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737" r:id="rId2"/>
    <p:sldId id="739" r:id="rId3"/>
    <p:sldId id="740" r:id="rId4"/>
    <p:sldId id="277" r:id="rId5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1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BACC6"/>
    <a:srgbClr val="D99694"/>
    <a:srgbClr val="F5B90F"/>
    <a:srgbClr val="F79646"/>
    <a:srgbClr val="C3B996"/>
    <a:srgbClr val="D9D9D9"/>
    <a:srgbClr val="FFFFFF"/>
    <a:srgbClr val="9BBB59"/>
    <a:srgbClr val="8064A2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6" autoAdjust="0"/>
    <p:restoredTop sz="94185" autoAdjust="0"/>
  </p:normalViewPr>
  <p:slideViewPr>
    <p:cSldViewPr>
      <p:cViewPr>
        <p:scale>
          <a:sx n="100" d="100"/>
          <a:sy n="100" d="100"/>
        </p:scale>
        <p:origin x="1020" y="534"/>
      </p:cViewPr>
      <p:guideLst>
        <p:guide orient="horz" pos="180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CN" sz="14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Input your text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4F2D-419B-9239-D10FC210D87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4F2D-419B-9239-D10FC210D87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4F2D-419B-9239-D10FC210D8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69604544"/>
        <c:axId val="1269605984"/>
      </c:lineChart>
      <c:catAx>
        <c:axId val="1269604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269605984"/>
        <c:crosses val="autoZero"/>
        <c:auto val="1"/>
        <c:lblAlgn val="ctr"/>
        <c:lblOffset val="100"/>
        <c:noMultiLvlLbl val="0"/>
      </c:catAx>
      <c:valAx>
        <c:axId val="1269605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269604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/>
      </a:pPr>
      <a:endParaRPr lang="zh-CN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CN" sz="14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Input your text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6FF-4B12-BAC3-A80CFE435D8D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76FF-4B12-BAC3-A80CFE435D8D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6FF-4B12-BAC3-A80CFE435D8D}"/>
              </c:ext>
            </c:extLst>
          </c:dPt>
          <c:dPt>
            <c:idx val="3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76FF-4B12-BAC3-A80CFE435D8D}"/>
              </c:ext>
            </c:extLst>
          </c:dPt>
          <c:dLbls>
            <c:dLbl>
              <c:idx val="3"/>
              <c:layout>
                <c:manualLayout>
                  <c:x val="3.311742683330382E-2"/>
                  <c:y val="3.6659621476418458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6FF-4B12-BAC3-A80CFE435D8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FF-4B12-BAC3-A80CFE435D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/>
              <a:t>Input your text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B3-43F8-BD76-9B40B05DEAC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B3-43F8-BD76-9B40B05DEAC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DB3-43F8-BD76-9B40B05DEA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85526559"/>
        <c:axId val="1185527039"/>
      </c:barChart>
      <c:catAx>
        <c:axId val="11855265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185527039"/>
        <c:crosses val="autoZero"/>
        <c:auto val="1"/>
        <c:lblAlgn val="ctr"/>
        <c:lblOffset val="100"/>
        <c:noMultiLvlLbl val="0"/>
      </c:catAx>
      <c:valAx>
        <c:axId val="11855270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1855265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00"/>
      </a:pPr>
      <a:endParaRPr lang="zh-C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2025/12/23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2025/12/23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C91C6-89C0-F6AC-8098-7614F028A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57504-BC72-882D-F584-8EEF4AFC5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Collin County, Texas: </a:t>
            </a:r>
            <a:br>
              <a:rPr lang="en-US" altLang="zh-CN" dirty="0"/>
            </a:br>
            <a:r>
              <a:rPr lang="en-US" altLang="zh-CN" dirty="0"/>
              <a:t>The Corporate North Texas Powerhouse</a:t>
            </a:r>
          </a:p>
        </p:txBody>
      </p:sp>
      <p:sp>
        <p:nvSpPr>
          <p:cNvPr id="350" name="Freeform 5">
            <a:extLst>
              <a:ext uri="{FF2B5EF4-FFF2-40B4-BE49-F238E27FC236}">
                <a16:creationId xmlns:a16="http://schemas.microsoft.com/office/drawing/2014/main" id="{F216A07A-CF13-D6F2-F3ED-DCC89618CC05}"/>
              </a:ext>
            </a:extLst>
          </p:cNvPr>
          <p:cNvSpPr>
            <a:spLocks/>
          </p:cNvSpPr>
          <p:nvPr/>
        </p:nvSpPr>
        <p:spPr bwMode="auto">
          <a:xfrm>
            <a:off x="971600" y="1491630"/>
            <a:ext cx="3241675" cy="3001963"/>
          </a:xfrm>
          <a:custGeom>
            <a:avLst/>
            <a:gdLst>
              <a:gd name="T0" fmla="*/ 1709 w 2042"/>
              <a:gd name="T1" fmla="*/ 124 h 1891"/>
              <a:gd name="T2" fmla="*/ 1709 w 2042"/>
              <a:gd name="T3" fmla="*/ 218 h 1891"/>
              <a:gd name="T4" fmla="*/ 1743 w 2042"/>
              <a:gd name="T5" fmla="*/ 283 h 1891"/>
              <a:gd name="T6" fmla="*/ 1852 w 2042"/>
              <a:gd name="T7" fmla="*/ 267 h 1891"/>
              <a:gd name="T8" fmla="*/ 1925 w 2042"/>
              <a:gd name="T9" fmla="*/ 257 h 1891"/>
              <a:gd name="T10" fmla="*/ 1978 w 2042"/>
              <a:gd name="T11" fmla="*/ 248 h 1891"/>
              <a:gd name="T12" fmla="*/ 2041 w 2042"/>
              <a:gd name="T13" fmla="*/ 478 h 1891"/>
              <a:gd name="T14" fmla="*/ 2041 w 2042"/>
              <a:gd name="T15" fmla="*/ 744 h 1891"/>
              <a:gd name="T16" fmla="*/ 2041 w 2042"/>
              <a:gd name="T17" fmla="*/ 977 h 1891"/>
              <a:gd name="T18" fmla="*/ 2038 w 2042"/>
              <a:gd name="T19" fmla="*/ 1154 h 1891"/>
              <a:gd name="T20" fmla="*/ 2038 w 2042"/>
              <a:gd name="T21" fmla="*/ 1355 h 1891"/>
              <a:gd name="T22" fmla="*/ 2036 w 2042"/>
              <a:gd name="T23" fmla="*/ 1517 h 1891"/>
              <a:gd name="T24" fmla="*/ 2035 w 2042"/>
              <a:gd name="T25" fmla="*/ 1690 h 1891"/>
              <a:gd name="T26" fmla="*/ 2034 w 2042"/>
              <a:gd name="T27" fmla="*/ 1890 h 1891"/>
              <a:gd name="T28" fmla="*/ 1924 w 2042"/>
              <a:gd name="T29" fmla="*/ 1891 h 1891"/>
              <a:gd name="T30" fmla="*/ 1794 w 2042"/>
              <a:gd name="T31" fmla="*/ 1889 h 1891"/>
              <a:gd name="T32" fmla="*/ 1679 w 2042"/>
              <a:gd name="T33" fmla="*/ 1889 h 1891"/>
              <a:gd name="T34" fmla="*/ 1580 w 2042"/>
              <a:gd name="T35" fmla="*/ 1889 h 1891"/>
              <a:gd name="T36" fmla="*/ 1468 w 2042"/>
              <a:gd name="T37" fmla="*/ 1888 h 1891"/>
              <a:gd name="T38" fmla="*/ 1228 w 2042"/>
              <a:gd name="T39" fmla="*/ 1885 h 1891"/>
              <a:gd name="T40" fmla="*/ 1116 w 2042"/>
              <a:gd name="T41" fmla="*/ 1883 h 1891"/>
              <a:gd name="T42" fmla="*/ 1000 w 2042"/>
              <a:gd name="T43" fmla="*/ 1882 h 1891"/>
              <a:gd name="T44" fmla="*/ 837 w 2042"/>
              <a:gd name="T45" fmla="*/ 1879 h 1891"/>
              <a:gd name="T46" fmla="*/ 666 w 2042"/>
              <a:gd name="T47" fmla="*/ 1876 h 1891"/>
              <a:gd name="T48" fmla="*/ 580 w 2042"/>
              <a:gd name="T49" fmla="*/ 1875 h 1891"/>
              <a:gd name="T50" fmla="*/ 529 w 2042"/>
              <a:gd name="T51" fmla="*/ 1874 h 1891"/>
              <a:gd name="T52" fmla="*/ 460 w 2042"/>
              <a:gd name="T53" fmla="*/ 1873 h 1891"/>
              <a:gd name="T54" fmla="*/ 365 w 2042"/>
              <a:gd name="T55" fmla="*/ 1871 h 1891"/>
              <a:gd name="T56" fmla="*/ 258 w 2042"/>
              <a:gd name="T57" fmla="*/ 1869 h 1891"/>
              <a:gd name="T58" fmla="*/ 114 w 2042"/>
              <a:gd name="T59" fmla="*/ 1867 h 1891"/>
              <a:gd name="T60" fmla="*/ 0 w 2042"/>
              <a:gd name="T61" fmla="*/ 1842 h 1891"/>
              <a:gd name="T62" fmla="*/ 1 w 2042"/>
              <a:gd name="T63" fmla="*/ 1776 h 1891"/>
              <a:gd name="T64" fmla="*/ 2 w 2042"/>
              <a:gd name="T65" fmla="*/ 1738 h 1891"/>
              <a:gd name="T66" fmla="*/ 3 w 2042"/>
              <a:gd name="T67" fmla="*/ 1675 h 1891"/>
              <a:gd name="T68" fmla="*/ 4 w 2042"/>
              <a:gd name="T69" fmla="*/ 1600 h 1891"/>
              <a:gd name="T70" fmla="*/ 5 w 2042"/>
              <a:gd name="T71" fmla="*/ 1556 h 1891"/>
              <a:gd name="T72" fmla="*/ 7 w 2042"/>
              <a:gd name="T73" fmla="*/ 1500 h 1891"/>
              <a:gd name="T74" fmla="*/ 8 w 2042"/>
              <a:gd name="T75" fmla="*/ 1456 h 1891"/>
              <a:gd name="T76" fmla="*/ 9 w 2042"/>
              <a:gd name="T77" fmla="*/ 1377 h 1891"/>
              <a:gd name="T78" fmla="*/ 10 w 2042"/>
              <a:gd name="T79" fmla="*/ 1317 h 1891"/>
              <a:gd name="T80" fmla="*/ 10 w 2042"/>
              <a:gd name="T81" fmla="*/ 1273 h 1891"/>
              <a:gd name="T82" fmla="*/ 13 w 2042"/>
              <a:gd name="T83" fmla="*/ 1130 h 1891"/>
              <a:gd name="T84" fmla="*/ 16 w 2042"/>
              <a:gd name="T85" fmla="*/ 964 h 1891"/>
              <a:gd name="T86" fmla="*/ 21 w 2042"/>
              <a:gd name="T87" fmla="*/ 781 h 1891"/>
              <a:gd name="T88" fmla="*/ 24 w 2042"/>
              <a:gd name="T89" fmla="*/ 596 h 1891"/>
              <a:gd name="T90" fmla="*/ 27 w 2042"/>
              <a:gd name="T91" fmla="*/ 482 h 1891"/>
              <a:gd name="T92" fmla="*/ 28 w 2042"/>
              <a:gd name="T93" fmla="*/ 373 h 1891"/>
              <a:gd name="T94" fmla="*/ 34 w 2042"/>
              <a:gd name="T95" fmla="*/ 169 h 1891"/>
              <a:gd name="T96" fmla="*/ 140 w 2042"/>
              <a:gd name="T97" fmla="*/ 2 h 1891"/>
              <a:gd name="T98" fmla="*/ 289 w 2042"/>
              <a:gd name="T99" fmla="*/ 8 h 1891"/>
              <a:gd name="T100" fmla="*/ 357 w 2042"/>
              <a:gd name="T101" fmla="*/ 9 h 1891"/>
              <a:gd name="T102" fmla="*/ 439 w 2042"/>
              <a:gd name="T103" fmla="*/ 11 h 1891"/>
              <a:gd name="T104" fmla="*/ 606 w 2042"/>
              <a:gd name="T105" fmla="*/ 16 h 1891"/>
              <a:gd name="T106" fmla="*/ 808 w 2042"/>
              <a:gd name="T107" fmla="*/ 22 h 1891"/>
              <a:gd name="T108" fmla="*/ 972 w 2042"/>
              <a:gd name="T109" fmla="*/ 23 h 1891"/>
              <a:gd name="T110" fmla="*/ 1021 w 2042"/>
              <a:gd name="T111" fmla="*/ 25 h 1891"/>
              <a:gd name="T112" fmla="*/ 1076 w 2042"/>
              <a:gd name="T113" fmla="*/ 26 h 1891"/>
              <a:gd name="T114" fmla="*/ 1233 w 2042"/>
              <a:gd name="T115" fmla="*/ 27 h 1891"/>
              <a:gd name="T116" fmla="*/ 1323 w 2042"/>
              <a:gd name="T117" fmla="*/ 30 h 1891"/>
              <a:gd name="T118" fmla="*/ 1482 w 2042"/>
              <a:gd name="T119" fmla="*/ 30 h 1891"/>
              <a:gd name="T120" fmla="*/ 1632 w 2042"/>
              <a:gd name="T121" fmla="*/ 32 h 1891"/>
              <a:gd name="T122" fmla="*/ 1705 w 2042"/>
              <a:gd name="T123" fmla="*/ 33 h 1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042" h="1891">
                <a:moveTo>
                  <a:pt x="1709" y="34"/>
                </a:moveTo>
                <a:lnTo>
                  <a:pt x="1708" y="35"/>
                </a:lnTo>
                <a:lnTo>
                  <a:pt x="1708" y="37"/>
                </a:lnTo>
                <a:lnTo>
                  <a:pt x="1708" y="39"/>
                </a:lnTo>
                <a:lnTo>
                  <a:pt x="1708" y="40"/>
                </a:lnTo>
                <a:lnTo>
                  <a:pt x="1709" y="40"/>
                </a:lnTo>
                <a:lnTo>
                  <a:pt x="1709" y="41"/>
                </a:lnTo>
                <a:lnTo>
                  <a:pt x="1709" y="42"/>
                </a:lnTo>
                <a:lnTo>
                  <a:pt x="1709" y="49"/>
                </a:lnTo>
                <a:lnTo>
                  <a:pt x="1709" y="52"/>
                </a:lnTo>
                <a:lnTo>
                  <a:pt x="1709" y="53"/>
                </a:lnTo>
                <a:lnTo>
                  <a:pt x="1709" y="59"/>
                </a:lnTo>
                <a:lnTo>
                  <a:pt x="1709" y="61"/>
                </a:lnTo>
                <a:lnTo>
                  <a:pt x="1709" y="65"/>
                </a:lnTo>
                <a:lnTo>
                  <a:pt x="1709" y="69"/>
                </a:lnTo>
                <a:lnTo>
                  <a:pt x="1709" y="72"/>
                </a:lnTo>
                <a:lnTo>
                  <a:pt x="1709" y="73"/>
                </a:lnTo>
                <a:lnTo>
                  <a:pt x="1709" y="75"/>
                </a:lnTo>
                <a:lnTo>
                  <a:pt x="1709" y="76"/>
                </a:lnTo>
                <a:lnTo>
                  <a:pt x="1709" y="80"/>
                </a:lnTo>
                <a:lnTo>
                  <a:pt x="1709" y="93"/>
                </a:lnTo>
                <a:lnTo>
                  <a:pt x="1709" y="97"/>
                </a:lnTo>
                <a:lnTo>
                  <a:pt x="1709" y="103"/>
                </a:lnTo>
                <a:lnTo>
                  <a:pt x="1709" y="124"/>
                </a:lnTo>
                <a:lnTo>
                  <a:pt x="1709" y="128"/>
                </a:lnTo>
                <a:lnTo>
                  <a:pt x="1709" y="131"/>
                </a:lnTo>
                <a:lnTo>
                  <a:pt x="1709" y="132"/>
                </a:lnTo>
                <a:lnTo>
                  <a:pt x="1709" y="134"/>
                </a:lnTo>
                <a:lnTo>
                  <a:pt x="1709" y="135"/>
                </a:lnTo>
                <a:lnTo>
                  <a:pt x="1709" y="140"/>
                </a:lnTo>
                <a:lnTo>
                  <a:pt x="1709" y="152"/>
                </a:lnTo>
                <a:lnTo>
                  <a:pt x="1709" y="157"/>
                </a:lnTo>
                <a:lnTo>
                  <a:pt x="1709" y="158"/>
                </a:lnTo>
                <a:lnTo>
                  <a:pt x="1709" y="161"/>
                </a:lnTo>
                <a:lnTo>
                  <a:pt x="1709" y="164"/>
                </a:lnTo>
                <a:lnTo>
                  <a:pt x="1709" y="165"/>
                </a:lnTo>
                <a:lnTo>
                  <a:pt x="1709" y="166"/>
                </a:lnTo>
                <a:lnTo>
                  <a:pt x="1709" y="173"/>
                </a:lnTo>
                <a:lnTo>
                  <a:pt x="1709" y="174"/>
                </a:lnTo>
                <a:lnTo>
                  <a:pt x="1709" y="176"/>
                </a:lnTo>
                <a:lnTo>
                  <a:pt x="1709" y="178"/>
                </a:lnTo>
                <a:lnTo>
                  <a:pt x="1709" y="179"/>
                </a:lnTo>
                <a:lnTo>
                  <a:pt x="1709" y="192"/>
                </a:lnTo>
                <a:lnTo>
                  <a:pt x="1709" y="195"/>
                </a:lnTo>
                <a:lnTo>
                  <a:pt x="1709" y="198"/>
                </a:lnTo>
                <a:lnTo>
                  <a:pt x="1709" y="208"/>
                </a:lnTo>
                <a:lnTo>
                  <a:pt x="1709" y="211"/>
                </a:lnTo>
                <a:lnTo>
                  <a:pt x="1709" y="218"/>
                </a:lnTo>
                <a:lnTo>
                  <a:pt x="1709" y="219"/>
                </a:lnTo>
                <a:lnTo>
                  <a:pt x="1709" y="228"/>
                </a:lnTo>
                <a:lnTo>
                  <a:pt x="1709" y="229"/>
                </a:lnTo>
                <a:lnTo>
                  <a:pt x="1709" y="233"/>
                </a:lnTo>
                <a:lnTo>
                  <a:pt x="1709" y="234"/>
                </a:lnTo>
                <a:lnTo>
                  <a:pt x="1709" y="240"/>
                </a:lnTo>
                <a:lnTo>
                  <a:pt x="1709" y="245"/>
                </a:lnTo>
                <a:lnTo>
                  <a:pt x="1709" y="246"/>
                </a:lnTo>
                <a:lnTo>
                  <a:pt x="1709" y="253"/>
                </a:lnTo>
                <a:lnTo>
                  <a:pt x="1709" y="266"/>
                </a:lnTo>
                <a:lnTo>
                  <a:pt x="1709" y="268"/>
                </a:lnTo>
                <a:lnTo>
                  <a:pt x="1709" y="273"/>
                </a:lnTo>
                <a:lnTo>
                  <a:pt x="1709" y="276"/>
                </a:lnTo>
                <a:lnTo>
                  <a:pt x="1709" y="277"/>
                </a:lnTo>
                <a:lnTo>
                  <a:pt x="1709" y="279"/>
                </a:lnTo>
                <a:lnTo>
                  <a:pt x="1709" y="283"/>
                </a:lnTo>
                <a:lnTo>
                  <a:pt x="1709" y="284"/>
                </a:lnTo>
                <a:lnTo>
                  <a:pt x="1709" y="285"/>
                </a:lnTo>
                <a:lnTo>
                  <a:pt x="1709" y="286"/>
                </a:lnTo>
                <a:lnTo>
                  <a:pt x="1709" y="287"/>
                </a:lnTo>
                <a:lnTo>
                  <a:pt x="1716" y="286"/>
                </a:lnTo>
                <a:lnTo>
                  <a:pt x="1736" y="284"/>
                </a:lnTo>
                <a:lnTo>
                  <a:pt x="1741" y="284"/>
                </a:lnTo>
                <a:lnTo>
                  <a:pt x="1743" y="283"/>
                </a:lnTo>
                <a:lnTo>
                  <a:pt x="1749" y="283"/>
                </a:lnTo>
                <a:lnTo>
                  <a:pt x="1766" y="279"/>
                </a:lnTo>
                <a:lnTo>
                  <a:pt x="1767" y="279"/>
                </a:lnTo>
                <a:lnTo>
                  <a:pt x="1771" y="279"/>
                </a:lnTo>
                <a:lnTo>
                  <a:pt x="1772" y="279"/>
                </a:lnTo>
                <a:lnTo>
                  <a:pt x="1775" y="278"/>
                </a:lnTo>
                <a:lnTo>
                  <a:pt x="1776" y="278"/>
                </a:lnTo>
                <a:lnTo>
                  <a:pt x="1782" y="277"/>
                </a:lnTo>
                <a:lnTo>
                  <a:pt x="1798" y="275"/>
                </a:lnTo>
                <a:lnTo>
                  <a:pt x="1804" y="274"/>
                </a:lnTo>
                <a:lnTo>
                  <a:pt x="1805" y="274"/>
                </a:lnTo>
                <a:lnTo>
                  <a:pt x="1808" y="274"/>
                </a:lnTo>
                <a:lnTo>
                  <a:pt x="1811" y="274"/>
                </a:lnTo>
                <a:lnTo>
                  <a:pt x="1815" y="273"/>
                </a:lnTo>
                <a:lnTo>
                  <a:pt x="1817" y="273"/>
                </a:lnTo>
                <a:lnTo>
                  <a:pt x="1818" y="273"/>
                </a:lnTo>
                <a:lnTo>
                  <a:pt x="1820" y="271"/>
                </a:lnTo>
                <a:lnTo>
                  <a:pt x="1821" y="271"/>
                </a:lnTo>
                <a:lnTo>
                  <a:pt x="1825" y="271"/>
                </a:lnTo>
                <a:lnTo>
                  <a:pt x="1835" y="270"/>
                </a:lnTo>
                <a:lnTo>
                  <a:pt x="1837" y="269"/>
                </a:lnTo>
                <a:lnTo>
                  <a:pt x="1841" y="269"/>
                </a:lnTo>
                <a:lnTo>
                  <a:pt x="1846" y="268"/>
                </a:lnTo>
                <a:lnTo>
                  <a:pt x="1852" y="267"/>
                </a:lnTo>
                <a:lnTo>
                  <a:pt x="1855" y="267"/>
                </a:lnTo>
                <a:lnTo>
                  <a:pt x="1857" y="267"/>
                </a:lnTo>
                <a:lnTo>
                  <a:pt x="1863" y="266"/>
                </a:lnTo>
                <a:lnTo>
                  <a:pt x="1864" y="266"/>
                </a:lnTo>
                <a:lnTo>
                  <a:pt x="1865" y="266"/>
                </a:lnTo>
                <a:lnTo>
                  <a:pt x="1869" y="265"/>
                </a:lnTo>
                <a:lnTo>
                  <a:pt x="1870" y="265"/>
                </a:lnTo>
                <a:lnTo>
                  <a:pt x="1872" y="265"/>
                </a:lnTo>
                <a:lnTo>
                  <a:pt x="1879" y="263"/>
                </a:lnTo>
                <a:lnTo>
                  <a:pt x="1881" y="262"/>
                </a:lnTo>
                <a:lnTo>
                  <a:pt x="1883" y="262"/>
                </a:lnTo>
                <a:lnTo>
                  <a:pt x="1891" y="261"/>
                </a:lnTo>
                <a:lnTo>
                  <a:pt x="1894" y="261"/>
                </a:lnTo>
                <a:lnTo>
                  <a:pt x="1896" y="261"/>
                </a:lnTo>
                <a:lnTo>
                  <a:pt x="1903" y="260"/>
                </a:lnTo>
                <a:lnTo>
                  <a:pt x="1904" y="260"/>
                </a:lnTo>
                <a:lnTo>
                  <a:pt x="1905" y="259"/>
                </a:lnTo>
                <a:lnTo>
                  <a:pt x="1908" y="259"/>
                </a:lnTo>
                <a:lnTo>
                  <a:pt x="1917" y="258"/>
                </a:lnTo>
                <a:lnTo>
                  <a:pt x="1920" y="258"/>
                </a:lnTo>
                <a:lnTo>
                  <a:pt x="1921" y="258"/>
                </a:lnTo>
                <a:lnTo>
                  <a:pt x="1922" y="257"/>
                </a:lnTo>
                <a:lnTo>
                  <a:pt x="1923" y="257"/>
                </a:lnTo>
                <a:lnTo>
                  <a:pt x="1925" y="257"/>
                </a:lnTo>
                <a:lnTo>
                  <a:pt x="1926" y="257"/>
                </a:lnTo>
                <a:lnTo>
                  <a:pt x="1926" y="256"/>
                </a:lnTo>
                <a:lnTo>
                  <a:pt x="1929" y="256"/>
                </a:lnTo>
                <a:lnTo>
                  <a:pt x="1935" y="254"/>
                </a:lnTo>
                <a:lnTo>
                  <a:pt x="1938" y="254"/>
                </a:lnTo>
                <a:lnTo>
                  <a:pt x="1939" y="254"/>
                </a:lnTo>
                <a:lnTo>
                  <a:pt x="1940" y="253"/>
                </a:lnTo>
                <a:lnTo>
                  <a:pt x="1942" y="253"/>
                </a:lnTo>
                <a:lnTo>
                  <a:pt x="1943" y="253"/>
                </a:lnTo>
                <a:lnTo>
                  <a:pt x="1948" y="252"/>
                </a:lnTo>
                <a:lnTo>
                  <a:pt x="1951" y="252"/>
                </a:lnTo>
                <a:lnTo>
                  <a:pt x="1955" y="251"/>
                </a:lnTo>
                <a:lnTo>
                  <a:pt x="1956" y="251"/>
                </a:lnTo>
                <a:lnTo>
                  <a:pt x="1958" y="251"/>
                </a:lnTo>
                <a:lnTo>
                  <a:pt x="1959" y="251"/>
                </a:lnTo>
                <a:lnTo>
                  <a:pt x="1960" y="251"/>
                </a:lnTo>
                <a:lnTo>
                  <a:pt x="1963" y="250"/>
                </a:lnTo>
                <a:lnTo>
                  <a:pt x="1964" y="250"/>
                </a:lnTo>
                <a:lnTo>
                  <a:pt x="1967" y="250"/>
                </a:lnTo>
                <a:lnTo>
                  <a:pt x="1970" y="249"/>
                </a:lnTo>
                <a:lnTo>
                  <a:pt x="1975" y="249"/>
                </a:lnTo>
                <a:lnTo>
                  <a:pt x="1976" y="249"/>
                </a:lnTo>
                <a:lnTo>
                  <a:pt x="1977" y="248"/>
                </a:lnTo>
                <a:lnTo>
                  <a:pt x="1978" y="248"/>
                </a:lnTo>
                <a:lnTo>
                  <a:pt x="1979" y="248"/>
                </a:lnTo>
                <a:lnTo>
                  <a:pt x="1981" y="248"/>
                </a:lnTo>
                <a:lnTo>
                  <a:pt x="1982" y="248"/>
                </a:lnTo>
                <a:lnTo>
                  <a:pt x="1983" y="248"/>
                </a:lnTo>
                <a:lnTo>
                  <a:pt x="1984" y="248"/>
                </a:lnTo>
                <a:lnTo>
                  <a:pt x="1985" y="248"/>
                </a:lnTo>
                <a:lnTo>
                  <a:pt x="1986" y="246"/>
                </a:lnTo>
                <a:lnTo>
                  <a:pt x="1987" y="246"/>
                </a:lnTo>
                <a:lnTo>
                  <a:pt x="1989" y="246"/>
                </a:lnTo>
                <a:lnTo>
                  <a:pt x="1995" y="245"/>
                </a:lnTo>
                <a:lnTo>
                  <a:pt x="2003" y="244"/>
                </a:lnTo>
                <a:lnTo>
                  <a:pt x="2025" y="241"/>
                </a:lnTo>
                <a:lnTo>
                  <a:pt x="2041" y="240"/>
                </a:lnTo>
                <a:lnTo>
                  <a:pt x="2041" y="241"/>
                </a:lnTo>
                <a:lnTo>
                  <a:pt x="2041" y="242"/>
                </a:lnTo>
                <a:lnTo>
                  <a:pt x="2041" y="285"/>
                </a:lnTo>
                <a:lnTo>
                  <a:pt x="2041" y="293"/>
                </a:lnTo>
                <a:lnTo>
                  <a:pt x="2041" y="326"/>
                </a:lnTo>
                <a:lnTo>
                  <a:pt x="2041" y="353"/>
                </a:lnTo>
                <a:lnTo>
                  <a:pt x="2041" y="412"/>
                </a:lnTo>
                <a:lnTo>
                  <a:pt x="2041" y="449"/>
                </a:lnTo>
                <a:lnTo>
                  <a:pt x="2041" y="450"/>
                </a:lnTo>
                <a:lnTo>
                  <a:pt x="2041" y="465"/>
                </a:lnTo>
                <a:lnTo>
                  <a:pt x="2041" y="478"/>
                </a:lnTo>
                <a:lnTo>
                  <a:pt x="2041" y="492"/>
                </a:lnTo>
                <a:lnTo>
                  <a:pt x="2041" y="496"/>
                </a:lnTo>
                <a:lnTo>
                  <a:pt x="2041" y="501"/>
                </a:lnTo>
                <a:lnTo>
                  <a:pt x="2041" y="504"/>
                </a:lnTo>
                <a:lnTo>
                  <a:pt x="2041" y="507"/>
                </a:lnTo>
                <a:lnTo>
                  <a:pt x="2041" y="510"/>
                </a:lnTo>
                <a:lnTo>
                  <a:pt x="2041" y="511"/>
                </a:lnTo>
                <a:lnTo>
                  <a:pt x="2041" y="513"/>
                </a:lnTo>
                <a:lnTo>
                  <a:pt x="2041" y="536"/>
                </a:lnTo>
                <a:lnTo>
                  <a:pt x="2041" y="537"/>
                </a:lnTo>
                <a:lnTo>
                  <a:pt x="2041" y="539"/>
                </a:lnTo>
                <a:lnTo>
                  <a:pt x="2041" y="552"/>
                </a:lnTo>
                <a:lnTo>
                  <a:pt x="2041" y="605"/>
                </a:lnTo>
                <a:lnTo>
                  <a:pt x="2041" y="654"/>
                </a:lnTo>
                <a:lnTo>
                  <a:pt x="2041" y="680"/>
                </a:lnTo>
                <a:lnTo>
                  <a:pt x="2041" y="681"/>
                </a:lnTo>
                <a:lnTo>
                  <a:pt x="2042" y="694"/>
                </a:lnTo>
                <a:lnTo>
                  <a:pt x="2042" y="702"/>
                </a:lnTo>
                <a:lnTo>
                  <a:pt x="2042" y="703"/>
                </a:lnTo>
                <a:lnTo>
                  <a:pt x="2042" y="704"/>
                </a:lnTo>
                <a:lnTo>
                  <a:pt x="2042" y="713"/>
                </a:lnTo>
                <a:lnTo>
                  <a:pt x="2042" y="719"/>
                </a:lnTo>
                <a:lnTo>
                  <a:pt x="2041" y="727"/>
                </a:lnTo>
                <a:lnTo>
                  <a:pt x="2041" y="744"/>
                </a:lnTo>
                <a:lnTo>
                  <a:pt x="2041" y="746"/>
                </a:lnTo>
                <a:lnTo>
                  <a:pt x="2041" y="753"/>
                </a:lnTo>
                <a:lnTo>
                  <a:pt x="2041" y="770"/>
                </a:lnTo>
                <a:lnTo>
                  <a:pt x="2041" y="784"/>
                </a:lnTo>
                <a:lnTo>
                  <a:pt x="2041" y="798"/>
                </a:lnTo>
                <a:lnTo>
                  <a:pt x="2042" y="830"/>
                </a:lnTo>
                <a:lnTo>
                  <a:pt x="2042" y="833"/>
                </a:lnTo>
                <a:lnTo>
                  <a:pt x="2042" y="836"/>
                </a:lnTo>
                <a:lnTo>
                  <a:pt x="2042" y="838"/>
                </a:lnTo>
                <a:lnTo>
                  <a:pt x="2042" y="839"/>
                </a:lnTo>
                <a:lnTo>
                  <a:pt x="2042" y="846"/>
                </a:lnTo>
                <a:lnTo>
                  <a:pt x="2042" y="862"/>
                </a:lnTo>
                <a:lnTo>
                  <a:pt x="2041" y="872"/>
                </a:lnTo>
                <a:lnTo>
                  <a:pt x="2041" y="873"/>
                </a:lnTo>
                <a:lnTo>
                  <a:pt x="2041" y="880"/>
                </a:lnTo>
                <a:lnTo>
                  <a:pt x="2041" y="890"/>
                </a:lnTo>
                <a:lnTo>
                  <a:pt x="2041" y="910"/>
                </a:lnTo>
                <a:lnTo>
                  <a:pt x="2041" y="917"/>
                </a:lnTo>
                <a:lnTo>
                  <a:pt x="2041" y="920"/>
                </a:lnTo>
                <a:lnTo>
                  <a:pt x="2041" y="951"/>
                </a:lnTo>
                <a:lnTo>
                  <a:pt x="2041" y="957"/>
                </a:lnTo>
                <a:lnTo>
                  <a:pt x="2041" y="973"/>
                </a:lnTo>
                <a:lnTo>
                  <a:pt x="2041" y="974"/>
                </a:lnTo>
                <a:lnTo>
                  <a:pt x="2041" y="977"/>
                </a:lnTo>
                <a:lnTo>
                  <a:pt x="2039" y="1018"/>
                </a:lnTo>
                <a:lnTo>
                  <a:pt x="2039" y="1019"/>
                </a:lnTo>
                <a:lnTo>
                  <a:pt x="2039" y="1055"/>
                </a:lnTo>
                <a:lnTo>
                  <a:pt x="2039" y="1062"/>
                </a:lnTo>
                <a:lnTo>
                  <a:pt x="2039" y="1083"/>
                </a:lnTo>
                <a:lnTo>
                  <a:pt x="2039" y="1098"/>
                </a:lnTo>
                <a:lnTo>
                  <a:pt x="2039" y="1099"/>
                </a:lnTo>
                <a:lnTo>
                  <a:pt x="2039" y="1111"/>
                </a:lnTo>
                <a:lnTo>
                  <a:pt x="2039" y="1121"/>
                </a:lnTo>
                <a:lnTo>
                  <a:pt x="2038" y="1122"/>
                </a:lnTo>
                <a:lnTo>
                  <a:pt x="2039" y="1122"/>
                </a:lnTo>
                <a:lnTo>
                  <a:pt x="2039" y="1123"/>
                </a:lnTo>
                <a:lnTo>
                  <a:pt x="2039" y="1124"/>
                </a:lnTo>
                <a:lnTo>
                  <a:pt x="2039" y="1130"/>
                </a:lnTo>
                <a:lnTo>
                  <a:pt x="2038" y="1140"/>
                </a:lnTo>
                <a:lnTo>
                  <a:pt x="2038" y="1141"/>
                </a:lnTo>
                <a:lnTo>
                  <a:pt x="2038" y="1145"/>
                </a:lnTo>
                <a:lnTo>
                  <a:pt x="2038" y="1146"/>
                </a:lnTo>
                <a:lnTo>
                  <a:pt x="2038" y="1147"/>
                </a:lnTo>
                <a:lnTo>
                  <a:pt x="2038" y="1148"/>
                </a:lnTo>
                <a:lnTo>
                  <a:pt x="2038" y="1149"/>
                </a:lnTo>
                <a:lnTo>
                  <a:pt x="2038" y="1151"/>
                </a:lnTo>
                <a:lnTo>
                  <a:pt x="2038" y="1152"/>
                </a:lnTo>
                <a:lnTo>
                  <a:pt x="2038" y="1154"/>
                </a:lnTo>
                <a:lnTo>
                  <a:pt x="2038" y="1160"/>
                </a:lnTo>
                <a:lnTo>
                  <a:pt x="2038" y="1162"/>
                </a:lnTo>
                <a:lnTo>
                  <a:pt x="2038" y="1165"/>
                </a:lnTo>
                <a:lnTo>
                  <a:pt x="2038" y="1166"/>
                </a:lnTo>
                <a:lnTo>
                  <a:pt x="2038" y="1168"/>
                </a:lnTo>
                <a:lnTo>
                  <a:pt x="2038" y="1169"/>
                </a:lnTo>
                <a:lnTo>
                  <a:pt x="2038" y="1170"/>
                </a:lnTo>
                <a:lnTo>
                  <a:pt x="2038" y="1173"/>
                </a:lnTo>
                <a:lnTo>
                  <a:pt x="2038" y="1174"/>
                </a:lnTo>
                <a:lnTo>
                  <a:pt x="2038" y="1175"/>
                </a:lnTo>
                <a:lnTo>
                  <a:pt x="2038" y="1183"/>
                </a:lnTo>
                <a:lnTo>
                  <a:pt x="2038" y="1185"/>
                </a:lnTo>
                <a:lnTo>
                  <a:pt x="2038" y="1207"/>
                </a:lnTo>
                <a:lnTo>
                  <a:pt x="2038" y="1213"/>
                </a:lnTo>
                <a:lnTo>
                  <a:pt x="2038" y="1215"/>
                </a:lnTo>
                <a:lnTo>
                  <a:pt x="2038" y="1222"/>
                </a:lnTo>
                <a:lnTo>
                  <a:pt x="2038" y="1227"/>
                </a:lnTo>
                <a:lnTo>
                  <a:pt x="2037" y="1239"/>
                </a:lnTo>
                <a:lnTo>
                  <a:pt x="2037" y="1241"/>
                </a:lnTo>
                <a:lnTo>
                  <a:pt x="2037" y="1269"/>
                </a:lnTo>
                <a:lnTo>
                  <a:pt x="2037" y="1280"/>
                </a:lnTo>
                <a:lnTo>
                  <a:pt x="2038" y="1322"/>
                </a:lnTo>
                <a:lnTo>
                  <a:pt x="2038" y="1339"/>
                </a:lnTo>
                <a:lnTo>
                  <a:pt x="2038" y="1355"/>
                </a:lnTo>
                <a:lnTo>
                  <a:pt x="2037" y="1361"/>
                </a:lnTo>
                <a:lnTo>
                  <a:pt x="2037" y="1362"/>
                </a:lnTo>
                <a:lnTo>
                  <a:pt x="2037" y="1363"/>
                </a:lnTo>
                <a:lnTo>
                  <a:pt x="2037" y="1365"/>
                </a:lnTo>
                <a:lnTo>
                  <a:pt x="2037" y="1367"/>
                </a:lnTo>
                <a:lnTo>
                  <a:pt x="2037" y="1369"/>
                </a:lnTo>
                <a:lnTo>
                  <a:pt x="2037" y="1371"/>
                </a:lnTo>
                <a:lnTo>
                  <a:pt x="2037" y="1373"/>
                </a:lnTo>
                <a:lnTo>
                  <a:pt x="2037" y="1374"/>
                </a:lnTo>
                <a:lnTo>
                  <a:pt x="2037" y="1375"/>
                </a:lnTo>
                <a:lnTo>
                  <a:pt x="2037" y="1378"/>
                </a:lnTo>
                <a:lnTo>
                  <a:pt x="2037" y="1414"/>
                </a:lnTo>
                <a:lnTo>
                  <a:pt x="2037" y="1458"/>
                </a:lnTo>
                <a:lnTo>
                  <a:pt x="2037" y="1462"/>
                </a:lnTo>
                <a:lnTo>
                  <a:pt x="2037" y="1467"/>
                </a:lnTo>
                <a:lnTo>
                  <a:pt x="2037" y="1473"/>
                </a:lnTo>
                <a:lnTo>
                  <a:pt x="2037" y="1476"/>
                </a:lnTo>
                <a:lnTo>
                  <a:pt x="2037" y="1480"/>
                </a:lnTo>
                <a:lnTo>
                  <a:pt x="2037" y="1483"/>
                </a:lnTo>
                <a:lnTo>
                  <a:pt x="2037" y="1486"/>
                </a:lnTo>
                <a:lnTo>
                  <a:pt x="2037" y="1488"/>
                </a:lnTo>
                <a:lnTo>
                  <a:pt x="2037" y="1500"/>
                </a:lnTo>
                <a:lnTo>
                  <a:pt x="2037" y="1503"/>
                </a:lnTo>
                <a:lnTo>
                  <a:pt x="2036" y="1517"/>
                </a:lnTo>
                <a:lnTo>
                  <a:pt x="2036" y="1521"/>
                </a:lnTo>
                <a:lnTo>
                  <a:pt x="2036" y="1526"/>
                </a:lnTo>
                <a:lnTo>
                  <a:pt x="2036" y="1528"/>
                </a:lnTo>
                <a:lnTo>
                  <a:pt x="2036" y="1529"/>
                </a:lnTo>
                <a:lnTo>
                  <a:pt x="2036" y="1530"/>
                </a:lnTo>
                <a:lnTo>
                  <a:pt x="2036" y="1531"/>
                </a:lnTo>
                <a:lnTo>
                  <a:pt x="2036" y="1534"/>
                </a:lnTo>
                <a:lnTo>
                  <a:pt x="2036" y="1536"/>
                </a:lnTo>
                <a:lnTo>
                  <a:pt x="2036" y="1541"/>
                </a:lnTo>
                <a:lnTo>
                  <a:pt x="2036" y="1554"/>
                </a:lnTo>
                <a:lnTo>
                  <a:pt x="2036" y="1566"/>
                </a:lnTo>
                <a:lnTo>
                  <a:pt x="2036" y="1578"/>
                </a:lnTo>
                <a:lnTo>
                  <a:pt x="2036" y="1580"/>
                </a:lnTo>
                <a:lnTo>
                  <a:pt x="2036" y="1592"/>
                </a:lnTo>
                <a:lnTo>
                  <a:pt x="2036" y="1595"/>
                </a:lnTo>
                <a:lnTo>
                  <a:pt x="2036" y="1600"/>
                </a:lnTo>
                <a:lnTo>
                  <a:pt x="2036" y="1626"/>
                </a:lnTo>
                <a:lnTo>
                  <a:pt x="2036" y="1628"/>
                </a:lnTo>
                <a:lnTo>
                  <a:pt x="2036" y="1629"/>
                </a:lnTo>
                <a:lnTo>
                  <a:pt x="2036" y="1631"/>
                </a:lnTo>
                <a:lnTo>
                  <a:pt x="2036" y="1634"/>
                </a:lnTo>
                <a:lnTo>
                  <a:pt x="2036" y="1650"/>
                </a:lnTo>
                <a:lnTo>
                  <a:pt x="2036" y="1674"/>
                </a:lnTo>
                <a:lnTo>
                  <a:pt x="2035" y="1690"/>
                </a:lnTo>
                <a:lnTo>
                  <a:pt x="2035" y="1705"/>
                </a:lnTo>
                <a:lnTo>
                  <a:pt x="2035" y="1718"/>
                </a:lnTo>
                <a:lnTo>
                  <a:pt x="2035" y="1720"/>
                </a:lnTo>
                <a:lnTo>
                  <a:pt x="2035" y="1721"/>
                </a:lnTo>
                <a:lnTo>
                  <a:pt x="2035" y="1756"/>
                </a:lnTo>
                <a:lnTo>
                  <a:pt x="2035" y="1760"/>
                </a:lnTo>
                <a:lnTo>
                  <a:pt x="2035" y="1785"/>
                </a:lnTo>
                <a:lnTo>
                  <a:pt x="2035" y="1788"/>
                </a:lnTo>
                <a:lnTo>
                  <a:pt x="2035" y="1789"/>
                </a:lnTo>
                <a:lnTo>
                  <a:pt x="2035" y="1801"/>
                </a:lnTo>
                <a:lnTo>
                  <a:pt x="2035" y="1825"/>
                </a:lnTo>
                <a:lnTo>
                  <a:pt x="2035" y="1827"/>
                </a:lnTo>
                <a:lnTo>
                  <a:pt x="2035" y="1841"/>
                </a:lnTo>
                <a:lnTo>
                  <a:pt x="2035" y="1842"/>
                </a:lnTo>
                <a:lnTo>
                  <a:pt x="2035" y="1843"/>
                </a:lnTo>
                <a:lnTo>
                  <a:pt x="2035" y="1852"/>
                </a:lnTo>
                <a:lnTo>
                  <a:pt x="2035" y="1854"/>
                </a:lnTo>
                <a:lnTo>
                  <a:pt x="2035" y="1855"/>
                </a:lnTo>
                <a:lnTo>
                  <a:pt x="2035" y="1857"/>
                </a:lnTo>
                <a:lnTo>
                  <a:pt x="2035" y="1858"/>
                </a:lnTo>
                <a:lnTo>
                  <a:pt x="2034" y="1859"/>
                </a:lnTo>
                <a:lnTo>
                  <a:pt x="2034" y="1860"/>
                </a:lnTo>
                <a:lnTo>
                  <a:pt x="2034" y="1867"/>
                </a:lnTo>
                <a:lnTo>
                  <a:pt x="2034" y="1890"/>
                </a:lnTo>
                <a:lnTo>
                  <a:pt x="2033" y="1890"/>
                </a:lnTo>
                <a:lnTo>
                  <a:pt x="2032" y="1890"/>
                </a:lnTo>
                <a:lnTo>
                  <a:pt x="2028" y="1890"/>
                </a:lnTo>
                <a:lnTo>
                  <a:pt x="2018" y="1890"/>
                </a:lnTo>
                <a:lnTo>
                  <a:pt x="2013" y="1891"/>
                </a:lnTo>
                <a:lnTo>
                  <a:pt x="2011" y="1891"/>
                </a:lnTo>
                <a:lnTo>
                  <a:pt x="2009" y="1891"/>
                </a:lnTo>
                <a:lnTo>
                  <a:pt x="2008" y="1891"/>
                </a:lnTo>
                <a:lnTo>
                  <a:pt x="1990" y="1891"/>
                </a:lnTo>
                <a:lnTo>
                  <a:pt x="1972" y="1891"/>
                </a:lnTo>
                <a:lnTo>
                  <a:pt x="1952" y="1891"/>
                </a:lnTo>
                <a:lnTo>
                  <a:pt x="1946" y="1891"/>
                </a:lnTo>
                <a:lnTo>
                  <a:pt x="1941" y="1891"/>
                </a:lnTo>
                <a:lnTo>
                  <a:pt x="1940" y="1891"/>
                </a:lnTo>
                <a:lnTo>
                  <a:pt x="1940" y="1890"/>
                </a:lnTo>
                <a:lnTo>
                  <a:pt x="1939" y="1890"/>
                </a:lnTo>
                <a:lnTo>
                  <a:pt x="1939" y="1891"/>
                </a:lnTo>
                <a:lnTo>
                  <a:pt x="1938" y="1891"/>
                </a:lnTo>
                <a:lnTo>
                  <a:pt x="1936" y="1891"/>
                </a:lnTo>
                <a:lnTo>
                  <a:pt x="1935" y="1891"/>
                </a:lnTo>
                <a:lnTo>
                  <a:pt x="1932" y="1891"/>
                </a:lnTo>
                <a:lnTo>
                  <a:pt x="1930" y="1891"/>
                </a:lnTo>
                <a:lnTo>
                  <a:pt x="1927" y="1891"/>
                </a:lnTo>
                <a:lnTo>
                  <a:pt x="1924" y="1891"/>
                </a:lnTo>
                <a:lnTo>
                  <a:pt x="1921" y="1890"/>
                </a:lnTo>
                <a:lnTo>
                  <a:pt x="1920" y="1890"/>
                </a:lnTo>
                <a:lnTo>
                  <a:pt x="1918" y="1890"/>
                </a:lnTo>
                <a:lnTo>
                  <a:pt x="1917" y="1890"/>
                </a:lnTo>
                <a:lnTo>
                  <a:pt x="1916" y="1890"/>
                </a:lnTo>
                <a:lnTo>
                  <a:pt x="1915" y="1890"/>
                </a:lnTo>
                <a:lnTo>
                  <a:pt x="1914" y="1890"/>
                </a:lnTo>
                <a:lnTo>
                  <a:pt x="1913" y="1890"/>
                </a:lnTo>
                <a:lnTo>
                  <a:pt x="1907" y="1890"/>
                </a:lnTo>
                <a:lnTo>
                  <a:pt x="1904" y="1890"/>
                </a:lnTo>
                <a:lnTo>
                  <a:pt x="1903" y="1890"/>
                </a:lnTo>
                <a:lnTo>
                  <a:pt x="1901" y="1890"/>
                </a:lnTo>
                <a:lnTo>
                  <a:pt x="1898" y="1890"/>
                </a:lnTo>
                <a:lnTo>
                  <a:pt x="1897" y="1890"/>
                </a:lnTo>
                <a:lnTo>
                  <a:pt x="1896" y="1890"/>
                </a:lnTo>
                <a:lnTo>
                  <a:pt x="1892" y="1890"/>
                </a:lnTo>
                <a:lnTo>
                  <a:pt x="1888" y="1890"/>
                </a:lnTo>
                <a:lnTo>
                  <a:pt x="1887" y="1890"/>
                </a:lnTo>
                <a:lnTo>
                  <a:pt x="1883" y="1890"/>
                </a:lnTo>
                <a:lnTo>
                  <a:pt x="1867" y="1890"/>
                </a:lnTo>
                <a:lnTo>
                  <a:pt x="1834" y="1889"/>
                </a:lnTo>
                <a:lnTo>
                  <a:pt x="1831" y="1889"/>
                </a:lnTo>
                <a:lnTo>
                  <a:pt x="1810" y="1889"/>
                </a:lnTo>
                <a:lnTo>
                  <a:pt x="1794" y="1889"/>
                </a:lnTo>
                <a:lnTo>
                  <a:pt x="1779" y="1889"/>
                </a:lnTo>
                <a:lnTo>
                  <a:pt x="1760" y="1889"/>
                </a:lnTo>
                <a:lnTo>
                  <a:pt x="1755" y="1889"/>
                </a:lnTo>
                <a:lnTo>
                  <a:pt x="1743" y="1889"/>
                </a:lnTo>
                <a:lnTo>
                  <a:pt x="1741" y="1889"/>
                </a:lnTo>
                <a:lnTo>
                  <a:pt x="1731" y="1889"/>
                </a:lnTo>
                <a:lnTo>
                  <a:pt x="1728" y="1889"/>
                </a:lnTo>
                <a:lnTo>
                  <a:pt x="1727" y="1889"/>
                </a:lnTo>
                <a:lnTo>
                  <a:pt x="1715" y="1889"/>
                </a:lnTo>
                <a:lnTo>
                  <a:pt x="1714" y="1889"/>
                </a:lnTo>
                <a:lnTo>
                  <a:pt x="1707" y="1889"/>
                </a:lnTo>
                <a:lnTo>
                  <a:pt x="1706" y="1889"/>
                </a:lnTo>
                <a:lnTo>
                  <a:pt x="1705" y="1889"/>
                </a:lnTo>
                <a:lnTo>
                  <a:pt x="1703" y="1889"/>
                </a:lnTo>
                <a:lnTo>
                  <a:pt x="1698" y="1889"/>
                </a:lnTo>
                <a:lnTo>
                  <a:pt x="1697" y="1889"/>
                </a:lnTo>
                <a:lnTo>
                  <a:pt x="1693" y="1889"/>
                </a:lnTo>
                <a:lnTo>
                  <a:pt x="1692" y="1889"/>
                </a:lnTo>
                <a:lnTo>
                  <a:pt x="1690" y="1889"/>
                </a:lnTo>
                <a:lnTo>
                  <a:pt x="1688" y="1889"/>
                </a:lnTo>
                <a:lnTo>
                  <a:pt x="1683" y="1889"/>
                </a:lnTo>
                <a:lnTo>
                  <a:pt x="1681" y="1889"/>
                </a:lnTo>
                <a:lnTo>
                  <a:pt x="1680" y="1889"/>
                </a:lnTo>
                <a:lnTo>
                  <a:pt x="1679" y="1889"/>
                </a:lnTo>
                <a:lnTo>
                  <a:pt x="1675" y="1889"/>
                </a:lnTo>
                <a:lnTo>
                  <a:pt x="1672" y="1889"/>
                </a:lnTo>
                <a:lnTo>
                  <a:pt x="1671" y="1889"/>
                </a:lnTo>
                <a:lnTo>
                  <a:pt x="1668" y="1889"/>
                </a:lnTo>
                <a:lnTo>
                  <a:pt x="1667" y="1889"/>
                </a:lnTo>
                <a:lnTo>
                  <a:pt x="1665" y="1889"/>
                </a:lnTo>
                <a:lnTo>
                  <a:pt x="1663" y="1889"/>
                </a:lnTo>
                <a:lnTo>
                  <a:pt x="1663" y="1890"/>
                </a:lnTo>
                <a:lnTo>
                  <a:pt x="1658" y="1890"/>
                </a:lnTo>
                <a:lnTo>
                  <a:pt x="1656" y="1890"/>
                </a:lnTo>
                <a:lnTo>
                  <a:pt x="1629" y="1890"/>
                </a:lnTo>
                <a:lnTo>
                  <a:pt x="1620" y="1890"/>
                </a:lnTo>
                <a:lnTo>
                  <a:pt x="1619" y="1890"/>
                </a:lnTo>
                <a:lnTo>
                  <a:pt x="1616" y="1890"/>
                </a:lnTo>
                <a:lnTo>
                  <a:pt x="1615" y="1890"/>
                </a:lnTo>
                <a:lnTo>
                  <a:pt x="1610" y="1890"/>
                </a:lnTo>
                <a:lnTo>
                  <a:pt x="1606" y="1890"/>
                </a:lnTo>
                <a:lnTo>
                  <a:pt x="1604" y="1890"/>
                </a:lnTo>
                <a:lnTo>
                  <a:pt x="1602" y="1890"/>
                </a:lnTo>
                <a:lnTo>
                  <a:pt x="1602" y="1889"/>
                </a:lnTo>
                <a:lnTo>
                  <a:pt x="1590" y="1889"/>
                </a:lnTo>
                <a:lnTo>
                  <a:pt x="1589" y="1889"/>
                </a:lnTo>
                <a:lnTo>
                  <a:pt x="1580" y="1888"/>
                </a:lnTo>
                <a:lnTo>
                  <a:pt x="1580" y="1889"/>
                </a:lnTo>
                <a:lnTo>
                  <a:pt x="1577" y="1889"/>
                </a:lnTo>
                <a:lnTo>
                  <a:pt x="1573" y="1889"/>
                </a:lnTo>
                <a:lnTo>
                  <a:pt x="1570" y="1889"/>
                </a:lnTo>
                <a:lnTo>
                  <a:pt x="1550" y="1889"/>
                </a:lnTo>
                <a:lnTo>
                  <a:pt x="1546" y="1889"/>
                </a:lnTo>
                <a:lnTo>
                  <a:pt x="1544" y="1889"/>
                </a:lnTo>
                <a:lnTo>
                  <a:pt x="1539" y="1889"/>
                </a:lnTo>
                <a:lnTo>
                  <a:pt x="1535" y="1889"/>
                </a:lnTo>
                <a:lnTo>
                  <a:pt x="1533" y="1889"/>
                </a:lnTo>
                <a:lnTo>
                  <a:pt x="1532" y="1889"/>
                </a:lnTo>
                <a:lnTo>
                  <a:pt x="1530" y="1889"/>
                </a:lnTo>
                <a:lnTo>
                  <a:pt x="1529" y="1889"/>
                </a:lnTo>
                <a:lnTo>
                  <a:pt x="1528" y="1889"/>
                </a:lnTo>
                <a:lnTo>
                  <a:pt x="1527" y="1889"/>
                </a:lnTo>
                <a:lnTo>
                  <a:pt x="1525" y="1889"/>
                </a:lnTo>
                <a:lnTo>
                  <a:pt x="1524" y="1889"/>
                </a:lnTo>
                <a:lnTo>
                  <a:pt x="1520" y="1889"/>
                </a:lnTo>
                <a:lnTo>
                  <a:pt x="1512" y="1889"/>
                </a:lnTo>
                <a:lnTo>
                  <a:pt x="1510" y="1889"/>
                </a:lnTo>
                <a:lnTo>
                  <a:pt x="1510" y="1888"/>
                </a:lnTo>
                <a:lnTo>
                  <a:pt x="1492" y="1888"/>
                </a:lnTo>
                <a:lnTo>
                  <a:pt x="1487" y="1888"/>
                </a:lnTo>
                <a:lnTo>
                  <a:pt x="1470" y="1888"/>
                </a:lnTo>
                <a:lnTo>
                  <a:pt x="1468" y="1888"/>
                </a:lnTo>
                <a:lnTo>
                  <a:pt x="1416" y="1888"/>
                </a:lnTo>
                <a:lnTo>
                  <a:pt x="1415" y="1888"/>
                </a:lnTo>
                <a:lnTo>
                  <a:pt x="1414" y="1888"/>
                </a:lnTo>
                <a:lnTo>
                  <a:pt x="1406" y="1888"/>
                </a:lnTo>
                <a:lnTo>
                  <a:pt x="1404" y="1888"/>
                </a:lnTo>
                <a:lnTo>
                  <a:pt x="1386" y="1886"/>
                </a:lnTo>
                <a:lnTo>
                  <a:pt x="1364" y="1886"/>
                </a:lnTo>
                <a:lnTo>
                  <a:pt x="1357" y="1886"/>
                </a:lnTo>
                <a:lnTo>
                  <a:pt x="1351" y="1886"/>
                </a:lnTo>
                <a:lnTo>
                  <a:pt x="1343" y="1886"/>
                </a:lnTo>
                <a:lnTo>
                  <a:pt x="1327" y="1886"/>
                </a:lnTo>
                <a:lnTo>
                  <a:pt x="1321" y="1886"/>
                </a:lnTo>
                <a:lnTo>
                  <a:pt x="1318" y="1886"/>
                </a:lnTo>
                <a:lnTo>
                  <a:pt x="1311" y="1886"/>
                </a:lnTo>
                <a:lnTo>
                  <a:pt x="1303" y="1886"/>
                </a:lnTo>
                <a:lnTo>
                  <a:pt x="1294" y="1886"/>
                </a:lnTo>
                <a:lnTo>
                  <a:pt x="1283" y="1886"/>
                </a:lnTo>
                <a:lnTo>
                  <a:pt x="1268" y="1885"/>
                </a:lnTo>
                <a:lnTo>
                  <a:pt x="1257" y="1885"/>
                </a:lnTo>
                <a:lnTo>
                  <a:pt x="1253" y="1885"/>
                </a:lnTo>
                <a:lnTo>
                  <a:pt x="1248" y="1885"/>
                </a:lnTo>
                <a:lnTo>
                  <a:pt x="1241" y="1885"/>
                </a:lnTo>
                <a:lnTo>
                  <a:pt x="1239" y="1885"/>
                </a:lnTo>
                <a:lnTo>
                  <a:pt x="1228" y="1885"/>
                </a:lnTo>
                <a:lnTo>
                  <a:pt x="1226" y="1885"/>
                </a:lnTo>
                <a:lnTo>
                  <a:pt x="1220" y="1885"/>
                </a:lnTo>
                <a:lnTo>
                  <a:pt x="1218" y="1885"/>
                </a:lnTo>
                <a:lnTo>
                  <a:pt x="1217" y="1885"/>
                </a:lnTo>
                <a:lnTo>
                  <a:pt x="1216" y="1885"/>
                </a:lnTo>
                <a:lnTo>
                  <a:pt x="1200" y="1885"/>
                </a:lnTo>
                <a:lnTo>
                  <a:pt x="1199" y="1885"/>
                </a:lnTo>
                <a:lnTo>
                  <a:pt x="1198" y="1885"/>
                </a:lnTo>
                <a:lnTo>
                  <a:pt x="1193" y="1885"/>
                </a:lnTo>
                <a:lnTo>
                  <a:pt x="1189" y="1885"/>
                </a:lnTo>
                <a:lnTo>
                  <a:pt x="1185" y="1885"/>
                </a:lnTo>
                <a:lnTo>
                  <a:pt x="1179" y="1884"/>
                </a:lnTo>
                <a:lnTo>
                  <a:pt x="1175" y="1884"/>
                </a:lnTo>
                <a:lnTo>
                  <a:pt x="1173" y="1884"/>
                </a:lnTo>
                <a:lnTo>
                  <a:pt x="1172" y="1884"/>
                </a:lnTo>
                <a:lnTo>
                  <a:pt x="1164" y="1884"/>
                </a:lnTo>
                <a:lnTo>
                  <a:pt x="1162" y="1884"/>
                </a:lnTo>
                <a:lnTo>
                  <a:pt x="1156" y="1884"/>
                </a:lnTo>
                <a:lnTo>
                  <a:pt x="1151" y="1884"/>
                </a:lnTo>
                <a:lnTo>
                  <a:pt x="1148" y="1884"/>
                </a:lnTo>
                <a:lnTo>
                  <a:pt x="1147" y="1884"/>
                </a:lnTo>
                <a:lnTo>
                  <a:pt x="1134" y="1884"/>
                </a:lnTo>
                <a:lnTo>
                  <a:pt x="1120" y="1883"/>
                </a:lnTo>
                <a:lnTo>
                  <a:pt x="1116" y="1883"/>
                </a:lnTo>
                <a:lnTo>
                  <a:pt x="1108" y="1883"/>
                </a:lnTo>
                <a:lnTo>
                  <a:pt x="1104" y="1883"/>
                </a:lnTo>
                <a:lnTo>
                  <a:pt x="1098" y="1883"/>
                </a:lnTo>
                <a:lnTo>
                  <a:pt x="1097" y="1883"/>
                </a:lnTo>
                <a:lnTo>
                  <a:pt x="1094" y="1883"/>
                </a:lnTo>
                <a:lnTo>
                  <a:pt x="1091" y="1883"/>
                </a:lnTo>
                <a:lnTo>
                  <a:pt x="1062" y="1883"/>
                </a:lnTo>
                <a:lnTo>
                  <a:pt x="1061" y="1883"/>
                </a:lnTo>
                <a:lnTo>
                  <a:pt x="1060" y="1883"/>
                </a:lnTo>
                <a:lnTo>
                  <a:pt x="1059" y="1883"/>
                </a:lnTo>
                <a:lnTo>
                  <a:pt x="1056" y="1883"/>
                </a:lnTo>
                <a:lnTo>
                  <a:pt x="1055" y="1882"/>
                </a:lnTo>
                <a:lnTo>
                  <a:pt x="1051" y="1882"/>
                </a:lnTo>
                <a:lnTo>
                  <a:pt x="1047" y="1882"/>
                </a:lnTo>
                <a:lnTo>
                  <a:pt x="1044" y="1882"/>
                </a:lnTo>
                <a:lnTo>
                  <a:pt x="1038" y="1882"/>
                </a:lnTo>
                <a:lnTo>
                  <a:pt x="1035" y="1882"/>
                </a:lnTo>
                <a:lnTo>
                  <a:pt x="1027" y="1882"/>
                </a:lnTo>
                <a:lnTo>
                  <a:pt x="1025" y="1882"/>
                </a:lnTo>
                <a:lnTo>
                  <a:pt x="1021" y="1882"/>
                </a:lnTo>
                <a:lnTo>
                  <a:pt x="1010" y="1882"/>
                </a:lnTo>
                <a:lnTo>
                  <a:pt x="1009" y="1882"/>
                </a:lnTo>
                <a:lnTo>
                  <a:pt x="1007" y="1882"/>
                </a:lnTo>
                <a:lnTo>
                  <a:pt x="1000" y="1882"/>
                </a:lnTo>
                <a:lnTo>
                  <a:pt x="985" y="1881"/>
                </a:lnTo>
                <a:lnTo>
                  <a:pt x="981" y="1881"/>
                </a:lnTo>
                <a:lnTo>
                  <a:pt x="969" y="1881"/>
                </a:lnTo>
                <a:lnTo>
                  <a:pt x="968" y="1881"/>
                </a:lnTo>
                <a:lnTo>
                  <a:pt x="966" y="1881"/>
                </a:lnTo>
                <a:lnTo>
                  <a:pt x="964" y="1881"/>
                </a:lnTo>
                <a:lnTo>
                  <a:pt x="955" y="1881"/>
                </a:lnTo>
                <a:lnTo>
                  <a:pt x="929" y="1881"/>
                </a:lnTo>
                <a:lnTo>
                  <a:pt x="923" y="1880"/>
                </a:lnTo>
                <a:lnTo>
                  <a:pt x="916" y="1880"/>
                </a:lnTo>
                <a:lnTo>
                  <a:pt x="912" y="1880"/>
                </a:lnTo>
                <a:lnTo>
                  <a:pt x="908" y="1880"/>
                </a:lnTo>
                <a:lnTo>
                  <a:pt x="904" y="1880"/>
                </a:lnTo>
                <a:lnTo>
                  <a:pt x="900" y="1880"/>
                </a:lnTo>
                <a:lnTo>
                  <a:pt x="896" y="1880"/>
                </a:lnTo>
                <a:lnTo>
                  <a:pt x="891" y="1880"/>
                </a:lnTo>
                <a:lnTo>
                  <a:pt x="887" y="1880"/>
                </a:lnTo>
                <a:lnTo>
                  <a:pt x="882" y="1880"/>
                </a:lnTo>
                <a:lnTo>
                  <a:pt x="878" y="1880"/>
                </a:lnTo>
                <a:lnTo>
                  <a:pt x="874" y="1880"/>
                </a:lnTo>
                <a:lnTo>
                  <a:pt x="867" y="1880"/>
                </a:lnTo>
                <a:lnTo>
                  <a:pt x="858" y="1879"/>
                </a:lnTo>
                <a:lnTo>
                  <a:pt x="840" y="1879"/>
                </a:lnTo>
                <a:lnTo>
                  <a:pt x="837" y="1879"/>
                </a:lnTo>
                <a:lnTo>
                  <a:pt x="835" y="1879"/>
                </a:lnTo>
                <a:lnTo>
                  <a:pt x="829" y="1879"/>
                </a:lnTo>
                <a:lnTo>
                  <a:pt x="822" y="1879"/>
                </a:lnTo>
                <a:lnTo>
                  <a:pt x="821" y="1879"/>
                </a:lnTo>
                <a:lnTo>
                  <a:pt x="820" y="1879"/>
                </a:lnTo>
                <a:lnTo>
                  <a:pt x="818" y="1879"/>
                </a:lnTo>
                <a:lnTo>
                  <a:pt x="803" y="1879"/>
                </a:lnTo>
                <a:lnTo>
                  <a:pt x="801" y="1879"/>
                </a:lnTo>
                <a:lnTo>
                  <a:pt x="798" y="1879"/>
                </a:lnTo>
                <a:lnTo>
                  <a:pt x="795" y="1877"/>
                </a:lnTo>
                <a:lnTo>
                  <a:pt x="788" y="1877"/>
                </a:lnTo>
                <a:lnTo>
                  <a:pt x="785" y="1877"/>
                </a:lnTo>
                <a:lnTo>
                  <a:pt x="780" y="1877"/>
                </a:lnTo>
                <a:lnTo>
                  <a:pt x="763" y="1877"/>
                </a:lnTo>
                <a:lnTo>
                  <a:pt x="757" y="1877"/>
                </a:lnTo>
                <a:lnTo>
                  <a:pt x="755" y="1877"/>
                </a:lnTo>
                <a:lnTo>
                  <a:pt x="729" y="1877"/>
                </a:lnTo>
                <a:lnTo>
                  <a:pt x="727" y="1876"/>
                </a:lnTo>
                <a:lnTo>
                  <a:pt x="725" y="1876"/>
                </a:lnTo>
                <a:lnTo>
                  <a:pt x="707" y="1876"/>
                </a:lnTo>
                <a:lnTo>
                  <a:pt x="683" y="1876"/>
                </a:lnTo>
                <a:lnTo>
                  <a:pt x="682" y="1876"/>
                </a:lnTo>
                <a:lnTo>
                  <a:pt x="679" y="1876"/>
                </a:lnTo>
                <a:lnTo>
                  <a:pt x="666" y="1876"/>
                </a:lnTo>
                <a:lnTo>
                  <a:pt x="665" y="1876"/>
                </a:lnTo>
                <a:lnTo>
                  <a:pt x="664" y="1876"/>
                </a:lnTo>
                <a:lnTo>
                  <a:pt x="663" y="1876"/>
                </a:lnTo>
                <a:lnTo>
                  <a:pt x="662" y="1875"/>
                </a:lnTo>
                <a:lnTo>
                  <a:pt x="660" y="1875"/>
                </a:lnTo>
                <a:lnTo>
                  <a:pt x="659" y="1875"/>
                </a:lnTo>
                <a:lnTo>
                  <a:pt x="655" y="1875"/>
                </a:lnTo>
                <a:lnTo>
                  <a:pt x="650" y="1875"/>
                </a:lnTo>
                <a:lnTo>
                  <a:pt x="649" y="1875"/>
                </a:lnTo>
                <a:lnTo>
                  <a:pt x="648" y="1875"/>
                </a:lnTo>
                <a:lnTo>
                  <a:pt x="641" y="1875"/>
                </a:lnTo>
                <a:lnTo>
                  <a:pt x="639" y="1875"/>
                </a:lnTo>
                <a:lnTo>
                  <a:pt x="638" y="1875"/>
                </a:lnTo>
                <a:lnTo>
                  <a:pt x="634" y="1875"/>
                </a:lnTo>
                <a:lnTo>
                  <a:pt x="630" y="1875"/>
                </a:lnTo>
                <a:lnTo>
                  <a:pt x="627" y="1875"/>
                </a:lnTo>
                <a:lnTo>
                  <a:pt x="625" y="1875"/>
                </a:lnTo>
                <a:lnTo>
                  <a:pt x="615" y="1875"/>
                </a:lnTo>
                <a:lnTo>
                  <a:pt x="602" y="1875"/>
                </a:lnTo>
                <a:lnTo>
                  <a:pt x="600" y="1875"/>
                </a:lnTo>
                <a:lnTo>
                  <a:pt x="594" y="1874"/>
                </a:lnTo>
                <a:lnTo>
                  <a:pt x="591" y="1875"/>
                </a:lnTo>
                <a:lnTo>
                  <a:pt x="589" y="1875"/>
                </a:lnTo>
                <a:lnTo>
                  <a:pt x="580" y="1875"/>
                </a:lnTo>
                <a:lnTo>
                  <a:pt x="578" y="1875"/>
                </a:lnTo>
                <a:lnTo>
                  <a:pt x="574" y="1875"/>
                </a:lnTo>
                <a:lnTo>
                  <a:pt x="572" y="1875"/>
                </a:lnTo>
                <a:lnTo>
                  <a:pt x="571" y="1875"/>
                </a:lnTo>
                <a:lnTo>
                  <a:pt x="570" y="1875"/>
                </a:lnTo>
                <a:lnTo>
                  <a:pt x="569" y="1875"/>
                </a:lnTo>
                <a:lnTo>
                  <a:pt x="565" y="1874"/>
                </a:lnTo>
                <a:lnTo>
                  <a:pt x="564" y="1874"/>
                </a:lnTo>
                <a:lnTo>
                  <a:pt x="563" y="1874"/>
                </a:lnTo>
                <a:lnTo>
                  <a:pt x="562" y="1874"/>
                </a:lnTo>
                <a:lnTo>
                  <a:pt x="559" y="1874"/>
                </a:lnTo>
                <a:lnTo>
                  <a:pt x="556" y="1874"/>
                </a:lnTo>
                <a:lnTo>
                  <a:pt x="555" y="1874"/>
                </a:lnTo>
                <a:lnTo>
                  <a:pt x="554" y="1874"/>
                </a:lnTo>
                <a:lnTo>
                  <a:pt x="553" y="1874"/>
                </a:lnTo>
                <a:lnTo>
                  <a:pt x="553" y="1875"/>
                </a:lnTo>
                <a:lnTo>
                  <a:pt x="552" y="1875"/>
                </a:lnTo>
                <a:lnTo>
                  <a:pt x="551" y="1875"/>
                </a:lnTo>
                <a:lnTo>
                  <a:pt x="546" y="1874"/>
                </a:lnTo>
                <a:lnTo>
                  <a:pt x="539" y="1874"/>
                </a:lnTo>
                <a:lnTo>
                  <a:pt x="537" y="1874"/>
                </a:lnTo>
                <a:lnTo>
                  <a:pt x="536" y="1874"/>
                </a:lnTo>
                <a:lnTo>
                  <a:pt x="531" y="1874"/>
                </a:lnTo>
                <a:lnTo>
                  <a:pt x="529" y="1874"/>
                </a:lnTo>
                <a:lnTo>
                  <a:pt x="528" y="1874"/>
                </a:lnTo>
                <a:lnTo>
                  <a:pt x="521" y="1874"/>
                </a:lnTo>
                <a:lnTo>
                  <a:pt x="520" y="1874"/>
                </a:lnTo>
                <a:lnTo>
                  <a:pt x="519" y="1874"/>
                </a:lnTo>
                <a:lnTo>
                  <a:pt x="518" y="1874"/>
                </a:lnTo>
                <a:lnTo>
                  <a:pt x="517" y="1874"/>
                </a:lnTo>
                <a:lnTo>
                  <a:pt x="516" y="1874"/>
                </a:lnTo>
                <a:lnTo>
                  <a:pt x="504" y="1873"/>
                </a:lnTo>
                <a:lnTo>
                  <a:pt x="501" y="1873"/>
                </a:lnTo>
                <a:lnTo>
                  <a:pt x="500" y="1873"/>
                </a:lnTo>
                <a:lnTo>
                  <a:pt x="495" y="1873"/>
                </a:lnTo>
                <a:lnTo>
                  <a:pt x="494" y="1873"/>
                </a:lnTo>
                <a:lnTo>
                  <a:pt x="493" y="1873"/>
                </a:lnTo>
                <a:lnTo>
                  <a:pt x="492" y="1873"/>
                </a:lnTo>
                <a:lnTo>
                  <a:pt x="487" y="1873"/>
                </a:lnTo>
                <a:lnTo>
                  <a:pt x="479" y="1873"/>
                </a:lnTo>
                <a:lnTo>
                  <a:pt x="477" y="1873"/>
                </a:lnTo>
                <a:lnTo>
                  <a:pt x="474" y="1873"/>
                </a:lnTo>
                <a:lnTo>
                  <a:pt x="473" y="1873"/>
                </a:lnTo>
                <a:lnTo>
                  <a:pt x="470" y="1873"/>
                </a:lnTo>
                <a:lnTo>
                  <a:pt x="468" y="1873"/>
                </a:lnTo>
                <a:lnTo>
                  <a:pt x="467" y="1873"/>
                </a:lnTo>
                <a:lnTo>
                  <a:pt x="465" y="1873"/>
                </a:lnTo>
                <a:lnTo>
                  <a:pt x="460" y="1873"/>
                </a:lnTo>
                <a:lnTo>
                  <a:pt x="452" y="1872"/>
                </a:lnTo>
                <a:lnTo>
                  <a:pt x="449" y="1872"/>
                </a:lnTo>
                <a:lnTo>
                  <a:pt x="443" y="1872"/>
                </a:lnTo>
                <a:lnTo>
                  <a:pt x="442" y="1872"/>
                </a:lnTo>
                <a:lnTo>
                  <a:pt x="439" y="1872"/>
                </a:lnTo>
                <a:lnTo>
                  <a:pt x="435" y="1872"/>
                </a:lnTo>
                <a:lnTo>
                  <a:pt x="431" y="1872"/>
                </a:lnTo>
                <a:lnTo>
                  <a:pt x="427" y="1872"/>
                </a:lnTo>
                <a:lnTo>
                  <a:pt x="425" y="1872"/>
                </a:lnTo>
                <a:lnTo>
                  <a:pt x="416" y="1872"/>
                </a:lnTo>
                <a:lnTo>
                  <a:pt x="413" y="1872"/>
                </a:lnTo>
                <a:lnTo>
                  <a:pt x="412" y="1872"/>
                </a:lnTo>
                <a:lnTo>
                  <a:pt x="406" y="1872"/>
                </a:lnTo>
                <a:lnTo>
                  <a:pt x="403" y="1872"/>
                </a:lnTo>
                <a:lnTo>
                  <a:pt x="401" y="1872"/>
                </a:lnTo>
                <a:lnTo>
                  <a:pt x="395" y="1872"/>
                </a:lnTo>
                <a:lnTo>
                  <a:pt x="391" y="1872"/>
                </a:lnTo>
                <a:lnTo>
                  <a:pt x="383" y="1871"/>
                </a:lnTo>
                <a:lnTo>
                  <a:pt x="381" y="1871"/>
                </a:lnTo>
                <a:lnTo>
                  <a:pt x="374" y="1871"/>
                </a:lnTo>
                <a:lnTo>
                  <a:pt x="373" y="1871"/>
                </a:lnTo>
                <a:lnTo>
                  <a:pt x="372" y="1871"/>
                </a:lnTo>
                <a:lnTo>
                  <a:pt x="371" y="1871"/>
                </a:lnTo>
                <a:lnTo>
                  <a:pt x="365" y="1871"/>
                </a:lnTo>
                <a:lnTo>
                  <a:pt x="361" y="1871"/>
                </a:lnTo>
                <a:lnTo>
                  <a:pt x="356" y="1871"/>
                </a:lnTo>
                <a:lnTo>
                  <a:pt x="346" y="1871"/>
                </a:lnTo>
                <a:lnTo>
                  <a:pt x="336" y="1871"/>
                </a:lnTo>
                <a:lnTo>
                  <a:pt x="335" y="1871"/>
                </a:lnTo>
                <a:lnTo>
                  <a:pt x="331" y="1871"/>
                </a:lnTo>
                <a:lnTo>
                  <a:pt x="330" y="1871"/>
                </a:lnTo>
                <a:lnTo>
                  <a:pt x="328" y="1871"/>
                </a:lnTo>
                <a:lnTo>
                  <a:pt x="327" y="1871"/>
                </a:lnTo>
                <a:lnTo>
                  <a:pt x="326" y="1871"/>
                </a:lnTo>
                <a:lnTo>
                  <a:pt x="319" y="1871"/>
                </a:lnTo>
                <a:lnTo>
                  <a:pt x="318" y="1871"/>
                </a:lnTo>
                <a:lnTo>
                  <a:pt x="317" y="1871"/>
                </a:lnTo>
                <a:lnTo>
                  <a:pt x="315" y="1869"/>
                </a:lnTo>
                <a:lnTo>
                  <a:pt x="310" y="1869"/>
                </a:lnTo>
                <a:lnTo>
                  <a:pt x="303" y="1869"/>
                </a:lnTo>
                <a:lnTo>
                  <a:pt x="296" y="1869"/>
                </a:lnTo>
                <a:lnTo>
                  <a:pt x="289" y="1869"/>
                </a:lnTo>
                <a:lnTo>
                  <a:pt x="283" y="1869"/>
                </a:lnTo>
                <a:lnTo>
                  <a:pt x="281" y="1869"/>
                </a:lnTo>
                <a:lnTo>
                  <a:pt x="270" y="1869"/>
                </a:lnTo>
                <a:lnTo>
                  <a:pt x="266" y="1869"/>
                </a:lnTo>
                <a:lnTo>
                  <a:pt x="262" y="1869"/>
                </a:lnTo>
                <a:lnTo>
                  <a:pt x="258" y="1869"/>
                </a:lnTo>
                <a:lnTo>
                  <a:pt x="251" y="1869"/>
                </a:lnTo>
                <a:lnTo>
                  <a:pt x="243" y="1868"/>
                </a:lnTo>
                <a:lnTo>
                  <a:pt x="232" y="1868"/>
                </a:lnTo>
                <a:lnTo>
                  <a:pt x="224" y="1868"/>
                </a:lnTo>
                <a:lnTo>
                  <a:pt x="222" y="1868"/>
                </a:lnTo>
                <a:lnTo>
                  <a:pt x="217" y="1868"/>
                </a:lnTo>
                <a:lnTo>
                  <a:pt x="214" y="1868"/>
                </a:lnTo>
                <a:lnTo>
                  <a:pt x="207" y="1868"/>
                </a:lnTo>
                <a:lnTo>
                  <a:pt x="196" y="1868"/>
                </a:lnTo>
                <a:lnTo>
                  <a:pt x="193" y="1868"/>
                </a:lnTo>
                <a:lnTo>
                  <a:pt x="192" y="1868"/>
                </a:lnTo>
                <a:lnTo>
                  <a:pt x="186" y="1868"/>
                </a:lnTo>
                <a:lnTo>
                  <a:pt x="181" y="1868"/>
                </a:lnTo>
                <a:lnTo>
                  <a:pt x="176" y="1868"/>
                </a:lnTo>
                <a:lnTo>
                  <a:pt x="174" y="1868"/>
                </a:lnTo>
                <a:lnTo>
                  <a:pt x="168" y="1867"/>
                </a:lnTo>
                <a:lnTo>
                  <a:pt x="151" y="1867"/>
                </a:lnTo>
                <a:lnTo>
                  <a:pt x="150" y="1867"/>
                </a:lnTo>
                <a:lnTo>
                  <a:pt x="149" y="1867"/>
                </a:lnTo>
                <a:lnTo>
                  <a:pt x="145" y="1867"/>
                </a:lnTo>
                <a:lnTo>
                  <a:pt x="142" y="1867"/>
                </a:lnTo>
                <a:lnTo>
                  <a:pt x="139" y="1867"/>
                </a:lnTo>
                <a:lnTo>
                  <a:pt x="138" y="1867"/>
                </a:lnTo>
                <a:lnTo>
                  <a:pt x="114" y="1867"/>
                </a:lnTo>
                <a:lnTo>
                  <a:pt x="110" y="1867"/>
                </a:lnTo>
                <a:lnTo>
                  <a:pt x="106" y="1867"/>
                </a:lnTo>
                <a:lnTo>
                  <a:pt x="94" y="1866"/>
                </a:lnTo>
                <a:lnTo>
                  <a:pt x="89" y="1866"/>
                </a:lnTo>
                <a:lnTo>
                  <a:pt x="80" y="1866"/>
                </a:lnTo>
                <a:lnTo>
                  <a:pt x="59" y="1866"/>
                </a:lnTo>
                <a:lnTo>
                  <a:pt x="57" y="1866"/>
                </a:lnTo>
                <a:lnTo>
                  <a:pt x="52" y="1866"/>
                </a:lnTo>
                <a:lnTo>
                  <a:pt x="38" y="1866"/>
                </a:lnTo>
                <a:lnTo>
                  <a:pt x="34" y="1866"/>
                </a:lnTo>
                <a:lnTo>
                  <a:pt x="29" y="1866"/>
                </a:lnTo>
                <a:lnTo>
                  <a:pt x="25" y="1866"/>
                </a:lnTo>
                <a:lnTo>
                  <a:pt x="19" y="1865"/>
                </a:lnTo>
                <a:lnTo>
                  <a:pt x="15" y="1865"/>
                </a:lnTo>
                <a:lnTo>
                  <a:pt x="13" y="1865"/>
                </a:lnTo>
                <a:lnTo>
                  <a:pt x="12" y="1865"/>
                </a:lnTo>
                <a:lnTo>
                  <a:pt x="8" y="1865"/>
                </a:lnTo>
                <a:lnTo>
                  <a:pt x="7" y="1865"/>
                </a:lnTo>
                <a:lnTo>
                  <a:pt x="2" y="1865"/>
                </a:lnTo>
                <a:lnTo>
                  <a:pt x="0" y="1865"/>
                </a:lnTo>
                <a:lnTo>
                  <a:pt x="0" y="1858"/>
                </a:lnTo>
                <a:lnTo>
                  <a:pt x="0" y="1856"/>
                </a:lnTo>
                <a:lnTo>
                  <a:pt x="0" y="1851"/>
                </a:lnTo>
                <a:lnTo>
                  <a:pt x="0" y="1842"/>
                </a:lnTo>
                <a:lnTo>
                  <a:pt x="0" y="1831"/>
                </a:lnTo>
                <a:lnTo>
                  <a:pt x="0" y="1829"/>
                </a:lnTo>
                <a:lnTo>
                  <a:pt x="0" y="1825"/>
                </a:lnTo>
                <a:lnTo>
                  <a:pt x="0" y="1823"/>
                </a:lnTo>
                <a:lnTo>
                  <a:pt x="0" y="1822"/>
                </a:lnTo>
                <a:lnTo>
                  <a:pt x="0" y="1821"/>
                </a:lnTo>
                <a:lnTo>
                  <a:pt x="0" y="1819"/>
                </a:lnTo>
                <a:lnTo>
                  <a:pt x="0" y="1815"/>
                </a:lnTo>
                <a:lnTo>
                  <a:pt x="1" y="1813"/>
                </a:lnTo>
                <a:lnTo>
                  <a:pt x="1" y="1812"/>
                </a:lnTo>
                <a:lnTo>
                  <a:pt x="1" y="1810"/>
                </a:lnTo>
                <a:lnTo>
                  <a:pt x="1" y="1807"/>
                </a:lnTo>
                <a:lnTo>
                  <a:pt x="1" y="1802"/>
                </a:lnTo>
                <a:lnTo>
                  <a:pt x="1" y="1801"/>
                </a:lnTo>
                <a:lnTo>
                  <a:pt x="1" y="1799"/>
                </a:lnTo>
                <a:lnTo>
                  <a:pt x="1" y="1794"/>
                </a:lnTo>
                <a:lnTo>
                  <a:pt x="1" y="1791"/>
                </a:lnTo>
                <a:lnTo>
                  <a:pt x="1" y="1788"/>
                </a:lnTo>
                <a:lnTo>
                  <a:pt x="1" y="1787"/>
                </a:lnTo>
                <a:lnTo>
                  <a:pt x="1" y="1784"/>
                </a:lnTo>
                <a:lnTo>
                  <a:pt x="1" y="1783"/>
                </a:lnTo>
                <a:lnTo>
                  <a:pt x="1" y="1781"/>
                </a:lnTo>
                <a:lnTo>
                  <a:pt x="1" y="1777"/>
                </a:lnTo>
                <a:lnTo>
                  <a:pt x="1" y="1776"/>
                </a:lnTo>
                <a:lnTo>
                  <a:pt x="1" y="1775"/>
                </a:lnTo>
                <a:lnTo>
                  <a:pt x="1" y="1774"/>
                </a:lnTo>
                <a:lnTo>
                  <a:pt x="1" y="1772"/>
                </a:lnTo>
                <a:lnTo>
                  <a:pt x="1" y="1769"/>
                </a:lnTo>
                <a:lnTo>
                  <a:pt x="1" y="1768"/>
                </a:lnTo>
                <a:lnTo>
                  <a:pt x="1" y="1764"/>
                </a:lnTo>
                <a:lnTo>
                  <a:pt x="1" y="1763"/>
                </a:lnTo>
                <a:lnTo>
                  <a:pt x="1" y="1762"/>
                </a:lnTo>
                <a:lnTo>
                  <a:pt x="1" y="1759"/>
                </a:lnTo>
                <a:lnTo>
                  <a:pt x="1" y="1758"/>
                </a:lnTo>
                <a:lnTo>
                  <a:pt x="1" y="1757"/>
                </a:lnTo>
                <a:lnTo>
                  <a:pt x="1" y="1756"/>
                </a:lnTo>
                <a:lnTo>
                  <a:pt x="1" y="1755"/>
                </a:lnTo>
                <a:lnTo>
                  <a:pt x="1" y="1754"/>
                </a:lnTo>
                <a:lnTo>
                  <a:pt x="1" y="1752"/>
                </a:lnTo>
                <a:lnTo>
                  <a:pt x="1" y="1751"/>
                </a:lnTo>
                <a:lnTo>
                  <a:pt x="1" y="1750"/>
                </a:lnTo>
                <a:lnTo>
                  <a:pt x="1" y="1749"/>
                </a:lnTo>
                <a:lnTo>
                  <a:pt x="1" y="1748"/>
                </a:lnTo>
                <a:lnTo>
                  <a:pt x="1" y="1746"/>
                </a:lnTo>
                <a:lnTo>
                  <a:pt x="1" y="1742"/>
                </a:lnTo>
                <a:lnTo>
                  <a:pt x="2" y="1741"/>
                </a:lnTo>
                <a:lnTo>
                  <a:pt x="2" y="1739"/>
                </a:lnTo>
                <a:lnTo>
                  <a:pt x="2" y="1738"/>
                </a:lnTo>
                <a:lnTo>
                  <a:pt x="2" y="1735"/>
                </a:lnTo>
                <a:lnTo>
                  <a:pt x="2" y="1730"/>
                </a:lnTo>
                <a:lnTo>
                  <a:pt x="2" y="1729"/>
                </a:lnTo>
                <a:lnTo>
                  <a:pt x="2" y="1727"/>
                </a:lnTo>
                <a:lnTo>
                  <a:pt x="2" y="1726"/>
                </a:lnTo>
                <a:lnTo>
                  <a:pt x="2" y="1725"/>
                </a:lnTo>
                <a:lnTo>
                  <a:pt x="2" y="1724"/>
                </a:lnTo>
                <a:lnTo>
                  <a:pt x="2" y="1720"/>
                </a:lnTo>
                <a:lnTo>
                  <a:pt x="2" y="1716"/>
                </a:lnTo>
                <a:lnTo>
                  <a:pt x="2" y="1715"/>
                </a:lnTo>
                <a:lnTo>
                  <a:pt x="2" y="1712"/>
                </a:lnTo>
                <a:lnTo>
                  <a:pt x="3" y="1708"/>
                </a:lnTo>
                <a:lnTo>
                  <a:pt x="3" y="1699"/>
                </a:lnTo>
                <a:lnTo>
                  <a:pt x="3" y="1696"/>
                </a:lnTo>
                <a:lnTo>
                  <a:pt x="3" y="1695"/>
                </a:lnTo>
                <a:lnTo>
                  <a:pt x="3" y="1693"/>
                </a:lnTo>
                <a:lnTo>
                  <a:pt x="3" y="1692"/>
                </a:lnTo>
                <a:lnTo>
                  <a:pt x="3" y="1689"/>
                </a:lnTo>
                <a:lnTo>
                  <a:pt x="3" y="1685"/>
                </a:lnTo>
                <a:lnTo>
                  <a:pt x="3" y="1684"/>
                </a:lnTo>
                <a:lnTo>
                  <a:pt x="3" y="1681"/>
                </a:lnTo>
                <a:lnTo>
                  <a:pt x="3" y="1677"/>
                </a:lnTo>
                <a:lnTo>
                  <a:pt x="3" y="1676"/>
                </a:lnTo>
                <a:lnTo>
                  <a:pt x="3" y="1675"/>
                </a:lnTo>
                <a:lnTo>
                  <a:pt x="3" y="1674"/>
                </a:lnTo>
                <a:lnTo>
                  <a:pt x="3" y="1673"/>
                </a:lnTo>
                <a:lnTo>
                  <a:pt x="3" y="1672"/>
                </a:lnTo>
                <a:lnTo>
                  <a:pt x="3" y="1670"/>
                </a:lnTo>
                <a:lnTo>
                  <a:pt x="3" y="1668"/>
                </a:lnTo>
                <a:lnTo>
                  <a:pt x="3" y="1667"/>
                </a:lnTo>
                <a:lnTo>
                  <a:pt x="4" y="1656"/>
                </a:lnTo>
                <a:lnTo>
                  <a:pt x="4" y="1638"/>
                </a:lnTo>
                <a:lnTo>
                  <a:pt x="4" y="1633"/>
                </a:lnTo>
                <a:lnTo>
                  <a:pt x="4" y="1631"/>
                </a:lnTo>
                <a:lnTo>
                  <a:pt x="4" y="1629"/>
                </a:lnTo>
                <a:lnTo>
                  <a:pt x="4" y="1625"/>
                </a:lnTo>
                <a:lnTo>
                  <a:pt x="4" y="1623"/>
                </a:lnTo>
                <a:lnTo>
                  <a:pt x="4" y="1622"/>
                </a:lnTo>
                <a:lnTo>
                  <a:pt x="4" y="1621"/>
                </a:lnTo>
                <a:lnTo>
                  <a:pt x="4" y="1620"/>
                </a:lnTo>
                <a:lnTo>
                  <a:pt x="4" y="1615"/>
                </a:lnTo>
                <a:lnTo>
                  <a:pt x="4" y="1607"/>
                </a:lnTo>
                <a:lnTo>
                  <a:pt x="4" y="1606"/>
                </a:lnTo>
                <a:lnTo>
                  <a:pt x="4" y="1605"/>
                </a:lnTo>
                <a:lnTo>
                  <a:pt x="4" y="1604"/>
                </a:lnTo>
                <a:lnTo>
                  <a:pt x="4" y="1603"/>
                </a:lnTo>
                <a:lnTo>
                  <a:pt x="4" y="1601"/>
                </a:lnTo>
                <a:lnTo>
                  <a:pt x="4" y="1600"/>
                </a:lnTo>
                <a:lnTo>
                  <a:pt x="4" y="1599"/>
                </a:lnTo>
                <a:lnTo>
                  <a:pt x="4" y="1598"/>
                </a:lnTo>
                <a:lnTo>
                  <a:pt x="4" y="1597"/>
                </a:lnTo>
                <a:lnTo>
                  <a:pt x="4" y="1596"/>
                </a:lnTo>
                <a:lnTo>
                  <a:pt x="4" y="1595"/>
                </a:lnTo>
                <a:lnTo>
                  <a:pt x="4" y="1591"/>
                </a:lnTo>
                <a:lnTo>
                  <a:pt x="4" y="1590"/>
                </a:lnTo>
                <a:lnTo>
                  <a:pt x="4" y="1589"/>
                </a:lnTo>
                <a:lnTo>
                  <a:pt x="4" y="1587"/>
                </a:lnTo>
                <a:lnTo>
                  <a:pt x="5" y="1587"/>
                </a:lnTo>
                <a:lnTo>
                  <a:pt x="5" y="1585"/>
                </a:lnTo>
                <a:lnTo>
                  <a:pt x="5" y="1583"/>
                </a:lnTo>
                <a:lnTo>
                  <a:pt x="5" y="1582"/>
                </a:lnTo>
                <a:lnTo>
                  <a:pt x="5" y="1580"/>
                </a:lnTo>
                <a:lnTo>
                  <a:pt x="5" y="1579"/>
                </a:lnTo>
                <a:lnTo>
                  <a:pt x="5" y="1575"/>
                </a:lnTo>
                <a:lnTo>
                  <a:pt x="5" y="1573"/>
                </a:lnTo>
                <a:lnTo>
                  <a:pt x="5" y="1571"/>
                </a:lnTo>
                <a:lnTo>
                  <a:pt x="5" y="1568"/>
                </a:lnTo>
                <a:lnTo>
                  <a:pt x="5" y="1567"/>
                </a:lnTo>
                <a:lnTo>
                  <a:pt x="5" y="1564"/>
                </a:lnTo>
                <a:lnTo>
                  <a:pt x="5" y="1562"/>
                </a:lnTo>
                <a:lnTo>
                  <a:pt x="5" y="1559"/>
                </a:lnTo>
                <a:lnTo>
                  <a:pt x="5" y="1556"/>
                </a:lnTo>
                <a:lnTo>
                  <a:pt x="5" y="1550"/>
                </a:lnTo>
                <a:lnTo>
                  <a:pt x="5" y="1548"/>
                </a:lnTo>
                <a:lnTo>
                  <a:pt x="7" y="1541"/>
                </a:lnTo>
                <a:lnTo>
                  <a:pt x="7" y="1537"/>
                </a:lnTo>
                <a:lnTo>
                  <a:pt x="7" y="1533"/>
                </a:lnTo>
                <a:lnTo>
                  <a:pt x="7" y="1532"/>
                </a:lnTo>
                <a:lnTo>
                  <a:pt x="7" y="1531"/>
                </a:lnTo>
                <a:lnTo>
                  <a:pt x="7" y="1529"/>
                </a:lnTo>
                <a:lnTo>
                  <a:pt x="7" y="1528"/>
                </a:lnTo>
                <a:lnTo>
                  <a:pt x="7" y="1526"/>
                </a:lnTo>
                <a:lnTo>
                  <a:pt x="7" y="1525"/>
                </a:lnTo>
                <a:lnTo>
                  <a:pt x="7" y="1524"/>
                </a:lnTo>
                <a:lnTo>
                  <a:pt x="7" y="1522"/>
                </a:lnTo>
                <a:lnTo>
                  <a:pt x="7" y="1518"/>
                </a:lnTo>
                <a:lnTo>
                  <a:pt x="7" y="1517"/>
                </a:lnTo>
                <a:lnTo>
                  <a:pt x="7" y="1516"/>
                </a:lnTo>
                <a:lnTo>
                  <a:pt x="7" y="1512"/>
                </a:lnTo>
                <a:lnTo>
                  <a:pt x="7" y="1508"/>
                </a:lnTo>
                <a:lnTo>
                  <a:pt x="7" y="1507"/>
                </a:lnTo>
                <a:lnTo>
                  <a:pt x="7" y="1505"/>
                </a:lnTo>
                <a:lnTo>
                  <a:pt x="7" y="1504"/>
                </a:lnTo>
                <a:lnTo>
                  <a:pt x="7" y="1503"/>
                </a:lnTo>
                <a:lnTo>
                  <a:pt x="7" y="1501"/>
                </a:lnTo>
                <a:lnTo>
                  <a:pt x="7" y="1500"/>
                </a:lnTo>
                <a:lnTo>
                  <a:pt x="7" y="1498"/>
                </a:lnTo>
                <a:lnTo>
                  <a:pt x="7" y="1497"/>
                </a:lnTo>
                <a:lnTo>
                  <a:pt x="7" y="1493"/>
                </a:lnTo>
                <a:lnTo>
                  <a:pt x="7" y="1492"/>
                </a:lnTo>
                <a:lnTo>
                  <a:pt x="7" y="1491"/>
                </a:lnTo>
                <a:lnTo>
                  <a:pt x="7" y="1490"/>
                </a:lnTo>
                <a:lnTo>
                  <a:pt x="7" y="1489"/>
                </a:lnTo>
                <a:lnTo>
                  <a:pt x="7" y="1488"/>
                </a:lnTo>
                <a:lnTo>
                  <a:pt x="7" y="1483"/>
                </a:lnTo>
                <a:lnTo>
                  <a:pt x="7" y="1482"/>
                </a:lnTo>
                <a:lnTo>
                  <a:pt x="7" y="1481"/>
                </a:lnTo>
                <a:lnTo>
                  <a:pt x="7" y="1479"/>
                </a:lnTo>
                <a:lnTo>
                  <a:pt x="7" y="1478"/>
                </a:lnTo>
                <a:lnTo>
                  <a:pt x="7" y="1474"/>
                </a:lnTo>
                <a:lnTo>
                  <a:pt x="7" y="1473"/>
                </a:lnTo>
                <a:lnTo>
                  <a:pt x="7" y="1471"/>
                </a:lnTo>
                <a:lnTo>
                  <a:pt x="7" y="1469"/>
                </a:lnTo>
                <a:lnTo>
                  <a:pt x="7" y="1466"/>
                </a:lnTo>
                <a:lnTo>
                  <a:pt x="7" y="1464"/>
                </a:lnTo>
                <a:lnTo>
                  <a:pt x="7" y="1463"/>
                </a:lnTo>
                <a:lnTo>
                  <a:pt x="7" y="1462"/>
                </a:lnTo>
                <a:lnTo>
                  <a:pt x="8" y="1462"/>
                </a:lnTo>
                <a:lnTo>
                  <a:pt x="8" y="1458"/>
                </a:lnTo>
                <a:lnTo>
                  <a:pt x="8" y="1456"/>
                </a:lnTo>
                <a:lnTo>
                  <a:pt x="8" y="1455"/>
                </a:lnTo>
                <a:lnTo>
                  <a:pt x="8" y="1453"/>
                </a:lnTo>
                <a:lnTo>
                  <a:pt x="8" y="1451"/>
                </a:lnTo>
                <a:lnTo>
                  <a:pt x="8" y="1446"/>
                </a:lnTo>
                <a:lnTo>
                  <a:pt x="8" y="1440"/>
                </a:lnTo>
                <a:lnTo>
                  <a:pt x="8" y="1430"/>
                </a:lnTo>
                <a:lnTo>
                  <a:pt x="8" y="1429"/>
                </a:lnTo>
                <a:lnTo>
                  <a:pt x="8" y="1428"/>
                </a:lnTo>
                <a:lnTo>
                  <a:pt x="8" y="1426"/>
                </a:lnTo>
                <a:lnTo>
                  <a:pt x="8" y="1425"/>
                </a:lnTo>
                <a:lnTo>
                  <a:pt x="8" y="1424"/>
                </a:lnTo>
                <a:lnTo>
                  <a:pt x="9" y="1417"/>
                </a:lnTo>
                <a:lnTo>
                  <a:pt x="9" y="1415"/>
                </a:lnTo>
                <a:lnTo>
                  <a:pt x="9" y="1409"/>
                </a:lnTo>
                <a:lnTo>
                  <a:pt x="9" y="1408"/>
                </a:lnTo>
                <a:lnTo>
                  <a:pt x="9" y="1406"/>
                </a:lnTo>
                <a:lnTo>
                  <a:pt x="9" y="1398"/>
                </a:lnTo>
                <a:lnTo>
                  <a:pt x="9" y="1392"/>
                </a:lnTo>
                <a:lnTo>
                  <a:pt x="9" y="1383"/>
                </a:lnTo>
                <a:lnTo>
                  <a:pt x="9" y="1382"/>
                </a:lnTo>
                <a:lnTo>
                  <a:pt x="9" y="1380"/>
                </a:lnTo>
                <a:lnTo>
                  <a:pt x="9" y="1379"/>
                </a:lnTo>
                <a:lnTo>
                  <a:pt x="9" y="1378"/>
                </a:lnTo>
                <a:lnTo>
                  <a:pt x="9" y="1377"/>
                </a:lnTo>
                <a:lnTo>
                  <a:pt x="9" y="1373"/>
                </a:lnTo>
                <a:lnTo>
                  <a:pt x="9" y="1372"/>
                </a:lnTo>
                <a:lnTo>
                  <a:pt x="9" y="1370"/>
                </a:lnTo>
                <a:lnTo>
                  <a:pt x="9" y="1369"/>
                </a:lnTo>
                <a:lnTo>
                  <a:pt x="9" y="1366"/>
                </a:lnTo>
                <a:lnTo>
                  <a:pt x="9" y="1362"/>
                </a:lnTo>
                <a:lnTo>
                  <a:pt x="9" y="1361"/>
                </a:lnTo>
                <a:lnTo>
                  <a:pt x="9" y="1359"/>
                </a:lnTo>
                <a:lnTo>
                  <a:pt x="9" y="1352"/>
                </a:lnTo>
                <a:lnTo>
                  <a:pt x="10" y="1348"/>
                </a:lnTo>
                <a:lnTo>
                  <a:pt x="10" y="1336"/>
                </a:lnTo>
                <a:lnTo>
                  <a:pt x="10" y="1334"/>
                </a:lnTo>
                <a:lnTo>
                  <a:pt x="10" y="1333"/>
                </a:lnTo>
                <a:lnTo>
                  <a:pt x="10" y="1330"/>
                </a:lnTo>
                <a:lnTo>
                  <a:pt x="10" y="1329"/>
                </a:lnTo>
                <a:lnTo>
                  <a:pt x="10" y="1328"/>
                </a:lnTo>
                <a:lnTo>
                  <a:pt x="10" y="1327"/>
                </a:lnTo>
                <a:lnTo>
                  <a:pt x="10" y="1325"/>
                </a:lnTo>
                <a:lnTo>
                  <a:pt x="10" y="1324"/>
                </a:lnTo>
                <a:lnTo>
                  <a:pt x="10" y="1322"/>
                </a:lnTo>
                <a:lnTo>
                  <a:pt x="10" y="1321"/>
                </a:lnTo>
                <a:lnTo>
                  <a:pt x="10" y="1320"/>
                </a:lnTo>
                <a:lnTo>
                  <a:pt x="10" y="1319"/>
                </a:lnTo>
                <a:lnTo>
                  <a:pt x="10" y="1317"/>
                </a:lnTo>
                <a:lnTo>
                  <a:pt x="10" y="1315"/>
                </a:lnTo>
                <a:lnTo>
                  <a:pt x="10" y="1314"/>
                </a:lnTo>
                <a:lnTo>
                  <a:pt x="10" y="1313"/>
                </a:lnTo>
                <a:lnTo>
                  <a:pt x="10" y="1312"/>
                </a:lnTo>
                <a:lnTo>
                  <a:pt x="10" y="1306"/>
                </a:lnTo>
                <a:lnTo>
                  <a:pt x="10" y="1305"/>
                </a:lnTo>
                <a:lnTo>
                  <a:pt x="10" y="1303"/>
                </a:lnTo>
                <a:lnTo>
                  <a:pt x="10" y="1302"/>
                </a:lnTo>
                <a:lnTo>
                  <a:pt x="10" y="1300"/>
                </a:lnTo>
                <a:lnTo>
                  <a:pt x="10" y="1298"/>
                </a:lnTo>
                <a:lnTo>
                  <a:pt x="10" y="1297"/>
                </a:lnTo>
                <a:lnTo>
                  <a:pt x="10" y="1296"/>
                </a:lnTo>
                <a:lnTo>
                  <a:pt x="10" y="1292"/>
                </a:lnTo>
                <a:lnTo>
                  <a:pt x="10" y="1291"/>
                </a:lnTo>
                <a:lnTo>
                  <a:pt x="10" y="1290"/>
                </a:lnTo>
                <a:lnTo>
                  <a:pt x="10" y="1289"/>
                </a:lnTo>
                <a:lnTo>
                  <a:pt x="10" y="1286"/>
                </a:lnTo>
                <a:lnTo>
                  <a:pt x="10" y="1283"/>
                </a:lnTo>
                <a:lnTo>
                  <a:pt x="10" y="1282"/>
                </a:lnTo>
                <a:lnTo>
                  <a:pt x="10" y="1279"/>
                </a:lnTo>
                <a:lnTo>
                  <a:pt x="10" y="1278"/>
                </a:lnTo>
                <a:lnTo>
                  <a:pt x="10" y="1275"/>
                </a:lnTo>
                <a:lnTo>
                  <a:pt x="10" y="1274"/>
                </a:lnTo>
                <a:lnTo>
                  <a:pt x="10" y="1273"/>
                </a:lnTo>
                <a:lnTo>
                  <a:pt x="10" y="1271"/>
                </a:lnTo>
                <a:lnTo>
                  <a:pt x="10" y="1269"/>
                </a:lnTo>
                <a:lnTo>
                  <a:pt x="10" y="1267"/>
                </a:lnTo>
                <a:lnTo>
                  <a:pt x="10" y="1263"/>
                </a:lnTo>
                <a:lnTo>
                  <a:pt x="10" y="1261"/>
                </a:lnTo>
                <a:lnTo>
                  <a:pt x="10" y="1260"/>
                </a:lnTo>
                <a:lnTo>
                  <a:pt x="10" y="1257"/>
                </a:lnTo>
                <a:lnTo>
                  <a:pt x="10" y="1256"/>
                </a:lnTo>
                <a:lnTo>
                  <a:pt x="11" y="1254"/>
                </a:lnTo>
                <a:lnTo>
                  <a:pt x="11" y="1252"/>
                </a:lnTo>
                <a:lnTo>
                  <a:pt x="11" y="1249"/>
                </a:lnTo>
                <a:lnTo>
                  <a:pt x="11" y="1247"/>
                </a:lnTo>
                <a:lnTo>
                  <a:pt x="11" y="1246"/>
                </a:lnTo>
                <a:lnTo>
                  <a:pt x="11" y="1241"/>
                </a:lnTo>
                <a:lnTo>
                  <a:pt x="11" y="1237"/>
                </a:lnTo>
                <a:lnTo>
                  <a:pt x="11" y="1228"/>
                </a:lnTo>
                <a:lnTo>
                  <a:pt x="11" y="1223"/>
                </a:lnTo>
                <a:lnTo>
                  <a:pt x="12" y="1177"/>
                </a:lnTo>
                <a:lnTo>
                  <a:pt x="12" y="1175"/>
                </a:lnTo>
                <a:lnTo>
                  <a:pt x="12" y="1160"/>
                </a:lnTo>
                <a:lnTo>
                  <a:pt x="12" y="1157"/>
                </a:lnTo>
                <a:lnTo>
                  <a:pt x="13" y="1132"/>
                </a:lnTo>
                <a:lnTo>
                  <a:pt x="13" y="1131"/>
                </a:lnTo>
                <a:lnTo>
                  <a:pt x="13" y="1130"/>
                </a:lnTo>
                <a:lnTo>
                  <a:pt x="13" y="1129"/>
                </a:lnTo>
                <a:lnTo>
                  <a:pt x="13" y="1128"/>
                </a:lnTo>
                <a:lnTo>
                  <a:pt x="13" y="1126"/>
                </a:lnTo>
                <a:lnTo>
                  <a:pt x="13" y="1122"/>
                </a:lnTo>
                <a:lnTo>
                  <a:pt x="13" y="1121"/>
                </a:lnTo>
                <a:lnTo>
                  <a:pt x="13" y="1113"/>
                </a:lnTo>
                <a:lnTo>
                  <a:pt x="15" y="1104"/>
                </a:lnTo>
                <a:lnTo>
                  <a:pt x="15" y="1103"/>
                </a:lnTo>
                <a:lnTo>
                  <a:pt x="15" y="1096"/>
                </a:lnTo>
                <a:lnTo>
                  <a:pt x="15" y="1068"/>
                </a:lnTo>
                <a:lnTo>
                  <a:pt x="15" y="1061"/>
                </a:lnTo>
                <a:lnTo>
                  <a:pt x="15" y="1052"/>
                </a:lnTo>
                <a:lnTo>
                  <a:pt x="15" y="1048"/>
                </a:lnTo>
                <a:lnTo>
                  <a:pt x="15" y="1044"/>
                </a:lnTo>
                <a:lnTo>
                  <a:pt x="15" y="1031"/>
                </a:lnTo>
                <a:lnTo>
                  <a:pt x="15" y="1030"/>
                </a:lnTo>
                <a:lnTo>
                  <a:pt x="15" y="1029"/>
                </a:lnTo>
                <a:lnTo>
                  <a:pt x="15" y="1028"/>
                </a:lnTo>
                <a:lnTo>
                  <a:pt x="15" y="1016"/>
                </a:lnTo>
                <a:lnTo>
                  <a:pt x="15" y="998"/>
                </a:lnTo>
                <a:lnTo>
                  <a:pt x="15" y="996"/>
                </a:lnTo>
                <a:lnTo>
                  <a:pt x="15" y="994"/>
                </a:lnTo>
                <a:lnTo>
                  <a:pt x="16" y="967"/>
                </a:lnTo>
                <a:lnTo>
                  <a:pt x="16" y="964"/>
                </a:lnTo>
                <a:lnTo>
                  <a:pt x="16" y="963"/>
                </a:lnTo>
                <a:lnTo>
                  <a:pt x="16" y="934"/>
                </a:lnTo>
                <a:lnTo>
                  <a:pt x="17" y="922"/>
                </a:lnTo>
                <a:lnTo>
                  <a:pt x="17" y="914"/>
                </a:lnTo>
                <a:lnTo>
                  <a:pt x="17" y="909"/>
                </a:lnTo>
                <a:lnTo>
                  <a:pt x="18" y="894"/>
                </a:lnTo>
                <a:lnTo>
                  <a:pt x="18" y="893"/>
                </a:lnTo>
                <a:lnTo>
                  <a:pt x="18" y="890"/>
                </a:lnTo>
                <a:lnTo>
                  <a:pt x="18" y="888"/>
                </a:lnTo>
                <a:lnTo>
                  <a:pt x="18" y="887"/>
                </a:lnTo>
                <a:lnTo>
                  <a:pt x="18" y="873"/>
                </a:lnTo>
                <a:lnTo>
                  <a:pt x="19" y="854"/>
                </a:lnTo>
                <a:lnTo>
                  <a:pt x="19" y="853"/>
                </a:lnTo>
                <a:lnTo>
                  <a:pt x="19" y="843"/>
                </a:lnTo>
                <a:lnTo>
                  <a:pt x="19" y="833"/>
                </a:lnTo>
                <a:lnTo>
                  <a:pt x="19" y="831"/>
                </a:lnTo>
                <a:lnTo>
                  <a:pt x="20" y="812"/>
                </a:lnTo>
                <a:lnTo>
                  <a:pt x="20" y="810"/>
                </a:lnTo>
                <a:lnTo>
                  <a:pt x="20" y="805"/>
                </a:lnTo>
                <a:lnTo>
                  <a:pt x="20" y="802"/>
                </a:lnTo>
                <a:lnTo>
                  <a:pt x="20" y="801"/>
                </a:lnTo>
                <a:lnTo>
                  <a:pt x="20" y="798"/>
                </a:lnTo>
                <a:lnTo>
                  <a:pt x="21" y="783"/>
                </a:lnTo>
                <a:lnTo>
                  <a:pt x="21" y="781"/>
                </a:lnTo>
                <a:lnTo>
                  <a:pt x="20" y="776"/>
                </a:lnTo>
                <a:lnTo>
                  <a:pt x="20" y="741"/>
                </a:lnTo>
                <a:lnTo>
                  <a:pt x="21" y="731"/>
                </a:lnTo>
                <a:lnTo>
                  <a:pt x="21" y="713"/>
                </a:lnTo>
                <a:lnTo>
                  <a:pt x="21" y="708"/>
                </a:lnTo>
                <a:lnTo>
                  <a:pt x="21" y="705"/>
                </a:lnTo>
                <a:lnTo>
                  <a:pt x="21" y="704"/>
                </a:lnTo>
                <a:lnTo>
                  <a:pt x="21" y="702"/>
                </a:lnTo>
                <a:lnTo>
                  <a:pt x="21" y="700"/>
                </a:lnTo>
                <a:lnTo>
                  <a:pt x="22" y="696"/>
                </a:lnTo>
                <a:lnTo>
                  <a:pt x="22" y="668"/>
                </a:lnTo>
                <a:lnTo>
                  <a:pt x="22" y="667"/>
                </a:lnTo>
                <a:lnTo>
                  <a:pt x="22" y="652"/>
                </a:lnTo>
                <a:lnTo>
                  <a:pt x="24" y="642"/>
                </a:lnTo>
                <a:lnTo>
                  <a:pt x="24" y="637"/>
                </a:lnTo>
                <a:lnTo>
                  <a:pt x="24" y="610"/>
                </a:lnTo>
                <a:lnTo>
                  <a:pt x="24" y="606"/>
                </a:lnTo>
                <a:lnTo>
                  <a:pt x="24" y="605"/>
                </a:lnTo>
                <a:lnTo>
                  <a:pt x="25" y="602"/>
                </a:lnTo>
                <a:lnTo>
                  <a:pt x="25" y="600"/>
                </a:lnTo>
                <a:lnTo>
                  <a:pt x="25" y="599"/>
                </a:lnTo>
                <a:lnTo>
                  <a:pt x="24" y="599"/>
                </a:lnTo>
                <a:lnTo>
                  <a:pt x="24" y="597"/>
                </a:lnTo>
                <a:lnTo>
                  <a:pt x="24" y="596"/>
                </a:lnTo>
                <a:lnTo>
                  <a:pt x="24" y="595"/>
                </a:lnTo>
                <a:lnTo>
                  <a:pt x="24" y="594"/>
                </a:lnTo>
                <a:lnTo>
                  <a:pt x="25" y="587"/>
                </a:lnTo>
                <a:lnTo>
                  <a:pt x="25" y="586"/>
                </a:lnTo>
                <a:lnTo>
                  <a:pt x="25" y="574"/>
                </a:lnTo>
                <a:lnTo>
                  <a:pt x="25" y="571"/>
                </a:lnTo>
                <a:lnTo>
                  <a:pt x="25" y="569"/>
                </a:lnTo>
                <a:lnTo>
                  <a:pt x="25" y="564"/>
                </a:lnTo>
                <a:lnTo>
                  <a:pt x="25" y="560"/>
                </a:lnTo>
                <a:lnTo>
                  <a:pt x="25" y="555"/>
                </a:lnTo>
                <a:lnTo>
                  <a:pt x="25" y="551"/>
                </a:lnTo>
                <a:lnTo>
                  <a:pt x="26" y="543"/>
                </a:lnTo>
                <a:lnTo>
                  <a:pt x="26" y="541"/>
                </a:lnTo>
                <a:lnTo>
                  <a:pt x="26" y="539"/>
                </a:lnTo>
                <a:lnTo>
                  <a:pt x="26" y="533"/>
                </a:lnTo>
                <a:lnTo>
                  <a:pt x="26" y="516"/>
                </a:lnTo>
                <a:lnTo>
                  <a:pt x="26" y="513"/>
                </a:lnTo>
                <a:lnTo>
                  <a:pt x="26" y="511"/>
                </a:lnTo>
                <a:lnTo>
                  <a:pt x="26" y="508"/>
                </a:lnTo>
                <a:lnTo>
                  <a:pt x="26" y="499"/>
                </a:lnTo>
                <a:lnTo>
                  <a:pt x="26" y="490"/>
                </a:lnTo>
                <a:lnTo>
                  <a:pt x="26" y="483"/>
                </a:lnTo>
                <a:lnTo>
                  <a:pt x="26" y="482"/>
                </a:lnTo>
                <a:lnTo>
                  <a:pt x="27" y="482"/>
                </a:lnTo>
                <a:lnTo>
                  <a:pt x="27" y="480"/>
                </a:lnTo>
                <a:lnTo>
                  <a:pt x="27" y="479"/>
                </a:lnTo>
                <a:lnTo>
                  <a:pt x="27" y="478"/>
                </a:lnTo>
                <a:lnTo>
                  <a:pt x="27" y="477"/>
                </a:lnTo>
                <a:lnTo>
                  <a:pt x="27" y="476"/>
                </a:lnTo>
                <a:lnTo>
                  <a:pt x="27" y="466"/>
                </a:lnTo>
                <a:lnTo>
                  <a:pt x="27" y="461"/>
                </a:lnTo>
                <a:lnTo>
                  <a:pt x="27" y="459"/>
                </a:lnTo>
                <a:lnTo>
                  <a:pt x="27" y="446"/>
                </a:lnTo>
                <a:lnTo>
                  <a:pt x="28" y="445"/>
                </a:lnTo>
                <a:lnTo>
                  <a:pt x="28" y="441"/>
                </a:lnTo>
                <a:lnTo>
                  <a:pt x="28" y="438"/>
                </a:lnTo>
                <a:lnTo>
                  <a:pt x="28" y="435"/>
                </a:lnTo>
                <a:lnTo>
                  <a:pt x="28" y="433"/>
                </a:lnTo>
                <a:lnTo>
                  <a:pt x="28" y="432"/>
                </a:lnTo>
                <a:lnTo>
                  <a:pt x="28" y="429"/>
                </a:lnTo>
                <a:lnTo>
                  <a:pt x="28" y="428"/>
                </a:lnTo>
                <a:lnTo>
                  <a:pt x="28" y="427"/>
                </a:lnTo>
                <a:lnTo>
                  <a:pt x="28" y="423"/>
                </a:lnTo>
                <a:lnTo>
                  <a:pt x="28" y="416"/>
                </a:lnTo>
                <a:lnTo>
                  <a:pt x="29" y="375"/>
                </a:lnTo>
                <a:lnTo>
                  <a:pt x="29" y="374"/>
                </a:lnTo>
                <a:lnTo>
                  <a:pt x="28" y="374"/>
                </a:lnTo>
                <a:lnTo>
                  <a:pt x="28" y="373"/>
                </a:lnTo>
                <a:lnTo>
                  <a:pt x="28" y="370"/>
                </a:lnTo>
                <a:lnTo>
                  <a:pt x="28" y="361"/>
                </a:lnTo>
                <a:lnTo>
                  <a:pt x="29" y="355"/>
                </a:lnTo>
                <a:lnTo>
                  <a:pt x="29" y="349"/>
                </a:lnTo>
                <a:lnTo>
                  <a:pt x="29" y="341"/>
                </a:lnTo>
                <a:lnTo>
                  <a:pt x="29" y="333"/>
                </a:lnTo>
                <a:lnTo>
                  <a:pt x="29" y="319"/>
                </a:lnTo>
                <a:lnTo>
                  <a:pt x="29" y="312"/>
                </a:lnTo>
                <a:lnTo>
                  <a:pt x="30" y="307"/>
                </a:lnTo>
                <a:lnTo>
                  <a:pt x="30" y="306"/>
                </a:lnTo>
                <a:lnTo>
                  <a:pt x="30" y="304"/>
                </a:lnTo>
                <a:lnTo>
                  <a:pt x="30" y="300"/>
                </a:lnTo>
                <a:lnTo>
                  <a:pt x="30" y="299"/>
                </a:lnTo>
                <a:lnTo>
                  <a:pt x="30" y="298"/>
                </a:lnTo>
                <a:lnTo>
                  <a:pt x="30" y="278"/>
                </a:lnTo>
                <a:lnTo>
                  <a:pt x="31" y="263"/>
                </a:lnTo>
                <a:lnTo>
                  <a:pt x="31" y="242"/>
                </a:lnTo>
                <a:lnTo>
                  <a:pt x="33" y="233"/>
                </a:lnTo>
                <a:lnTo>
                  <a:pt x="33" y="229"/>
                </a:lnTo>
                <a:lnTo>
                  <a:pt x="33" y="227"/>
                </a:lnTo>
                <a:lnTo>
                  <a:pt x="33" y="224"/>
                </a:lnTo>
                <a:lnTo>
                  <a:pt x="33" y="217"/>
                </a:lnTo>
                <a:lnTo>
                  <a:pt x="34" y="170"/>
                </a:lnTo>
                <a:lnTo>
                  <a:pt x="34" y="169"/>
                </a:lnTo>
                <a:lnTo>
                  <a:pt x="33" y="168"/>
                </a:lnTo>
                <a:lnTo>
                  <a:pt x="33" y="166"/>
                </a:lnTo>
                <a:lnTo>
                  <a:pt x="35" y="103"/>
                </a:lnTo>
                <a:lnTo>
                  <a:pt x="35" y="83"/>
                </a:lnTo>
                <a:lnTo>
                  <a:pt x="36" y="58"/>
                </a:lnTo>
                <a:lnTo>
                  <a:pt x="36" y="33"/>
                </a:lnTo>
                <a:lnTo>
                  <a:pt x="37" y="0"/>
                </a:lnTo>
                <a:lnTo>
                  <a:pt x="57" y="1"/>
                </a:lnTo>
                <a:lnTo>
                  <a:pt x="57" y="0"/>
                </a:lnTo>
                <a:lnTo>
                  <a:pt x="60" y="0"/>
                </a:lnTo>
                <a:lnTo>
                  <a:pt x="68" y="1"/>
                </a:lnTo>
                <a:lnTo>
                  <a:pt x="69" y="1"/>
                </a:lnTo>
                <a:lnTo>
                  <a:pt x="71" y="1"/>
                </a:lnTo>
                <a:lnTo>
                  <a:pt x="81" y="1"/>
                </a:lnTo>
                <a:lnTo>
                  <a:pt x="100" y="1"/>
                </a:lnTo>
                <a:lnTo>
                  <a:pt x="103" y="1"/>
                </a:lnTo>
                <a:lnTo>
                  <a:pt x="105" y="1"/>
                </a:lnTo>
                <a:lnTo>
                  <a:pt x="110" y="2"/>
                </a:lnTo>
                <a:lnTo>
                  <a:pt x="119" y="2"/>
                </a:lnTo>
                <a:lnTo>
                  <a:pt x="120" y="2"/>
                </a:lnTo>
                <a:lnTo>
                  <a:pt x="123" y="2"/>
                </a:lnTo>
                <a:lnTo>
                  <a:pt x="136" y="2"/>
                </a:lnTo>
                <a:lnTo>
                  <a:pt x="139" y="2"/>
                </a:lnTo>
                <a:lnTo>
                  <a:pt x="140" y="2"/>
                </a:lnTo>
                <a:lnTo>
                  <a:pt x="148" y="3"/>
                </a:lnTo>
                <a:lnTo>
                  <a:pt x="175" y="3"/>
                </a:lnTo>
                <a:lnTo>
                  <a:pt x="184" y="3"/>
                </a:lnTo>
                <a:lnTo>
                  <a:pt x="186" y="3"/>
                </a:lnTo>
                <a:lnTo>
                  <a:pt x="192" y="5"/>
                </a:lnTo>
                <a:lnTo>
                  <a:pt x="193" y="5"/>
                </a:lnTo>
                <a:lnTo>
                  <a:pt x="206" y="5"/>
                </a:lnTo>
                <a:lnTo>
                  <a:pt x="207" y="5"/>
                </a:lnTo>
                <a:lnTo>
                  <a:pt x="208" y="5"/>
                </a:lnTo>
                <a:lnTo>
                  <a:pt x="219" y="5"/>
                </a:lnTo>
                <a:lnTo>
                  <a:pt x="238" y="6"/>
                </a:lnTo>
                <a:lnTo>
                  <a:pt x="243" y="6"/>
                </a:lnTo>
                <a:lnTo>
                  <a:pt x="252" y="6"/>
                </a:lnTo>
                <a:lnTo>
                  <a:pt x="267" y="7"/>
                </a:lnTo>
                <a:lnTo>
                  <a:pt x="269" y="7"/>
                </a:lnTo>
                <a:lnTo>
                  <a:pt x="275" y="7"/>
                </a:lnTo>
                <a:lnTo>
                  <a:pt x="277" y="7"/>
                </a:lnTo>
                <a:lnTo>
                  <a:pt x="278" y="7"/>
                </a:lnTo>
                <a:lnTo>
                  <a:pt x="279" y="7"/>
                </a:lnTo>
                <a:lnTo>
                  <a:pt x="279" y="8"/>
                </a:lnTo>
                <a:lnTo>
                  <a:pt x="281" y="8"/>
                </a:lnTo>
                <a:lnTo>
                  <a:pt x="284" y="8"/>
                </a:lnTo>
                <a:lnTo>
                  <a:pt x="285" y="8"/>
                </a:lnTo>
                <a:lnTo>
                  <a:pt x="289" y="8"/>
                </a:lnTo>
                <a:lnTo>
                  <a:pt x="292" y="8"/>
                </a:lnTo>
                <a:lnTo>
                  <a:pt x="295" y="8"/>
                </a:lnTo>
                <a:lnTo>
                  <a:pt x="297" y="8"/>
                </a:lnTo>
                <a:lnTo>
                  <a:pt x="304" y="8"/>
                </a:lnTo>
                <a:lnTo>
                  <a:pt x="305" y="8"/>
                </a:lnTo>
                <a:lnTo>
                  <a:pt x="306" y="8"/>
                </a:lnTo>
                <a:lnTo>
                  <a:pt x="307" y="8"/>
                </a:lnTo>
                <a:lnTo>
                  <a:pt x="312" y="8"/>
                </a:lnTo>
                <a:lnTo>
                  <a:pt x="313" y="8"/>
                </a:lnTo>
                <a:lnTo>
                  <a:pt x="314" y="8"/>
                </a:lnTo>
                <a:lnTo>
                  <a:pt x="324" y="9"/>
                </a:lnTo>
                <a:lnTo>
                  <a:pt x="326" y="9"/>
                </a:lnTo>
                <a:lnTo>
                  <a:pt x="331" y="9"/>
                </a:lnTo>
                <a:lnTo>
                  <a:pt x="334" y="9"/>
                </a:lnTo>
                <a:lnTo>
                  <a:pt x="335" y="9"/>
                </a:lnTo>
                <a:lnTo>
                  <a:pt x="336" y="9"/>
                </a:lnTo>
                <a:lnTo>
                  <a:pt x="337" y="9"/>
                </a:lnTo>
                <a:lnTo>
                  <a:pt x="344" y="9"/>
                </a:lnTo>
                <a:lnTo>
                  <a:pt x="345" y="9"/>
                </a:lnTo>
                <a:lnTo>
                  <a:pt x="346" y="9"/>
                </a:lnTo>
                <a:lnTo>
                  <a:pt x="349" y="9"/>
                </a:lnTo>
                <a:lnTo>
                  <a:pt x="352" y="9"/>
                </a:lnTo>
                <a:lnTo>
                  <a:pt x="355" y="9"/>
                </a:lnTo>
                <a:lnTo>
                  <a:pt x="357" y="9"/>
                </a:lnTo>
                <a:lnTo>
                  <a:pt x="364" y="9"/>
                </a:lnTo>
                <a:lnTo>
                  <a:pt x="365" y="10"/>
                </a:lnTo>
                <a:lnTo>
                  <a:pt x="366" y="10"/>
                </a:lnTo>
                <a:lnTo>
                  <a:pt x="369" y="10"/>
                </a:lnTo>
                <a:lnTo>
                  <a:pt x="377" y="10"/>
                </a:lnTo>
                <a:lnTo>
                  <a:pt x="381" y="10"/>
                </a:lnTo>
                <a:lnTo>
                  <a:pt x="383" y="10"/>
                </a:lnTo>
                <a:lnTo>
                  <a:pt x="384" y="10"/>
                </a:lnTo>
                <a:lnTo>
                  <a:pt x="396" y="10"/>
                </a:lnTo>
                <a:lnTo>
                  <a:pt x="405" y="10"/>
                </a:lnTo>
                <a:lnTo>
                  <a:pt x="414" y="10"/>
                </a:lnTo>
                <a:lnTo>
                  <a:pt x="417" y="11"/>
                </a:lnTo>
                <a:lnTo>
                  <a:pt x="418" y="11"/>
                </a:lnTo>
                <a:lnTo>
                  <a:pt x="419" y="11"/>
                </a:lnTo>
                <a:lnTo>
                  <a:pt x="425" y="11"/>
                </a:lnTo>
                <a:lnTo>
                  <a:pt x="427" y="11"/>
                </a:lnTo>
                <a:lnTo>
                  <a:pt x="430" y="11"/>
                </a:lnTo>
                <a:lnTo>
                  <a:pt x="431" y="11"/>
                </a:lnTo>
                <a:lnTo>
                  <a:pt x="432" y="11"/>
                </a:lnTo>
                <a:lnTo>
                  <a:pt x="433" y="11"/>
                </a:lnTo>
                <a:lnTo>
                  <a:pt x="434" y="11"/>
                </a:lnTo>
                <a:lnTo>
                  <a:pt x="435" y="11"/>
                </a:lnTo>
                <a:lnTo>
                  <a:pt x="438" y="11"/>
                </a:lnTo>
                <a:lnTo>
                  <a:pt x="439" y="11"/>
                </a:lnTo>
                <a:lnTo>
                  <a:pt x="444" y="11"/>
                </a:lnTo>
                <a:lnTo>
                  <a:pt x="459" y="11"/>
                </a:lnTo>
                <a:lnTo>
                  <a:pt x="464" y="11"/>
                </a:lnTo>
                <a:lnTo>
                  <a:pt x="465" y="11"/>
                </a:lnTo>
                <a:lnTo>
                  <a:pt x="465" y="13"/>
                </a:lnTo>
                <a:lnTo>
                  <a:pt x="468" y="13"/>
                </a:lnTo>
                <a:lnTo>
                  <a:pt x="469" y="13"/>
                </a:lnTo>
                <a:lnTo>
                  <a:pt x="476" y="13"/>
                </a:lnTo>
                <a:lnTo>
                  <a:pt x="490" y="13"/>
                </a:lnTo>
                <a:lnTo>
                  <a:pt x="496" y="13"/>
                </a:lnTo>
                <a:lnTo>
                  <a:pt x="502" y="14"/>
                </a:lnTo>
                <a:lnTo>
                  <a:pt x="505" y="14"/>
                </a:lnTo>
                <a:lnTo>
                  <a:pt x="513" y="14"/>
                </a:lnTo>
                <a:lnTo>
                  <a:pt x="517" y="14"/>
                </a:lnTo>
                <a:lnTo>
                  <a:pt x="522" y="14"/>
                </a:lnTo>
                <a:lnTo>
                  <a:pt x="524" y="14"/>
                </a:lnTo>
                <a:lnTo>
                  <a:pt x="535" y="14"/>
                </a:lnTo>
                <a:lnTo>
                  <a:pt x="546" y="15"/>
                </a:lnTo>
                <a:lnTo>
                  <a:pt x="551" y="15"/>
                </a:lnTo>
                <a:lnTo>
                  <a:pt x="554" y="15"/>
                </a:lnTo>
                <a:lnTo>
                  <a:pt x="559" y="15"/>
                </a:lnTo>
                <a:lnTo>
                  <a:pt x="581" y="15"/>
                </a:lnTo>
                <a:lnTo>
                  <a:pt x="599" y="16"/>
                </a:lnTo>
                <a:lnTo>
                  <a:pt x="606" y="16"/>
                </a:lnTo>
                <a:lnTo>
                  <a:pt x="614" y="16"/>
                </a:lnTo>
                <a:lnTo>
                  <a:pt x="621" y="16"/>
                </a:lnTo>
                <a:lnTo>
                  <a:pt x="622" y="16"/>
                </a:lnTo>
                <a:lnTo>
                  <a:pt x="623" y="16"/>
                </a:lnTo>
                <a:lnTo>
                  <a:pt x="624" y="16"/>
                </a:lnTo>
                <a:lnTo>
                  <a:pt x="627" y="16"/>
                </a:lnTo>
                <a:lnTo>
                  <a:pt x="650" y="17"/>
                </a:lnTo>
                <a:lnTo>
                  <a:pt x="654" y="17"/>
                </a:lnTo>
                <a:lnTo>
                  <a:pt x="657" y="17"/>
                </a:lnTo>
                <a:lnTo>
                  <a:pt x="665" y="17"/>
                </a:lnTo>
                <a:lnTo>
                  <a:pt x="677" y="18"/>
                </a:lnTo>
                <a:lnTo>
                  <a:pt x="697" y="18"/>
                </a:lnTo>
                <a:lnTo>
                  <a:pt x="698" y="18"/>
                </a:lnTo>
                <a:lnTo>
                  <a:pt x="708" y="18"/>
                </a:lnTo>
                <a:lnTo>
                  <a:pt x="709" y="18"/>
                </a:lnTo>
                <a:lnTo>
                  <a:pt x="711" y="18"/>
                </a:lnTo>
                <a:lnTo>
                  <a:pt x="734" y="19"/>
                </a:lnTo>
                <a:lnTo>
                  <a:pt x="757" y="20"/>
                </a:lnTo>
                <a:lnTo>
                  <a:pt x="761" y="20"/>
                </a:lnTo>
                <a:lnTo>
                  <a:pt x="770" y="20"/>
                </a:lnTo>
                <a:lnTo>
                  <a:pt x="797" y="22"/>
                </a:lnTo>
                <a:lnTo>
                  <a:pt x="805" y="22"/>
                </a:lnTo>
                <a:lnTo>
                  <a:pt x="806" y="22"/>
                </a:lnTo>
                <a:lnTo>
                  <a:pt x="808" y="22"/>
                </a:lnTo>
                <a:lnTo>
                  <a:pt x="812" y="22"/>
                </a:lnTo>
                <a:lnTo>
                  <a:pt x="813" y="22"/>
                </a:lnTo>
                <a:lnTo>
                  <a:pt x="814" y="22"/>
                </a:lnTo>
                <a:lnTo>
                  <a:pt x="817" y="22"/>
                </a:lnTo>
                <a:lnTo>
                  <a:pt x="827" y="22"/>
                </a:lnTo>
                <a:lnTo>
                  <a:pt x="829" y="22"/>
                </a:lnTo>
                <a:lnTo>
                  <a:pt x="830" y="22"/>
                </a:lnTo>
                <a:lnTo>
                  <a:pt x="838" y="22"/>
                </a:lnTo>
                <a:lnTo>
                  <a:pt x="843" y="22"/>
                </a:lnTo>
                <a:lnTo>
                  <a:pt x="862" y="22"/>
                </a:lnTo>
                <a:lnTo>
                  <a:pt x="865" y="22"/>
                </a:lnTo>
                <a:lnTo>
                  <a:pt x="870" y="22"/>
                </a:lnTo>
                <a:lnTo>
                  <a:pt x="872" y="23"/>
                </a:lnTo>
                <a:lnTo>
                  <a:pt x="875" y="23"/>
                </a:lnTo>
                <a:lnTo>
                  <a:pt x="877" y="23"/>
                </a:lnTo>
                <a:lnTo>
                  <a:pt x="944" y="23"/>
                </a:lnTo>
                <a:lnTo>
                  <a:pt x="946" y="23"/>
                </a:lnTo>
                <a:lnTo>
                  <a:pt x="960" y="23"/>
                </a:lnTo>
                <a:lnTo>
                  <a:pt x="961" y="23"/>
                </a:lnTo>
                <a:lnTo>
                  <a:pt x="962" y="23"/>
                </a:lnTo>
                <a:lnTo>
                  <a:pt x="966" y="23"/>
                </a:lnTo>
                <a:lnTo>
                  <a:pt x="968" y="23"/>
                </a:lnTo>
                <a:lnTo>
                  <a:pt x="969" y="23"/>
                </a:lnTo>
                <a:lnTo>
                  <a:pt x="972" y="23"/>
                </a:lnTo>
                <a:lnTo>
                  <a:pt x="973" y="23"/>
                </a:lnTo>
                <a:lnTo>
                  <a:pt x="974" y="23"/>
                </a:lnTo>
                <a:lnTo>
                  <a:pt x="978" y="24"/>
                </a:lnTo>
                <a:lnTo>
                  <a:pt x="981" y="24"/>
                </a:lnTo>
                <a:lnTo>
                  <a:pt x="982" y="24"/>
                </a:lnTo>
                <a:lnTo>
                  <a:pt x="983" y="24"/>
                </a:lnTo>
                <a:lnTo>
                  <a:pt x="990" y="24"/>
                </a:lnTo>
                <a:lnTo>
                  <a:pt x="991" y="24"/>
                </a:lnTo>
                <a:lnTo>
                  <a:pt x="992" y="24"/>
                </a:lnTo>
                <a:lnTo>
                  <a:pt x="993" y="24"/>
                </a:lnTo>
                <a:lnTo>
                  <a:pt x="994" y="24"/>
                </a:lnTo>
                <a:lnTo>
                  <a:pt x="995" y="24"/>
                </a:lnTo>
                <a:lnTo>
                  <a:pt x="998" y="24"/>
                </a:lnTo>
                <a:lnTo>
                  <a:pt x="999" y="24"/>
                </a:lnTo>
                <a:lnTo>
                  <a:pt x="1002" y="24"/>
                </a:lnTo>
                <a:lnTo>
                  <a:pt x="1003" y="25"/>
                </a:lnTo>
                <a:lnTo>
                  <a:pt x="1005" y="25"/>
                </a:lnTo>
                <a:lnTo>
                  <a:pt x="1009" y="25"/>
                </a:lnTo>
                <a:lnTo>
                  <a:pt x="1012" y="25"/>
                </a:lnTo>
                <a:lnTo>
                  <a:pt x="1015" y="25"/>
                </a:lnTo>
                <a:lnTo>
                  <a:pt x="1017" y="25"/>
                </a:lnTo>
                <a:lnTo>
                  <a:pt x="1019" y="25"/>
                </a:lnTo>
                <a:lnTo>
                  <a:pt x="1020" y="25"/>
                </a:lnTo>
                <a:lnTo>
                  <a:pt x="1021" y="25"/>
                </a:lnTo>
                <a:lnTo>
                  <a:pt x="1022" y="25"/>
                </a:lnTo>
                <a:lnTo>
                  <a:pt x="1026" y="25"/>
                </a:lnTo>
                <a:lnTo>
                  <a:pt x="1027" y="25"/>
                </a:lnTo>
                <a:lnTo>
                  <a:pt x="1028" y="25"/>
                </a:lnTo>
                <a:lnTo>
                  <a:pt x="1029" y="25"/>
                </a:lnTo>
                <a:lnTo>
                  <a:pt x="1030" y="25"/>
                </a:lnTo>
                <a:lnTo>
                  <a:pt x="1031" y="25"/>
                </a:lnTo>
                <a:lnTo>
                  <a:pt x="1033" y="25"/>
                </a:lnTo>
                <a:lnTo>
                  <a:pt x="1034" y="25"/>
                </a:lnTo>
                <a:lnTo>
                  <a:pt x="1035" y="25"/>
                </a:lnTo>
                <a:lnTo>
                  <a:pt x="1037" y="25"/>
                </a:lnTo>
                <a:lnTo>
                  <a:pt x="1038" y="25"/>
                </a:lnTo>
                <a:lnTo>
                  <a:pt x="1039" y="25"/>
                </a:lnTo>
                <a:lnTo>
                  <a:pt x="1041" y="25"/>
                </a:lnTo>
                <a:lnTo>
                  <a:pt x="1054" y="25"/>
                </a:lnTo>
                <a:lnTo>
                  <a:pt x="1058" y="25"/>
                </a:lnTo>
                <a:lnTo>
                  <a:pt x="1061" y="25"/>
                </a:lnTo>
                <a:lnTo>
                  <a:pt x="1062" y="25"/>
                </a:lnTo>
                <a:lnTo>
                  <a:pt x="1063" y="25"/>
                </a:lnTo>
                <a:lnTo>
                  <a:pt x="1064" y="25"/>
                </a:lnTo>
                <a:lnTo>
                  <a:pt x="1068" y="25"/>
                </a:lnTo>
                <a:lnTo>
                  <a:pt x="1069" y="25"/>
                </a:lnTo>
                <a:lnTo>
                  <a:pt x="1074" y="26"/>
                </a:lnTo>
                <a:lnTo>
                  <a:pt x="1076" y="26"/>
                </a:lnTo>
                <a:lnTo>
                  <a:pt x="1082" y="26"/>
                </a:lnTo>
                <a:lnTo>
                  <a:pt x="1084" y="26"/>
                </a:lnTo>
                <a:lnTo>
                  <a:pt x="1088" y="25"/>
                </a:lnTo>
                <a:lnTo>
                  <a:pt x="1120" y="26"/>
                </a:lnTo>
                <a:lnTo>
                  <a:pt x="1121" y="26"/>
                </a:lnTo>
                <a:lnTo>
                  <a:pt x="1124" y="26"/>
                </a:lnTo>
                <a:lnTo>
                  <a:pt x="1127" y="26"/>
                </a:lnTo>
                <a:lnTo>
                  <a:pt x="1131" y="26"/>
                </a:lnTo>
                <a:lnTo>
                  <a:pt x="1136" y="26"/>
                </a:lnTo>
                <a:lnTo>
                  <a:pt x="1150" y="26"/>
                </a:lnTo>
                <a:lnTo>
                  <a:pt x="1151" y="26"/>
                </a:lnTo>
                <a:lnTo>
                  <a:pt x="1154" y="26"/>
                </a:lnTo>
                <a:lnTo>
                  <a:pt x="1156" y="26"/>
                </a:lnTo>
                <a:lnTo>
                  <a:pt x="1157" y="26"/>
                </a:lnTo>
                <a:lnTo>
                  <a:pt x="1174" y="27"/>
                </a:lnTo>
                <a:lnTo>
                  <a:pt x="1181" y="27"/>
                </a:lnTo>
                <a:lnTo>
                  <a:pt x="1184" y="27"/>
                </a:lnTo>
                <a:lnTo>
                  <a:pt x="1201" y="27"/>
                </a:lnTo>
                <a:lnTo>
                  <a:pt x="1202" y="27"/>
                </a:lnTo>
                <a:lnTo>
                  <a:pt x="1219" y="27"/>
                </a:lnTo>
                <a:lnTo>
                  <a:pt x="1229" y="27"/>
                </a:lnTo>
                <a:lnTo>
                  <a:pt x="1231" y="27"/>
                </a:lnTo>
                <a:lnTo>
                  <a:pt x="1232" y="27"/>
                </a:lnTo>
                <a:lnTo>
                  <a:pt x="1233" y="27"/>
                </a:lnTo>
                <a:lnTo>
                  <a:pt x="1234" y="27"/>
                </a:lnTo>
                <a:lnTo>
                  <a:pt x="1235" y="28"/>
                </a:lnTo>
                <a:lnTo>
                  <a:pt x="1237" y="28"/>
                </a:lnTo>
                <a:lnTo>
                  <a:pt x="1241" y="28"/>
                </a:lnTo>
                <a:lnTo>
                  <a:pt x="1249" y="28"/>
                </a:lnTo>
                <a:lnTo>
                  <a:pt x="1251" y="28"/>
                </a:lnTo>
                <a:lnTo>
                  <a:pt x="1253" y="28"/>
                </a:lnTo>
                <a:lnTo>
                  <a:pt x="1257" y="28"/>
                </a:lnTo>
                <a:lnTo>
                  <a:pt x="1260" y="28"/>
                </a:lnTo>
                <a:lnTo>
                  <a:pt x="1262" y="28"/>
                </a:lnTo>
                <a:lnTo>
                  <a:pt x="1265" y="28"/>
                </a:lnTo>
                <a:lnTo>
                  <a:pt x="1270" y="28"/>
                </a:lnTo>
                <a:lnTo>
                  <a:pt x="1271" y="28"/>
                </a:lnTo>
                <a:lnTo>
                  <a:pt x="1272" y="28"/>
                </a:lnTo>
                <a:lnTo>
                  <a:pt x="1277" y="28"/>
                </a:lnTo>
                <a:lnTo>
                  <a:pt x="1278" y="28"/>
                </a:lnTo>
                <a:lnTo>
                  <a:pt x="1286" y="28"/>
                </a:lnTo>
                <a:lnTo>
                  <a:pt x="1310" y="30"/>
                </a:lnTo>
                <a:lnTo>
                  <a:pt x="1318" y="30"/>
                </a:lnTo>
                <a:lnTo>
                  <a:pt x="1319" y="30"/>
                </a:lnTo>
                <a:lnTo>
                  <a:pt x="1320" y="30"/>
                </a:lnTo>
                <a:lnTo>
                  <a:pt x="1321" y="30"/>
                </a:lnTo>
                <a:lnTo>
                  <a:pt x="1322" y="30"/>
                </a:lnTo>
                <a:lnTo>
                  <a:pt x="1323" y="30"/>
                </a:lnTo>
                <a:lnTo>
                  <a:pt x="1324" y="30"/>
                </a:lnTo>
                <a:lnTo>
                  <a:pt x="1326" y="30"/>
                </a:lnTo>
                <a:lnTo>
                  <a:pt x="1327" y="30"/>
                </a:lnTo>
                <a:lnTo>
                  <a:pt x="1337" y="30"/>
                </a:lnTo>
                <a:lnTo>
                  <a:pt x="1370" y="30"/>
                </a:lnTo>
                <a:lnTo>
                  <a:pt x="1371" y="30"/>
                </a:lnTo>
                <a:lnTo>
                  <a:pt x="1380" y="31"/>
                </a:lnTo>
                <a:lnTo>
                  <a:pt x="1381" y="31"/>
                </a:lnTo>
                <a:lnTo>
                  <a:pt x="1382" y="31"/>
                </a:lnTo>
                <a:lnTo>
                  <a:pt x="1391" y="30"/>
                </a:lnTo>
                <a:lnTo>
                  <a:pt x="1393" y="30"/>
                </a:lnTo>
                <a:lnTo>
                  <a:pt x="1418" y="30"/>
                </a:lnTo>
                <a:lnTo>
                  <a:pt x="1429" y="30"/>
                </a:lnTo>
                <a:lnTo>
                  <a:pt x="1436" y="30"/>
                </a:lnTo>
                <a:lnTo>
                  <a:pt x="1439" y="30"/>
                </a:lnTo>
                <a:lnTo>
                  <a:pt x="1449" y="30"/>
                </a:lnTo>
                <a:lnTo>
                  <a:pt x="1455" y="30"/>
                </a:lnTo>
                <a:lnTo>
                  <a:pt x="1463" y="30"/>
                </a:lnTo>
                <a:lnTo>
                  <a:pt x="1464" y="30"/>
                </a:lnTo>
                <a:lnTo>
                  <a:pt x="1469" y="30"/>
                </a:lnTo>
                <a:lnTo>
                  <a:pt x="1470" y="30"/>
                </a:lnTo>
                <a:lnTo>
                  <a:pt x="1473" y="30"/>
                </a:lnTo>
                <a:lnTo>
                  <a:pt x="1476" y="30"/>
                </a:lnTo>
                <a:lnTo>
                  <a:pt x="1482" y="30"/>
                </a:lnTo>
                <a:lnTo>
                  <a:pt x="1485" y="30"/>
                </a:lnTo>
                <a:lnTo>
                  <a:pt x="1489" y="30"/>
                </a:lnTo>
                <a:lnTo>
                  <a:pt x="1538" y="31"/>
                </a:lnTo>
                <a:lnTo>
                  <a:pt x="1542" y="32"/>
                </a:lnTo>
                <a:lnTo>
                  <a:pt x="1543" y="32"/>
                </a:lnTo>
                <a:lnTo>
                  <a:pt x="1560" y="32"/>
                </a:lnTo>
                <a:lnTo>
                  <a:pt x="1564" y="32"/>
                </a:lnTo>
                <a:lnTo>
                  <a:pt x="1568" y="32"/>
                </a:lnTo>
                <a:lnTo>
                  <a:pt x="1576" y="32"/>
                </a:lnTo>
                <a:lnTo>
                  <a:pt x="1578" y="32"/>
                </a:lnTo>
                <a:lnTo>
                  <a:pt x="1582" y="32"/>
                </a:lnTo>
                <a:lnTo>
                  <a:pt x="1585" y="32"/>
                </a:lnTo>
                <a:lnTo>
                  <a:pt x="1590" y="32"/>
                </a:lnTo>
                <a:lnTo>
                  <a:pt x="1606" y="32"/>
                </a:lnTo>
                <a:lnTo>
                  <a:pt x="1607" y="32"/>
                </a:lnTo>
                <a:lnTo>
                  <a:pt x="1608" y="32"/>
                </a:lnTo>
                <a:lnTo>
                  <a:pt x="1611" y="32"/>
                </a:lnTo>
                <a:lnTo>
                  <a:pt x="1612" y="33"/>
                </a:lnTo>
                <a:lnTo>
                  <a:pt x="1617" y="33"/>
                </a:lnTo>
                <a:lnTo>
                  <a:pt x="1619" y="33"/>
                </a:lnTo>
                <a:lnTo>
                  <a:pt x="1622" y="32"/>
                </a:lnTo>
                <a:lnTo>
                  <a:pt x="1624" y="32"/>
                </a:lnTo>
                <a:lnTo>
                  <a:pt x="1629" y="32"/>
                </a:lnTo>
                <a:lnTo>
                  <a:pt x="1632" y="32"/>
                </a:lnTo>
                <a:lnTo>
                  <a:pt x="1633" y="32"/>
                </a:lnTo>
                <a:lnTo>
                  <a:pt x="1639" y="32"/>
                </a:lnTo>
                <a:lnTo>
                  <a:pt x="1640" y="33"/>
                </a:lnTo>
                <a:lnTo>
                  <a:pt x="1642" y="33"/>
                </a:lnTo>
                <a:lnTo>
                  <a:pt x="1648" y="33"/>
                </a:lnTo>
                <a:lnTo>
                  <a:pt x="1665" y="32"/>
                </a:lnTo>
                <a:lnTo>
                  <a:pt x="1671" y="32"/>
                </a:lnTo>
                <a:lnTo>
                  <a:pt x="1672" y="32"/>
                </a:lnTo>
                <a:lnTo>
                  <a:pt x="1673" y="32"/>
                </a:lnTo>
                <a:lnTo>
                  <a:pt x="1674" y="32"/>
                </a:lnTo>
                <a:lnTo>
                  <a:pt x="1676" y="32"/>
                </a:lnTo>
                <a:lnTo>
                  <a:pt x="1677" y="32"/>
                </a:lnTo>
                <a:lnTo>
                  <a:pt x="1679" y="32"/>
                </a:lnTo>
                <a:lnTo>
                  <a:pt x="1680" y="32"/>
                </a:lnTo>
                <a:lnTo>
                  <a:pt x="1682" y="32"/>
                </a:lnTo>
                <a:lnTo>
                  <a:pt x="1683" y="32"/>
                </a:lnTo>
                <a:lnTo>
                  <a:pt x="1684" y="32"/>
                </a:lnTo>
                <a:lnTo>
                  <a:pt x="1688" y="32"/>
                </a:lnTo>
                <a:lnTo>
                  <a:pt x="1698" y="33"/>
                </a:lnTo>
                <a:lnTo>
                  <a:pt x="1700" y="33"/>
                </a:lnTo>
                <a:lnTo>
                  <a:pt x="1701" y="33"/>
                </a:lnTo>
                <a:lnTo>
                  <a:pt x="1702" y="33"/>
                </a:lnTo>
                <a:lnTo>
                  <a:pt x="1703" y="33"/>
                </a:lnTo>
                <a:lnTo>
                  <a:pt x="1705" y="33"/>
                </a:lnTo>
                <a:lnTo>
                  <a:pt x="1706" y="34"/>
                </a:lnTo>
                <a:lnTo>
                  <a:pt x="1707" y="34"/>
                </a:lnTo>
                <a:lnTo>
                  <a:pt x="1708" y="34"/>
                </a:lnTo>
                <a:lnTo>
                  <a:pt x="1709" y="34"/>
                </a:lnTo>
                <a:close/>
              </a:path>
            </a:pathLst>
          </a:custGeom>
          <a:solidFill>
            <a:srgbClr val="C3B99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06" name="Freeform 362">
            <a:extLst>
              <a:ext uri="{FF2B5EF4-FFF2-40B4-BE49-F238E27FC236}">
                <a16:creationId xmlns:a16="http://schemas.microsoft.com/office/drawing/2014/main" id="{3AD82BB9-9FD7-D16E-240A-8A936E6B528B}"/>
              </a:ext>
            </a:extLst>
          </p:cNvPr>
          <p:cNvSpPr>
            <a:spLocks noEditPoints="1"/>
          </p:cNvSpPr>
          <p:nvPr/>
        </p:nvSpPr>
        <p:spPr bwMode="auto">
          <a:xfrm>
            <a:off x="506463" y="2810843"/>
            <a:ext cx="1122363" cy="979488"/>
          </a:xfrm>
          <a:custGeom>
            <a:avLst/>
            <a:gdLst>
              <a:gd name="T0" fmla="*/ 18 w 707"/>
              <a:gd name="T1" fmla="*/ 350 h 617"/>
              <a:gd name="T2" fmla="*/ 41 w 707"/>
              <a:gd name="T3" fmla="*/ 318 h 617"/>
              <a:gd name="T4" fmla="*/ 67 w 707"/>
              <a:gd name="T5" fmla="*/ 289 h 617"/>
              <a:gd name="T6" fmla="*/ 88 w 707"/>
              <a:gd name="T7" fmla="*/ 302 h 617"/>
              <a:gd name="T8" fmla="*/ 120 w 707"/>
              <a:gd name="T9" fmla="*/ 304 h 617"/>
              <a:gd name="T10" fmla="*/ 134 w 707"/>
              <a:gd name="T11" fmla="*/ 270 h 617"/>
              <a:gd name="T12" fmla="*/ 151 w 707"/>
              <a:gd name="T13" fmla="*/ 245 h 617"/>
              <a:gd name="T14" fmla="*/ 132 w 707"/>
              <a:gd name="T15" fmla="*/ 180 h 617"/>
              <a:gd name="T16" fmla="*/ 133 w 707"/>
              <a:gd name="T17" fmla="*/ 146 h 617"/>
              <a:gd name="T18" fmla="*/ 141 w 707"/>
              <a:gd name="T19" fmla="*/ 111 h 617"/>
              <a:gd name="T20" fmla="*/ 157 w 707"/>
              <a:gd name="T21" fmla="*/ 76 h 617"/>
              <a:gd name="T22" fmla="*/ 130 w 707"/>
              <a:gd name="T23" fmla="*/ 62 h 617"/>
              <a:gd name="T24" fmla="*/ 105 w 707"/>
              <a:gd name="T25" fmla="*/ 36 h 617"/>
              <a:gd name="T26" fmla="*/ 117 w 707"/>
              <a:gd name="T27" fmla="*/ 20 h 617"/>
              <a:gd name="T28" fmla="*/ 131 w 707"/>
              <a:gd name="T29" fmla="*/ 6 h 617"/>
              <a:gd name="T30" fmla="*/ 160 w 707"/>
              <a:gd name="T31" fmla="*/ 2 h 617"/>
              <a:gd name="T32" fmla="*/ 231 w 707"/>
              <a:gd name="T33" fmla="*/ 2 h 617"/>
              <a:gd name="T34" fmla="*/ 301 w 707"/>
              <a:gd name="T35" fmla="*/ 22 h 617"/>
              <a:gd name="T36" fmla="*/ 383 w 707"/>
              <a:gd name="T37" fmla="*/ 2 h 617"/>
              <a:gd name="T38" fmla="*/ 517 w 707"/>
              <a:gd name="T39" fmla="*/ 3 h 617"/>
              <a:gd name="T40" fmla="*/ 641 w 707"/>
              <a:gd name="T41" fmla="*/ 4 h 617"/>
              <a:gd name="T42" fmla="*/ 636 w 707"/>
              <a:gd name="T43" fmla="*/ 38 h 617"/>
              <a:gd name="T44" fmla="*/ 578 w 707"/>
              <a:gd name="T45" fmla="*/ 14 h 617"/>
              <a:gd name="T46" fmla="*/ 578 w 707"/>
              <a:gd name="T47" fmla="*/ 103 h 617"/>
              <a:gd name="T48" fmla="*/ 577 w 707"/>
              <a:gd name="T49" fmla="*/ 147 h 617"/>
              <a:gd name="T50" fmla="*/ 616 w 707"/>
              <a:gd name="T51" fmla="*/ 166 h 617"/>
              <a:gd name="T52" fmla="*/ 655 w 707"/>
              <a:gd name="T53" fmla="*/ 168 h 617"/>
              <a:gd name="T54" fmla="*/ 674 w 707"/>
              <a:gd name="T55" fmla="*/ 161 h 617"/>
              <a:gd name="T56" fmla="*/ 696 w 707"/>
              <a:gd name="T57" fmla="*/ 136 h 617"/>
              <a:gd name="T58" fmla="*/ 707 w 707"/>
              <a:gd name="T59" fmla="*/ 183 h 617"/>
              <a:gd name="T60" fmla="*/ 706 w 707"/>
              <a:gd name="T61" fmla="*/ 226 h 617"/>
              <a:gd name="T62" fmla="*/ 705 w 707"/>
              <a:gd name="T63" fmla="*/ 333 h 617"/>
              <a:gd name="T64" fmla="*/ 706 w 707"/>
              <a:gd name="T65" fmla="*/ 393 h 617"/>
              <a:gd name="T66" fmla="*/ 706 w 707"/>
              <a:gd name="T67" fmla="*/ 419 h 617"/>
              <a:gd name="T68" fmla="*/ 658 w 707"/>
              <a:gd name="T69" fmla="*/ 440 h 617"/>
              <a:gd name="T70" fmla="*/ 612 w 707"/>
              <a:gd name="T71" fmla="*/ 460 h 617"/>
              <a:gd name="T72" fmla="*/ 516 w 707"/>
              <a:gd name="T73" fmla="*/ 506 h 617"/>
              <a:gd name="T74" fmla="*/ 442 w 707"/>
              <a:gd name="T75" fmla="*/ 542 h 617"/>
              <a:gd name="T76" fmla="*/ 408 w 707"/>
              <a:gd name="T77" fmla="*/ 560 h 617"/>
              <a:gd name="T78" fmla="*/ 357 w 707"/>
              <a:gd name="T79" fmla="*/ 578 h 617"/>
              <a:gd name="T80" fmla="*/ 272 w 707"/>
              <a:gd name="T81" fmla="*/ 607 h 617"/>
              <a:gd name="T82" fmla="*/ 248 w 707"/>
              <a:gd name="T83" fmla="*/ 591 h 617"/>
              <a:gd name="T84" fmla="*/ 251 w 707"/>
              <a:gd name="T85" fmla="*/ 542 h 617"/>
              <a:gd name="T86" fmla="*/ 232 w 707"/>
              <a:gd name="T87" fmla="*/ 505 h 617"/>
              <a:gd name="T88" fmla="*/ 190 w 707"/>
              <a:gd name="T89" fmla="*/ 508 h 617"/>
              <a:gd name="T90" fmla="*/ 140 w 707"/>
              <a:gd name="T91" fmla="*/ 524 h 617"/>
              <a:gd name="T92" fmla="*/ 116 w 707"/>
              <a:gd name="T93" fmla="*/ 486 h 617"/>
              <a:gd name="T94" fmla="*/ 124 w 707"/>
              <a:gd name="T95" fmla="*/ 450 h 617"/>
              <a:gd name="T96" fmla="*/ 113 w 707"/>
              <a:gd name="T97" fmla="*/ 433 h 617"/>
              <a:gd name="T98" fmla="*/ 88 w 707"/>
              <a:gd name="T99" fmla="*/ 443 h 617"/>
              <a:gd name="T100" fmla="*/ 65 w 707"/>
              <a:gd name="T101" fmla="*/ 432 h 617"/>
              <a:gd name="T102" fmla="*/ 72 w 707"/>
              <a:gd name="T103" fmla="*/ 419 h 617"/>
              <a:gd name="T104" fmla="*/ 85 w 707"/>
              <a:gd name="T105" fmla="*/ 410 h 617"/>
              <a:gd name="T106" fmla="*/ 94 w 707"/>
              <a:gd name="T107" fmla="*/ 399 h 617"/>
              <a:gd name="T108" fmla="*/ 96 w 707"/>
              <a:gd name="T109" fmla="*/ 390 h 617"/>
              <a:gd name="T110" fmla="*/ 67 w 707"/>
              <a:gd name="T111" fmla="*/ 405 h 617"/>
              <a:gd name="T112" fmla="*/ 38 w 707"/>
              <a:gd name="T113" fmla="*/ 390 h 617"/>
              <a:gd name="T114" fmla="*/ 8 w 707"/>
              <a:gd name="T115" fmla="*/ 398 h 617"/>
              <a:gd name="T116" fmla="*/ 511 w 707"/>
              <a:gd name="T117" fmla="*/ 114 h 617"/>
              <a:gd name="T118" fmla="*/ 483 w 707"/>
              <a:gd name="T119" fmla="*/ 70 h 617"/>
              <a:gd name="T120" fmla="*/ 527 w 707"/>
              <a:gd name="T121" fmla="*/ 70 h 6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707" h="617">
                <a:moveTo>
                  <a:pt x="0" y="372"/>
                </a:moveTo>
                <a:lnTo>
                  <a:pt x="0" y="371"/>
                </a:lnTo>
                <a:lnTo>
                  <a:pt x="0" y="369"/>
                </a:lnTo>
                <a:lnTo>
                  <a:pt x="0" y="367"/>
                </a:lnTo>
                <a:lnTo>
                  <a:pt x="0" y="365"/>
                </a:lnTo>
                <a:lnTo>
                  <a:pt x="0" y="364"/>
                </a:lnTo>
                <a:lnTo>
                  <a:pt x="1" y="359"/>
                </a:lnTo>
                <a:lnTo>
                  <a:pt x="1" y="358"/>
                </a:lnTo>
                <a:lnTo>
                  <a:pt x="1" y="357"/>
                </a:lnTo>
                <a:lnTo>
                  <a:pt x="1" y="354"/>
                </a:lnTo>
                <a:lnTo>
                  <a:pt x="1" y="349"/>
                </a:lnTo>
                <a:lnTo>
                  <a:pt x="5" y="349"/>
                </a:lnTo>
                <a:lnTo>
                  <a:pt x="12" y="349"/>
                </a:lnTo>
                <a:lnTo>
                  <a:pt x="18" y="350"/>
                </a:lnTo>
                <a:lnTo>
                  <a:pt x="33" y="350"/>
                </a:lnTo>
                <a:lnTo>
                  <a:pt x="33" y="348"/>
                </a:lnTo>
                <a:lnTo>
                  <a:pt x="33" y="347"/>
                </a:lnTo>
                <a:lnTo>
                  <a:pt x="33" y="344"/>
                </a:lnTo>
                <a:lnTo>
                  <a:pt x="33" y="341"/>
                </a:lnTo>
                <a:lnTo>
                  <a:pt x="33" y="340"/>
                </a:lnTo>
                <a:lnTo>
                  <a:pt x="33" y="338"/>
                </a:lnTo>
                <a:lnTo>
                  <a:pt x="33" y="335"/>
                </a:lnTo>
                <a:lnTo>
                  <a:pt x="33" y="332"/>
                </a:lnTo>
                <a:lnTo>
                  <a:pt x="33" y="329"/>
                </a:lnTo>
                <a:lnTo>
                  <a:pt x="33" y="326"/>
                </a:lnTo>
                <a:lnTo>
                  <a:pt x="33" y="324"/>
                </a:lnTo>
                <a:lnTo>
                  <a:pt x="41" y="324"/>
                </a:lnTo>
                <a:lnTo>
                  <a:pt x="41" y="318"/>
                </a:lnTo>
                <a:lnTo>
                  <a:pt x="41" y="313"/>
                </a:lnTo>
                <a:lnTo>
                  <a:pt x="41" y="289"/>
                </a:lnTo>
                <a:lnTo>
                  <a:pt x="42" y="289"/>
                </a:lnTo>
                <a:lnTo>
                  <a:pt x="45" y="289"/>
                </a:lnTo>
                <a:lnTo>
                  <a:pt x="47" y="289"/>
                </a:lnTo>
                <a:lnTo>
                  <a:pt x="48" y="289"/>
                </a:lnTo>
                <a:lnTo>
                  <a:pt x="53" y="289"/>
                </a:lnTo>
                <a:lnTo>
                  <a:pt x="54" y="289"/>
                </a:lnTo>
                <a:lnTo>
                  <a:pt x="55" y="289"/>
                </a:lnTo>
                <a:lnTo>
                  <a:pt x="56" y="289"/>
                </a:lnTo>
                <a:lnTo>
                  <a:pt x="62" y="289"/>
                </a:lnTo>
                <a:lnTo>
                  <a:pt x="64" y="289"/>
                </a:lnTo>
                <a:lnTo>
                  <a:pt x="65" y="289"/>
                </a:lnTo>
                <a:lnTo>
                  <a:pt x="67" y="289"/>
                </a:lnTo>
                <a:lnTo>
                  <a:pt x="68" y="289"/>
                </a:lnTo>
                <a:lnTo>
                  <a:pt x="69" y="289"/>
                </a:lnTo>
                <a:lnTo>
                  <a:pt x="72" y="289"/>
                </a:lnTo>
                <a:lnTo>
                  <a:pt x="74" y="289"/>
                </a:lnTo>
                <a:lnTo>
                  <a:pt x="76" y="289"/>
                </a:lnTo>
                <a:lnTo>
                  <a:pt x="79" y="289"/>
                </a:lnTo>
                <a:lnTo>
                  <a:pt x="86" y="289"/>
                </a:lnTo>
                <a:lnTo>
                  <a:pt x="87" y="289"/>
                </a:lnTo>
                <a:lnTo>
                  <a:pt x="87" y="290"/>
                </a:lnTo>
                <a:lnTo>
                  <a:pt x="87" y="291"/>
                </a:lnTo>
                <a:lnTo>
                  <a:pt x="87" y="293"/>
                </a:lnTo>
                <a:lnTo>
                  <a:pt x="87" y="297"/>
                </a:lnTo>
                <a:lnTo>
                  <a:pt x="87" y="302"/>
                </a:lnTo>
                <a:lnTo>
                  <a:pt x="88" y="302"/>
                </a:lnTo>
                <a:lnTo>
                  <a:pt x="90" y="302"/>
                </a:lnTo>
                <a:lnTo>
                  <a:pt x="91" y="302"/>
                </a:lnTo>
                <a:lnTo>
                  <a:pt x="94" y="302"/>
                </a:lnTo>
                <a:lnTo>
                  <a:pt x="98" y="304"/>
                </a:lnTo>
                <a:lnTo>
                  <a:pt x="99" y="304"/>
                </a:lnTo>
                <a:lnTo>
                  <a:pt x="100" y="304"/>
                </a:lnTo>
                <a:lnTo>
                  <a:pt x="103" y="304"/>
                </a:lnTo>
                <a:lnTo>
                  <a:pt x="107" y="304"/>
                </a:lnTo>
                <a:lnTo>
                  <a:pt x="110" y="304"/>
                </a:lnTo>
                <a:lnTo>
                  <a:pt x="112" y="304"/>
                </a:lnTo>
                <a:lnTo>
                  <a:pt x="113" y="304"/>
                </a:lnTo>
                <a:lnTo>
                  <a:pt x="117" y="304"/>
                </a:lnTo>
                <a:lnTo>
                  <a:pt x="119" y="304"/>
                </a:lnTo>
                <a:lnTo>
                  <a:pt x="120" y="304"/>
                </a:lnTo>
                <a:lnTo>
                  <a:pt x="120" y="302"/>
                </a:lnTo>
                <a:lnTo>
                  <a:pt x="120" y="301"/>
                </a:lnTo>
                <a:lnTo>
                  <a:pt x="120" y="295"/>
                </a:lnTo>
                <a:lnTo>
                  <a:pt x="120" y="293"/>
                </a:lnTo>
                <a:lnTo>
                  <a:pt x="120" y="292"/>
                </a:lnTo>
                <a:lnTo>
                  <a:pt x="120" y="289"/>
                </a:lnTo>
                <a:lnTo>
                  <a:pt x="120" y="285"/>
                </a:lnTo>
                <a:lnTo>
                  <a:pt x="120" y="284"/>
                </a:lnTo>
                <a:lnTo>
                  <a:pt x="120" y="277"/>
                </a:lnTo>
                <a:lnTo>
                  <a:pt x="120" y="272"/>
                </a:lnTo>
                <a:lnTo>
                  <a:pt x="120" y="271"/>
                </a:lnTo>
                <a:lnTo>
                  <a:pt x="125" y="271"/>
                </a:lnTo>
                <a:lnTo>
                  <a:pt x="134" y="271"/>
                </a:lnTo>
                <a:lnTo>
                  <a:pt x="134" y="270"/>
                </a:lnTo>
                <a:lnTo>
                  <a:pt x="134" y="251"/>
                </a:lnTo>
                <a:lnTo>
                  <a:pt x="136" y="251"/>
                </a:lnTo>
                <a:lnTo>
                  <a:pt x="138" y="251"/>
                </a:lnTo>
                <a:lnTo>
                  <a:pt x="142" y="251"/>
                </a:lnTo>
                <a:lnTo>
                  <a:pt x="143" y="251"/>
                </a:lnTo>
                <a:lnTo>
                  <a:pt x="145" y="251"/>
                </a:lnTo>
                <a:lnTo>
                  <a:pt x="147" y="251"/>
                </a:lnTo>
                <a:lnTo>
                  <a:pt x="149" y="251"/>
                </a:lnTo>
                <a:lnTo>
                  <a:pt x="151" y="251"/>
                </a:lnTo>
                <a:lnTo>
                  <a:pt x="151" y="250"/>
                </a:lnTo>
                <a:lnTo>
                  <a:pt x="151" y="248"/>
                </a:lnTo>
                <a:lnTo>
                  <a:pt x="151" y="247"/>
                </a:lnTo>
                <a:lnTo>
                  <a:pt x="151" y="246"/>
                </a:lnTo>
                <a:lnTo>
                  <a:pt x="151" y="245"/>
                </a:lnTo>
                <a:lnTo>
                  <a:pt x="151" y="232"/>
                </a:lnTo>
                <a:lnTo>
                  <a:pt x="151" y="223"/>
                </a:lnTo>
                <a:lnTo>
                  <a:pt x="151" y="213"/>
                </a:lnTo>
                <a:lnTo>
                  <a:pt x="151" y="209"/>
                </a:lnTo>
                <a:lnTo>
                  <a:pt x="153" y="184"/>
                </a:lnTo>
                <a:lnTo>
                  <a:pt x="153" y="183"/>
                </a:lnTo>
                <a:lnTo>
                  <a:pt x="150" y="183"/>
                </a:lnTo>
                <a:lnTo>
                  <a:pt x="143" y="183"/>
                </a:lnTo>
                <a:lnTo>
                  <a:pt x="142" y="183"/>
                </a:lnTo>
                <a:lnTo>
                  <a:pt x="133" y="183"/>
                </a:lnTo>
                <a:lnTo>
                  <a:pt x="132" y="183"/>
                </a:lnTo>
                <a:lnTo>
                  <a:pt x="132" y="182"/>
                </a:lnTo>
                <a:lnTo>
                  <a:pt x="132" y="181"/>
                </a:lnTo>
                <a:lnTo>
                  <a:pt x="132" y="180"/>
                </a:lnTo>
                <a:lnTo>
                  <a:pt x="132" y="179"/>
                </a:lnTo>
                <a:lnTo>
                  <a:pt x="132" y="178"/>
                </a:lnTo>
                <a:lnTo>
                  <a:pt x="132" y="172"/>
                </a:lnTo>
                <a:lnTo>
                  <a:pt x="132" y="171"/>
                </a:lnTo>
                <a:lnTo>
                  <a:pt x="132" y="170"/>
                </a:lnTo>
                <a:lnTo>
                  <a:pt x="132" y="165"/>
                </a:lnTo>
                <a:lnTo>
                  <a:pt x="132" y="157"/>
                </a:lnTo>
                <a:lnTo>
                  <a:pt x="132" y="156"/>
                </a:lnTo>
                <a:lnTo>
                  <a:pt x="133" y="154"/>
                </a:lnTo>
                <a:lnTo>
                  <a:pt x="133" y="153"/>
                </a:lnTo>
                <a:lnTo>
                  <a:pt x="133" y="150"/>
                </a:lnTo>
                <a:lnTo>
                  <a:pt x="133" y="149"/>
                </a:lnTo>
                <a:lnTo>
                  <a:pt x="133" y="147"/>
                </a:lnTo>
                <a:lnTo>
                  <a:pt x="133" y="146"/>
                </a:lnTo>
                <a:lnTo>
                  <a:pt x="133" y="145"/>
                </a:lnTo>
                <a:lnTo>
                  <a:pt x="133" y="141"/>
                </a:lnTo>
                <a:lnTo>
                  <a:pt x="133" y="132"/>
                </a:lnTo>
                <a:lnTo>
                  <a:pt x="133" y="131"/>
                </a:lnTo>
                <a:lnTo>
                  <a:pt x="133" y="130"/>
                </a:lnTo>
                <a:lnTo>
                  <a:pt x="134" y="128"/>
                </a:lnTo>
                <a:lnTo>
                  <a:pt x="134" y="126"/>
                </a:lnTo>
                <a:lnTo>
                  <a:pt x="136" y="124"/>
                </a:lnTo>
                <a:lnTo>
                  <a:pt x="137" y="122"/>
                </a:lnTo>
                <a:lnTo>
                  <a:pt x="137" y="121"/>
                </a:lnTo>
                <a:lnTo>
                  <a:pt x="138" y="118"/>
                </a:lnTo>
                <a:lnTo>
                  <a:pt x="139" y="117"/>
                </a:lnTo>
                <a:lnTo>
                  <a:pt x="141" y="112"/>
                </a:lnTo>
                <a:lnTo>
                  <a:pt x="141" y="111"/>
                </a:lnTo>
                <a:lnTo>
                  <a:pt x="142" y="109"/>
                </a:lnTo>
                <a:lnTo>
                  <a:pt x="143" y="106"/>
                </a:lnTo>
                <a:lnTo>
                  <a:pt x="146" y="103"/>
                </a:lnTo>
                <a:lnTo>
                  <a:pt x="147" y="100"/>
                </a:lnTo>
                <a:lnTo>
                  <a:pt x="148" y="97"/>
                </a:lnTo>
                <a:lnTo>
                  <a:pt x="149" y="95"/>
                </a:lnTo>
                <a:lnTo>
                  <a:pt x="153" y="88"/>
                </a:lnTo>
                <a:lnTo>
                  <a:pt x="153" y="87"/>
                </a:lnTo>
                <a:lnTo>
                  <a:pt x="154" y="87"/>
                </a:lnTo>
                <a:lnTo>
                  <a:pt x="156" y="82"/>
                </a:lnTo>
                <a:lnTo>
                  <a:pt x="156" y="80"/>
                </a:lnTo>
                <a:lnTo>
                  <a:pt x="157" y="79"/>
                </a:lnTo>
                <a:lnTo>
                  <a:pt x="157" y="78"/>
                </a:lnTo>
                <a:lnTo>
                  <a:pt x="157" y="76"/>
                </a:lnTo>
                <a:lnTo>
                  <a:pt x="157" y="74"/>
                </a:lnTo>
                <a:lnTo>
                  <a:pt x="157" y="73"/>
                </a:lnTo>
                <a:lnTo>
                  <a:pt x="157" y="71"/>
                </a:lnTo>
                <a:lnTo>
                  <a:pt x="158" y="70"/>
                </a:lnTo>
                <a:lnTo>
                  <a:pt x="157" y="70"/>
                </a:lnTo>
                <a:lnTo>
                  <a:pt x="130" y="69"/>
                </a:lnTo>
                <a:lnTo>
                  <a:pt x="130" y="64"/>
                </a:lnTo>
                <a:lnTo>
                  <a:pt x="130" y="62"/>
                </a:lnTo>
                <a:lnTo>
                  <a:pt x="131" y="62"/>
                </a:lnTo>
                <a:lnTo>
                  <a:pt x="132" y="61"/>
                </a:lnTo>
                <a:lnTo>
                  <a:pt x="134" y="59"/>
                </a:lnTo>
                <a:lnTo>
                  <a:pt x="134" y="55"/>
                </a:lnTo>
                <a:lnTo>
                  <a:pt x="131" y="61"/>
                </a:lnTo>
                <a:lnTo>
                  <a:pt x="130" y="62"/>
                </a:lnTo>
                <a:lnTo>
                  <a:pt x="130" y="61"/>
                </a:lnTo>
                <a:lnTo>
                  <a:pt x="131" y="55"/>
                </a:lnTo>
                <a:lnTo>
                  <a:pt x="130" y="37"/>
                </a:lnTo>
                <a:lnTo>
                  <a:pt x="128" y="37"/>
                </a:lnTo>
                <a:lnTo>
                  <a:pt x="124" y="37"/>
                </a:lnTo>
                <a:lnTo>
                  <a:pt x="122" y="37"/>
                </a:lnTo>
                <a:lnTo>
                  <a:pt x="121" y="37"/>
                </a:lnTo>
                <a:lnTo>
                  <a:pt x="119" y="37"/>
                </a:lnTo>
                <a:lnTo>
                  <a:pt x="115" y="37"/>
                </a:lnTo>
                <a:lnTo>
                  <a:pt x="113" y="37"/>
                </a:lnTo>
                <a:lnTo>
                  <a:pt x="112" y="37"/>
                </a:lnTo>
                <a:lnTo>
                  <a:pt x="108" y="37"/>
                </a:lnTo>
                <a:lnTo>
                  <a:pt x="105" y="37"/>
                </a:lnTo>
                <a:lnTo>
                  <a:pt x="105" y="36"/>
                </a:lnTo>
                <a:lnTo>
                  <a:pt x="99" y="36"/>
                </a:lnTo>
                <a:lnTo>
                  <a:pt x="100" y="36"/>
                </a:lnTo>
                <a:lnTo>
                  <a:pt x="102" y="33"/>
                </a:lnTo>
                <a:lnTo>
                  <a:pt x="103" y="32"/>
                </a:lnTo>
                <a:lnTo>
                  <a:pt x="104" y="32"/>
                </a:lnTo>
                <a:lnTo>
                  <a:pt x="105" y="31"/>
                </a:lnTo>
                <a:lnTo>
                  <a:pt x="106" y="30"/>
                </a:lnTo>
                <a:lnTo>
                  <a:pt x="107" y="30"/>
                </a:lnTo>
                <a:lnTo>
                  <a:pt x="108" y="29"/>
                </a:lnTo>
                <a:lnTo>
                  <a:pt x="110" y="29"/>
                </a:lnTo>
                <a:lnTo>
                  <a:pt x="111" y="28"/>
                </a:lnTo>
                <a:lnTo>
                  <a:pt x="113" y="24"/>
                </a:lnTo>
                <a:lnTo>
                  <a:pt x="116" y="21"/>
                </a:lnTo>
                <a:lnTo>
                  <a:pt x="117" y="20"/>
                </a:lnTo>
                <a:lnTo>
                  <a:pt x="119" y="20"/>
                </a:lnTo>
                <a:lnTo>
                  <a:pt x="120" y="19"/>
                </a:lnTo>
                <a:lnTo>
                  <a:pt x="120" y="17"/>
                </a:lnTo>
                <a:lnTo>
                  <a:pt x="123" y="16"/>
                </a:lnTo>
                <a:lnTo>
                  <a:pt x="124" y="16"/>
                </a:lnTo>
                <a:lnTo>
                  <a:pt x="125" y="15"/>
                </a:lnTo>
                <a:lnTo>
                  <a:pt x="125" y="14"/>
                </a:lnTo>
                <a:lnTo>
                  <a:pt x="127" y="14"/>
                </a:lnTo>
                <a:lnTo>
                  <a:pt x="127" y="13"/>
                </a:lnTo>
                <a:lnTo>
                  <a:pt x="128" y="12"/>
                </a:lnTo>
                <a:lnTo>
                  <a:pt x="128" y="11"/>
                </a:lnTo>
                <a:lnTo>
                  <a:pt x="129" y="9"/>
                </a:lnTo>
                <a:lnTo>
                  <a:pt x="129" y="8"/>
                </a:lnTo>
                <a:lnTo>
                  <a:pt x="131" y="6"/>
                </a:lnTo>
                <a:lnTo>
                  <a:pt x="131" y="4"/>
                </a:lnTo>
                <a:lnTo>
                  <a:pt x="131" y="2"/>
                </a:lnTo>
                <a:lnTo>
                  <a:pt x="131" y="0"/>
                </a:lnTo>
                <a:lnTo>
                  <a:pt x="132" y="0"/>
                </a:lnTo>
                <a:lnTo>
                  <a:pt x="139" y="2"/>
                </a:lnTo>
                <a:lnTo>
                  <a:pt x="145" y="2"/>
                </a:lnTo>
                <a:lnTo>
                  <a:pt x="149" y="2"/>
                </a:lnTo>
                <a:lnTo>
                  <a:pt x="150" y="2"/>
                </a:lnTo>
                <a:lnTo>
                  <a:pt x="151" y="2"/>
                </a:lnTo>
                <a:lnTo>
                  <a:pt x="156" y="2"/>
                </a:lnTo>
                <a:lnTo>
                  <a:pt x="157" y="2"/>
                </a:lnTo>
                <a:lnTo>
                  <a:pt x="158" y="2"/>
                </a:lnTo>
                <a:lnTo>
                  <a:pt x="159" y="2"/>
                </a:lnTo>
                <a:lnTo>
                  <a:pt x="160" y="2"/>
                </a:lnTo>
                <a:lnTo>
                  <a:pt x="166" y="2"/>
                </a:lnTo>
                <a:lnTo>
                  <a:pt x="173" y="2"/>
                </a:lnTo>
                <a:lnTo>
                  <a:pt x="186" y="2"/>
                </a:lnTo>
                <a:lnTo>
                  <a:pt x="188" y="2"/>
                </a:lnTo>
                <a:lnTo>
                  <a:pt x="198" y="2"/>
                </a:lnTo>
                <a:lnTo>
                  <a:pt x="200" y="2"/>
                </a:lnTo>
                <a:lnTo>
                  <a:pt x="201" y="2"/>
                </a:lnTo>
                <a:lnTo>
                  <a:pt x="203" y="2"/>
                </a:lnTo>
                <a:lnTo>
                  <a:pt x="208" y="2"/>
                </a:lnTo>
                <a:lnTo>
                  <a:pt x="209" y="2"/>
                </a:lnTo>
                <a:lnTo>
                  <a:pt x="216" y="2"/>
                </a:lnTo>
                <a:lnTo>
                  <a:pt x="222" y="2"/>
                </a:lnTo>
                <a:lnTo>
                  <a:pt x="224" y="2"/>
                </a:lnTo>
                <a:lnTo>
                  <a:pt x="231" y="2"/>
                </a:lnTo>
                <a:lnTo>
                  <a:pt x="232" y="2"/>
                </a:lnTo>
                <a:lnTo>
                  <a:pt x="240" y="2"/>
                </a:lnTo>
                <a:lnTo>
                  <a:pt x="244" y="2"/>
                </a:lnTo>
                <a:lnTo>
                  <a:pt x="255" y="2"/>
                </a:lnTo>
                <a:lnTo>
                  <a:pt x="255" y="0"/>
                </a:lnTo>
                <a:lnTo>
                  <a:pt x="261" y="0"/>
                </a:lnTo>
                <a:lnTo>
                  <a:pt x="270" y="0"/>
                </a:lnTo>
                <a:lnTo>
                  <a:pt x="280" y="0"/>
                </a:lnTo>
                <a:lnTo>
                  <a:pt x="287" y="0"/>
                </a:lnTo>
                <a:lnTo>
                  <a:pt x="288" y="0"/>
                </a:lnTo>
                <a:lnTo>
                  <a:pt x="289" y="0"/>
                </a:lnTo>
                <a:lnTo>
                  <a:pt x="300" y="0"/>
                </a:lnTo>
                <a:lnTo>
                  <a:pt x="301" y="0"/>
                </a:lnTo>
                <a:lnTo>
                  <a:pt x="301" y="22"/>
                </a:lnTo>
                <a:lnTo>
                  <a:pt x="312" y="22"/>
                </a:lnTo>
                <a:lnTo>
                  <a:pt x="312" y="12"/>
                </a:lnTo>
                <a:lnTo>
                  <a:pt x="312" y="2"/>
                </a:lnTo>
                <a:lnTo>
                  <a:pt x="312" y="0"/>
                </a:lnTo>
                <a:lnTo>
                  <a:pt x="313" y="0"/>
                </a:lnTo>
                <a:lnTo>
                  <a:pt x="314" y="0"/>
                </a:lnTo>
                <a:lnTo>
                  <a:pt x="323" y="0"/>
                </a:lnTo>
                <a:lnTo>
                  <a:pt x="337" y="0"/>
                </a:lnTo>
                <a:lnTo>
                  <a:pt x="343" y="0"/>
                </a:lnTo>
                <a:lnTo>
                  <a:pt x="349" y="0"/>
                </a:lnTo>
                <a:lnTo>
                  <a:pt x="363" y="2"/>
                </a:lnTo>
                <a:lnTo>
                  <a:pt x="365" y="2"/>
                </a:lnTo>
                <a:lnTo>
                  <a:pt x="380" y="2"/>
                </a:lnTo>
                <a:lnTo>
                  <a:pt x="383" y="2"/>
                </a:lnTo>
                <a:lnTo>
                  <a:pt x="384" y="2"/>
                </a:lnTo>
                <a:lnTo>
                  <a:pt x="398" y="2"/>
                </a:lnTo>
                <a:lnTo>
                  <a:pt x="412" y="2"/>
                </a:lnTo>
                <a:lnTo>
                  <a:pt x="414" y="2"/>
                </a:lnTo>
                <a:lnTo>
                  <a:pt x="446" y="3"/>
                </a:lnTo>
                <a:lnTo>
                  <a:pt x="447" y="3"/>
                </a:lnTo>
                <a:lnTo>
                  <a:pt x="450" y="3"/>
                </a:lnTo>
                <a:lnTo>
                  <a:pt x="452" y="3"/>
                </a:lnTo>
                <a:lnTo>
                  <a:pt x="455" y="3"/>
                </a:lnTo>
                <a:lnTo>
                  <a:pt x="479" y="3"/>
                </a:lnTo>
                <a:lnTo>
                  <a:pt x="508" y="3"/>
                </a:lnTo>
                <a:lnTo>
                  <a:pt x="513" y="3"/>
                </a:lnTo>
                <a:lnTo>
                  <a:pt x="516" y="3"/>
                </a:lnTo>
                <a:lnTo>
                  <a:pt x="517" y="3"/>
                </a:lnTo>
                <a:lnTo>
                  <a:pt x="528" y="3"/>
                </a:lnTo>
                <a:lnTo>
                  <a:pt x="536" y="3"/>
                </a:lnTo>
                <a:lnTo>
                  <a:pt x="554" y="3"/>
                </a:lnTo>
                <a:lnTo>
                  <a:pt x="556" y="3"/>
                </a:lnTo>
                <a:lnTo>
                  <a:pt x="561" y="3"/>
                </a:lnTo>
                <a:lnTo>
                  <a:pt x="563" y="3"/>
                </a:lnTo>
                <a:lnTo>
                  <a:pt x="577" y="3"/>
                </a:lnTo>
                <a:lnTo>
                  <a:pt x="584" y="3"/>
                </a:lnTo>
                <a:lnTo>
                  <a:pt x="602" y="4"/>
                </a:lnTo>
                <a:lnTo>
                  <a:pt x="619" y="4"/>
                </a:lnTo>
                <a:lnTo>
                  <a:pt x="623" y="4"/>
                </a:lnTo>
                <a:lnTo>
                  <a:pt x="638" y="4"/>
                </a:lnTo>
                <a:lnTo>
                  <a:pt x="640" y="4"/>
                </a:lnTo>
                <a:lnTo>
                  <a:pt x="641" y="4"/>
                </a:lnTo>
                <a:lnTo>
                  <a:pt x="641" y="5"/>
                </a:lnTo>
                <a:lnTo>
                  <a:pt x="641" y="6"/>
                </a:lnTo>
                <a:lnTo>
                  <a:pt x="641" y="7"/>
                </a:lnTo>
                <a:lnTo>
                  <a:pt x="641" y="20"/>
                </a:lnTo>
                <a:lnTo>
                  <a:pt x="641" y="21"/>
                </a:lnTo>
                <a:lnTo>
                  <a:pt x="641" y="28"/>
                </a:lnTo>
                <a:lnTo>
                  <a:pt x="641" y="32"/>
                </a:lnTo>
                <a:lnTo>
                  <a:pt x="641" y="33"/>
                </a:lnTo>
                <a:lnTo>
                  <a:pt x="638" y="33"/>
                </a:lnTo>
                <a:lnTo>
                  <a:pt x="638" y="34"/>
                </a:lnTo>
                <a:lnTo>
                  <a:pt x="637" y="34"/>
                </a:lnTo>
                <a:lnTo>
                  <a:pt x="637" y="36"/>
                </a:lnTo>
                <a:lnTo>
                  <a:pt x="636" y="36"/>
                </a:lnTo>
                <a:lnTo>
                  <a:pt x="636" y="38"/>
                </a:lnTo>
                <a:lnTo>
                  <a:pt x="636" y="39"/>
                </a:lnTo>
                <a:lnTo>
                  <a:pt x="633" y="39"/>
                </a:lnTo>
                <a:lnTo>
                  <a:pt x="623" y="39"/>
                </a:lnTo>
                <a:lnTo>
                  <a:pt x="622" y="39"/>
                </a:lnTo>
                <a:lnTo>
                  <a:pt x="622" y="22"/>
                </a:lnTo>
                <a:lnTo>
                  <a:pt x="622" y="11"/>
                </a:lnTo>
                <a:lnTo>
                  <a:pt x="622" y="7"/>
                </a:lnTo>
                <a:lnTo>
                  <a:pt x="622" y="5"/>
                </a:lnTo>
                <a:lnTo>
                  <a:pt x="623" y="4"/>
                </a:lnTo>
                <a:lnTo>
                  <a:pt x="611" y="4"/>
                </a:lnTo>
                <a:lnTo>
                  <a:pt x="602" y="4"/>
                </a:lnTo>
                <a:lnTo>
                  <a:pt x="578" y="4"/>
                </a:lnTo>
                <a:lnTo>
                  <a:pt x="578" y="11"/>
                </a:lnTo>
                <a:lnTo>
                  <a:pt x="578" y="14"/>
                </a:lnTo>
                <a:lnTo>
                  <a:pt x="578" y="24"/>
                </a:lnTo>
                <a:lnTo>
                  <a:pt x="578" y="33"/>
                </a:lnTo>
                <a:lnTo>
                  <a:pt x="578" y="36"/>
                </a:lnTo>
                <a:lnTo>
                  <a:pt x="578" y="39"/>
                </a:lnTo>
                <a:lnTo>
                  <a:pt x="578" y="50"/>
                </a:lnTo>
                <a:lnTo>
                  <a:pt x="578" y="51"/>
                </a:lnTo>
                <a:lnTo>
                  <a:pt x="578" y="54"/>
                </a:lnTo>
                <a:lnTo>
                  <a:pt x="578" y="59"/>
                </a:lnTo>
                <a:lnTo>
                  <a:pt x="578" y="61"/>
                </a:lnTo>
                <a:lnTo>
                  <a:pt x="578" y="71"/>
                </a:lnTo>
                <a:lnTo>
                  <a:pt x="578" y="87"/>
                </a:lnTo>
                <a:lnTo>
                  <a:pt x="578" y="96"/>
                </a:lnTo>
                <a:lnTo>
                  <a:pt x="578" y="99"/>
                </a:lnTo>
                <a:lnTo>
                  <a:pt x="578" y="103"/>
                </a:lnTo>
                <a:lnTo>
                  <a:pt x="591" y="103"/>
                </a:lnTo>
                <a:lnTo>
                  <a:pt x="597" y="103"/>
                </a:lnTo>
                <a:lnTo>
                  <a:pt x="597" y="106"/>
                </a:lnTo>
                <a:lnTo>
                  <a:pt x="596" y="111"/>
                </a:lnTo>
                <a:lnTo>
                  <a:pt x="596" y="114"/>
                </a:lnTo>
                <a:lnTo>
                  <a:pt x="596" y="130"/>
                </a:lnTo>
                <a:lnTo>
                  <a:pt x="596" y="133"/>
                </a:lnTo>
                <a:lnTo>
                  <a:pt x="596" y="136"/>
                </a:lnTo>
                <a:lnTo>
                  <a:pt x="595" y="136"/>
                </a:lnTo>
                <a:lnTo>
                  <a:pt x="593" y="136"/>
                </a:lnTo>
                <a:lnTo>
                  <a:pt x="590" y="136"/>
                </a:lnTo>
                <a:lnTo>
                  <a:pt x="584" y="136"/>
                </a:lnTo>
                <a:lnTo>
                  <a:pt x="577" y="136"/>
                </a:lnTo>
                <a:lnTo>
                  <a:pt x="577" y="147"/>
                </a:lnTo>
                <a:lnTo>
                  <a:pt x="576" y="164"/>
                </a:lnTo>
                <a:lnTo>
                  <a:pt x="576" y="167"/>
                </a:lnTo>
                <a:lnTo>
                  <a:pt x="581" y="167"/>
                </a:lnTo>
                <a:lnTo>
                  <a:pt x="588" y="167"/>
                </a:lnTo>
                <a:lnTo>
                  <a:pt x="590" y="167"/>
                </a:lnTo>
                <a:lnTo>
                  <a:pt x="593" y="167"/>
                </a:lnTo>
                <a:lnTo>
                  <a:pt x="596" y="167"/>
                </a:lnTo>
                <a:lnTo>
                  <a:pt x="600" y="167"/>
                </a:lnTo>
                <a:lnTo>
                  <a:pt x="605" y="167"/>
                </a:lnTo>
                <a:lnTo>
                  <a:pt x="610" y="167"/>
                </a:lnTo>
                <a:lnTo>
                  <a:pt x="613" y="167"/>
                </a:lnTo>
                <a:lnTo>
                  <a:pt x="615" y="167"/>
                </a:lnTo>
                <a:lnTo>
                  <a:pt x="615" y="166"/>
                </a:lnTo>
                <a:lnTo>
                  <a:pt x="616" y="166"/>
                </a:lnTo>
                <a:lnTo>
                  <a:pt x="620" y="166"/>
                </a:lnTo>
                <a:lnTo>
                  <a:pt x="623" y="166"/>
                </a:lnTo>
                <a:lnTo>
                  <a:pt x="624" y="166"/>
                </a:lnTo>
                <a:lnTo>
                  <a:pt x="625" y="166"/>
                </a:lnTo>
                <a:lnTo>
                  <a:pt x="630" y="166"/>
                </a:lnTo>
                <a:lnTo>
                  <a:pt x="633" y="166"/>
                </a:lnTo>
                <a:lnTo>
                  <a:pt x="637" y="166"/>
                </a:lnTo>
                <a:lnTo>
                  <a:pt x="640" y="166"/>
                </a:lnTo>
                <a:lnTo>
                  <a:pt x="641" y="166"/>
                </a:lnTo>
                <a:lnTo>
                  <a:pt x="642" y="166"/>
                </a:lnTo>
                <a:lnTo>
                  <a:pt x="642" y="167"/>
                </a:lnTo>
                <a:lnTo>
                  <a:pt x="642" y="168"/>
                </a:lnTo>
                <a:lnTo>
                  <a:pt x="643" y="168"/>
                </a:lnTo>
                <a:lnTo>
                  <a:pt x="655" y="168"/>
                </a:lnTo>
                <a:lnTo>
                  <a:pt x="658" y="168"/>
                </a:lnTo>
                <a:lnTo>
                  <a:pt x="659" y="168"/>
                </a:lnTo>
                <a:lnTo>
                  <a:pt x="660" y="168"/>
                </a:lnTo>
                <a:lnTo>
                  <a:pt x="662" y="168"/>
                </a:lnTo>
                <a:lnTo>
                  <a:pt x="664" y="168"/>
                </a:lnTo>
                <a:lnTo>
                  <a:pt x="665" y="168"/>
                </a:lnTo>
                <a:lnTo>
                  <a:pt x="666" y="168"/>
                </a:lnTo>
                <a:lnTo>
                  <a:pt x="668" y="168"/>
                </a:lnTo>
                <a:lnTo>
                  <a:pt x="672" y="168"/>
                </a:lnTo>
                <a:lnTo>
                  <a:pt x="673" y="168"/>
                </a:lnTo>
                <a:lnTo>
                  <a:pt x="674" y="168"/>
                </a:lnTo>
                <a:lnTo>
                  <a:pt x="674" y="167"/>
                </a:lnTo>
                <a:lnTo>
                  <a:pt x="674" y="166"/>
                </a:lnTo>
                <a:lnTo>
                  <a:pt x="674" y="161"/>
                </a:lnTo>
                <a:lnTo>
                  <a:pt x="674" y="153"/>
                </a:lnTo>
                <a:lnTo>
                  <a:pt x="674" y="151"/>
                </a:lnTo>
                <a:lnTo>
                  <a:pt x="674" y="150"/>
                </a:lnTo>
                <a:lnTo>
                  <a:pt x="674" y="149"/>
                </a:lnTo>
                <a:lnTo>
                  <a:pt x="674" y="147"/>
                </a:lnTo>
                <a:lnTo>
                  <a:pt x="674" y="137"/>
                </a:lnTo>
                <a:lnTo>
                  <a:pt x="674" y="136"/>
                </a:lnTo>
                <a:lnTo>
                  <a:pt x="677" y="136"/>
                </a:lnTo>
                <a:lnTo>
                  <a:pt x="680" y="136"/>
                </a:lnTo>
                <a:lnTo>
                  <a:pt x="683" y="136"/>
                </a:lnTo>
                <a:lnTo>
                  <a:pt x="689" y="136"/>
                </a:lnTo>
                <a:lnTo>
                  <a:pt x="692" y="136"/>
                </a:lnTo>
                <a:lnTo>
                  <a:pt x="694" y="136"/>
                </a:lnTo>
                <a:lnTo>
                  <a:pt x="696" y="136"/>
                </a:lnTo>
                <a:lnTo>
                  <a:pt x="706" y="136"/>
                </a:lnTo>
                <a:lnTo>
                  <a:pt x="707" y="136"/>
                </a:lnTo>
                <a:lnTo>
                  <a:pt x="707" y="141"/>
                </a:lnTo>
                <a:lnTo>
                  <a:pt x="707" y="143"/>
                </a:lnTo>
                <a:lnTo>
                  <a:pt x="707" y="148"/>
                </a:lnTo>
                <a:lnTo>
                  <a:pt x="707" y="149"/>
                </a:lnTo>
                <a:lnTo>
                  <a:pt x="707" y="153"/>
                </a:lnTo>
                <a:lnTo>
                  <a:pt x="707" y="155"/>
                </a:lnTo>
                <a:lnTo>
                  <a:pt x="707" y="164"/>
                </a:lnTo>
                <a:lnTo>
                  <a:pt x="707" y="168"/>
                </a:lnTo>
                <a:lnTo>
                  <a:pt x="707" y="174"/>
                </a:lnTo>
                <a:lnTo>
                  <a:pt x="707" y="176"/>
                </a:lnTo>
                <a:lnTo>
                  <a:pt x="707" y="178"/>
                </a:lnTo>
                <a:lnTo>
                  <a:pt x="707" y="183"/>
                </a:lnTo>
                <a:lnTo>
                  <a:pt x="707" y="184"/>
                </a:lnTo>
                <a:lnTo>
                  <a:pt x="707" y="185"/>
                </a:lnTo>
                <a:lnTo>
                  <a:pt x="707" y="188"/>
                </a:lnTo>
                <a:lnTo>
                  <a:pt x="707" y="189"/>
                </a:lnTo>
                <a:lnTo>
                  <a:pt x="707" y="192"/>
                </a:lnTo>
                <a:lnTo>
                  <a:pt x="707" y="201"/>
                </a:lnTo>
                <a:lnTo>
                  <a:pt x="707" y="203"/>
                </a:lnTo>
                <a:lnTo>
                  <a:pt x="707" y="206"/>
                </a:lnTo>
                <a:lnTo>
                  <a:pt x="706" y="217"/>
                </a:lnTo>
                <a:lnTo>
                  <a:pt x="706" y="218"/>
                </a:lnTo>
                <a:lnTo>
                  <a:pt x="706" y="221"/>
                </a:lnTo>
                <a:lnTo>
                  <a:pt x="706" y="223"/>
                </a:lnTo>
                <a:lnTo>
                  <a:pt x="706" y="224"/>
                </a:lnTo>
                <a:lnTo>
                  <a:pt x="706" y="226"/>
                </a:lnTo>
                <a:lnTo>
                  <a:pt x="706" y="234"/>
                </a:lnTo>
                <a:lnTo>
                  <a:pt x="706" y="238"/>
                </a:lnTo>
                <a:lnTo>
                  <a:pt x="706" y="245"/>
                </a:lnTo>
                <a:lnTo>
                  <a:pt x="706" y="255"/>
                </a:lnTo>
                <a:lnTo>
                  <a:pt x="706" y="267"/>
                </a:lnTo>
                <a:lnTo>
                  <a:pt x="706" y="275"/>
                </a:lnTo>
                <a:lnTo>
                  <a:pt x="706" y="284"/>
                </a:lnTo>
                <a:lnTo>
                  <a:pt x="705" y="299"/>
                </a:lnTo>
                <a:lnTo>
                  <a:pt x="705" y="300"/>
                </a:lnTo>
                <a:lnTo>
                  <a:pt x="705" y="309"/>
                </a:lnTo>
                <a:lnTo>
                  <a:pt x="705" y="313"/>
                </a:lnTo>
                <a:lnTo>
                  <a:pt x="705" y="318"/>
                </a:lnTo>
                <a:lnTo>
                  <a:pt x="705" y="332"/>
                </a:lnTo>
                <a:lnTo>
                  <a:pt x="705" y="333"/>
                </a:lnTo>
                <a:lnTo>
                  <a:pt x="705" y="343"/>
                </a:lnTo>
                <a:lnTo>
                  <a:pt x="705" y="347"/>
                </a:lnTo>
                <a:lnTo>
                  <a:pt x="705" y="362"/>
                </a:lnTo>
                <a:lnTo>
                  <a:pt x="705" y="363"/>
                </a:lnTo>
                <a:lnTo>
                  <a:pt x="705" y="365"/>
                </a:lnTo>
                <a:lnTo>
                  <a:pt x="705" y="368"/>
                </a:lnTo>
                <a:lnTo>
                  <a:pt x="705" y="371"/>
                </a:lnTo>
                <a:lnTo>
                  <a:pt x="706" y="377"/>
                </a:lnTo>
                <a:lnTo>
                  <a:pt x="706" y="381"/>
                </a:lnTo>
                <a:lnTo>
                  <a:pt x="706" y="383"/>
                </a:lnTo>
                <a:lnTo>
                  <a:pt x="706" y="385"/>
                </a:lnTo>
                <a:lnTo>
                  <a:pt x="706" y="387"/>
                </a:lnTo>
                <a:lnTo>
                  <a:pt x="706" y="390"/>
                </a:lnTo>
                <a:lnTo>
                  <a:pt x="706" y="393"/>
                </a:lnTo>
                <a:lnTo>
                  <a:pt x="705" y="398"/>
                </a:lnTo>
                <a:lnTo>
                  <a:pt x="705" y="400"/>
                </a:lnTo>
                <a:lnTo>
                  <a:pt x="705" y="405"/>
                </a:lnTo>
                <a:lnTo>
                  <a:pt x="705" y="407"/>
                </a:lnTo>
                <a:lnTo>
                  <a:pt x="705" y="410"/>
                </a:lnTo>
                <a:lnTo>
                  <a:pt x="705" y="412"/>
                </a:lnTo>
                <a:lnTo>
                  <a:pt x="705" y="413"/>
                </a:lnTo>
                <a:lnTo>
                  <a:pt x="705" y="414"/>
                </a:lnTo>
                <a:lnTo>
                  <a:pt x="705" y="415"/>
                </a:lnTo>
                <a:lnTo>
                  <a:pt x="705" y="416"/>
                </a:lnTo>
                <a:lnTo>
                  <a:pt x="706" y="418"/>
                </a:lnTo>
                <a:lnTo>
                  <a:pt x="706" y="419"/>
                </a:lnTo>
                <a:lnTo>
                  <a:pt x="707" y="419"/>
                </a:lnTo>
                <a:lnTo>
                  <a:pt x="706" y="419"/>
                </a:lnTo>
                <a:lnTo>
                  <a:pt x="706" y="421"/>
                </a:lnTo>
                <a:lnTo>
                  <a:pt x="705" y="421"/>
                </a:lnTo>
                <a:lnTo>
                  <a:pt x="701" y="422"/>
                </a:lnTo>
                <a:lnTo>
                  <a:pt x="697" y="424"/>
                </a:lnTo>
                <a:lnTo>
                  <a:pt x="694" y="425"/>
                </a:lnTo>
                <a:lnTo>
                  <a:pt x="690" y="426"/>
                </a:lnTo>
                <a:lnTo>
                  <a:pt x="689" y="427"/>
                </a:lnTo>
                <a:lnTo>
                  <a:pt x="683" y="430"/>
                </a:lnTo>
                <a:lnTo>
                  <a:pt x="679" y="431"/>
                </a:lnTo>
                <a:lnTo>
                  <a:pt x="677" y="432"/>
                </a:lnTo>
                <a:lnTo>
                  <a:pt x="674" y="433"/>
                </a:lnTo>
                <a:lnTo>
                  <a:pt x="670" y="435"/>
                </a:lnTo>
                <a:lnTo>
                  <a:pt x="662" y="438"/>
                </a:lnTo>
                <a:lnTo>
                  <a:pt x="658" y="440"/>
                </a:lnTo>
                <a:lnTo>
                  <a:pt x="655" y="441"/>
                </a:lnTo>
                <a:lnTo>
                  <a:pt x="651" y="442"/>
                </a:lnTo>
                <a:lnTo>
                  <a:pt x="649" y="443"/>
                </a:lnTo>
                <a:lnTo>
                  <a:pt x="648" y="443"/>
                </a:lnTo>
                <a:lnTo>
                  <a:pt x="645" y="444"/>
                </a:lnTo>
                <a:lnTo>
                  <a:pt x="641" y="446"/>
                </a:lnTo>
                <a:lnTo>
                  <a:pt x="641" y="447"/>
                </a:lnTo>
                <a:lnTo>
                  <a:pt x="640" y="447"/>
                </a:lnTo>
                <a:lnTo>
                  <a:pt x="639" y="447"/>
                </a:lnTo>
                <a:lnTo>
                  <a:pt x="639" y="448"/>
                </a:lnTo>
                <a:lnTo>
                  <a:pt x="637" y="449"/>
                </a:lnTo>
                <a:lnTo>
                  <a:pt x="633" y="449"/>
                </a:lnTo>
                <a:lnTo>
                  <a:pt x="631" y="451"/>
                </a:lnTo>
                <a:lnTo>
                  <a:pt x="612" y="460"/>
                </a:lnTo>
                <a:lnTo>
                  <a:pt x="606" y="463"/>
                </a:lnTo>
                <a:lnTo>
                  <a:pt x="590" y="469"/>
                </a:lnTo>
                <a:lnTo>
                  <a:pt x="588" y="471"/>
                </a:lnTo>
                <a:lnTo>
                  <a:pt x="577" y="477"/>
                </a:lnTo>
                <a:lnTo>
                  <a:pt x="576" y="477"/>
                </a:lnTo>
                <a:lnTo>
                  <a:pt x="574" y="477"/>
                </a:lnTo>
                <a:lnTo>
                  <a:pt x="574" y="479"/>
                </a:lnTo>
                <a:lnTo>
                  <a:pt x="572" y="479"/>
                </a:lnTo>
                <a:lnTo>
                  <a:pt x="564" y="483"/>
                </a:lnTo>
                <a:lnTo>
                  <a:pt x="562" y="484"/>
                </a:lnTo>
                <a:lnTo>
                  <a:pt x="561" y="484"/>
                </a:lnTo>
                <a:lnTo>
                  <a:pt x="554" y="488"/>
                </a:lnTo>
                <a:lnTo>
                  <a:pt x="517" y="506"/>
                </a:lnTo>
                <a:lnTo>
                  <a:pt x="516" y="506"/>
                </a:lnTo>
                <a:lnTo>
                  <a:pt x="501" y="514"/>
                </a:lnTo>
                <a:lnTo>
                  <a:pt x="500" y="514"/>
                </a:lnTo>
                <a:lnTo>
                  <a:pt x="500" y="515"/>
                </a:lnTo>
                <a:lnTo>
                  <a:pt x="491" y="518"/>
                </a:lnTo>
                <a:lnTo>
                  <a:pt x="483" y="522"/>
                </a:lnTo>
                <a:lnTo>
                  <a:pt x="478" y="524"/>
                </a:lnTo>
                <a:lnTo>
                  <a:pt x="474" y="526"/>
                </a:lnTo>
                <a:lnTo>
                  <a:pt x="473" y="527"/>
                </a:lnTo>
                <a:lnTo>
                  <a:pt x="469" y="530"/>
                </a:lnTo>
                <a:lnTo>
                  <a:pt x="466" y="531"/>
                </a:lnTo>
                <a:lnTo>
                  <a:pt x="465" y="531"/>
                </a:lnTo>
                <a:lnTo>
                  <a:pt x="456" y="535"/>
                </a:lnTo>
                <a:lnTo>
                  <a:pt x="444" y="541"/>
                </a:lnTo>
                <a:lnTo>
                  <a:pt x="442" y="542"/>
                </a:lnTo>
                <a:lnTo>
                  <a:pt x="440" y="543"/>
                </a:lnTo>
                <a:lnTo>
                  <a:pt x="439" y="544"/>
                </a:lnTo>
                <a:lnTo>
                  <a:pt x="438" y="544"/>
                </a:lnTo>
                <a:lnTo>
                  <a:pt x="436" y="544"/>
                </a:lnTo>
                <a:lnTo>
                  <a:pt x="436" y="546"/>
                </a:lnTo>
                <a:lnTo>
                  <a:pt x="435" y="547"/>
                </a:lnTo>
                <a:lnTo>
                  <a:pt x="434" y="547"/>
                </a:lnTo>
                <a:lnTo>
                  <a:pt x="433" y="547"/>
                </a:lnTo>
                <a:lnTo>
                  <a:pt x="430" y="549"/>
                </a:lnTo>
                <a:lnTo>
                  <a:pt x="425" y="551"/>
                </a:lnTo>
                <a:lnTo>
                  <a:pt x="424" y="551"/>
                </a:lnTo>
                <a:lnTo>
                  <a:pt x="418" y="556"/>
                </a:lnTo>
                <a:lnTo>
                  <a:pt x="412" y="559"/>
                </a:lnTo>
                <a:lnTo>
                  <a:pt x="408" y="560"/>
                </a:lnTo>
                <a:lnTo>
                  <a:pt x="404" y="563"/>
                </a:lnTo>
                <a:lnTo>
                  <a:pt x="403" y="563"/>
                </a:lnTo>
                <a:lnTo>
                  <a:pt x="401" y="564"/>
                </a:lnTo>
                <a:lnTo>
                  <a:pt x="392" y="566"/>
                </a:lnTo>
                <a:lnTo>
                  <a:pt x="390" y="567"/>
                </a:lnTo>
                <a:lnTo>
                  <a:pt x="379" y="571"/>
                </a:lnTo>
                <a:lnTo>
                  <a:pt x="374" y="573"/>
                </a:lnTo>
                <a:lnTo>
                  <a:pt x="373" y="573"/>
                </a:lnTo>
                <a:lnTo>
                  <a:pt x="372" y="573"/>
                </a:lnTo>
                <a:lnTo>
                  <a:pt x="372" y="574"/>
                </a:lnTo>
                <a:lnTo>
                  <a:pt x="370" y="574"/>
                </a:lnTo>
                <a:lnTo>
                  <a:pt x="367" y="575"/>
                </a:lnTo>
                <a:lnTo>
                  <a:pt x="366" y="575"/>
                </a:lnTo>
                <a:lnTo>
                  <a:pt x="357" y="578"/>
                </a:lnTo>
                <a:lnTo>
                  <a:pt x="354" y="580"/>
                </a:lnTo>
                <a:lnTo>
                  <a:pt x="350" y="580"/>
                </a:lnTo>
                <a:lnTo>
                  <a:pt x="332" y="586"/>
                </a:lnTo>
                <a:lnTo>
                  <a:pt x="330" y="588"/>
                </a:lnTo>
                <a:lnTo>
                  <a:pt x="327" y="589"/>
                </a:lnTo>
                <a:lnTo>
                  <a:pt x="322" y="590"/>
                </a:lnTo>
                <a:lnTo>
                  <a:pt x="320" y="591"/>
                </a:lnTo>
                <a:lnTo>
                  <a:pt x="313" y="593"/>
                </a:lnTo>
                <a:lnTo>
                  <a:pt x="312" y="593"/>
                </a:lnTo>
                <a:lnTo>
                  <a:pt x="309" y="594"/>
                </a:lnTo>
                <a:lnTo>
                  <a:pt x="303" y="597"/>
                </a:lnTo>
                <a:lnTo>
                  <a:pt x="301" y="597"/>
                </a:lnTo>
                <a:lnTo>
                  <a:pt x="277" y="605"/>
                </a:lnTo>
                <a:lnTo>
                  <a:pt x="272" y="607"/>
                </a:lnTo>
                <a:lnTo>
                  <a:pt x="270" y="608"/>
                </a:lnTo>
                <a:lnTo>
                  <a:pt x="265" y="611"/>
                </a:lnTo>
                <a:lnTo>
                  <a:pt x="263" y="611"/>
                </a:lnTo>
                <a:lnTo>
                  <a:pt x="262" y="611"/>
                </a:lnTo>
                <a:lnTo>
                  <a:pt x="262" y="610"/>
                </a:lnTo>
                <a:lnTo>
                  <a:pt x="261" y="610"/>
                </a:lnTo>
                <a:lnTo>
                  <a:pt x="255" y="614"/>
                </a:lnTo>
                <a:lnTo>
                  <a:pt x="251" y="616"/>
                </a:lnTo>
                <a:lnTo>
                  <a:pt x="251" y="617"/>
                </a:lnTo>
                <a:lnTo>
                  <a:pt x="250" y="617"/>
                </a:lnTo>
                <a:lnTo>
                  <a:pt x="250" y="616"/>
                </a:lnTo>
                <a:lnTo>
                  <a:pt x="249" y="606"/>
                </a:lnTo>
                <a:lnTo>
                  <a:pt x="248" y="594"/>
                </a:lnTo>
                <a:lnTo>
                  <a:pt x="248" y="591"/>
                </a:lnTo>
                <a:lnTo>
                  <a:pt x="248" y="590"/>
                </a:lnTo>
                <a:lnTo>
                  <a:pt x="246" y="576"/>
                </a:lnTo>
                <a:lnTo>
                  <a:pt x="245" y="575"/>
                </a:lnTo>
                <a:lnTo>
                  <a:pt x="245" y="574"/>
                </a:lnTo>
                <a:lnTo>
                  <a:pt x="245" y="573"/>
                </a:lnTo>
                <a:lnTo>
                  <a:pt x="245" y="572"/>
                </a:lnTo>
                <a:lnTo>
                  <a:pt x="245" y="571"/>
                </a:lnTo>
                <a:lnTo>
                  <a:pt x="246" y="569"/>
                </a:lnTo>
                <a:lnTo>
                  <a:pt x="246" y="568"/>
                </a:lnTo>
                <a:lnTo>
                  <a:pt x="246" y="567"/>
                </a:lnTo>
                <a:lnTo>
                  <a:pt x="246" y="566"/>
                </a:lnTo>
                <a:lnTo>
                  <a:pt x="250" y="547"/>
                </a:lnTo>
                <a:lnTo>
                  <a:pt x="250" y="543"/>
                </a:lnTo>
                <a:lnTo>
                  <a:pt x="251" y="542"/>
                </a:lnTo>
                <a:lnTo>
                  <a:pt x="251" y="540"/>
                </a:lnTo>
                <a:lnTo>
                  <a:pt x="255" y="516"/>
                </a:lnTo>
                <a:lnTo>
                  <a:pt x="255" y="515"/>
                </a:lnTo>
                <a:lnTo>
                  <a:pt x="255" y="514"/>
                </a:lnTo>
                <a:lnTo>
                  <a:pt x="255" y="513"/>
                </a:lnTo>
                <a:lnTo>
                  <a:pt x="255" y="511"/>
                </a:lnTo>
                <a:lnTo>
                  <a:pt x="257" y="510"/>
                </a:lnTo>
                <a:lnTo>
                  <a:pt x="259" y="506"/>
                </a:lnTo>
                <a:lnTo>
                  <a:pt x="259" y="505"/>
                </a:lnTo>
                <a:lnTo>
                  <a:pt x="258" y="505"/>
                </a:lnTo>
                <a:lnTo>
                  <a:pt x="244" y="505"/>
                </a:lnTo>
                <a:lnTo>
                  <a:pt x="241" y="505"/>
                </a:lnTo>
                <a:lnTo>
                  <a:pt x="233" y="505"/>
                </a:lnTo>
                <a:lnTo>
                  <a:pt x="232" y="505"/>
                </a:lnTo>
                <a:lnTo>
                  <a:pt x="232" y="502"/>
                </a:lnTo>
                <a:lnTo>
                  <a:pt x="232" y="496"/>
                </a:lnTo>
                <a:lnTo>
                  <a:pt x="228" y="496"/>
                </a:lnTo>
                <a:lnTo>
                  <a:pt x="224" y="496"/>
                </a:lnTo>
                <a:lnTo>
                  <a:pt x="218" y="496"/>
                </a:lnTo>
                <a:lnTo>
                  <a:pt x="199" y="496"/>
                </a:lnTo>
                <a:lnTo>
                  <a:pt x="199" y="497"/>
                </a:lnTo>
                <a:lnTo>
                  <a:pt x="199" y="498"/>
                </a:lnTo>
                <a:lnTo>
                  <a:pt x="199" y="501"/>
                </a:lnTo>
                <a:lnTo>
                  <a:pt x="199" y="502"/>
                </a:lnTo>
                <a:lnTo>
                  <a:pt x="199" y="507"/>
                </a:lnTo>
                <a:lnTo>
                  <a:pt x="199" y="508"/>
                </a:lnTo>
                <a:lnTo>
                  <a:pt x="198" y="508"/>
                </a:lnTo>
                <a:lnTo>
                  <a:pt x="190" y="508"/>
                </a:lnTo>
                <a:lnTo>
                  <a:pt x="189" y="508"/>
                </a:lnTo>
                <a:lnTo>
                  <a:pt x="186" y="508"/>
                </a:lnTo>
                <a:lnTo>
                  <a:pt x="153" y="509"/>
                </a:lnTo>
                <a:lnTo>
                  <a:pt x="153" y="521"/>
                </a:lnTo>
                <a:lnTo>
                  <a:pt x="146" y="521"/>
                </a:lnTo>
                <a:lnTo>
                  <a:pt x="145" y="526"/>
                </a:lnTo>
                <a:lnTo>
                  <a:pt x="148" y="532"/>
                </a:lnTo>
                <a:lnTo>
                  <a:pt x="148" y="533"/>
                </a:lnTo>
                <a:lnTo>
                  <a:pt x="149" y="536"/>
                </a:lnTo>
                <a:lnTo>
                  <a:pt x="147" y="536"/>
                </a:lnTo>
                <a:lnTo>
                  <a:pt x="141" y="531"/>
                </a:lnTo>
                <a:lnTo>
                  <a:pt x="141" y="525"/>
                </a:lnTo>
                <a:lnTo>
                  <a:pt x="140" y="525"/>
                </a:lnTo>
                <a:lnTo>
                  <a:pt x="140" y="524"/>
                </a:lnTo>
                <a:lnTo>
                  <a:pt x="141" y="519"/>
                </a:lnTo>
                <a:lnTo>
                  <a:pt x="127" y="516"/>
                </a:lnTo>
                <a:lnTo>
                  <a:pt x="124" y="515"/>
                </a:lnTo>
                <a:lnTo>
                  <a:pt x="127" y="509"/>
                </a:lnTo>
                <a:lnTo>
                  <a:pt x="127" y="508"/>
                </a:lnTo>
                <a:lnTo>
                  <a:pt x="129" y="508"/>
                </a:lnTo>
                <a:lnTo>
                  <a:pt x="130" y="508"/>
                </a:lnTo>
                <a:lnTo>
                  <a:pt x="129" y="508"/>
                </a:lnTo>
                <a:lnTo>
                  <a:pt x="121" y="502"/>
                </a:lnTo>
                <a:lnTo>
                  <a:pt x="116" y="500"/>
                </a:lnTo>
                <a:lnTo>
                  <a:pt x="116" y="491"/>
                </a:lnTo>
                <a:lnTo>
                  <a:pt x="116" y="490"/>
                </a:lnTo>
                <a:lnTo>
                  <a:pt x="116" y="489"/>
                </a:lnTo>
                <a:lnTo>
                  <a:pt x="116" y="486"/>
                </a:lnTo>
                <a:lnTo>
                  <a:pt x="116" y="480"/>
                </a:lnTo>
                <a:lnTo>
                  <a:pt x="116" y="477"/>
                </a:lnTo>
                <a:lnTo>
                  <a:pt x="116" y="476"/>
                </a:lnTo>
                <a:lnTo>
                  <a:pt x="116" y="471"/>
                </a:lnTo>
                <a:lnTo>
                  <a:pt x="116" y="469"/>
                </a:lnTo>
                <a:lnTo>
                  <a:pt x="116" y="459"/>
                </a:lnTo>
                <a:lnTo>
                  <a:pt x="119" y="459"/>
                </a:lnTo>
                <a:lnTo>
                  <a:pt x="131" y="451"/>
                </a:lnTo>
                <a:lnTo>
                  <a:pt x="131" y="450"/>
                </a:lnTo>
                <a:lnTo>
                  <a:pt x="131" y="449"/>
                </a:lnTo>
                <a:lnTo>
                  <a:pt x="130" y="450"/>
                </a:lnTo>
                <a:lnTo>
                  <a:pt x="128" y="451"/>
                </a:lnTo>
                <a:lnTo>
                  <a:pt x="125" y="450"/>
                </a:lnTo>
                <a:lnTo>
                  <a:pt x="124" y="450"/>
                </a:lnTo>
                <a:lnTo>
                  <a:pt x="122" y="451"/>
                </a:lnTo>
                <a:lnTo>
                  <a:pt x="120" y="451"/>
                </a:lnTo>
                <a:lnTo>
                  <a:pt x="117" y="451"/>
                </a:lnTo>
                <a:lnTo>
                  <a:pt x="116" y="451"/>
                </a:lnTo>
                <a:lnTo>
                  <a:pt x="116" y="449"/>
                </a:lnTo>
                <a:lnTo>
                  <a:pt x="116" y="448"/>
                </a:lnTo>
                <a:lnTo>
                  <a:pt x="116" y="443"/>
                </a:lnTo>
                <a:lnTo>
                  <a:pt x="115" y="443"/>
                </a:lnTo>
                <a:lnTo>
                  <a:pt x="114" y="443"/>
                </a:lnTo>
                <a:lnTo>
                  <a:pt x="111" y="443"/>
                </a:lnTo>
                <a:lnTo>
                  <a:pt x="111" y="441"/>
                </a:lnTo>
                <a:lnTo>
                  <a:pt x="112" y="436"/>
                </a:lnTo>
                <a:lnTo>
                  <a:pt x="113" y="435"/>
                </a:lnTo>
                <a:lnTo>
                  <a:pt x="113" y="433"/>
                </a:lnTo>
                <a:lnTo>
                  <a:pt x="114" y="432"/>
                </a:lnTo>
                <a:lnTo>
                  <a:pt x="113" y="431"/>
                </a:lnTo>
                <a:lnTo>
                  <a:pt x="112" y="431"/>
                </a:lnTo>
                <a:lnTo>
                  <a:pt x="111" y="431"/>
                </a:lnTo>
                <a:lnTo>
                  <a:pt x="108" y="433"/>
                </a:lnTo>
                <a:lnTo>
                  <a:pt x="107" y="434"/>
                </a:lnTo>
                <a:lnTo>
                  <a:pt x="105" y="438"/>
                </a:lnTo>
                <a:lnTo>
                  <a:pt x="105" y="436"/>
                </a:lnTo>
                <a:lnTo>
                  <a:pt x="103" y="440"/>
                </a:lnTo>
                <a:lnTo>
                  <a:pt x="103" y="443"/>
                </a:lnTo>
                <a:lnTo>
                  <a:pt x="100" y="443"/>
                </a:lnTo>
                <a:lnTo>
                  <a:pt x="97" y="443"/>
                </a:lnTo>
                <a:lnTo>
                  <a:pt x="94" y="443"/>
                </a:lnTo>
                <a:lnTo>
                  <a:pt x="88" y="443"/>
                </a:lnTo>
                <a:lnTo>
                  <a:pt x="84" y="443"/>
                </a:lnTo>
                <a:lnTo>
                  <a:pt x="81" y="443"/>
                </a:lnTo>
                <a:lnTo>
                  <a:pt x="80" y="443"/>
                </a:lnTo>
                <a:lnTo>
                  <a:pt x="80" y="442"/>
                </a:lnTo>
                <a:lnTo>
                  <a:pt x="79" y="442"/>
                </a:lnTo>
                <a:lnTo>
                  <a:pt x="77" y="442"/>
                </a:lnTo>
                <a:lnTo>
                  <a:pt x="74" y="443"/>
                </a:lnTo>
                <a:lnTo>
                  <a:pt x="74" y="442"/>
                </a:lnTo>
                <a:lnTo>
                  <a:pt x="73" y="442"/>
                </a:lnTo>
                <a:lnTo>
                  <a:pt x="72" y="442"/>
                </a:lnTo>
                <a:lnTo>
                  <a:pt x="68" y="442"/>
                </a:lnTo>
                <a:lnTo>
                  <a:pt x="67" y="442"/>
                </a:lnTo>
                <a:lnTo>
                  <a:pt x="65" y="442"/>
                </a:lnTo>
                <a:lnTo>
                  <a:pt x="65" y="432"/>
                </a:lnTo>
                <a:lnTo>
                  <a:pt x="65" y="431"/>
                </a:lnTo>
                <a:lnTo>
                  <a:pt x="65" y="427"/>
                </a:lnTo>
                <a:lnTo>
                  <a:pt x="65" y="424"/>
                </a:lnTo>
                <a:lnTo>
                  <a:pt x="65" y="423"/>
                </a:lnTo>
                <a:lnTo>
                  <a:pt x="67" y="424"/>
                </a:lnTo>
                <a:lnTo>
                  <a:pt x="68" y="427"/>
                </a:lnTo>
                <a:lnTo>
                  <a:pt x="68" y="425"/>
                </a:lnTo>
                <a:lnTo>
                  <a:pt x="70" y="426"/>
                </a:lnTo>
                <a:lnTo>
                  <a:pt x="69" y="424"/>
                </a:lnTo>
                <a:lnTo>
                  <a:pt x="68" y="422"/>
                </a:lnTo>
                <a:lnTo>
                  <a:pt x="67" y="419"/>
                </a:lnTo>
                <a:lnTo>
                  <a:pt x="67" y="417"/>
                </a:lnTo>
                <a:lnTo>
                  <a:pt x="69" y="417"/>
                </a:lnTo>
                <a:lnTo>
                  <a:pt x="72" y="419"/>
                </a:lnTo>
                <a:lnTo>
                  <a:pt x="72" y="416"/>
                </a:lnTo>
                <a:lnTo>
                  <a:pt x="73" y="416"/>
                </a:lnTo>
                <a:lnTo>
                  <a:pt x="76" y="416"/>
                </a:lnTo>
                <a:lnTo>
                  <a:pt x="77" y="421"/>
                </a:lnTo>
                <a:lnTo>
                  <a:pt x="77" y="424"/>
                </a:lnTo>
                <a:lnTo>
                  <a:pt x="78" y="424"/>
                </a:lnTo>
                <a:lnTo>
                  <a:pt x="79" y="421"/>
                </a:lnTo>
                <a:lnTo>
                  <a:pt x="80" y="419"/>
                </a:lnTo>
                <a:lnTo>
                  <a:pt x="82" y="421"/>
                </a:lnTo>
                <a:lnTo>
                  <a:pt x="80" y="416"/>
                </a:lnTo>
                <a:lnTo>
                  <a:pt x="81" y="413"/>
                </a:lnTo>
                <a:lnTo>
                  <a:pt x="82" y="412"/>
                </a:lnTo>
                <a:lnTo>
                  <a:pt x="84" y="410"/>
                </a:lnTo>
                <a:lnTo>
                  <a:pt x="85" y="410"/>
                </a:lnTo>
                <a:lnTo>
                  <a:pt x="87" y="413"/>
                </a:lnTo>
                <a:lnTo>
                  <a:pt x="87" y="414"/>
                </a:lnTo>
                <a:lnTo>
                  <a:pt x="88" y="413"/>
                </a:lnTo>
                <a:lnTo>
                  <a:pt x="89" y="413"/>
                </a:lnTo>
                <a:lnTo>
                  <a:pt x="90" y="410"/>
                </a:lnTo>
                <a:lnTo>
                  <a:pt x="89" y="408"/>
                </a:lnTo>
                <a:lnTo>
                  <a:pt x="88" y="406"/>
                </a:lnTo>
                <a:lnTo>
                  <a:pt x="89" y="405"/>
                </a:lnTo>
                <a:lnTo>
                  <a:pt x="88" y="405"/>
                </a:lnTo>
                <a:lnTo>
                  <a:pt x="91" y="404"/>
                </a:lnTo>
                <a:lnTo>
                  <a:pt x="91" y="400"/>
                </a:lnTo>
                <a:lnTo>
                  <a:pt x="93" y="400"/>
                </a:lnTo>
                <a:lnTo>
                  <a:pt x="94" y="400"/>
                </a:lnTo>
                <a:lnTo>
                  <a:pt x="94" y="399"/>
                </a:lnTo>
                <a:lnTo>
                  <a:pt x="97" y="399"/>
                </a:lnTo>
                <a:lnTo>
                  <a:pt x="102" y="394"/>
                </a:lnTo>
                <a:lnTo>
                  <a:pt x="104" y="392"/>
                </a:lnTo>
                <a:lnTo>
                  <a:pt x="104" y="390"/>
                </a:lnTo>
                <a:lnTo>
                  <a:pt x="106" y="389"/>
                </a:lnTo>
                <a:lnTo>
                  <a:pt x="106" y="387"/>
                </a:lnTo>
                <a:lnTo>
                  <a:pt x="105" y="385"/>
                </a:lnTo>
                <a:lnTo>
                  <a:pt x="104" y="387"/>
                </a:lnTo>
                <a:lnTo>
                  <a:pt x="103" y="388"/>
                </a:lnTo>
                <a:lnTo>
                  <a:pt x="102" y="387"/>
                </a:lnTo>
                <a:lnTo>
                  <a:pt x="100" y="388"/>
                </a:lnTo>
                <a:lnTo>
                  <a:pt x="102" y="390"/>
                </a:lnTo>
                <a:lnTo>
                  <a:pt x="97" y="389"/>
                </a:lnTo>
                <a:lnTo>
                  <a:pt x="96" y="390"/>
                </a:lnTo>
                <a:lnTo>
                  <a:pt x="90" y="392"/>
                </a:lnTo>
                <a:lnTo>
                  <a:pt x="88" y="394"/>
                </a:lnTo>
                <a:lnTo>
                  <a:pt x="87" y="394"/>
                </a:lnTo>
                <a:lnTo>
                  <a:pt x="86" y="394"/>
                </a:lnTo>
                <a:lnTo>
                  <a:pt x="85" y="397"/>
                </a:lnTo>
                <a:lnTo>
                  <a:pt x="84" y="397"/>
                </a:lnTo>
                <a:lnTo>
                  <a:pt x="82" y="398"/>
                </a:lnTo>
                <a:lnTo>
                  <a:pt x="82" y="399"/>
                </a:lnTo>
                <a:lnTo>
                  <a:pt x="80" y="400"/>
                </a:lnTo>
                <a:lnTo>
                  <a:pt x="78" y="402"/>
                </a:lnTo>
                <a:lnTo>
                  <a:pt x="74" y="404"/>
                </a:lnTo>
                <a:lnTo>
                  <a:pt x="72" y="404"/>
                </a:lnTo>
                <a:lnTo>
                  <a:pt x="68" y="405"/>
                </a:lnTo>
                <a:lnTo>
                  <a:pt x="67" y="405"/>
                </a:lnTo>
                <a:lnTo>
                  <a:pt x="54" y="402"/>
                </a:lnTo>
                <a:lnTo>
                  <a:pt x="52" y="402"/>
                </a:lnTo>
                <a:lnTo>
                  <a:pt x="63" y="392"/>
                </a:lnTo>
                <a:lnTo>
                  <a:pt x="61" y="392"/>
                </a:lnTo>
                <a:lnTo>
                  <a:pt x="50" y="393"/>
                </a:lnTo>
                <a:lnTo>
                  <a:pt x="45" y="396"/>
                </a:lnTo>
                <a:lnTo>
                  <a:pt x="45" y="394"/>
                </a:lnTo>
                <a:lnTo>
                  <a:pt x="42" y="371"/>
                </a:lnTo>
                <a:lnTo>
                  <a:pt x="42" y="372"/>
                </a:lnTo>
                <a:lnTo>
                  <a:pt x="39" y="382"/>
                </a:lnTo>
                <a:lnTo>
                  <a:pt x="42" y="382"/>
                </a:lnTo>
                <a:lnTo>
                  <a:pt x="39" y="387"/>
                </a:lnTo>
                <a:lnTo>
                  <a:pt x="39" y="389"/>
                </a:lnTo>
                <a:lnTo>
                  <a:pt x="38" y="390"/>
                </a:lnTo>
                <a:lnTo>
                  <a:pt x="37" y="390"/>
                </a:lnTo>
                <a:lnTo>
                  <a:pt x="35" y="391"/>
                </a:lnTo>
                <a:lnTo>
                  <a:pt x="24" y="396"/>
                </a:lnTo>
                <a:lnTo>
                  <a:pt x="22" y="391"/>
                </a:lnTo>
                <a:lnTo>
                  <a:pt x="20" y="387"/>
                </a:lnTo>
                <a:lnTo>
                  <a:pt x="18" y="391"/>
                </a:lnTo>
                <a:lnTo>
                  <a:pt x="17" y="391"/>
                </a:lnTo>
                <a:lnTo>
                  <a:pt x="17" y="392"/>
                </a:lnTo>
                <a:lnTo>
                  <a:pt x="15" y="397"/>
                </a:lnTo>
                <a:lnTo>
                  <a:pt x="11" y="396"/>
                </a:lnTo>
                <a:lnTo>
                  <a:pt x="10" y="396"/>
                </a:lnTo>
                <a:lnTo>
                  <a:pt x="10" y="398"/>
                </a:lnTo>
                <a:lnTo>
                  <a:pt x="8" y="401"/>
                </a:lnTo>
                <a:lnTo>
                  <a:pt x="8" y="398"/>
                </a:lnTo>
                <a:lnTo>
                  <a:pt x="8" y="392"/>
                </a:lnTo>
                <a:lnTo>
                  <a:pt x="8" y="382"/>
                </a:lnTo>
                <a:lnTo>
                  <a:pt x="0" y="382"/>
                </a:lnTo>
                <a:lnTo>
                  <a:pt x="0" y="381"/>
                </a:lnTo>
                <a:lnTo>
                  <a:pt x="0" y="380"/>
                </a:lnTo>
                <a:lnTo>
                  <a:pt x="0" y="379"/>
                </a:lnTo>
                <a:lnTo>
                  <a:pt x="0" y="377"/>
                </a:lnTo>
                <a:lnTo>
                  <a:pt x="0" y="372"/>
                </a:lnTo>
                <a:close/>
                <a:moveTo>
                  <a:pt x="479" y="118"/>
                </a:moveTo>
                <a:lnTo>
                  <a:pt x="503" y="118"/>
                </a:lnTo>
                <a:lnTo>
                  <a:pt x="505" y="118"/>
                </a:lnTo>
                <a:lnTo>
                  <a:pt x="511" y="118"/>
                </a:lnTo>
                <a:lnTo>
                  <a:pt x="511" y="115"/>
                </a:lnTo>
                <a:lnTo>
                  <a:pt x="511" y="114"/>
                </a:lnTo>
                <a:lnTo>
                  <a:pt x="511" y="105"/>
                </a:lnTo>
                <a:lnTo>
                  <a:pt x="510" y="105"/>
                </a:lnTo>
                <a:lnTo>
                  <a:pt x="502" y="105"/>
                </a:lnTo>
                <a:lnTo>
                  <a:pt x="502" y="104"/>
                </a:lnTo>
                <a:lnTo>
                  <a:pt x="499" y="104"/>
                </a:lnTo>
                <a:lnTo>
                  <a:pt x="495" y="104"/>
                </a:lnTo>
                <a:lnTo>
                  <a:pt x="495" y="101"/>
                </a:lnTo>
                <a:lnTo>
                  <a:pt x="492" y="101"/>
                </a:lnTo>
                <a:lnTo>
                  <a:pt x="479" y="101"/>
                </a:lnTo>
                <a:lnTo>
                  <a:pt x="479" y="118"/>
                </a:lnTo>
                <a:close/>
                <a:moveTo>
                  <a:pt x="479" y="69"/>
                </a:moveTo>
                <a:lnTo>
                  <a:pt x="481" y="69"/>
                </a:lnTo>
                <a:lnTo>
                  <a:pt x="482" y="69"/>
                </a:lnTo>
                <a:lnTo>
                  <a:pt x="483" y="70"/>
                </a:lnTo>
                <a:lnTo>
                  <a:pt x="485" y="70"/>
                </a:lnTo>
                <a:lnTo>
                  <a:pt x="490" y="70"/>
                </a:lnTo>
                <a:lnTo>
                  <a:pt x="495" y="70"/>
                </a:lnTo>
                <a:lnTo>
                  <a:pt x="495" y="89"/>
                </a:lnTo>
                <a:lnTo>
                  <a:pt x="499" y="89"/>
                </a:lnTo>
                <a:lnTo>
                  <a:pt x="500" y="90"/>
                </a:lnTo>
                <a:lnTo>
                  <a:pt x="502" y="90"/>
                </a:lnTo>
                <a:lnTo>
                  <a:pt x="510" y="90"/>
                </a:lnTo>
                <a:lnTo>
                  <a:pt x="511" y="89"/>
                </a:lnTo>
                <a:lnTo>
                  <a:pt x="511" y="88"/>
                </a:lnTo>
                <a:lnTo>
                  <a:pt x="511" y="70"/>
                </a:lnTo>
                <a:lnTo>
                  <a:pt x="513" y="70"/>
                </a:lnTo>
                <a:lnTo>
                  <a:pt x="518" y="70"/>
                </a:lnTo>
                <a:lnTo>
                  <a:pt x="527" y="70"/>
                </a:lnTo>
                <a:lnTo>
                  <a:pt x="528" y="70"/>
                </a:lnTo>
                <a:lnTo>
                  <a:pt x="548" y="70"/>
                </a:lnTo>
                <a:lnTo>
                  <a:pt x="569" y="70"/>
                </a:lnTo>
                <a:lnTo>
                  <a:pt x="576" y="71"/>
                </a:lnTo>
                <a:lnTo>
                  <a:pt x="577" y="71"/>
                </a:lnTo>
                <a:lnTo>
                  <a:pt x="577" y="62"/>
                </a:lnTo>
                <a:lnTo>
                  <a:pt x="577" y="61"/>
                </a:lnTo>
                <a:lnTo>
                  <a:pt x="553" y="59"/>
                </a:lnTo>
                <a:lnTo>
                  <a:pt x="553" y="36"/>
                </a:lnTo>
                <a:lnTo>
                  <a:pt x="512" y="36"/>
                </a:lnTo>
                <a:lnTo>
                  <a:pt x="486" y="36"/>
                </a:lnTo>
                <a:lnTo>
                  <a:pt x="479" y="36"/>
                </a:lnTo>
                <a:lnTo>
                  <a:pt x="479" y="69"/>
                </a:lnTo>
                <a:close/>
              </a:path>
            </a:pathLst>
          </a:custGeom>
          <a:solidFill>
            <a:srgbClr val="4BACC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18" name="Freeform 374">
            <a:extLst>
              <a:ext uri="{FF2B5EF4-FFF2-40B4-BE49-F238E27FC236}">
                <a16:creationId xmlns:a16="http://schemas.microsoft.com/office/drawing/2014/main" id="{8B4D6B66-E42C-C7EE-87CB-F1996E5A78CD}"/>
              </a:ext>
            </a:extLst>
          </p:cNvPr>
          <p:cNvSpPr>
            <a:spLocks noEditPoints="1"/>
          </p:cNvSpPr>
          <p:nvPr/>
        </p:nvSpPr>
        <p:spPr bwMode="auto">
          <a:xfrm>
            <a:off x="1420863" y="2196480"/>
            <a:ext cx="1354138" cy="1279525"/>
          </a:xfrm>
          <a:custGeom>
            <a:avLst/>
            <a:gdLst>
              <a:gd name="T0" fmla="*/ 739 w 853"/>
              <a:gd name="T1" fmla="*/ 301 h 806"/>
              <a:gd name="T2" fmla="*/ 762 w 853"/>
              <a:gd name="T3" fmla="*/ 240 h 806"/>
              <a:gd name="T4" fmla="*/ 725 w 853"/>
              <a:gd name="T5" fmla="*/ 319 h 806"/>
              <a:gd name="T6" fmla="*/ 672 w 853"/>
              <a:gd name="T7" fmla="*/ 389 h 806"/>
              <a:gd name="T8" fmla="*/ 653 w 853"/>
              <a:gd name="T9" fmla="*/ 185 h 806"/>
              <a:gd name="T10" fmla="*/ 604 w 853"/>
              <a:gd name="T11" fmla="*/ 127 h 806"/>
              <a:gd name="T12" fmla="*/ 604 w 853"/>
              <a:gd name="T13" fmla="*/ 101 h 806"/>
              <a:gd name="T14" fmla="*/ 591 w 853"/>
              <a:gd name="T15" fmla="*/ 143 h 806"/>
              <a:gd name="T16" fmla="*/ 80 w 853"/>
              <a:gd name="T17" fmla="*/ 458 h 806"/>
              <a:gd name="T18" fmla="*/ 155 w 853"/>
              <a:gd name="T19" fmla="*/ 381 h 806"/>
              <a:gd name="T20" fmla="*/ 153 w 853"/>
              <a:gd name="T21" fmla="*/ 312 h 806"/>
              <a:gd name="T22" fmla="*/ 141 w 853"/>
              <a:gd name="T23" fmla="*/ 175 h 806"/>
              <a:gd name="T24" fmla="*/ 269 w 853"/>
              <a:gd name="T25" fmla="*/ 235 h 806"/>
              <a:gd name="T26" fmla="*/ 329 w 853"/>
              <a:gd name="T27" fmla="*/ 201 h 806"/>
              <a:gd name="T28" fmla="*/ 286 w 853"/>
              <a:gd name="T29" fmla="*/ 134 h 806"/>
              <a:gd name="T30" fmla="*/ 199 w 853"/>
              <a:gd name="T31" fmla="*/ 167 h 806"/>
              <a:gd name="T32" fmla="*/ 245 w 853"/>
              <a:gd name="T33" fmla="*/ 133 h 806"/>
              <a:gd name="T34" fmla="*/ 328 w 853"/>
              <a:gd name="T35" fmla="*/ 119 h 806"/>
              <a:gd name="T36" fmla="*/ 431 w 853"/>
              <a:gd name="T37" fmla="*/ 145 h 806"/>
              <a:gd name="T38" fmla="*/ 458 w 853"/>
              <a:gd name="T39" fmla="*/ 57 h 806"/>
              <a:gd name="T40" fmla="*/ 523 w 853"/>
              <a:gd name="T41" fmla="*/ 1 h 806"/>
              <a:gd name="T42" fmla="*/ 517 w 853"/>
              <a:gd name="T43" fmla="*/ 1 h 806"/>
              <a:gd name="T44" fmla="*/ 484 w 853"/>
              <a:gd name="T45" fmla="*/ 190 h 806"/>
              <a:gd name="T46" fmla="*/ 508 w 853"/>
              <a:gd name="T47" fmla="*/ 235 h 806"/>
              <a:gd name="T48" fmla="*/ 580 w 853"/>
              <a:gd name="T49" fmla="*/ 185 h 806"/>
              <a:gd name="T50" fmla="*/ 591 w 853"/>
              <a:gd name="T51" fmla="*/ 223 h 806"/>
              <a:gd name="T52" fmla="*/ 573 w 853"/>
              <a:gd name="T53" fmla="*/ 277 h 806"/>
              <a:gd name="T54" fmla="*/ 632 w 853"/>
              <a:gd name="T55" fmla="*/ 217 h 806"/>
              <a:gd name="T56" fmla="*/ 647 w 853"/>
              <a:gd name="T57" fmla="*/ 270 h 806"/>
              <a:gd name="T58" fmla="*/ 612 w 853"/>
              <a:gd name="T59" fmla="*/ 314 h 806"/>
              <a:gd name="T60" fmla="*/ 642 w 853"/>
              <a:gd name="T61" fmla="*/ 417 h 806"/>
              <a:gd name="T62" fmla="*/ 692 w 853"/>
              <a:gd name="T63" fmla="*/ 473 h 806"/>
              <a:gd name="T64" fmla="*/ 737 w 853"/>
              <a:gd name="T65" fmla="*/ 488 h 806"/>
              <a:gd name="T66" fmla="*/ 819 w 853"/>
              <a:gd name="T67" fmla="*/ 509 h 806"/>
              <a:gd name="T68" fmla="*/ 849 w 853"/>
              <a:gd name="T69" fmla="*/ 437 h 806"/>
              <a:gd name="T70" fmla="*/ 829 w 853"/>
              <a:gd name="T71" fmla="*/ 525 h 806"/>
              <a:gd name="T72" fmla="*/ 758 w 853"/>
              <a:gd name="T73" fmla="*/ 553 h 806"/>
              <a:gd name="T74" fmla="*/ 755 w 853"/>
              <a:gd name="T75" fmla="*/ 560 h 806"/>
              <a:gd name="T76" fmla="*/ 727 w 853"/>
              <a:gd name="T77" fmla="*/ 538 h 806"/>
              <a:gd name="T78" fmla="*/ 683 w 853"/>
              <a:gd name="T79" fmla="*/ 500 h 806"/>
              <a:gd name="T80" fmla="*/ 726 w 853"/>
              <a:gd name="T81" fmla="*/ 611 h 806"/>
              <a:gd name="T82" fmla="*/ 773 w 853"/>
              <a:gd name="T83" fmla="*/ 680 h 806"/>
              <a:gd name="T84" fmla="*/ 741 w 853"/>
              <a:gd name="T85" fmla="*/ 626 h 806"/>
              <a:gd name="T86" fmla="*/ 667 w 853"/>
              <a:gd name="T87" fmla="*/ 684 h 806"/>
              <a:gd name="T88" fmla="*/ 631 w 853"/>
              <a:gd name="T89" fmla="*/ 676 h 806"/>
              <a:gd name="T90" fmla="*/ 578 w 853"/>
              <a:gd name="T91" fmla="*/ 671 h 806"/>
              <a:gd name="T92" fmla="*/ 428 w 853"/>
              <a:gd name="T93" fmla="*/ 675 h 806"/>
              <a:gd name="T94" fmla="*/ 130 w 853"/>
              <a:gd name="T95" fmla="*/ 780 h 806"/>
              <a:gd name="T96" fmla="*/ 98 w 853"/>
              <a:gd name="T97" fmla="*/ 553 h 806"/>
              <a:gd name="T98" fmla="*/ 80 w 853"/>
              <a:gd name="T99" fmla="*/ 476 h 806"/>
              <a:gd name="T100" fmla="*/ 173 w 853"/>
              <a:gd name="T101" fmla="*/ 277 h 806"/>
              <a:gd name="T102" fmla="*/ 143 w 853"/>
              <a:gd name="T103" fmla="*/ 286 h 806"/>
              <a:gd name="T104" fmla="*/ 246 w 853"/>
              <a:gd name="T105" fmla="*/ 370 h 806"/>
              <a:gd name="T106" fmla="*/ 258 w 853"/>
              <a:gd name="T107" fmla="*/ 344 h 806"/>
              <a:gd name="T108" fmla="*/ 268 w 853"/>
              <a:gd name="T109" fmla="*/ 287 h 806"/>
              <a:gd name="T110" fmla="*/ 220 w 853"/>
              <a:gd name="T111" fmla="*/ 324 h 806"/>
              <a:gd name="T112" fmla="*/ 375 w 853"/>
              <a:gd name="T113" fmla="*/ 227 h 806"/>
              <a:gd name="T114" fmla="*/ 384 w 853"/>
              <a:gd name="T115" fmla="*/ 235 h 806"/>
              <a:gd name="T116" fmla="*/ 460 w 853"/>
              <a:gd name="T117" fmla="*/ 264 h 806"/>
              <a:gd name="T118" fmla="*/ 426 w 853"/>
              <a:gd name="T119" fmla="*/ 226 h 806"/>
              <a:gd name="T120" fmla="*/ 780 w 853"/>
              <a:gd name="T121" fmla="*/ 505 h 806"/>
              <a:gd name="T122" fmla="*/ 715 w 853"/>
              <a:gd name="T123" fmla="*/ 480 h 806"/>
              <a:gd name="T124" fmla="*/ 689 w 853"/>
              <a:gd name="T125" fmla="*/ 703 h 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53" h="806">
                <a:moveTo>
                  <a:pt x="842" y="423"/>
                </a:moveTo>
                <a:lnTo>
                  <a:pt x="853" y="424"/>
                </a:lnTo>
                <a:lnTo>
                  <a:pt x="851" y="425"/>
                </a:lnTo>
                <a:lnTo>
                  <a:pt x="851" y="426"/>
                </a:lnTo>
                <a:lnTo>
                  <a:pt x="851" y="427"/>
                </a:lnTo>
                <a:lnTo>
                  <a:pt x="850" y="427"/>
                </a:lnTo>
                <a:lnTo>
                  <a:pt x="842" y="427"/>
                </a:lnTo>
                <a:lnTo>
                  <a:pt x="842" y="423"/>
                </a:lnTo>
                <a:close/>
                <a:moveTo>
                  <a:pt x="668" y="387"/>
                </a:moveTo>
                <a:lnTo>
                  <a:pt x="668" y="379"/>
                </a:lnTo>
                <a:lnTo>
                  <a:pt x="668" y="377"/>
                </a:lnTo>
                <a:lnTo>
                  <a:pt x="668" y="373"/>
                </a:lnTo>
                <a:lnTo>
                  <a:pt x="668" y="370"/>
                </a:lnTo>
                <a:lnTo>
                  <a:pt x="668" y="368"/>
                </a:lnTo>
                <a:lnTo>
                  <a:pt x="668" y="365"/>
                </a:lnTo>
                <a:lnTo>
                  <a:pt x="668" y="361"/>
                </a:lnTo>
                <a:lnTo>
                  <a:pt x="668" y="360"/>
                </a:lnTo>
                <a:lnTo>
                  <a:pt x="668" y="358"/>
                </a:lnTo>
                <a:lnTo>
                  <a:pt x="668" y="357"/>
                </a:lnTo>
                <a:lnTo>
                  <a:pt x="672" y="357"/>
                </a:lnTo>
                <a:lnTo>
                  <a:pt x="673" y="357"/>
                </a:lnTo>
                <a:lnTo>
                  <a:pt x="674" y="357"/>
                </a:lnTo>
                <a:lnTo>
                  <a:pt x="677" y="357"/>
                </a:lnTo>
                <a:lnTo>
                  <a:pt x="683" y="357"/>
                </a:lnTo>
                <a:lnTo>
                  <a:pt x="686" y="357"/>
                </a:lnTo>
                <a:lnTo>
                  <a:pt x="687" y="358"/>
                </a:lnTo>
                <a:lnTo>
                  <a:pt x="689" y="358"/>
                </a:lnTo>
                <a:lnTo>
                  <a:pt x="690" y="358"/>
                </a:lnTo>
                <a:lnTo>
                  <a:pt x="690" y="357"/>
                </a:lnTo>
                <a:lnTo>
                  <a:pt x="691" y="357"/>
                </a:lnTo>
                <a:lnTo>
                  <a:pt x="691" y="356"/>
                </a:lnTo>
                <a:lnTo>
                  <a:pt x="692" y="356"/>
                </a:lnTo>
                <a:lnTo>
                  <a:pt x="692" y="354"/>
                </a:lnTo>
                <a:lnTo>
                  <a:pt x="693" y="354"/>
                </a:lnTo>
                <a:lnTo>
                  <a:pt x="693" y="353"/>
                </a:lnTo>
                <a:lnTo>
                  <a:pt x="694" y="352"/>
                </a:lnTo>
                <a:lnTo>
                  <a:pt x="695" y="351"/>
                </a:lnTo>
                <a:lnTo>
                  <a:pt x="700" y="345"/>
                </a:lnTo>
                <a:lnTo>
                  <a:pt x="701" y="343"/>
                </a:lnTo>
                <a:lnTo>
                  <a:pt x="702" y="342"/>
                </a:lnTo>
                <a:lnTo>
                  <a:pt x="703" y="341"/>
                </a:lnTo>
                <a:lnTo>
                  <a:pt x="708" y="336"/>
                </a:lnTo>
                <a:lnTo>
                  <a:pt x="709" y="335"/>
                </a:lnTo>
                <a:lnTo>
                  <a:pt x="709" y="334"/>
                </a:lnTo>
                <a:lnTo>
                  <a:pt x="710" y="334"/>
                </a:lnTo>
                <a:lnTo>
                  <a:pt x="711" y="333"/>
                </a:lnTo>
                <a:lnTo>
                  <a:pt x="712" y="332"/>
                </a:lnTo>
                <a:lnTo>
                  <a:pt x="713" y="331"/>
                </a:lnTo>
                <a:lnTo>
                  <a:pt x="713" y="329"/>
                </a:lnTo>
                <a:lnTo>
                  <a:pt x="716" y="328"/>
                </a:lnTo>
                <a:lnTo>
                  <a:pt x="717" y="327"/>
                </a:lnTo>
                <a:lnTo>
                  <a:pt x="717" y="326"/>
                </a:lnTo>
                <a:lnTo>
                  <a:pt x="719" y="324"/>
                </a:lnTo>
                <a:lnTo>
                  <a:pt x="724" y="320"/>
                </a:lnTo>
                <a:lnTo>
                  <a:pt x="725" y="319"/>
                </a:lnTo>
                <a:lnTo>
                  <a:pt x="727" y="317"/>
                </a:lnTo>
                <a:lnTo>
                  <a:pt x="728" y="317"/>
                </a:lnTo>
                <a:lnTo>
                  <a:pt x="729" y="316"/>
                </a:lnTo>
                <a:lnTo>
                  <a:pt x="733" y="312"/>
                </a:lnTo>
                <a:lnTo>
                  <a:pt x="733" y="311"/>
                </a:lnTo>
                <a:lnTo>
                  <a:pt x="734" y="311"/>
                </a:lnTo>
                <a:lnTo>
                  <a:pt x="734" y="310"/>
                </a:lnTo>
                <a:lnTo>
                  <a:pt x="735" y="310"/>
                </a:lnTo>
                <a:lnTo>
                  <a:pt x="736" y="309"/>
                </a:lnTo>
                <a:lnTo>
                  <a:pt x="737" y="307"/>
                </a:lnTo>
                <a:lnTo>
                  <a:pt x="737" y="306"/>
                </a:lnTo>
                <a:lnTo>
                  <a:pt x="738" y="306"/>
                </a:lnTo>
                <a:lnTo>
                  <a:pt x="738" y="304"/>
                </a:lnTo>
                <a:lnTo>
                  <a:pt x="738" y="303"/>
                </a:lnTo>
                <a:lnTo>
                  <a:pt x="739" y="302"/>
                </a:lnTo>
                <a:lnTo>
                  <a:pt x="739" y="301"/>
                </a:lnTo>
                <a:lnTo>
                  <a:pt x="739" y="300"/>
                </a:lnTo>
                <a:lnTo>
                  <a:pt x="739" y="299"/>
                </a:lnTo>
                <a:lnTo>
                  <a:pt x="739" y="298"/>
                </a:lnTo>
                <a:lnTo>
                  <a:pt x="739" y="295"/>
                </a:lnTo>
                <a:lnTo>
                  <a:pt x="739" y="293"/>
                </a:lnTo>
                <a:lnTo>
                  <a:pt x="739" y="292"/>
                </a:lnTo>
                <a:lnTo>
                  <a:pt x="741" y="290"/>
                </a:lnTo>
                <a:lnTo>
                  <a:pt x="741" y="289"/>
                </a:lnTo>
                <a:lnTo>
                  <a:pt x="741" y="287"/>
                </a:lnTo>
                <a:lnTo>
                  <a:pt x="742" y="286"/>
                </a:lnTo>
                <a:lnTo>
                  <a:pt x="742" y="285"/>
                </a:lnTo>
                <a:lnTo>
                  <a:pt x="743" y="285"/>
                </a:lnTo>
                <a:lnTo>
                  <a:pt x="743" y="284"/>
                </a:lnTo>
                <a:lnTo>
                  <a:pt x="744" y="284"/>
                </a:lnTo>
                <a:lnTo>
                  <a:pt x="745" y="284"/>
                </a:lnTo>
                <a:lnTo>
                  <a:pt x="745" y="283"/>
                </a:lnTo>
                <a:lnTo>
                  <a:pt x="746" y="283"/>
                </a:lnTo>
                <a:lnTo>
                  <a:pt x="747" y="283"/>
                </a:lnTo>
                <a:lnTo>
                  <a:pt x="748" y="283"/>
                </a:lnTo>
                <a:lnTo>
                  <a:pt x="750" y="282"/>
                </a:lnTo>
                <a:lnTo>
                  <a:pt x="752" y="282"/>
                </a:lnTo>
                <a:lnTo>
                  <a:pt x="753" y="282"/>
                </a:lnTo>
                <a:lnTo>
                  <a:pt x="754" y="282"/>
                </a:lnTo>
                <a:lnTo>
                  <a:pt x="755" y="282"/>
                </a:lnTo>
                <a:lnTo>
                  <a:pt x="756" y="281"/>
                </a:lnTo>
                <a:lnTo>
                  <a:pt x="758" y="281"/>
                </a:lnTo>
                <a:lnTo>
                  <a:pt x="758" y="279"/>
                </a:lnTo>
                <a:lnTo>
                  <a:pt x="759" y="279"/>
                </a:lnTo>
                <a:lnTo>
                  <a:pt x="759" y="278"/>
                </a:lnTo>
                <a:lnTo>
                  <a:pt x="760" y="278"/>
                </a:lnTo>
                <a:lnTo>
                  <a:pt x="760" y="277"/>
                </a:lnTo>
                <a:lnTo>
                  <a:pt x="761" y="276"/>
                </a:lnTo>
                <a:lnTo>
                  <a:pt x="761" y="275"/>
                </a:lnTo>
                <a:lnTo>
                  <a:pt x="761" y="274"/>
                </a:lnTo>
                <a:lnTo>
                  <a:pt x="761" y="273"/>
                </a:lnTo>
                <a:lnTo>
                  <a:pt x="761" y="272"/>
                </a:lnTo>
                <a:lnTo>
                  <a:pt x="761" y="267"/>
                </a:lnTo>
                <a:lnTo>
                  <a:pt x="762" y="267"/>
                </a:lnTo>
                <a:lnTo>
                  <a:pt x="762" y="265"/>
                </a:lnTo>
                <a:lnTo>
                  <a:pt x="762" y="264"/>
                </a:lnTo>
                <a:lnTo>
                  <a:pt x="762" y="262"/>
                </a:lnTo>
                <a:lnTo>
                  <a:pt x="762" y="261"/>
                </a:lnTo>
                <a:lnTo>
                  <a:pt x="762" y="259"/>
                </a:lnTo>
                <a:lnTo>
                  <a:pt x="762" y="257"/>
                </a:lnTo>
                <a:lnTo>
                  <a:pt x="762" y="256"/>
                </a:lnTo>
                <a:lnTo>
                  <a:pt x="762" y="253"/>
                </a:lnTo>
                <a:lnTo>
                  <a:pt x="762" y="252"/>
                </a:lnTo>
                <a:lnTo>
                  <a:pt x="762" y="251"/>
                </a:lnTo>
                <a:lnTo>
                  <a:pt x="762" y="248"/>
                </a:lnTo>
                <a:lnTo>
                  <a:pt x="762" y="245"/>
                </a:lnTo>
                <a:lnTo>
                  <a:pt x="762" y="242"/>
                </a:lnTo>
                <a:lnTo>
                  <a:pt x="762" y="241"/>
                </a:lnTo>
                <a:lnTo>
                  <a:pt x="762" y="240"/>
                </a:lnTo>
                <a:lnTo>
                  <a:pt x="762" y="232"/>
                </a:lnTo>
                <a:lnTo>
                  <a:pt x="763" y="229"/>
                </a:lnTo>
                <a:lnTo>
                  <a:pt x="763" y="227"/>
                </a:lnTo>
                <a:lnTo>
                  <a:pt x="763" y="224"/>
                </a:lnTo>
                <a:lnTo>
                  <a:pt x="763" y="220"/>
                </a:lnTo>
                <a:lnTo>
                  <a:pt x="763" y="218"/>
                </a:lnTo>
                <a:lnTo>
                  <a:pt x="763" y="217"/>
                </a:lnTo>
                <a:lnTo>
                  <a:pt x="763" y="216"/>
                </a:lnTo>
                <a:lnTo>
                  <a:pt x="763" y="214"/>
                </a:lnTo>
                <a:lnTo>
                  <a:pt x="763" y="216"/>
                </a:lnTo>
                <a:lnTo>
                  <a:pt x="763" y="217"/>
                </a:lnTo>
                <a:lnTo>
                  <a:pt x="763" y="218"/>
                </a:lnTo>
                <a:lnTo>
                  <a:pt x="763" y="222"/>
                </a:lnTo>
                <a:lnTo>
                  <a:pt x="763" y="224"/>
                </a:lnTo>
                <a:lnTo>
                  <a:pt x="763" y="227"/>
                </a:lnTo>
                <a:lnTo>
                  <a:pt x="763" y="233"/>
                </a:lnTo>
                <a:lnTo>
                  <a:pt x="762" y="237"/>
                </a:lnTo>
                <a:lnTo>
                  <a:pt x="762" y="240"/>
                </a:lnTo>
                <a:lnTo>
                  <a:pt x="762" y="241"/>
                </a:lnTo>
                <a:lnTo>
                  <a:pt x="762" y="242"/>
                </a:lnTo>
                <a:lnTo>
                  <a:pt x="762" y="243"/>
                </a:lnTo>
                <a:lnTo>
                  <a:pt x="762" y="244"/>
                </a:lnTo>
                <a:lnTo>
                  <a:pt x="762" y="245"/>
                </a:lnTo>
                <a:lnTo>
                  <a:pt x="762" y="251"/>
                </a:lnTo>
                <a:lnTo>
                  <a:pt x="762" y="252"/>
                </a:lnTo>
                <a:lnTo>
                  <a:pt x="762" y="254"/>
                </a:lnTo>
                <a:lnTo>
                  <a:pt x="762" y="256"/>
                </a:lnTo>
                <a:lnTo>
                  <a:pt x="762" y="258"/>
                </a:lnTo>
                <a:lnTo>
                  <a:pt x="762" y="259"/>
                </a:lnTo>
                <a:lnTo>
                  <a:pt x="762" y="260"/>
                </a:lnTo>
                <a:lnTo>
                  <a:pt x="762" y="262"/>
                </a:lnTo>
                <a:lnTo>
                  <a:pt x="762" y="267"/>
                </a:lnTo>
                <a:lnTo>
                  <a:pt x="762" y="272"/>
                </a:lnTo>
                <a:lnTo>
                  <a:pt x="761" y="273"/>
                </a:lnTo>
                <a:lnTo>
                  <a:pt x="761" y="274"/>
                </a:lnTo>
                <a:lnTo>
                  <a:pt x="761" y="275"/>
                </a:lnTo>
                <a:lnTo>
                  <a:pt x="761" y="276"/>
                </a:lnTo>
                <a:lnTo>
                  <a:pt x="761" y="277"/>
                </a:lnTo>
                <a:lnTo>
                  <a:pt x="760" y="277"/>
                </a:lnTo>
                <a:lnTo>
                  <a:pt x="760" y="278"/>
                </a:lnTo>
                <a:lnTo>
                  <a:pt x="759" y="279"/>
                </a:lnTo>
                <a:lnTo>
                  <a:pt x="758" y="279"/>
                </a:lnTo>
                <a:lnTo>
                  <a:pt x="758" y="281"/>
                </a:lnTo>
                <a:lnTo>
                  <a:pt x="756" y="281"/>
                </a:lnTo>
                <a:lnTo>
                  <a:pt x="756" y="282"/>
                </a:lnTo>
                <a:lnTo>
                  <a:pt x="755" y="282"/>
                </a:lnTo>
                <a:lnTo>
                  <a:pt x="754" y="282"/>
                </a:lnTo>
                <a:lnTo>
                  <a:pt x="753" y="283"/>
                </a:lnTo>
                <a:lnTo>
                  <a:pt x="752" y="283"/>
                </a:lnTo>
                <a:lnTo>
                  <a:pt x="750" y="283"/>
                </a:lnTo>
                <a:lnTo>
                  <a:pt x="747" y="283"/>
                </a:lnTo>
                <a:lnTo>
                  <a:pt x="746" y="283"/>
                </a:lnTo>
                <a:lnTo>
                  <a:pt x="745" y="283"/>
                </a:lnTo>
                <a:lnTo>
                  <a:pt x="745" y="284"/>
                </a:lnTo>
                <a:lnTo>
                  <a:pt x="744" y="284"/>
                </a:lnTo>
                <a:lnTo>
                  <a:pt x="743" y="285"/>
                </a:lnTo>
                <a:lnTo>
                  <a:pt x="742" y="286"/>
                </a:lnTo>
                <a:lnTo>
                  <a:pt x="741" y="287"/>
                </a:lnTo>
                <a:lnTo>
                  <a:pt x="741" y="289"/>
                </a:lnTo>
                <a:lnTo>
                  <a:pt x="741" y="290"/>
                </a:lnTo>
                <a:lnTo>
                  <a:pt x="741" y="291"/>
                </a:lnTo>
                <a:lnTo>
                  <a:pt x="741" y="292"/>
                </a:lnTo>
                <a:lnTo>
                  <a:pt x="741" y="293"/>
                </a:lnTo>
                <a:lnTo>
                  <a:pt x="741" y="294"/>
                </a:lnTo>
                <a:lnTo>
                  <a:pt x="739" y="295"/>
                </a:lnTo>
                <a:lnTo>
                  <a:pt x="739" y="297"/>
                </a:lnTo>
                <a:lnTo>
                  <a:pt x="739" y="298"/>
                </a:lnTo>
                <a:lnTo>
                  <a:pt x="739" y="299"/>
                </a:lnTo>
                <a:lnTo>
                  <a:pt x="739" y="300"/>
                </a:lnTo>
                <a:lnTo>
                  <a:pt x="739" y="301"/>
                </a:lnTo>
                <a:lnTo>
                  <a:pt x="739" y="302"/>
                </a:lnTo>
                <a:lnTo>
                  <a:pt x="739" y="303"/>
                </a:lnTo>
                <a:lnTo>
                  <a:pt x="738" y="303"/>
                </a:lnTo>
                <a:lnTo>
                  <a:pt x="738" y="304"/>
                </a:lnTo>
                <a:lnTo>
                  <a:pt x="738" y="306"/>
                </a:lnTo>
                <a:lnTo>
                  <a:pt x="737" y="307"/>
                </a:lnTo>
                <a:lnTo>
                  <a:pt x="736" y="308"/>
                </a:lnTo>
                <a:lnTo>
                  <a:pt x="735" y="309"/>
                </a:lnTo>
                <a:lnTo>
                  <a:pt x="735" y="310"/>
                </a:lnTo>
                <a:lnTo>
                  <a:pt x="735" y="311"/>
                </a:lnTo>
                <a:lnTo>
                  <a:pt x="734" y="311"/>
                </a:lnTo>
                <a:lnTo>
                  <a:pt x="734" y="312"/>
                </a:lnTo>
                <a:lnTo>
                  <a:pt x="733" y="312"/>
                </a:lnTo>
                <a:lnTo>
                  <a:pt x="732" y="314"/>
                </a:lnTo>
                <a:lnTo>
                  <a:pt x="730" y="315"/>
                </a:lnTo>
                <a:lnTo>
                  <a:pt x="729" y="316"/>
                </a:lnTo>
                <a:lnTo>
                  <a:pt x="728" y="317"/>
                </a:lnTo>
                <a:lnTo>
                  <a:pt x="727" y="317"/>
                </a:lnTo>
                <a:lnTo>
                  <a:pt x="725" y="319"/>
                </a:lnTo>
                <a:lnTo>
                  <a:pt x="722" y="321"/>
                </a:lnTo>
                <a:lnTo>
                  <a:pt x="722" y="323"/>
                </a:lnTo>
                <a:lnTo>
                  <a:pt x="720" y="324"/>
                </a:lnTo>
                <a:lnTo>
                  <a:pt x="720" y="325"/>
                </a:lnTo>
                <a:lnTo>
                  <a:pt x="719" y="325"/>
                </a:lnTo>
                <a:lnTo>
                  <a:pt x="718" y="326"/>
                </a:lnTo>
                <a:lnTo>
                  <a:pt x="716" y="327"/>
                </a:lnTo>
                <a:lnTo>
                  <a:pt x="715" y="329"/>
                </a:lnTo>
                <a:lnTo>
                  <a:pt x="713" y="329"/>
                </a:lnTo>
                <a:lnTo>
                  <a:pt x="713" y="331"/>
                </a:lnTo>
                <a:lnTo>
                  <a:pt x="711" y="333"/>
                </a:lnTo>
                <a:lnTo>
                  <a:pt x="709" y="334"/>
                </a:lnTo>
                <a:lnTo>
                  <a:pt x="709" y="335"/>
                </a:lnTo>
                <a:lnTo>
                  <a:pt x="708" y="336"/>
                </a:lnTo>
                <a:lnTo>
                  <a:pt x="707" y="337"/>
                </a:lnTo>
                <a:lnTo>
                  <a:pt x="706" y="339"/>
                </a:lnTo>
                <a:lnTo>
                  <a:pt x="701" y="344"/>
                </a:lnTo>
                <a:lnTo>
                  <a:pt x="700" y="345"/>
                </a:lnTo>
                <a:lnTo>
                  <a:pt x="695" y="351"/>
                </a:lnTo>
                <a:lnTo>
                  <a:pt x="694" y="352"/>
                </a:lnTo>
                <a:lnTo>
                  <a:pt x="694" y="353"/>
                </a:lnTo>
                <a:lnTo>
                  <a:pt x="693" y="353"/>
                </a:lnTo>
                <a:lnTo>
                  <a:pt x="693" y="354"/>
                </a:lnTo>
                <a:lnTo>
                  <a:pt x="692" y="354"/>
                </a:lnTo>
                <a:lnTo>
                  <a:pt x="692" y="356"/>
                </a:lnTo>
                <a:lnTo>
                  <a:pt x="691" y="356"/>
                </a:lnTo>
                <a:lnTo>
                  <a:pt x="691" y="357"/>
                </a:lnTo>
                <a:lnTo>
                  <a:pt x="690" y="357"/>
                </a:lnTo>
                <a:lnTo>
                  <a:pt x="690" y="358"/>
                </a:lnTo>
                <a:lnTo>
                  <a:pt x="689" y="358"/>
                </a:lnTo>
                <a:lnTo>
                  <a:pt x="687" y="358"/>
                </a:lnTo>
                <a:lnTo>
                  <a:pt x="687" y="359"/>
                </a:lnTo>
                <a:lnTo>
                  <a:pt x="687" y="360"/>
                </a:lnTo>
                <a:lnTo>
                  <a:pt x="686" y="360"/>
                </a:lnTo>
                <a:lnTo>
                  <a:pt x="686" y="361"/>
                </a:lnTo>
                <a:lnTo>
                  <a:pt x="686" y="362"/>
                </a:lnTo>
                <a:lnTo>
                  <a:pt x="686" y="364"/>
                </a:lnTo>
                <a:lnTo>
                  <a:pt x="685" y="365"/>
                </a:lnTo>
                <a:lnTo>
                  <a:pt x="685" y="366"/>
                </a:lnTo>
                <a:lnTo>
                  <a:pt x="685" y="367"/>
                </a:lnTo>
                <a:lnTo>
                  <a:pt x="685" y="368"/>
                </a:lnTo>
                <a:lnTo>
                  <a:pt x="685" y="370"/>
                </a:lnTo>
                <a:lnTo>
                  <a:pt x="685" y="373"/>
                </a:lnTo>
                <a:lnTo>
                  <a:pt x="685" y="381"/>
                </a:lnTo>
                <a:lnTo>
                  <a:pt x="685" y="386"/>
                </a:lnTo>
                <a:lnTo>
                  <a:pt x="685" y="389"/>
                </a:lnTo>
                <a:lnTo>
                  <a:pt x="686" y="389"/>
                </a:lnTo>
                <a:lnTo>
                  <a:pt x="686" y="391"/>
                </a:lnTo>
                <a:lnTo>
                  <a:pt x="686" y="392"/>
                </a:lnTo>
                <a:lnTo>
                  <a:pt x="686" y="393"/>
                </a:lnTo>
                <a:lnTo>
                  <a:pt x="686" y="394"/>
                </a:lnTo>
                <a:lnTo>
                  <a:pt x="686" y="395"/>
                </a:lnTo>
                <a:lnTo>
                  <a:pt x="686" y="399"/>
                </a:lnTo>
                <a:lnTo>
                  <a:pt x="686" y="400"/>
                </a:lnTo>
                <a:lnTo>
                  <a:pt x="686" y="402"/>
                </a:lnTo>
                <a:lnTo>
                  <a:pt x="686" y="403"/>
                </a:lnTo>
                <a:lnTo>
                  <a:pt x="686" y="404"/>
                </a:lnTo>
                <a:lnTo>
                  <a:pt x="685" y="404"/>
                </a:lnTo>
                <a:lnTo>
                  <a:pt x="685" y="402"/>
                </a:lnTo>
                <a:lnTo>
                  <a:pt x="686" y="400"/>
                </a:lnTo>
                <a:lnTo>
                  <a:pt x="686" y="395"/>
                </a:lnTo>
                <a:lnTo>
                  <a:pt x="686" y="393"/>
                </a:lnTo>
                <a:lnTo>
                  <a:pt x="686" y="392"/>
                </a:lnTo>
                <a:lnTo>
                  <a:pt x="686" y="391"/>
                </a:lnTo>
                <a:lnTo>
                  <a:pt x="686" y="390"/>
                </a:lnTo>
                <a:lnTo>
                  <a:pt x="685" y="390"/>
                </a:lnTo>
                <a:lnTo>
                  <a:pt x="684" y="390"/>
                </a:lnTo>
                <a:lnTo>
                  <a:pt x="679" y="389"/>
                </a:lnTo>
                <a:lnTo>
                  <a:pt x="676" y="389"/>
                </a:lnTo>
                <a:lnTo>
                  <a:pt x="674" y="389"/>
                </a:lnTo>
                <a:lnTo>
                  <a:pt x="672" y="389"/>
                </a:lnTo>
                <a:lnTo>
                  <a:pt x="668" y="389"/>
                </a:lnTo>
                <a:lnTo>
                  <a:pt x="668" y="387"/>
                </a:lnTo>
                <a:close/>
                <a:moveTo>
                  <a:pt x="668" y="358"/>
                </a:moveTo>
                <a:lnTo>
                  <a:pt x="668" y="360"/>
                </a:lnTo>
                <a:lnTo>
                  <a:pt x="668" y="364"/>
                </a:lnTo>
                <a:lnTo>
                  <a:pt x="668" y="366"/>
                </a:lnTo>
                <a:lnTo>
                  <a:pt x="668" y="368"/>
                </a:lnTo>
                <a:lnTo>
                  <a:pt x="668" y="369"/>
                </a:lnTo>
                <a:lnTo>
                  <a:pt x="672" y="369"/>
                </a:lnTo>
                <a:lnTo>
                  <a:pt x="672" y="357"/>
                </a:lnTo>
                <a:lnTo>
                  <a:pt x="668" y="357"/>
                </a:lnTo>
                <a:lnTo>
                  <a:pt x="668" y="358"/>
                </a:lnTo>
                <a:close/>
                <a:moveTo>
                  <a:pt x="665" y="197"/>
                </a:moveTo>
                <a:lnTo>
                  <a:pt x="667" y="197"/>
                </a:lnTo>
                <a:lnTo>
                  <a:pt x="668" y="199"/>
                </a:lnTo>
                <a:lnTo>
                  <a:pt x="668" y="200"/>
                </a:lnTo>
                <a:lnTo>
                  <a:pt x="667" y="200"/>
                </a:lnTo>
                <a:lnTo>
                  <a:pt x="665" y="200"/>
                </a:lnTo>
                <a:lnTo>
                  <a:pt x="665" y="197"/>
                </a:lnTo>
                <a:close/>
                <a:moveTo>
                  <a:pt x="613" y="199"/>
                </a:moveTo>
                <a:lnTo>
                  <a:pt x="614" y="199"/>
                </a:lnTo>
                <a:lnTo>
                  <a:pt x="614" y="198"/>
                </a:lnTo>
                <a:lnTo>
                  <a:pt x="615" y="198"/>
                </a:lnTo>
                <a:lnTo>
                  <a:pt x="615" y="197"/>
                </a:lnTo>
                <a:lnTo>
                  <a:pt x="616" y="197"/>
                </a:lnTo>
                <a:lnTo>
                  <a:pt x="617" y="195"/>
                </a:lnTo>
                <a:lnTo>
                  <a:pt x="622" y="192"/>
                </a:lnTo>
                <a:lnTo>
                  <a:pt x="623" y="191"/>
                </a:lnTo>
                <a:lnTo>
                  <a:pt x="624" y="190"/>
                </a:lnTo>
                <a:lnTo>
                  <a:pt x="625" y="190"/>
                </a:lnTo>
                <a:lnTo>
                  <a:pt x="625" y="189"/>
                </a:lnTo>
                <a:lnTo>
                  <a:pt x="626" y="189"/>
                </a:lnTo>
                <a:lnTo>
                  <a:pt x="627" y="187"/>
                </a:lnTo>
                <a:lnTo>
                  <a:pt x="629" y="187"/>
                </a:lnTo>
                <a:lnTo>
                  <a:pt x="630" y="186"/>
                </a:lnTo>
                <a:lnTo>
                  <a:pt x="631" y="186"/>
                </a:lnTo>
                <a:lnTo>
                  <a:pt x="632" y="186"/>
                </a:lnTo>
                <a:lnTo>
                  <a:pt x="633" y="186"/>
                </a:lnTo>
                <a:lnTo>
                  <a:pt x="633" y="185"/>
                </a:lnTo>
                <a:lnTo>
                  <a:pt x="634" y="185"/>
                </a:lnTo>
                <a:lnTo>
                  <a:pt x="635" y="185"/>
                </a:lnTo>
                <a:lnTo>
                  <a:pt x="639" y="185"/>
                </a:lnTo>
                <a:lnTo>
                  <a:pt x="640" y="185"/>
                </a:lnTo>
                <a:lnTo>
                  <a:pt x="641" y="185"/>
                </a:lnTo>
                <a:lnTo>
                  <a:pt x="642" y="185"/>
                </a:lnTo>
                <a:lnTo>
                  <a:pt x="643" y="185"/>
                </a:lnTo>
                <a:lnTo>
                  <a:pt x="644" y="185"/>
                </a:lnTo>
                <a:lnTo>
                  <a:pt x="646" y="185"/>
                </a:lnTo>
                <a:lnTo>
                  <a:pt x="647" y="185"/>
                </a:lnTo>
                <a:lnTo>
                  <a:pt x="648" y="185"/>
                </a:lnTo>
                <a:lnTo>
                  <a:pt x="649" y="185"/>
                </a:lnTo>
                <a:lnTo>
                  <a:pt x="650" y="185"/>
                </a:lnTo>
                <a:lnTo>
                  <a:pt x="651" y="185"/>
                </a:lnTo>
                <a:lnTo>
                  <a:pt x="652" y="185"/>
                </a:lnTo>
                <a:lnTo>
                  <a:pt x="653" y="185"/>
                </a:lnTo>
                <a:lnTo>
                  <a:pt x="653" y="184"/>
                </a:lnTo>
                <a:lnTo>
                  <a:pt x="655" y="184"/>
                </a:lnTo>
                <a:lnTo>
                  <a:pt x="655" y="183"/>
                </a:lnTo>
                <a:lnTo>
                  <a:pt x="656" y="183"/>
                </a:lnTo>
                <a:lnTo>
                  <a:pt x="657" y="183"/>
                </a:lnTo>
                <a:lnTo>
                  <a:pt x="658" y="183"/>
                </a:lnTo>
                <a:lnTo>
                  <a:pt x="664" y="183"/>
                </a:lnTo>
                <a:lnTo>
                  <a:pt x="665" y="183"/>
                </a:lnTo>
                <a:lnTo>
                  <a:pt x="664" y="183"/>
                </a:lnTo>
                <a:lnTo>
                  <a:pt x="658" y="183"/>
                </a:lnTo>
                <a:lnTo>
                  <a:pt x="657" y="183"/>
                </a:lnTo>
                <a:lnTo>
                  <a:pt x="656" y="183"/>
                </a:lnTo>
                <a:lnTo>
                  <a:pt x="655" y="183"/>
                </a:lnTo>
                <a:lnTo>
                  <a:pt x="655" y="184"/>
                </a:lnTo>
                <a:lnTo>
                  <a:pt x="653" y="184"/>
                </a:lnTo>
                <a:lnTo>
                  <a:pt x="653" y="185"/>
                </a:lnTo>
                <a:lnTo>
                  <a:pt x="652" y="185"/>
                </a:lnTo>
                <a:lnTo>
                  <a:pt x="651" y="185"/>
                </a:lnTo>
                <a:lnTo>
                  <a:pt x="650" y="185"/>
                </a:lnTo>
                <a:lnTo>
                  <a:pt x="649" y="185"/>
                </a:lnTo>
                <a:lnTo>
                  <a:pt x="648" y="185"/>
                </a:lnTo>
                <a:lnTo>
                  <a:pt x="647" y="185"/>
                </a:lnTo>
                <a:lnTo>
                  <a:pt x="646" y="185"/>
                </a:lnTo>
                <a:lnTo>
                  <a:pt x="644" y="186"/>
                </a:lnTo>
                <a:lnTo>
                  <a:pt x="643" y="186"/>
                </a:lnTo>
                <a:lnTo>
                  <a:pt x="642" y="186"/>
                </a:lnTo>
                <a:lnTo>
                  <a:pt x="641" y="186"/>
                </a:lnTo>
                <a:lnTo>
                  <a:pt x="640" y="185"/>
                </a:lnTo>
                <a:lnTo>
                  <a:pt x="639" y="185"/>
                </a:lnTo>
                <a:lnTo>
                  <a:pt x="635" y="185"/>
                </a:lnTo>
                <a:lnTo>
                  <a:pt x="634" y="185"/>
                </a:lnTo>
                <a:lnTo>
                  <a:pt x="634" y="186"/>
                </a:lnTo>
                <a:lnTo>
                  <a:pt x="633" y="186"/>
                </a:lnTo>
                <a:lnTo>
                  <a:pt x="632" y="186"/>
                </a:lnTo>
                <a:lnTo>
                  <a:pt x="631" y="186"/>
                </a:lnTo>
                <a:lnTo>
                  <a:pt x="630" y="186"/>
                </a:lnTo>
                <a:lnTo>
                  <a:pt x="630" y="187"/>
                </a:lnTo>
                <a:lnTo>
                  <a:pt x="629" y="187"/>
                </a:lnTo>
                <a:lnTo>
                  <a:pt x="627" y="187"/>
                </a:lnTo>
                <a:lnTo>
                  <a:pt x="627" y="189"/>
                </a:lnTo>
                <a:lnTo>
                  <a:pt x="626" y="189"/>
                </a:lnTo>
                <a:lnTo>
                  <a:pt x="625" y="189"/>
                </a:lnTo>
                <a:lnTo>
                  <a:pt x="625" y="190"/>
                </a:lnTo>
                <a:lnTo>
                  <a:pt x="624" y="190"/>
                </a:lnTo>
                <a:lnTo>
                  <a:pt x="623" y="191"/>
                </a:lnTo>
                <a:lnTo>
                  <a:pt x="624" y="191"/>
                </a:lnTo>
                <a:lnTo>
                  <a:pt x="626" y="191"/>
                </a:lnTo>
                <a:lnTo>
                  <a:pt x="627" y="191"/>
                </a:lnTo>
                <a:lnTo>
                  <a:pt x="629" y="191"/>
                </a:lnTo>
                <a:lnTo>
                  <a:pt x="633" y="191"/>
                </a:lnTo>
                <a:lnTo>
                  <a:pt x="634" y="191"/>
                </a:lnTo>
                <a:lnTo>
                  <a:pt x="634" y="199"/>
                </a:lnTo>
                <a:lnTo>
                  <a:pt x="634" y="201"/>
                </a:lnTo>
                <a:lnTo>
                  <a:pt x="638" y="201"/>
                </a:lnTo>
                <a:lnTo>
                  <a:pt x="638" y="210"/>
                </a:lnTo>
                <a:lnTo>
                  <a:pt x="637" y="212"/>
                </a:lnTo>
                <a:lnTo>
                  <a:pt x="635" y="214"/>
                </a:lnTo>
                <a:lnTo>
                  <a:pt x="634" y="214"/>
                </a:lnTo>
                <a:lnTo>
                  <a:pt x="632" y="211"/>
                </a:lnTo>
                <a:lnTo>
                  <a:pt x="632" y="205"/>
                </a:lnTo>
                <a:lnTo>
                  <a:pt x="629" y="205"/>
                </a:lnTo>
                <a:lnTo>
                  <a:pt x="629" y="201"/>
                </a:lnTo>
                <a:lnTo>
                  <a:pt x="613" y="200"/>
                </a:lnTo>
                <a:lnTo>
                  <a:pt x="613" y="199"/>
                </a:lnTo>
                <a:close/>
                <a:moveTo>
                  <a:pt x="589" y="141"/>
                </a:moveTo>
                <a:lnTo>
                  <a:pt x="590" y="141"/>
                </a:lnTo>
                <a:lnTo>
                  <a:pt x="596" y="141"/>
                </a:lnTo>
                <a:lnTo>
                  <a:pt x="600" y="141"/>
                </a:lnTo>
                <a:lnTo>
                  <a:pt x="599" y="141"/>
                </a:lnTo>
                <a:lnTo>
                  <a:pt x="599" y="140"/>
                </a:lnTo>
                <a:lnTo>
                  <a:pt x="599" y="139"/>
                </a:lnTo>
                <a:lnTo>
                  <a:pt x="599" y="138"/>
                </a:lnTo>
                <a:lnTo>
                  <a:pt x="600" y="136"/>
                </a:lnTo>
                <a:lnTo>
                  <a:pt x="600" y="135"/>
                </a:lnTo>
                <a:lnTo>
                  <a:pt x="600" y="134"/>
                </a:lnTo>
                <a:lnTo>
                  <a:pt x="600" y="133"/>
                </a:lnTo>
                <a:lnTo>
                  <a:pt x="600" y="132"/>
                </a:lnTo>
                <a:lnTo>
                  <a:pt x="600" y="131"/>
                </a:lnTo>
                <a:lnTo>
                  <a:pt x="601" y="131"/>
                </a:lnTo>
                <a:lnTo>
                  <a:pt x="603" y="131"/>
                </a:lnTo>
                <a:lnTo>
                  <a:pt x="604" y="131"/>
                </a:lnTo>
                <a:lnTo>
                  <a:pt x="605" y="131"/>
                </a:lnTo>
                <a:lnTo>
                  <a:pt x="605" y="130"/>
                </a:lnTo>
                <a:lnTo>
                  <a:pt x="606" y="130"/>
                </a:lnTo>
                <a:lnTo>
                  <a:pt x="606" y="128"/>
                </a:lnTo>
                <a:lnTo>
                  <a:pt x="605" y="128"/>
                </a:lnTo>
                <a:lnTo>
                  <a:pt x="604" y="127"/>
                </a:lnTo>
                <a:lnTo>
                  <a:pt x="603" y="127"/>
                </a:lnTo>
                <a:lnTo>
                  <a:pt x="603" y="126"/>
                </a:lnTo>
                <a:lnTo>
                  <a:pt x="603" y="125"/>
                </a:lnTo>
                <a:lnTo>
                  <a:pt x="604" y="125"/>
                </a:lnTo>
                <a:lnTo>
                  <a:pt x="604" y="124"/>
                </a:lnTo>
                <a:lnTo>
                  <a:pt x="604" y="123"/>
                </a:lnTo>
                <a:lnTo>
                  <a:pt x="603" y="123"/>
                </a:lnTo>
                <a:lnTo>
                  <a:pt x="603" y="122"/>
                </a:lnTo>
                <a:lnTo>
                  <a:pt x="601" y="122"/>
                </a:lnTo>
                <a:lnTo>
                  <a:pt x="601" y="120"/>
                </a:lnTo>
                <a:lnTo>
                  <a:pt x="601" y="119"/>
                </a:lnTo>
                <a:lnTo>
                  <a:pt x="601" y="118"/>
                </a:lnTo>
                <a:lnTo>
                  <a:pt x="603" y="118"/>
                </a:lnTo>
                <a:lnTo>
                  <a:pt x="603" y="117"/>
                </a:lnTo>
                <a:lnTo>
                  <a:pt x="604" y="117"/>
                </a:lnTo>
                <a:lnTo>
                  <a:pt x="604" y="116"/>
                </a:lnTo>
                <a:lnTo>
                  <a:pt x="605" y="116"/>
                </a:lnTo>
                <a:lnTo>
                  <a:pt x="606" y="116"/>
                </a:lnTo>
                <a:lnTo>
                  <a:pt x="607" y="116"/>
                </a:lnTo>
                <a:lnTo>
                  <a:pt x="607" y="115"/>
                </a:lnTo>
                <a:lnTo>
                  <a:pt x="607" y="114"/>
                </a:lnTo>
                <a:lnTo>
                  <a:pt x="606" y="114"/>
                </a:lnTo>
                <a:lnTo>
                  <a:pt x="605" y="114"/>
                </a:lnTo>
                <a:lnTo>
                  <a:pt x="604" y="114"/>
                </a:lnTo>
                <a:lnTo>
                  <a:pt x="603" y="114"/>
                </a:lnTo>
                <a:lnTo>
                  <a:pt x="603" y="113"/>
                </a:lnTo>
                <a:lnTo>
                  <a:pt x="601" y="113"/>
                </a:lnTo>
                <a:lnTo>
                  <a:pt x="601" y="111"/>
                </a:lnTo>
                <a:lnTo>
                  <a:pt x="603" y="111"/>
                </a:lnTo>
                <a:lnTo>
                  <a:pt x="603" y="110"/>
                </a:lnTo>
                <a:lnTo>
                  <a:pt x="603" y="109"/>
                </a:lnTo>
                <a:lnTo>
                  <a:pt x="604" y="109"/>
                </a:lnTo>
                <a:lnTo>
                  <a:pt x="605" y="109"/>
                </a:lnTo>
                <a:lnTo>
                  <a:pt x="605" y="108"/>
                </a:lnTo>
                <a:lnTo>
                  <a:pt x="606" y="108"/>
                </a:lnTo>
                <a:lnTo>
                  <a:pt x="607" y="108"/>
                </a:lnTo>
                <a:lnTo>
                  <a:pt x="607" y="107"/>
                </a:lnTo>
                <a:lnTo>
                  <a:pt x="607" y="106"/>
                </a:lnTo>
                <a:lnTo>
                  <a:pt x="607" y="105"/>
                </a:lnTo>
                <a:lnTo>
                  <a:pt x="607" y="103"/>
                </a:lnTo>
                <a:lnTo>
                  <a:pt x="606" y="103"/>
                </a:lnTo>
                <a:lnTo>
                  <a:pt x="606" y="102"/>
                </a:lnTo>
                <a:lnTo>
                  <a:pt x="605" y="102"/>
                </a:lnTo>
                <a:lnTo>
                  <a:pt x="604" y="102"/>
                </a:lnTo>
                <a:lnTo>
                  <a:pt x="603" y="101"/>
                </a:lnTo>
                <a:lnTo>
                  <a:pt x="603" y="100"/>
                </a:lnTo>
                <a:lnTo>
                  <a:pt x="601" y="100"/>
                </a:lnTo>
                <a:lnTo>
                  <a:pt x="601" y="99"/>
                </a:lnTo>
                <a:lnTo>
                  <a:pt x="601" y="98"/>
                </a:lnTo>
                <a:lnTo>
                  <a:pt x="601" y="97"/>
                </a:lnTo>
                <a:lnTo>
                  <a:pt x="603" y="97"/>
                </a:lnTo>
                <a:lnTo>
                  <a:pt x="604" y="97"/>
                </a:lnTo>
                <a:lnTo>
                  <a:pt x="605" y="97"/>
                </a:lnTo>
                <a:lnTo>
                  <a:pt x="606" y="97"/>
                </a:lnTo>
                <a:lnTo>
                  <a:pt x="606" y="95"/>
                </a:lnTo>
                <a:lnTo>
                  <a:pt x="607" y="95"/>
                </a:lnTo>
                <a:lnTo>
                  <a:pt x="607" y="94"/>
                </a:lnTo>
                <a:lnTo>
                  <a:pt x="607" y="93"/>
                </a:lnTo>
                <a:lnTo>
                  <a:pt x="607" y="94"/>
                </a:lnTo>
                <a:lnTo>
                  <a:pt x="607" y="95"/>
                </a:lnTo>
                <a:lnTo>
                  <a:pt x="606" y="95"/>
                </a:lnTo>
                <a:lnTo>
                  <a:pt x="605" y="97"/>
                </a:lnTo>
                <a:lnTo>
                  <a:pt x="604" y="97"/>
                </a:lnTo>
                <a:lnTo>
                  <a:pt x="603" y="97"/>
                </a:lnTo>
                <a:lnTo>
                  <a:pt x="601" y="97"/>
                </a:lnTo>
                <a:lnTo>
                  <a:pt x="601" y="98"/>
                </a:lnTo>
                <a:lnTo>
                  <a:pt x="601" y="99"/>
                </a:lnTo>
                <a:lnTo>
                  <a:pt x="601" y="100"/>
                </a:lnTo>
                <a:lnTo>
                  <a:pt x="603" y="100"/>
                </a:lnTo>
                <a:lnTo>
                  <a:pt x="603" y="101"/>
                </a:lnTo>
                <a:lnTo>
                  <a:pt x="604" y="101"/>
                </a:lnTo>
                <a:lnTo>
                  <a:pt x="604" y="102"/>
                </a:lnTo>
                <a:lnTo>
                  <a:pt x="605" y="102"/>
                </a:lnTo>
                <a:lnTo>
                  <a:pt x="606" y="103"/>
                </a:lnTo>
                <a:lnTo>
                  <a:pt x="607" y="103"/>
                </a:lnTo>
                <a:lnTo>
                  <a:pt x="607" y="105"/>
                </a:lnTo>
                <a:lnTo>
                  <a:pt x="607" y="106"/>
                </a:lnTo>
                <a:lnTo>
                  <a:pt x="607" y="107"/>
                </a:lnTo>
                <a:lnTo>
                  <a:pt x="606" y="108"/>
                </a:lnTo>
                <a:lnTo>
                  <a:pt x="605" y="108"/>
                </a:lnTo>
                <a:lnTo>
                  <a:pt x="605" y="109"/>
                </a:lnTo>
                <a:lnTo>
                  <a:pt x="604" y="109"/>
                </a:lnTo>
                <a:lnTo>
                  <a:pt x="603" y="109"/>
                </a:lnTo>
                <a:lnTo>
                  <a:pt x="603" y="110"/>
                </a:lnTo>
                <a:lnTo>
                  <a:pt x="603" y="111"/>
                </a:lnTo>
                <a:lnTo>
                  <a:pt x="603" y="113"/>
                </a:lnTo>
                <a:lnTo>
                  <a:pt x="603" y="114"/>
                </a:lnTo>
                <a:lnTo>
                  <a:pt x="604" y="114"/>
                </a:lnTo>
                <a:lnTo>
                  <a:pt x="605" y="114"/>
                </a:lnTo>
                <a:lnTo>
                  <a:pt x="606" y="114"/>
                </a:lnTo>
                <a:lnTo>
                  <a:pt x="606" y="113"/>
                </a:lnTo>
                <a:lnTo>
                  <a:pt x="607" y="114"/>
                </a:lnTo>
                <a:lnTo>
                  <a:pt x="607" y="115"/>
                </a:lnTo>
                <a:lnTo>
                  <a:pt x="607" y="116"/>
                </a:lnTo>
                <a:lnTo>
                  <a:pt x="606" y="116"/>
                </a:lnTo>
                <a:lnTo>
                  <a:pt x="605" y="116"/>
                </a:lnTo>
                <a:lnTo>
                  <a:pt x="605" y="117"/>
                </a:lnTo>
                <a:lnTo>
                  <a:pt x="604" y="117"/>
                </a:lnTo>
                <a:lnTo>
                  <a:pt x="603" y="118"/>
                </a:lnTo>
                <a:lnTo>
                  <a:pt x="601" y="118"/>
                </a:lnTo>
                <a:lnTo>
                  <a:pt x="601" y="119"/>
                </a:lnTo>
                <a:lnTo>
                  <a:pt x="601" y="120"/>
                </a:lnTo>
                <a:lnTo>
                  <a:pt x="601" y="122"/>
                </a:lnTo>
                <a:lnTo>
                  <a:pt x="603" y="122"/>
                </a:lnTo>
                <a:lnTo>
                  <a:pt x="603" y="123"/>
                </a:lnTo>
                <a:lnTo>
                  <a:pt x="604" y="123"/>
                </a:lnTo>
                <a:lnTo>
                  <a:pt x="604" y="124"/>
                </a:lnTo>
                <a:lnTo>
                  <a:pt x="604" y="125"/>
                </a:lnTo>
                <a:lnTo>
                  <a:pt x="603" y="125"/>
                </a:lnTo>
                <a:lnTo>
                  <a:pt x="603" y="126"/>
                </a:lnTo>
                <a:lnTo>
                  <a:pt x="603" y="127"/>
                </a:lnTo>
                <a:lnTo>
                  <a:pt x="604" y="127"/>
                </a:lnTo>
                <a:lnTo>
                  <a:pt x="605" y="127"/>
                </a:lnTo>
                <a:lnTo>
                  <a:pt x="605" y="128"/>
                </a:lnTo>
                <a:lnTo>
                  <a:pt x="606" y="128"/>
                </a:lnTo>
                <a:lnTo>
                  <a:pt x="606" y="130"/>
                </a:lnTo>
                <a:lnTo>
                  <a:pt x="605" y="130"/>
                </a:lnTo>
                <a:lnTo>
                  <a:pt x="605" y="131"/>
                </a:lnTo>
                <a:lnTo>
                  <a:pt x="604" y="131"/>
                </a:lnTo>
                <a:lnTo>
                  <a:pt x="603" y="131"/>
                </a:lnTo>
                <a:lnTo>
                  <a:pt x="601" y="131"/>
                </a:lnTo>
                <a:lnTo>
                  <a:pt x="600" y="131"/>
                </a:lnTo>
                <a:lnTo>
                  <a:pt x="600" y="132"/>
                </a:lnTo>
                <a:lnTo>
                  <a:pt x="600" y="133"/>
                </a:lnTo>
                <a:lnTo>
                  <a:pt x="600" y="134"/>
                </a:lnTo>
                <a:lnTo>
                  <a:pt x="600" y="135"/>
                </a:lnTo>
                <a:lnTo>
                  <a:pt x="600" y="136"/>
                </a:lnTo>
                <a:lnTo>
                  <a:pt x="599" y="138"/>
                </a:lnTo>
                <a:lnTo>
                  <a:pt x="599" y="139"/>
                </a:lnTo>
                <a:lnTo>
                  <a:pt x="599" y="140"/>
                </a:lnTo>
                <a:lnTo>
                  <a:pt x="599" y="141"/>
                </a:lnTo>
                <a:lnTo>
                  <a:pt x="600" y="141"/>
                </a:lnTo>
                <a:lnTo>
                  <a:pt x="601" y="142"/>
                </a:lnTo>
                <a:lnTo>
                  <a:pt x="603" y="142"/>
                </a:lnTo>
                <a:lnTo>
                  <a:pt x="604" y="142"/>
                </a:lnTo>
                <a:lnTo>
                  <a:pt x="604" y="143"/>
                </a:lnTo>
                <a:lnTo>
                  <a:pt x="605" y="144"/>
                </a:lnTo>
                <a:lnTo>
                  <a:pt x="604" y="144"/>
                </a:lnTo>
                <a:lnTo>
                  <a:pt x="598" y="144"/>
                </a:lnTo>
                <a:lnTo>
                  <a:pt x="592" y="144"/>
                </a:lnTo>
                <a:lnTo>
                  <a:pt x="592" y="143"/>
                </a:lnTo>
                <a:lnTo>
                  <a:pt x="591" y="143"/>
                </a:lnTo>
                <a:lnTo>
                  <a:pt x="591" y="142"/>
                </a:lnTo>
                <a:lnTo>
                  <a:pt x="590" y="142"/>
                </a:lnTo>
                <a:lnTo>
                  <a:pt x="590" y="141"/>
                </a:lnTo>
                <a:lnTo>
                  <a:pt x="589" y="141"/>
                </a:lnTo>
                <a:close/>
                <a:moveTo>
                  <a:pt x="0" y="551"/>
                </a:moveTo>
                <a:lnTo>
                  <a:pt x="1" y="534"/>
                </a:lnTo>
                <a:lnTo>
                  <a:pt x="1" y="523"/>
                </a:lnTo>
                <a:lnTo>
                  <a:pt x="8" y="523"/>
                </a:lnTo>
                <a:lnTo>
                  <a:pt x="14" y="523"/>
                </a:lnTo>
                <a:lnTo>
                  <a:pt x="17" y="523"/>
                </a:lnTo>
                <a:lnTo>
                  <a:pt x="19" y="523"/>
                </a:lnTo>
                <a:lnTo>
                  <a:pt x="20" y="523"/>
                </a:lnTo>
                <a:lnTo>
                  <a:pt x="20" y="520"/>
                </a:lnTo>
                <a:lnTo>
                  <a:pt x="20" y="517"/>
                </a:lnTo>
                <a:lnTo>
                  <a:pt x="20" y="501"/>
                </a:lnTo>
                <a:lnTo>
                  <a:pt x="20" y="498"/>
                </a:lnTo>
                <a:lnTo>
                  <a:pt x="21" y="493"/>
                </a:lnTo>
                <a:lnTo>
                  <a:pt x="21" y="490"/>
                </a:lnTo>
                <a:lnTo>
                  <a:pt x="15" y="490"/>
                </a:lnTo>
                <a:lnTo>
                  <a:pt x="2" y="490"/>
                </a:lnTo>
                <a:lnTo>
                  <a:pt x="2" y="486"/>
                </a:lnTo>
                <a:lnTo>
                  <a:pt x="2" y="483"/>
                </a:lnTo>
                <a:lnTo>
                  <a:pt x="2" y="474"/>
                </a:lnTo>
                <a:lnTo>
                  <a:pt x="2" y="458"/>
                </a:lnTo>
                <a:lnTo>
                  <a:pt x="2" y="448"/>
                </a:lnTo>
                <a:lnTo>
                  <a:pt x="2" y="446"/>
                </a:lnTo>
                <a:lnTo>
                  <a:pt x="2" y="441"/>
                </a:lnTo>
                <a:lnTo>
                  <a:pt x="2" y="438"/>
                </a:lnTo>
                <a:lnTo>
                  <a:pt x="2" y="437"/>
                </a:lnTo>
                <a:lnTo>
                  <a:pt x="2" y="426"/>
                </a:lnTo>
                <a:lnTo>
                  <a:pt x="2" y="423"/>
                </a:lnTo>
                <a:lnTo>
                  <a:pt x="2" y="420"/>
                </a:lnTo>
                <a:lnTo>
                  <a:pt x="2" y="411"/>
                </a:lnTo>
                <a:lnTo>
                  <a:pt x="2" y="401"/>
                </a:lnTo>
                <a:lnTo>
                  <a:pt x="2" y="398"/>
                </a:lnTo>
                <a:lnTo>
                  <a:pt x="2" y="391"/>
                </a:lnTo>
                <a:lnTo>
                  <a:pt x="26" y="391"/>
                </a:lnTo>
                <a:lnTo>
                  <a:pt x="35" y="391"/>
                </a:lnTo>
                <a:lnTo>
                  <a:pt x="47" y="391"/>
                </a:lnTo>
                <a:lnTo>
                  <a:pt x="46" y="392"/>
                </a:lnTo>
                <a:lnTo>
                  <a:pt x="46" y="394"/>
                </a:lnTo>
                <a:lnTo>
                  <a:pt x="46" y="398"/>
                </a:lnTo>
                <a:lnTo>
                  <a:pt x="46" y="409"/>
                </a:lnTo>
                <a:lnTo>
                  <a:pt x="46" y="426"/>
                </a:lnTo>
                <a:lnTo>
                  <a:pt x="47" y="426"/>
                </a:lnTo>
                <a:lnTo>
                  <a:pt x="57" y="426"/>
                </a:lnTo>
                <a:lnTo>
                  <a:pt x="60" y="426"/>
                </a:lnTo>
                <a:lnTo>
                  <a:pt x="61" y="426"/>
                </a:lnTo>
                <a:lnTo>
                  <a:pt x="65" y="426"/>
                </a:lnTo>
                <a:lnTo>
                  <a:pt x="65" y="425"/>
                </a:lnTo>
                <a:lnTo>
                  <a:pt x="65" y="420"/>
                </a:lnTo>
                <a:lnTo>
                  <a:pt x="65" y="419"/>
                </a:lnTo>
                <a:lnTo>
                  <a:pt x="72" y="420"/>
                </a:lnTo>
                <a:lnTo>
                  <a:pt x="77" y="420"/>
                </a:lnTo>
                <a:lnTo>
                  <a:pt x="79" y="420"/>
                </a:lnTo>
                <a:lnTo>
                  <a:pt x="80" y="420"/>
                </a:lnTo>
                <a:lnTo>
                  <a:pt x="80" y="421"/>
                </a:lnTo>
                <a:lnTo>
                  <a:pt x="80" y="423"/>
                </a:lnTo>
                <a:lnTo>
                  <a:pt x="80" y="426"/>
                </a:lnTo>
                <a:lnTo>
                  <a:pt x="82" y="426"/>
                </a:lnTo>
                <a:lnTo>
                  <a:pt x="82" y="428"/>
                </a:lnTo>
                <a:lnTo>
                  <a:pt x="82" y="432"/>
                </a:lnTo>
                <a:lnTo>
                  <a:pt x="82" y="436"/>
                </a:lnTo>
                <a:lnTo>
                  <a:pt x="82" y="438"/>
                </a:lnTo>
                <a:lnTo>
                  <a:pt x="82" y="440"/>
                </a:lnTo>
                <a:lnTo>
                  <a:pt x="82" y="443"/>
                </a:lnTo>
                <a:lnTo>
                  <a:pt x="80" y="443"/>
                </a:lnTo>
                <a:lnTo>
                  <a:pt x="80" y="446"/>
                </a:lnTo>
                <a:lnTo>
                  <a:pt x="80" y="448"/>
                </a:lnTo>
                <a:lnTo>
                  <a:pt x="80" y="456"/>
                </a:lnTo>
                <a:lnTo>
                  <a:pt x="80" y="458"/>
                </a:lnTo>
                <a:lnTo>
                  <a:pt x="82" y="458"/>
                </a:lnTo>
                <a:lnTo>
                  <a:pt x="83" y="458"/>
                </a:lnTo>
                <a:lnTo>
                  <a:pt x="86" y="458"/>
                </a:lnTo>
                <a:lnTo>
                  <a:pt x="88" y="458"/>
                </a:lnTo>
                <a:lnTo>
                  <a:pt x="89" y="458"/>
                </a:lnTo>
                <a:lnTo>
                  <a:pt x="95" y="458"/>
                </a:lnTo>
                <a:lnTo>
                  <a:pt x="98" y="458"/>
                </a:lnTo>
                <a:lnTo>
                  <a:pt x="98" y="457"/>
                </a:lnTo>
                <a:lnTo>
                  <a:pt x="98" y="454"/>
                </a:lnTo>
                <a:lnTo>
                  <a:pt x="98" y="449"/>
                </a:lnTo>
                <a:lnTo>
                  <a:pt x="98" y="440"/>
                </a:lnTo>
                <a:lnTo>
                  <a:pt x="98" y="434"/>
                </a:lnTo>
                <a:lnTo>
                  <a:pt x="98" y="432"/>
                </a:lnTo>
                <a:lnTo>
                  <a:pt x="98" y="428"/>
                </a:lnTo>
                <a:lnTo>
                  <a:pt x="98" y="427"/>
                </a:lnTo>
                <a:lnTo>
                  <a:pt x="98" y="412"/>
                </a:lnTo>
                <a:lnTo>
                  <a:pt x="98" y="411"/>
                </a:lnTo>
                <a:lnTo>
                  <a:pt x="98" y="403"/>
                </a:lnTo>
                <a:lnTo>
                  <a:pt x="98" y="400"/>
                </a:lnTo>
                <a:lnTo>
                  <a:pt x="98" y="398"/>
                </a:lnTo>
                <a:lnTo>
                  <a:pt x="98" y="393"/>
                </a:lnTo>
                <a:lnTo>
                  <a:pt x="98" y="392"/>
                </a:lnTo>
                <a:lnTo>
                  <a:pt x="97" y="392"/>
                </a:lnTo>
                <a:lnTo>
                  <a:pt x="96" y="392"/>
                </a:lnTo>
                <a:lnTo>
                  <a:pt x="94" y="392"/>
                </a:lnTo>
                <a:lnTo>
                  <a:pt x="77" y="392"/>
                </a:lnTo>
                <a:lnTo>
                  <a:pt x="66" y="392"/>
                </a:lnTo>
                <a:lnTo>
                  <a:pt x="65" y="392"/>
                </a:lnTo>
                <a:lnTo>
                  <a:pt x="69" y="392"/>
                </a:lnTo>
                <a:lnTo>
                  <a:pt x="71" y="392"/>
                </a:lnTo>
                <a:lnTo>
                  <a:pt x="73" y="392"/>
                </a:lnTo>
                <a:lnTo>
                  <a:pt x="75" y="392"/>
                </a:lnTo>
                <a:lnTo>
                  <a:pt x="77" y="392"/>
                </a:lnTo>
                <a:lnTo>
                  <a:pt x="94" y="392"/>
                </a:lnTo>
                <a:lnTo>
                  <a:pt x="96" y="392"/>
                </a:lnTo>
                <a:lnTo>
                  <a:pt x="97" y="392"/>
                </a:lnTo>
                <a:lnTo>
                  <a:pt x="98" y="392"/>
                </a:lnTo>
                <a:lnTo>
                  <a:pt x="103" y="392"/>
                </a:lnTo>
                <a:lnTo>
                  <a:pt x="109" y="392"/>
                </a:lnTo>
                <a:lnTo>
                  <a:pt x="114" y="392"/>
                </a:lnTo>
                <a:lnTo>
                  <a:pt x="118" y="392"/>
                </a:lnTo>
                <a:lnTo>
                  <a:pt x="124" y="392"/>
                </a:lnTo>
                <a:lnTo>
                  <a:pt x="127" y="392"/>
                </a:lnTo>
                <a:lnTo>
                  <a:pt x="129" y="392"/>
                </a:lnTo>
                <a:lnTo>
                  <a:pt x="130" y="392"/>
                </a:lnTo>
                <a:lnTo>
                  <a:pt x="130" y="393"/>
                </a:lnTo>
                <a:lnTo>
                  <a:pt x="131" y="393"/>
                </a:lnTo>
                <a:lnTo>
                  <a:pt x="132" y="393"/>
                </a:lnTo>
                <a:lnTo>
                  <a:pt x="132" y="392"/>
                </a:lnTo>
                <a:lnTo>
                  <a:pt x="132" y="391"/>
                </a:lnTo>
                <a:lnTo>
                  <a:pt x="132" y="390"/>
                </a:lnTo>
                <a:lnTo>
                  <a:pt x="131" y="389"/>
                </a:lnTo>
                <a:lnTo>
                  <a:pt x="131" y="385"/>
                </a:lnTo>
                <a:lnTo>
                  <a:pt x="133" y="385"/>
                </a:lnTo>
                <a:lnTo>
                  <a:pt x="133" y="386"/>
                </a:lnTo>
                <a:lnTo>
                  <a:pt x="134" y="386"/>
                </a:lnTo>
                <a:lnTo>
                  <a:pt x="135" y="386"/>
                </a:lnTo>
                <a:lnTo>
                  <a:pt x="136" y="386"/>
                </a:lnTo>
                <a:lnTo>
                  <a:pt x="138" y="385"/>
                </a:lnTo>
                <a:lnTo>
                  <a:pt x="139" y="385"/>
                </a:lnTo>
                <a:lnTo>
                  <a:pt x="140" y="385"/>
                </a:lnTo>
                <a:lnTo>
                  <a:pt x="140" y="384"/>
                </a:lnTo>
                <a:lnTo>
                  <a:pt x="142" y="384"/>
                </a:lnTo>
                <a:lnTo>
                  <a:pt x="143" y="384"/>
                </a:lnTo>
                <a:lnTo>
                  <a:pt x="144" y="384"/>
                </a:lnTo>
                <a:lnTo>
                  <a:pt x="147" y="384"/>
                </a:lnTo>
                <a:lnTo>
                  <a:pt x="148" y="384"/>
                </a:lnTo>
                <a:lnTo>
                  <a:pt x="148" y="381"/>
                </a:lnTo>
                <a:lnTo>
                  <a:pt x="150" y="381"/>
                </a:lnTo>
                <a:lnTo>
                  <a:pt x="152" y="381"/>
                </a:lnTo>
                <a:lnTo>
                  <a:pt x="155" y="381"/>
                </a:lnTo>
                <a:lnTo>
                  <a:pt x="157" y="382"/>
                </a:lnTo>
                <a:lnTo>
                  <a:pt x="158" y="382"/>
                </a:lnTo>
                <a:lnTo>
                  <a:pt x="163" y="382"/>
                </a:lnTo>
                <a:lnTo>
                  <a:pt x="164" y="382"/>
                </a:lnTo>
                <a:lnTo>
                  <a:pt x="166" y="382"/>
                </a:lnTo>
                <a:lnTo>
                  <a:pt x="167" y="382"/>
                </a:lnTo>
                <a:lnTo>
                  <a:pt x="168" y="382"/>
                </a:lnTo>
                <a:lnTo>
                  <a:pt x="172" y="382"/>
                </a:lnTo>
                <a:lnTo>
                  <a:pt x="173" y="382"/>
                </a:lnTo>
                <a:lnTo>
                  <a:pt x="174" y="382"/>
                </a:lnTo>
                <a:lnTo>
                  <a:pt x="175" y="382"/>
                </a:lnTo>
                <a:lnTo>
                  <a:pt x="176" y="378"/>
                </a:lnTo>
                <a:lnTo>
                  <a:pt x="176" y="377"/>
                </a:lnTo>
                <a:lnTo>
                  <a:pt x="176" y="371"/>
                </a:lnTo>
                <a:lnTo>
                  <a:pt x="175" y="371"/>
                </a:lnTo>
                <a:lnTo>
                  <a:pt x="173" y="371"/>
                </a:lnTo>
                <a:lnTo>
                  <a:pt x="172" y="371"/>
                </a:lnTo>
                <a:lnTo>
                  <a:pt x="173" y="370"/>
                </a:lnTo>
                <a:lnTo>
                  <a:pt x="173" y="369"/>
                </a:lnTo>
                <a:lnTo>
                  <a:pt x="173" y="368"/>
                </a:lnTo>
                <a:lnTo>
                  <a:pt x="173" y="366"/>
                </a:lnTo>
                <a:lnTo>
                  <a:pt x="174" y="364"/>
                </a:lnTo>
                <a:lnTo>
                  <a:pt x="174" y="361"/>
                </a:lnTo>
                <a:lnTo>
                  <a:pt x="175" y="358"/>
                </a:lnTo>
                <a:lnTo>
                  <a:pt x="175" y="357"/>
                </a:lnTo>
                <a:lnTo>
                  <a:pt x="176" y="354"/>
                </a:lnTo>
                <a:lnTo>
                  <a:pt x="177" y="353"/>
                </a:lnTo>
                <a:lnTo>
                  <a:pt x="178" y="352"/>
                </a:lnTo>
                <a:lnTo>
                  <a:pt x="181" y="350"/>
                </a:lnTo>
                <a:lnTo>
                  <a:pt x="181" y="349"/>
                </a:lnTo>
                <a:lnTo>
                  <a:pt x="182" y="348"/>
                </a:lnTo>
                <a:lnTo>
                  <a:pt x="182" y="346"/>
                </a:lnTo>
                <a:lnTo>
                  <a:pt x="183" y="345"/>
                </a:lnTo>
                <a:lnTo>
                  <a:pt x="182" y="343"/>
                </a:lnTo>
                <a:lnTo>
                  <a:pt x="182" y="342"/>
                </a:lnTo>
                <a:lnTo>
                  <a:pt x="183" y="341"/>
                </a:lnTo>
                <a:lnTo>
                  <a:pt x="183" y="340"/>
                </a:lnTo>
                <a:lnTo>
                  <a:pt x="182" y="340"/>
                </a:lnTo>
                <a:lnTo>
                  <a:pt x="182" y="339"/>
                </a:lnTo>
                <a:lnTo>
                  <a:pt x="181" y="337"/>
                </a:lnTo>
                <a:lnTo>
                  <a:pt x="182" y="337"/>
                </a:lnTo>
                <a:lnTo>
                  <a:pt x="183" y="337"/>
                </a:lnTo>
                <a:lnTo>
                  <a:pt x="183" y="336"/>
                </a:lnTo>
                <a:lnTo>
                  <a:pt x="182" y="335"/>
                </a:lnTo>
                <a:lnTo>
                  <a:pt x="179" y="337"/>
                </a:lnTo>
                <a:lnTo>
                  <a:pt x="178" y="336"/>
                </a:lnTo>
                <a:lnTo>
                  <a:pt x="174" y="335"/>
                </a:lnTo>
                <a:lnTo>
                  <a:pt x="170" y="335"/>
                </a:lnTo>
                <a:lnTo>
                  <a:pt x="169" y="335"/>
                </a:lnTo>
                <a:lnTo>
                  <a:pt x="167" y="334"/>
                </a:lnTo>
                <a:lnTo>
                  <a:pt x="166" y="333"/>
                </a:lnTo>
                <a:lnTo>
                  <a:pt x="165" y="332"/>
                </a:lnTo>
                <a:lnTo>
                  <a:pt x="163" y="332"/>
                </a:lnTo>
                <a:lnTo>
                  <a:pt x="161" y="332"/>
                </a:lnTo>
                <a:lnTo>
                  <a:pt x="161" y="331"/>
                </a:lnTo>
                <a:lnTo>
                  <a:pt x="160" y="331"/>
                </a:lnTo>
                <a:lnTo>
                  <a:pt x="160" y="329"/>
                </a:lnTo>
                <a:lnTo>
                  <a:pt x="159" y="328"/>
                </a:lnTo>
                <a:lnTo>
                  <a:pt x="159" y="327"/>
                </a:lnTo>
                <a:lnTo>
                  <a:pt x="158" y="326"/>
                </a:lnTo>
                <a:lnTo>
                  <a:pt x="157" y="325"/>
                </a:lnTo>
                <a:lnTo>
                  <a:pt x="157" y="324"/>
                </a:lnTo>
                <a:lnTo>
                  <a:pt x="157" y="323"/>
                </a:lnTo>
                <a:lnTo>
                  <a:pt x="156" y="321"/>
                </a:lnTo>
                <a:lnTo>
                  <a:pt x="156" y="319"/>
                </a:lnTo>
                <a:lnTo>
                  <a:pt x="155" y="318"/>
                </a:lnTo>
                <a:lnTo>
                  <a:pt x="155" y="317"/>
                </a:lnTo>
                <a:lnTo>
                  <a:pt x="155" y="316"/>
                </a:lnTo>
                <a:lnTo>
                  <a:pt x="153" y="315"/>
                </a:lnTo>
                <a:lnTo>
                  <a:pt x="153" y="314"/>
                </a:lnTo>
                <a:lnTo>
                  <a:pt x="153" y="312"/>
                </a:lnTo>
                <a:lnTo>
                  <a:pt x="153" y="311"/>
                </a:lnTo>
                <a:lnTo>
                  <a:pt x="153" y="310"/>
                </a:lnTo>
                <a:lnTo>
                  <a:pt x="152" y="310"/>
                </a:lnTo>
                <a:lnTo>
                  <a:pt x="152" y="309"/>
                </a:lnTo>
                <a:lnTo>
                  <a:pt x="152" y="308"/>
                </a:lnTo>
                <a:lnTo>
                  <a:pt x="151" y="308"/>
                </a:lnTo>
                <a:lnTo>
                  <a:pt x="151" y="307"/>
                </a:lnTo>
                <a:lnTo>
                  <a:pt x="150" y="307"/>
                </a:lnTo>
                <a:lnTo>
                  <a:pt x="150" y="306"/>
                </a:lnTo>
                <a:lnTo>
                  <a:pt x="149" y="306"/>
                </a:lnTo>
                <a:lnTo>
                  <a:pt x="148" y="306"/>
                </a:lnTo>
                <a:lnTo>
                  <a:pt x="147" y="306"/>
                </a:lnTo>
                <a:lnTo>
                  <a:pt x="146" y="304"/>
                </a:lnTo>
                <a:lnTo>
                  <a:pt x="144" y="304"/>
                </a:lnTo>
                <a:lnTo>
                  <a:pt x="143" y="304"/>
                </a:lnTo>
                <a:lnTo>
                  <a:pt x="143" y="303"/>
                </a:lnTo>
                <a:lnTo>
                  <a:pt x="142" y="303"/>
                </a:lnTo>
                <a:lnTo>
                  <a:pt x="141" y="303"/>
                </a:lnTo>
                <a:lnTo>
                  <a:pt x="140" y="303"/>
                </a:lnTo>
                <a:lnTo>
                  <a:pt x="138" y="303"/>
                </a:lnTo>
                <a:lnTo>
                  <a:pt x="136" y="304"/>
                </a:lnTo>
                <a:lnTo>
                  <a:pt x="135" y="306"/>
                </a:lnTo>
                <a:lnTo>
                  <a:pt x="134" y="306"/>
                </a:lnTo>
                <a:lnTo>
                  <a:pt x="131" y="306"/>
                </a:lnTo>
                <a:lnTo>
                  <a:pt x="131" y="304"/>
                </a:lnTo>
                <a:lnTo>
                  <a:pt x="131" y="300"/>
                </a:lnTo>
                <a:lnTo>
                  <a:pt x="131" y="299"/>
                </a:lnTo>
                <a:lnTo>
                  <a:pt x="131" y="295"/>
                </a:lnTo>
                <a:lnTo>
                  <a:pt x="131" y="291"/>
                </a:lnTo>
                <a:lnTo>
                  <a:pt x="131" y="284"/>
                </a:lnTo>
                <a:lnTo>
                  <a:pt x="131" y="281"/>
                </a:lnTo>
                <a:lnTo>
                  <a:pt x="131" y="277"/>
                </a:lnTo>
                <a:lnTo>
                  <a:pt x="132" y="261"/>
                </a:lnTo>
                <a:lnTo>
                  <a:pt x="132" y="256"/>
                </a:lnTo>
                <a:lnTo>
                  <a:pt x="132" y="248"/>
                </a:lnTo>
                <a:lnTo>
                  <a:pt x="132" y="243"/>
                </a:lnTo>
                <a:lnTo>
                  <a:pt x="132" y="239"/>
                </a:lnTo>
                <a:lnTo>
                  <a:pt x="132" y="237"/>
                </a:lnTo>
                <a:lnTo>
                  <a:pt x="132" y="236"/>
                </a:lnTo>
                <a:lnTo>
                  <a:pt x="133" y="236"/>
                </a:lnTo>
                <a:lnTo>
                  <a:pt x="133" y="235"/>
                </a:lnTo>
                <a:lnTo>
                  <a:pt x="133" y="234"/>
                </a:lnTo>
                <a:lnTo>
                  <a:pt x="133" y="233"/>
                </a:lnTo>
                <a:lnTo>
                  <a:pt x="133" y="232"/>
                </a:lnTo>
                <a:lnTo>
                  <a:pt x="133" y="231"/>
                </a:lnTo>
                <a:lnTo>
                  <a:pt x="132" y="231"/>
                </a:lnTo>
                <a:lnTo>
                  <a:pt x="132" y="229"/>
                </a:lnTo>
                <a:lnTo>
                  <a:pt x="131" y="228"/>
                </a:lnTo>
                <a:lnTo>
                  <a:pt x="131" y="227"/>
                </a:lnTo>
                <a:lnTo>
                  <a:pt x="131" y="226"/>
                </a:lnTo>
                <a:lnTo>
                  <a:pt x="131" y="225"/>
                </a:lnTo>
                <a:lnTo>
                  <a:pt x="131" y="224"/>
                </a:lnTo>
                <a:lnTo>
                  <a:pt x="130" y="224"/>
                </a:lnTo>
                <a:lnTo>
                  <a:pt x="130" y="223"/>
                </a:lnTo>
                <a:lnTo>
                  <a:pt x="130" y="222"/>
                </a:lnTo>
                <a:lnTo>
                  <a:pt x="130" y="216"/>
                </a:lnTo>
                <a:lnTo>
                  <a:pt x="130" y="211"/>
                </a:lnTo>
                <a:lnTo>
                  <a:pt x="130" y="208"/>
                </a:lnTo>
                <a:lnTo>
                  <a:pt x="130" y="206"/>
                </a:lnTo>
                <a:lnTo>
                  <a:pt x="130" y="203"/>
                </a:lnTo>
                <a:lnTo>
                  <a:pt x="130" y="200"/>
                </a:lnTo>
                <a:lnTo>
                  <a:pt x="130" y="197"/>
                </a:lnTo>
                <a:lnTo>
                  <a:pt x="132" y="197"/>
                </a:lnTo>
                <a:lnTo>
                  <a:pt x="140" y="197"/>
                </a:lnTo>
                <a:lnTo>
                  <a:pt x="141" y="197"/>
                </a:lnTo>
                <a:lnTo>
                  <a:pt x="141" y="195"/>
                </a:lnTo>
                <a:lnTo>
                  <a:pt x="141" y="194"/>
                </a:lnTo>
                <a:lnTo>
                  <a:pt x="141" y="181"/>
                </a:lnTo>
                <a:lnTo>
                  <a:pt x="141" y="180"/>
                </a:lnTo>
                <a:lnTo>
                  <a:pt x="141" y="177"/>
                </a:lnTo>
                <a:lnTo>
                  <a:pt x="141" y="175"/>
                </a:lnTo>
                <a:lnTo>
                  <a:pt x="141" y="174"/>
                </a:lnTo>
                <a:lnTo>
                  <a:pt x="141" y="175"/>
                </a:lnTo>
                <a:lnTo>
                  <a:pt x="141" y="176"/>
                </a:lnTo>
                <a:lnTo>
                  <a:pt x="141" y="181"/>
                </a:lnTo>
                <a:lnTo>
                  <a:pt x="142" y="181"/>
                </a:lnTo>
                <a:lnTo>
                  <a:pt x="146" y="181"/>
                </a:lnTo>
                <a:lnTo>
                  <a:pt x="151" y="181"/>
                </a:lnTo>
                <a:lnTo>
                  <a:pt x="151" y="185"/>
                </a:lnTo>
                <a:lnTo>
                  <a:pt x="155" y="185"/>
                </a:lnTo>
                <a:lnTo>
                  <a:pt x="155" y="186"/>
                </a:lnTo>
                <a:lnTo>
                  <a:pt x="155" y="195"/>
                </a:lnTo>
                <a:lnTo>
                  <a:pt x="155" y="197"/>
                </a:lnTo>
                <a:lnTo>
                  <a:pt x="158" y="197"/>
                </a:lnTo>
                <a:lnTo>
                  <a:pt x="165" y="197"/>
                </a:lnTo>
                <a:lnTo>
                  <a:pt x="165" y="223"/>
                </a:lnTo>
                <a:lnTo>
                  <a:pt x="169" y="223"/>
                </a:lnTo>
                <a:lnTo>
                  <a:pt x="170" y="223"/>
                </a:lnTo>
                <a:lnTo>
                  <a:pt x="181" y="223"/>
                </a:lnTo>
                <a:lnTo>
                  <a:pt x="182" y="223"/>
                </a:lnTo>
                <a:lnTo>
                  <a:pt x="184" y="223"/>
                </a:lnTo>
                <a:lnTo>
                  <a:pt x="190" y="223"/>
                </a:lnTo>
                <a:lnTo>
                  <a:pt x="196" y="223"/>
                </a:lnTo>
                <a:lnTo>
                  <a:pt x="198" y="223"/>
                </a:lnTo>
                <a:lnTo>
                  <a:pt x="198" y="219"/>
                </a:lnTo>
                <a:lnTo>
                  <a:pt x="198" y="216"/>
                </a:lnTo>
                <a:lnTo>
                  <a:pt x="200" y="216"/>
                </a:lnTo>
                <a:lnTo>
                  <a:pt x="204" y="216"/>
                </a:lnTo>
                <a:lnTo>
                  <a:pt x="207" y="215"/>
                </a:lnTo>
                <a:lnTo>
                  <a:pt x="208" y="215"/>
                </a:lnTo>
                <a:lnTo>
                  <a:pt x="209" y="214"/>
                </a:lnTo>
                <a:lnTo>
                  <a:pt x="210" y="214"/>
                </a:lnTo>
                <a:lnTo>
                  <a:pt x="211" y="212"/>
                </a:lnTo>
                <a:lnTo>
                  <a:pt x="212" y="212"/>
                </a:lnTo>
                <a:lnTo>
                  <a:pt x="212" y="211"/>
                </a:lnTo>
                <a:lnTo>
                  <a:pt x="213" y="211"/>
                </a:lnTo>
                <a:lnTo>
                  <a:pt x="213" y="212"/>
                </a:lnTo>
                <a:lnTo>
                  <a:pt x="215" y="212"/>
                </a:lnTo>
                <a:lnTo>
                  <a:pt x="215" y="214"/>
                </a:lnTo>
                <a:lnTo>
                  <a:pt x="215" y="215"/>
                </a:lnTo>
                <a:lnTo>
                  <a:pt x="216" y="215"/>
                </a:lnTo>
                <a:lnTo>
                  <a:pt x="220" y="215"/>
                </a:lnTo>
                <a:lnTo>
                  <a:pt x="229" y="215"/>
                </a:lnTo>
                <a:lnTo>
                  <a:pt x="229" y="207"/>
                </a:lnTo>
                <a:lnTo>
                  <a:pt x="230" y="206"/>
                </a:lnTo>
                <a:lnTo>
                  <a:pt x="232" y="206"/>
                </a:lnTo>
                <a:lnTo>
                  <a:pt x="233" y="206"/>
                </a:lnTo>
                <a:lnTo>
                  <a:pt x="234" y="205"/>
                </a:lnTo>
                <a:lnTo>
                  <a:pt x="234" y="203"/>
                </a:lnTo>
                <a:lnTo>
                  <a:pt x="235" y="203"/>
                </a:lnTo>
                <a:lnTo>
                  <a:pt x="235" y="202"/>
                </a:lnTo>
                <a:lnTo>
                  <a:pt x="235" y="201"/>
                </a:lnTo>
                <a:lnTo>
                  <a:pt x="236" y="200"/>
                </a:lnTo>
                <a:lnTo>
                  <a:pt x="236" y="199"/>
                </a:lnTo>
                <a:lnTo>
                  <a:pt x="237" y="198"/>
                </a:lnTo>
                <a:lnTo>
                  <a:pt x="238" y="198"/>
                </a:lnTo>
                <a:lnTo>
                  <a:pt x="241" y="198"/>
                </a:lnTo>
                <a:lnTo>
                  <a:pt x="245" y="198"/>
                </a:lnTo>
                <a:lnTo>
                  <a:pt x="255" y="199"/>
                </a:lnTo>
                <a:lnTo>
                  <a:pt x="261" y="199"/>
                </a:lnTo>
                <a:lnTo>
                  <a:pt x="263" y="199"/>
                </a:lnTo>
                <a:lnTo>
                  <a:pt x="276" y="199"/>
                </a:lnTo>
                <a:lnTo>
                  <a:pt x="278" y="199"/>
                </a:lnTo>
                <a:lnTo>
                  <a:pt x="278" y="216"/>
                </a:lnTo>
                <a:lnTo>
                  <a:pt x="278" y="219"/>
                </a:lnTo>
                <a:lnTo>
                  <a:pt x="278" y="224"/>
                </a:lnTo>
                <a:lnTo>
                  <a:pt x="278" y="226"/>
                </a:lnTo>
                <a:lnTo>
                  <a:pt x="278" y="228"/>
                </a:lnTo>
                <a:lnTo>
                  <a:pt x="278" y="235"/>
                </a:lnTo>
                <a:lnTo>
                  <a:pt x="272" y="235"/>
                </a:lnTo>
                <a:lnTo>
                  <a:pt x="270" y="235"/>
                </a:lnTo>
                <a:lnTo>
                  <a:pt x="269" y="235"/>
                </a:lnTo>
                <a:lnTo>
                  <a:pt x="270" y="225"/>
                </a:lnTo>
                <a:lnTo>
                  <a:pt x="268" y="225"/>
                </a:lnTo>
                <a:lnTo>
                  <a:pt x="265" y="226"/>
                </a:lnTo>
                <a:lnTo>
                  <a:pt x="265" y="228"/>
                </a:lnTo>
                <a:lnTo>
                  <a:pt x="265" y="233"/>
                </a:lnTo>
                <a:lnTo>
                  <a:pt x="265" y="235"/>
                </a:lnTo>
                <a:lnTo>
                  <a:pt x="264" y="235"/>
                </a:lnTo>
                <a:lnTo>
                  <a:pt x="263" y="235"/>
                </a:lnTo>
                <a:lnTo>
                  <a:pt x="262" y="235"/>
                </a:lnTo>
                <a:lnTo>
                  <a:pt x="262" y="236"/>
                </a:lnTo>
                <a:lnTo>
                  <a:pt x="262" y="241"/>
                </a:lnTo>
                <a:lnTo>
                  <a:pt x="262" y="245"/>
                </a:lnTo>
                <a:lnTo>
                  <a:pt x="262" y="264"/>
                </a:lnTo>
                <a:lnTo>
                  <a:pt x="262" y="265"/>
                </a:lnTo>
                <a:lnTo>
                  <a:pt x="262" y="272"/>
                </a:lnTo>
                <a:lnTo>
                  <a:pt x="262" y="275"/>
                </a:lnTo>
                <a:lnTo>
                  <a:pt x="262" y="279"/>
                </a:lnTo>
                <a:lnTo>
                  <a:pt x="263" y="279"/>
                </a:lnTo>
                <a:lnTo>
                  <a:pt x="264" y="279"/>
                </a:lnTo>
                <a:lnTo>
                  <a:pt x="265" y="279"/>
                </a:lnTo>
                <a:lnTo>
                  <a:pt x="267" y="279"/>
                </a:lnTo>
                <a:lnTo>
                  <a:pt x="268" y="279"/>
                </a:lnTo>
                <a:lnTo>
                  <a:pt x="276" y="279"/>
                </a:lnTo>
                <a:lnTo>
                  <a:pt x="277" y="279"/>
                </a:lnTo>
                <a:lnTo>
                  <a:pt x="278" y="279"/>
                </a:lnTo>
                <a:lnTo>
                  <a:pt x="281" y="279"/>
                </a:lnTo>
                <a:lnTo>
                  <a:pt x="285" y="279"/>
                </a:lnTo>
                <a:lnTo>
                  <a:pt x="285" y="275"/>
                </a:lnTo>
                <a:lnTo>
                  <a:pt x="285" y="268"/>
                </a:lnTo>
                <a:lnTo>
                  <a:pt x="285" y="265"/>
                </a:lnTo>
                <a:lnTo>
                  <a:pt x="285" y="264"/>
                </a:lnTo>
                <a:lnTo>
                  <a:pt x="294" y="264"/>
                </a:lnTo>
                <a:lnTo>
                  <a:pt x="302" y="264"/>
                </a:lnTo>
                <a:lnTo>
                  <a:pt x="305" y="264"/>
                </a:lnTo>
                <a:lnTo>
                  <a:pt x="310" y="264"/>
                </a:lnTo>
                <a:lnTo>
                  <a:pt x="314" y="264"/>
                </a:lnTo>
                <a:lnTo>
                  <a:pt x="317" y="264"/>
                </a:lnTo>
                <a:lnTo>
                  <a:pt x="321" y="264"/>
                </a:lnTo>
                <a:lnTo>
                  <a:pt x="323" y="264"/>
                </a:lnTo>
                <a:lnTo>
                  <a:pt x="324" y="264"/>
                </a:lnTo>
                <a:lnTo>
                  <a:pt x="325" y="264"/>
                </a:lnTo>
                <a:lnTo>
                  <a:pt x="325" y="262"/>
                </a:lnTo>
                <a:lnTo>
                  <a:pt x="327" y="262"/>
                </a:lnTo>
                <a:lnTo>
                  <a:pt x="328" y="262"/>
                </a:lnTo>
                <a:lnTo>
                  <a:pt x="329" y="262"/>
                </a:lnTo>
                <a:lnTo>
                  <a:pt x="330" y="264"/>
                </a:lnTo>
                <a:lnTo>
                  <a:pt x="331" y="264"/>
                </a:lnTo>
                <a:lnTo>
                  <a:pt x="333" y="264"/>
                </a:lnTo>
                <a:lnTo>
                  <a:pt x="334" y="264"/>
                </a:lnTo>
                <a:lnTo>
                  <a:pt x="336" y="264"/>
                </a:lnTo>
                <a:lnTo>
                  <a:pt x="338" y="264"/>
                </a:lnTo>
                <a:lnTo>
                  <a:pt x="342" y="264"/>
                </a:lnTo>
                <a:lnTo>
                  <a:pt x="344" y="264"/>
                </a:lnTo>
                <a:lnTo>
                  <a:pt x="351" y="264"/>
                </a:lnTo>
                <a:lnTo>
                  <a:pt x="351" y="261"/>
                </a:lnTo>
                <a:lnTo>
                  <a:pt x="351" y="242"/>
                </a:lnTo>
                <a:lnTo>
                  <a:pt x="342" y="242"/>
                </a:lnTo>
                <a:lnTo>
                  <a:pt x="328" y="242"/>
                </a:lnTo>
                <a:lnTo>
                  <a:pt x="328" y="241"/>
                </a:lnTo>
                <a:lnTo>
                  <a:pt x="328" y="240"/>
                </a:lnTo>
                <a:lnTo>
                  <a:pt x="328" y="237"/>
                </a:lnTo>
                <a:lnTo>
                  <a:pt x="328" y="235"/>
                </a:lnTo>
                <a:lnTo>
                  <a:pt x="328" y="226"/>
                </a:lnTo>
                <a:lnTo>
                  <a:pt x="328" y="225"/>
                </a:lnTo>
                <a:lnTo>
                  <a:pt x="328" y="223"/>
                </a:lnTo>
                <a:lnTo>
                  <a:pt x="329" y="218"/>
                </a:lnTo>
                <a:lnTo>
                  <a:pt x="329" y="210"/>
                </a:lnTo>
                <a:lnTo>
                  <a:pt x="329" y="209"/>
                </a:lnTo>
                <a:lnTo>
                  <a:pt x="328" y="208"/>
                </a:lnTo>
                <a:lnTo>
                  <a:pt x="328" y="206"/>
                </a:lnTo>
                <a:lnTo>
                  <a:pt x="329" y="201"/>
                </a:lnTo>
                <a:lnTo>
                  <a:pt x="333" y="201"/>
                </a:lnTo>
                <a:lnTo>
                  <a:pt x="333" y="199"/>
                </a:lnTo>
                <a:lnTo>
                  <a:pt x="334" y="199"/>
                </a:lnTo>
                <a:lnTo>
                  <a:pt x="338" y="199"/>
                </a:lnTo>
                <a:lnTo>
                  <a:pt x="344" y="199"/>
                </a:lnTo>
                <a:lnTo>
                  <a:pt x="345" y="199"/>
                </a:lnTo>
                <a:lnTo>
                  <a:pt x="348" y="199"/>
                </a:lnTo>
                <a:lnTo>
                  <a:pt x="353" y="199"/>
                </a:lnTo>
                <a:lnTo>
                  <a:pt x="362" y="199"/>
                </a:lnTo>
                <a:lnTo>
                  <a:pt x="373" y="199"/>
                </a:lnTo>
                <a:lnTo>
                  <a:pt x="373" y="175"/>
                </a:lnTo>
                <a:lnTo>
                  <a:pt x="372" y="175"/>
                </a:lnTo>
                <a:lnTo>
                  <a:pt x="372" y="176"/>
                </a:lnTo>
                <a:lnTo>
                  <a:pt x="371" y="176"/>
                </a:lnTo>
                <a:lnTo>
                  <a:pt x="370" y="177"/>
                </a:lnTo>
                <a:lnTo>
                  <a:pt x="370" y="178"/>
                </a:lnTo>
                <a:lnTo>
                  <a:pt x="368" y="178"/>
                </a:lnTo>
                <a:lnTo>
                  <a:pt x="367" y="178"/>
                </a:lnTo>
                <a:lnTo>
                  <a:pt x="366" y="178"/>
                </a:lnTo>
                <a:lnTo>
                  <a:pt x="366" y="180"/>
                </a:lnTo>
                <a:lnTo>
                  <a:pt x="365" y="181"/>
                </a:lnTo>
                <a:lnTo>
                  <a:pt x="364" y="180"/>
                </a:lnTo>
                <a:lnTo>
                  <a:pt x="363" y="180"/>
                </a:lnTo>
                <a:lnTo>
                  <a:pt x="362" y="180"/>
                </a:lnTo>
                <a:lnTo>
                  <a:pt x="360" y="180"/>
                </a:lnTo>
                <a:lnTo>
                  <a:pt x="359" y="180"/>
                </a:lnTo>
                <a:lnTo>
                  <a:pt x="358" y="178"/>
                </a:lnTo>
                <a:lnTo>
                  <a:pt x="357" y="178"/>
                </a:lnTo>
                <a:lnTo>
                  <a:pt x="357" y="180"/>
                </a:lnTo>
                <a:lnTo>
                  <a:pt x="357" y="178"/>
                </a:lnTo>
                <a:lnTo>
                  <a:pt x="356" y="178"/>
                </a:lnTo>
                <a:lnTo>
                  <a:pt x="355" y="178"/>
                </a:lnTo>
                <a:lnTo>
                  <a:pt x="355" y="177"/>
                </a:lnTo>
                <a:lnTo>
                  <a:pt x="355" y="176"/>
                </a:lnTo>
                <a:lnTo>
                  <a:pt x="354" y="176"/>
                </a:lnTo>
                <a:lnTo>
                  <a:pt x="353" y="175"/>
                </a:lnTo>
                <a:lnTo>
                  <a:pt x="351" y="175"/>
                </a:lnTo>
                <a:lnTo>
                  <a:pt x="351" y="174"/>
                </a:lnTo>
                <a:lnTo>
                  <a:pt x="351" y="168"/>
                </a:lnTo>
                <a:lnTo>
                  <a:pt x="353" y="166"/>
                </a:lnTo>
                <a:lnTo>
                  <a:pt x="351" y="166"/>
                </a:lnTo>
                <a:lnTo>
                  <a:pt x="344" y="166"/>
                </a:lnTo>
                <a:lnTo>
                  <a:pt x="344" y="165"/>
                </a:lnTo>
                <a:lnTo>
                  <a:pt x="344" y="162"/>
                </a:lnTo>
                <a:lnTo>
                  <a:pt x="344" y="160"/>
                </a:lnTo>
                <a:lnTo>
                  <a:pt x="344" y="150"/>
                </a:lnTo>
                <a:lnTo>
                  <a:pt x="338" y="149"/>
                </a:lnTo>
                <a:lnTo>
                  <a:pt x="339" y="149"/>
                </a:lnTo>
                <a:lnTo>
                  <a:pt x="340" y="148"/>
                </a:lnTo>
                <a:lnTo>
                  <a:pt x="340" y="147"/>
                </a:lnTo>
                <a:lnTo>
                  <a:pt x="341" y="145"/>
                </a:lnTo>
                <a:lnTo>
                  <a:pt x="341" y="144"/>
                </a:lnTo>
                <a:lnTo>
                  <a:pt x="341" y="143"/>
                </a:lnTo>
                <a:lnTo>
                  <a:pt x="342" y="143"/>
                </a:lnTo>
                <a:lnTo>
                  <a:pt x="342" y="142"/>
                </a:lnTo>
                <a:lnTo>
                  <a:pt x="344" y="142"/>
                </a:lnTo>
                <a:lnTo>
                  <a:pt x="344" y="134"/>
                </a:lnTo>
                <a:lnTo>
                  <a:pt x="341" y="134"/>
                </a:lnTo>
                <a:lnTo>
                  <a:pt x="336" y="134"/>
                </a:lnTo>
                <a:lnTo>
                  <a:pt x="330" y="134"/>
                </a:lnTo>
                <a:lnTo>
                  <a:pt x="329" y="134"/>
                </a:lnTo>
                <a:lnTo>
                  <a:pt x="328" y="134"/>
                </a:lnTo>
                <a:lnTo>
                  <a:pt x="325" y="134"/>
                </a:lnTo>
                <a:lnTo>
                  <a:pt x="320" y="134"/>
                </a:lnTo>
                <a:lnTo>
                  <a:pt x="310" y="134"/>
                </a:lnTo>
                <a:lnTo>
                  <a:pt x="308" y="134"/>
                </a:lnTo>
                <a:lnTo>
                  <a:pt x="305" y="134"/>
                </a:lnTo>
                <a:lnTo>
                  <a:pt x="303" y="134"/>
                </a:lnTo>
                <a:lnTo>
                  <a:pt x="301" y="134"/>
                </a:lnTo>
                <a:lnTo>
                  <a:pt x="290" y="134"/>
                </a:lnTo>
                <a:lnTo>
                  <a:pt x="286" y="134"/>
                </a:lnTo>
                <a:lnTo>
                  <a:pt x="284" y="134"/>
                </a:lnTo>
                <a:lnTo>
                  <a:pt x="282" y="133"/>
                </a:lnTo>
                <a:lnTo>
                  <a:pt x="282" y="134"/>
                </a:lnTo>
                <a:lnTo>
                  <a:pt x="282" y="139"/>
                </a:lnTo>
                <a:lnTo>
                  <a:pt x="282" y="151"/>
                </a:lnTo>
                <a:lnTo>
                  <a:pt x="282" y="152"/>
                </a:lnTo>
                <a:lnTo>
                  <a:pt x="275" y="152"/>
                </a:lnTo>
                <a:lnTo>
                  <a:pt x="264" y="151"/>
                </a:lnTo>
                <a:lnTo>
                  <a:pt x="263" y="151"/>
                </a:lnTo>
                <a:lnTo>
                  <a:pt x="263" y="134"/>
                </a:lnTo>
                <a:lnTo>
                  <a:pt x="263" y="133"/>
                </a:lnTo>
                <a:lnTo>
                  <a:pt x="260" y="133"/>
                </a:lnTo>
                <a:lnTo>
                  <a:pt x="256" y="133"/>
                </a:lnTo>
                <a:lnTo>
                  <a:pt x="253" y="133"/>
                </a:lnTo>
                <a:lnTo>
                  <a:pt x="251" y="133"/>
                </a:lnTo>
                <a:lnTo>
                  <a:pt x="247" y="133"/>
                </a:lnTo>
                <a:lnTo>
                  <a:pt x="246" y="133"/>
                </a:lnTo>
                <a:lnTo>
                  <a:pt x="244" y="133"/>
                </a:lnTo>
                <a:lnTo>
                  <a:pt x="243" y="133"/>
                </a:lnTo>
                <a:lnTo>
                  <a:pt x="242" y="133"/>
                </a:lnTo>
                <a:lnTo>
                  <a:pt x="239" y="133"/>
                </a:lnTo>
                <a:lnTo>
                  <a:pt x="237" y="133"/>
                </a:lnTo>
                <a:lnTo>
                  <a:pt x="236" y="133"/>
                </a:lnTo>
                <a:lnTo>
                  <a:pt x="234" y="133"/>
                </a:lnTo>
                <a:lnTo>
                  <a:pt x="233" y="133"/>
                </a:lnTo>
                <a:lnTo>
                  <a:pt x="232" y="133"/>
                </a:lnTo>
                <a:lnTo>
                  <a:pt x="232" y="177"/>
                </a:lnTo>
                <a:lnTo>
                  <a:pt x="235" y="177"/>
                </a:lnTo>
                <a:lnTo>
                  <a:pt x="234" y="197"/>
                </a:lnTo>
                <a:lnTo>
                  <a:pt x="232" y="197"/>
                </a:lnTo>
                <a:lnTo>
                  <a:pt x="229" y="197"/>
                </a:lnTo>
                <a:lnTo>
                  <a:pt x="225" y="197"/>
                </a:lnTo>
                <a:lnTo>
                  <a:pt x="218" y="197"/>
                </a:lnTo>
                <a:lnTo>
                  <a:pt x="217" y="197"/>
                </a:lnTo>
                <a:lnTo>
                  <a:pt x="211" y="197"/>
                </a:lnTo>
                <a:lnTo>
                  <a:pt x="210" y="197"/>
                </a:lnTo>
                <a:lnTo>
                  <a:pt x="209" y="197"/>
                </a:lnTo>
                <a:lnTo>
                  <a:pt x="210" y="194"/>
                </a:lnTo>
                <a:lnTo>
                  <a:pt x="211" y="194"/>
                </a:lnTo>
                <a:lnTo>
                  <a:pt x="212" y="193"/>
                </a:lnTo>
                <a:lnTo>
                  <a:pt x="213" y="192"/>
                </a:lnTo>
                <a:lnTo>
                  <a:pt x="213" y="191"/>
                </a:lnTo>
                <a:lnTo>
                  <a:pt x="213" y="190"/>
                </a:lnTo>
                <a:lnTo>
                  <a:pt x="213" y="189"/>
                </a:lnTo>
                <a:lnTo>
                  <a:pt x="212" y="189"/>
                </a:lnTo>
                <a:lnTo>
                  <a:pt x="210" y="187"/>
                </a:lnTo>
                <a:lnTo>
                  <a:pt x="208" y="186"/>
                </a:lnTo>
                <a:lnTo>
                  <a:pt x="207" y="186"/>
                </a:lnTo>
                <a:lnTo>
                  <a:pt x="205" y="185"/>
                </a:lnTo>
                <a:lnTo>
                  <a:pt x="204" y="185"/>
                </a:lnTo>
                <a:lnTo>
                  <a:pt x="203" y="184"/>
                </a:lnTo>
                <a:lnTo>
                  <a:pt x="204" y="183"/>
                </a:lnTo>
                <a:lnTo>
                  <a:pt x="205" y="181"/>
                </a:lnTo>
                <a:lnTo>
                  <a:pt x="205" y="180"/>
                </a:lnTo>
                <a:lnTo>
                  <a:pt x="204" y="178"/>
                </a:lnTo>
                <a:lnTo>
                  <a:pt x="203" y="177"/>
                </a:lnTo>
                <a:lnTo>
                  <a:pt x="202" y="177"/>
                </a:lnTo>
                <a:lnTo>
                  <a:pt x="201" y="177"/>
                </a:lnTo>
                <a:lnTo>
                  <a:pt x="201" y="176"/>
                </a:lnTo>
                <a:lnTo>
                  <a:pt x="201" y="175"/>
                </a:lnTo>
                <a:lnTo>
                  <a:pt x="201" y="174"/>
                </a:lnTo>
                <a:lnTo>
                  <a:pt x="201" y="173"/>
                </a:lnTo>
                <a:lnTo>
                  <a:pt x="202" y="172"/>
                </a:lnTo>
                <a:lnTo>
                  <a:pt x="201" y="172"/>
                </a:lnTo>
                <a:lnTo>
                  <a:pt x="200" y="170"/>
                </a:lnTo>
                <a:lnTo>
                  <a:pt x="199" y="170"/>
                </a:lnTo>
                <a:lnTo>
                  <a:pt x="198" y="170"/>
                </a:lnTo>
                <a:lnTo>
                  <a:pt x="196" y="169"/>
                </a:lnTo>
                <a:lnTo>
                  <a:pt x="196" y="168"/>
                </a:lnTo>
                <a:lnTo>
                  <a:pt x="198" y="167"/>
                </a:lnTo>
                <a:lnTo>
                  <a:pt x="199" y="167"/>
                </a:lnTo>
                <a:lnTo>
                  <a:pt x="200" y="167"/>
                </a:lnTo>
                <a:lnTo>
                  <a:pt x="201" y="167"/>
                </a:lnTo>
                <a:lnTo>
                  <a:pt x="201" y="166"/>
                </a:lnTo>
                <a:lnTo>
                  <a:pt x="201" y="165"/>
                </a:lnTo>
                <a:lnTo>
                  <a:pt x="201" y="164"/>
                </a:lnTo>
                <a:lnTo>
                  <a:pt x="201" y="162"/>
                </a:lnTo>
                <a:lnTo>
                  <a:pt x="202" y="162"/>
                </a:lnTo>
                <a:lnTo>
                  <a:pt x="202" y="161"/>
                </a:lnTo>
                <a:lnTo>
                  <a:pt x="201" y="160"/>
                </a:lnTo>
                <a:lnTo>
                  <a:pt x="201" y="159"/>
                </a:lnTo>
                <a:lnTo>
                  <a:pt x="201" y="158"/>
                </a:lnTo>
                <a:lnTo>
                  <a:pt x="201" y="157"/>
                </a:lnTo>
                <a:lnTo>
                  <a:pt x="199" y="157"/>
                </a:lnTo>
                <a:lnTo>
                  <a:pt x="199" y="156"/>
                </a:lnTo>
                <a:lnTo>
                  <a:pt x="199" y="157"/>
                </a:lnTo>
                <a:lnTo>
                  <a:pt x="198" y="156"/>
                </a:lnTo>
                <a:lnTo>
                  <a:pt x="196" y="156"/>
                </a:lnTo>
                <a:lnTo>
                  <a:pt x="196" y="155"/>
                </a:lnTo>
                <a:lnTo>
                  <a:pt x="196" y="153"/>
                </a:lnTo>
                <a:lnTo>
                  <a:pt x="198" y="152"/>
                </a:lnTo>
                <a:lnTo>
                  <a:pt x="198" y="151"/>
                </a:lnTo>
                <a:lnTo>
                  <a:pt x="198" y="150"/>
                </a:lnTo>
                <a:lnTo>
                  <a:pt x="196" y="149"/>
                </a:lnTo>
                <a:lnTo>
                  <a:pt x="198" y="149"/>
                </a:lnTo>
                <a:lnTo>
                  <a:pt x="198" y="148"/>
                </a:lnTo>
                <a:lnTo>
                  <a:pt x="199" y="148"/>
                </a:lnTo>
                <a:lnTo>
                  <a:pt x="199" y="147"/>
                </a:lnTo>
                <a:lnTo>
                  <a:pt x="198" y="147"/>
                </a:lnTo>
                <a:lnTo>
                  <a:pt x="196" y="147"/>
                </a:lnTo>
                <a:lnTo>
                  <a:pt x="195" y="147"/>
                </a:lnTo>
                <a:lnTo>
                  <a:pt x="194" y="145"/>
                </a:lnTo>
                <a:lnTo>
                  <a:pt x="194" y="144"/>
                </a:lnTo>
                <a:lnTo>
                  <a:pt x="194" y="143"/>
                </a:lnTo>
                <a:lnTo>
                  <a:pt x="195" y="143"/>
                </a:lnTo>
                <a:lnTo>
                  <a:pt x="195" y="142"/>
                </a:lnTo>
                <a:lnTo>
                  <a:pt x="196" y="142"/>
                </a:lnTo>
                <a:lnTo>
                  <a:pt x="196" y="141"/>
                </a:lnTo>
                <a:lnTo>
                  <a:pt x="196" y="140"/>
                </a:lnTo>
                <a:lnTo>
                  <a:pt x="196" y="139"/>
                </a:lnTo>
                <a:lnTo>
                  <a:pt x="195" y="139"/>
                </a:lnTo>
                <a:lnTo>
                  <a:pt x="195" y="138"/>
                </a:lnTo>
                <a:lnTo>
                  <a:pt x="194" y="138"/>
                </a:lnTo>
                <a:lnTo>
                  <a:pt x="193" y="138"/>
                </a:lnTo>
                <a:lnTo>
                  <a:pt x="193" y="136"/>
                </a:lnTo>
                <a:lnTo>
                  <a:pt x="193" y="135"/>
                </a:lnTo>
                <a:lnTo>
                  <a:pt x="193" y="134"/>
                </a:lnTo>
                <a:lnTo>
                  <a:pt x="193" y="133"/>
                </a:lnTo>
                <a:lnTo>
                  <a:pt x="193" y="132"/>
                </a:lnTo>
                <a:lnTo>
                  <a:pt x="192" y="132"/>
                </a:lnTo>
                <a:lnTo>
                  <a:pt x="192" y="131"/>
                </a:lnTo>
                <a:lnTo>
                  <a:pt x="200" y="132"/>
                </a:lnTo>
                <a:lnTo>
                  <a:pt x="200" y="131"/>
                </a:lnTo>
                <a:lnTo>
                  <a:pt x="200" y="126"/>
                </a:lnTo>
                <a:lnTo>
                  <a:pt x="200" y="102"/>
                </a:lnTo>
                <a:lnTo>
                  <a:pt x="200" y="99"/>
                </a:lnTo>
                <a:lnTo>
                  <a:pt x="232" y="100"/>
                </a:lnTo>
                <a:lnTo>
                  <a:pt x="232" y="110"/>
                </a:lnTo>
                <a:lnTo>
                  <a:pt x="232" y="123"/>
                </a:lnTo>
                <a:lnTo>
                  <a:pt x="232" y="130"/>
                </a:lnTo>
                <a:lnTo>
                  <a:pt x="232" y="131"/>
                </a:lnTo>
                <a:lnTo>
                  <a:pt x="232" y="132"/>
                </a:lnTo>
                <a:lnTo>
                  <a:pt x="233" y="132"/>
                </a:lnTo>
                <a:lnTo>
                  <a:pt x="233" y="133"/>
                </a:lnTo>
                <a:lnTo>
                  <a:pt x="234" y="133"/>
                </a:lnTo>
                <a:lnTo>
                  <a:pt x="236" y="133"/>
                </a:lnTo>
                <a:lnTo>
                  <a:pt x="237" y="133"/>
                </a:lnTo>
                <a:lnTo>
                  <a:pt x="239" y="133"/>
                </a:lnTo>
                <a:lnTo>
                  <a:pt x="242" y="133"/>
                </a:lnTo>
                <a:lnTo>
                  <a:pt x="243" y="133"/>
                </a:lnTo>
                <a:lnTo>
                  <a:pt x="244" y="133"/>
                </a:lnTo>
                <a:lnTo>
                  <a:pt x="245" y="133"/>
                </a:lnTo>
                <a:lnTo>
                  <a:pt x="247" y="133"/>
                </a:lnTo>
                <a:lnTo>
                  <a:pt x="251" y="133"/>
                </a:lnTo>
                <a:lnTo>
                  <a:pt x="253" y="133"/>
                </a:lnTo>
                <a:lnTo>
                  <a:pt x="256" y="133"/>
                </a:lnTo>
                <a:lnTo>
                  <a:pt x="260" y="133"/>
                </a:lnTo>
                <a:lnTo>
                  <a:pt x="263" y="133"/>
                </a:lnTo>
                <a:lnTo>
                  <a:pt x="264" y="133"/>
                </a:lnTo>
                <a:lnTo>
                  <a:pt x="265" y="133"/>
                </a:lnTo>
                <a:lnTo>
                  <a:pt x="268" y="133"/>
                </a:lnTo>
                <a:lnTo>
                  <a:pt x="272" y="133"/>
                </a:lnTo>
                <a:lnTo>
                  <a:pt x="278" y="133"/>
                </a:lnTo>
                <a:lnTo>
                  <a:pt x="281" y="133"/>
                </a:lnTo>
                <a:lnTo>
                  <a:pt x="282" y="133"/>
                </a:lnTo>
                <a:lnTo>
                  <a:pt x="284" y="133"/>
                </a:lnTo>
                <a:lnTo>
                  <a:pt x="285" y="133"/>
                </a:lnTo>
                <a:lnTo>
                  <a:pt x="286" y="133"/>
                </a:lnTo>
                <a:lnTo>
                  <a:pt x="287" y="133"/>
                </a:lnTo>
                <a:lnTo>
                  <a:pt x="288" y="133"/>
                </a:lnTo>
                <a:lnTo>
                  <a:pt x="291" y="134"/>
                </a:lnTo>
                <a:lnTo>
                  <a:pt x="294" y="134"/>
                </a:lnTo>
                <a:lnTo>
                  <a:pt x="301" y="134"/>
                </a:lnTo>
                <a:lnTo>
                  <a:pt x="305" y="134"/>
                </a:lnTo>
                <a:lnTo>
                  <a:pt x="310" y="134"/>
                </a:lnTo>
                <a:lnTo>
                  <a:pt x="316" y="134"/>
                </a:lnTo>
                <a:lnTo>
                  <a:pt x="319" y="134"/>
                </a:lnTo>
                <a:lnTo>
                  <a:pt x="320" y="134"/>
                </a:lnTo>
                <a:lnTo>
                  <a:pt x="325" y="134"/>
                </a:lnTo>
                <a:lnTo>
                  <a:pt x="328" y="134"/>
                </a:lnTo>
                <a:lnTo>
                  <a:pt x="328" y="133"/>
                </a:lnTo>
                <a:lnTo>
                  <a:pt x="328" y="132"/>
                </a:lnTo>
                <a:lnTo>
                  <a:pt x="328" y="131"/>
                </a:lnTo>
                <a:lnTo>
                  <a:pt x="328" y="130"/>
                </a:lnTo>
                <a:lnTo>
                  <a:pt x="328" y="127"/>
                </a:lnTo>
                <a:lnTo>
                  <a:pt x="329" y="123"/>
                </a:lnTo>
                <a:lnTo>
                  <a:pt x="329" y="122"/>
                </a:lnTo>
                <a:lnTo>
                  <a:pt x="329" y="120"/>
                </a:lnTo>
                <a:lnTo>
                  <a:pt x="325" y="120"/>
                </a:lnTo>
                <a:lnTo>
                  <a:pt x="327" y="119"/>
                </a:lnTo>
                <a:lnTo>
                  <a:pt x="327" y="117"/>
                </a:lnTo>
                <a:lnTo>
                  <a:pt x="327" y="116"/>
                </a:lnTo>
                <a:lnTo>
                  <a:pt x="327" y="114"/>
                </a:lnTo>
                <a:lnTo>
                  <a:pt x="325" y="114"/>
                </a:lnTo>
                <a:lnTo>
                  <a:pt x="325" y="113"/>
                </a:lnTo>
                <a:lnTo>
                  <a:pt x="325" y="111"/>
                </a:lnTo>
                <a:lnTo>
                  <a:pt x="327" y="101"/>
                </a:lnTo>
                <a:lnTo>
                  <a:pt x="327" y="100"/>
                </a:lnTo>
                <a:lnTo>
                  <a:pt x="327" y="99"/>
                </a:lnTo>
                <a:lnTo>
                  <a:pt x="327" y="94"/>
                </a:lnTo>
                <a:lnTo>
                  <a:pt x="327" y="85"/>
                </a:lnTo>
                <a:lnTo>
                  <a:pt x="327" y="83"/>
                </a:lnTo>
                <a:lnTo>
                  <a:pt x="327" y="75"/>
                </a:lnTo>
                <a:lnTo>
                  <a:pt x="327" y="74"/>
                </a:lnTo>
                <a:lnTo>
                  <a:pt x="327" y="72"/>
                </a:lnTo>
                <a:lnTo>
                  <a:pt x="328" y="68"/>
                </a:lnTo>
                <a:lnTo>
                  <a:pt x="328" y="74"/>
                </a:lnTo>
                <a:lnTo>
                  <a:pt x="328" y="75"/>
                </a:lnTo>
                <a:lnTo>
                  <a:pt x="327" y="82"/>
                </a:lnTo>
                <a:lnTo>
                  <a:pt x="327" y="84"/>
                </a:lnTo>
                <a:lnTo>
                  <a:pt x="327" y="85"/>
                </a:lnTo>
                <a:lnTo>
                  <a:pt x="327" y="101"/>
                </a:lnTo>
                <a:lnTo>
                  <a:pt x="327" y="109"/>
                </a:lnTo>
                <a:lnTo>
                  <a:pt x="327" y="111"/>
                </a:lnTo>
                <a:lnTo>
                  <a:pt x="325" y="113"/>
                </a:lnTo>
                <a:lnTo>
                  <a:pt x="325" y="114"/>
                </a:lnTo>
                <a:lnTo>
                  <a:pt x="327" y="114"/>
                </a:lnTo>
                <a:lnTo>
                  <a:pt x="327" y="115"/>
                </a:lnTo>
                <a:lnTo>
                  <a:pt x="327" y="116"/>
                </a:lnTo>
                <a:lnTo>
                  <a:pt x="327" y="117"/>
                </a:lnTo>
                <a:lnTo>
                  <a:pt x="327" y="118"/>
                </a:lnTo>
                <a:lnTo>
                  <a:pt x="327" y="119"/>
                </a:lnTo>
                <a:lnTo>
                  <a:pt x="328" y="119"/>
                </a:lnTo>
                <a:lnTo>
                  <a:pt x="329" y="119"/>
                </a:lnTo>
                <a:lnTo>
                  <a:pt x="329" y="122"/>
                </a:lnTo>
                <a:lnTo>
                  <a:pt x="329" y="124"/>
                </a:lnTo>
                <a:lnTo>
                  <a:pt x="329" y="125"/>
                </a:lnTo>
                <a:lnTo>
                  <a:pt x="329" y="127"/>
                </a:lnTo>
                <a:lnTo>
                  <a:pt x="329" y="128"/>
                </a:lnTo>
                <a:lnTo>
                  <a:pt x="328" y="130"/>
                </a:lnTo>
                <a:lnTo>
                  <a:pt x="328" y="132"/>
                </a:lnTo>
                <a:lnTo>
                  <a:pt x="328" y="133"/>
                </a:lnTo>
                <a:lnTo>
                  <a:pt x="329" y="133"/>
                </a:lnTo>
                <a:lnTo>
                  <a:pt x="329" y="134"/>
                </a:lnTo>
                <a:lnTo>
                  <a:pt x="330" y="134"/>
                </a:lnTo>
                <a:lnTo>
                  <a:pt x="331" y="134"/>
                </a:lnTo>
                <a:lnTo>
                  <a:pt x="332" y="134"/>
                </a:lnTo>
                <a:lnTo>
                  <a:pt x="336" y="134"/>
                </a:lnTo>
                <a:lnTo>
                  <a:pt x="340" y="134"/>
                </a:lnTo>
                <a:lnTo>
                  <a:pt x="344" y="134"/>
                </a:lnTo>
                <a:lnTo>
                  <a:pt x="350" y="134"/>
                </a:lnTo>
                <a:lnTo>
                  <a:pt x="351" y="134"/>
                </a:lnTo>
                <a:lnTo>
                  <a:pt x="359" y="134"/>
                </a:lnTo>
                <a:lnTo>
                  <a:pt x="377" y="134"/>
                </a:lnTo>
                <a:lnTo>
                  <a:pt x="383" y="134"/>
                </a:lnTo>
                <a:lnTo>
                  <a:pt x="384" y="134"/>
                </a:lnTo>
                <a:lnTo>
                  <a:pt x="385" y="134"/>
                </a:lnTo>
                <a:lnTo>
                  <a:pt x="386" y="134"/>
                </a:lnTo>
                <a:lnTo>
                  <a:pt x="386" y="133"/>
                </a:lnTo>
                <a:lnTo>
                  <a:pt x="388" y="133"/>
                </a:lnTo>
                <a:lnTo>
                  <a:pt x="389" y="132"/>
                </a:lnTo>
                <a:lnTo>
                  <a:pt x="389" y="131"/>
                </a:lnTo>
                <a:lnTo>
                  <a:pt x="390" y="131"/>
                </a:lnTo>
                <a:lnTo>
                  <a:pt x="390" y="130"/>
                </a:lnTo>
                <a:lnTo>
                  <a:pt x="390" y="128"/>
                </a:lnTo>
                <a:lnTo>
                  <a:pt x="390" y="127"/>
                </a:lnTo>
                <a:lnTo>
                  <a:pt x="390" y="126"/>
                </a:lnTo>
                <a:lnTo>
                  <a:pt x="390" y="122"/>
                </a:lnTo>
                <a:lnTo>
                  <a:pt x="391" y="122"/>
                </a:lnTo>
                <a:lnTo>
                  <a:pt x="394" y="122"/>
                </a:lnTo>
                <a:lnTo>
                  <a:pt x="396" y="122"/>
                </a:lnTo>
                <a:lnTo>
                  <a:pt x="397" y="122"/>
                </a:lnTo>
                <a:lnTo>
                  <a:pt x="399" y="123"/>
                </a:lnTo>
                <a:lnTo>
                  <a:pt x="409" y="123"/>
                </a:lnTo>
                <a:lnTo>
                  <a:pt x="409" y="124"/>
                </a:lnTo>
                <a:lnTo>
                  <a:pt x="409" y="125"/>
                </a:lnTo>
                <a:lnTo>
                  <a:pt x="409" y="126"/>
                </a:lnTo>
                <a:lnTo>
                  <a:pt x="410" y="126"/>
                </a:lnTo>
                <a:lnTo>
                  <a:pt x="414" y="128"/>
                </a:lnTo>
                <a:lnTo>
                  <a:pt x="415" y="130"/>
                </a:lnTo>
                <a:lnTo>
                  <a:pt x="415" y="131"/>
                </a:lnTo>
                <a:lnTo>
                  <a:pt x="415" y="132"/>
                </a:lnTo>
                <a:lnTo>
                  <a:pt x="416" y="133"/>
                </a:lnTo>
                <a:lnTo>
                  <a:pt x="417" y="134"/>
                </a:lnTo>
                <a:lnTo>
                  <a:pt x="418" y="134"/>
                </a:lnTo>
                <a:lnTo>
                  <a:pt x="419" y="135"/>
                </a:lnTo>
                <a:lnTo>
                  <a:pt x="418" y="136"/>
                </a:lnTo>
                <a:lnTo>
                  <a:pt x="417" y="139"/>
                </a:lnTo>
                <a:lnTo>
                  <a:pt x="417" y="140"/>
                </a:lnTo>
                <a:lnTo>
                  <a:pt x="417" y="141"/>
                </a:lnTo>
                <a:lnTo>
                  <a:pt x="417" y="142"/>
                </a:lnTo>
                <a:lnTo>
                  <a:pt x="417" y="143"/>
                </a:lnTo>
                <a:lnTo>
                  <a:pt x="419" y="143"/>
                </a:lnTo>
                <a:lnTo>
                  <a:pt x="420" y="143"/>
                </a:lnTo>
                <a:lnTo>
                  <a:pt x="423" y="144"/>
                </a:lnTo>
                <a:lnTo>
                  <a:pt x="424" y="144"/>
                </a:lnTo>
                <a:lnTo>
                  <a:pt x="424" y="145"/>
                </a:lnTo>
                <a:lnTo>
                  <a:pt x="425" y="145"/>
                </a:lnTo>
                <a:lnTo>
                  <a:pt x="425" y="147"/>
                </a:lnTo>
                <a:lnTo>
                  <a:pt x="426" y="147"/>
                </a:lnTo>
                <a:lnTo>
                  <a:pt x="427" y="147"/>
                </a:lnTo>
                <a:lnTo>
                  <a:pt x="428" y="145"/>
                </a:lnTo>
                <a:lnTo>
                  <a:pt x="429" y="145"/>
                </a:lnTo>
                <a:lnTo>
                  <a:pt x="431" y="145"/>
                </a:lnTo>
                <a:lnTo>
                  <a:pt x="432" y="145"/>
                </a:lnTo>
                <a:lnTo>
                  <a:pt x="433" y="147"/>
                </a:lnTo>
                <a:lnTo>
                  <a:pt x="434" y="147"/>
                </a:lnTo>
                <a:lnTo>
                  <a:pt x="436" y="149"/>
                </a:lnTo>
                <a:lnTo>
                  <a:pt x="435" y="150"/>
                </a:lnTo>
                <a:lnTo>
                  <a:pt x="434" y="150"/>
                </a:lnTo>
                <a:lnTo>
                  <a:pt x="434" y="151"/>
                </a:lnTo>
                <a:lnTo>
                  <a:pt x="435" y="151"/>
                </a:lnTo>
                <a:lnTo>
                  <a:pt x="435" y="152"/>
                </a:lnTo>
                <a:lnTo>
                  <a:pt x="435" y="153"/>
                </a:lnTo>
                <a:lnTo>
                  <a:pt x="436" y="155"/>
                </a:lnTo>
                <a:lnTo>
                  <a:pt x="437" y="155"/>
                </a:lnTo>
                <a:lnTo>
                  <a:pt x="439" y="156"/>
                </a:lnTo>
                <a:lnTo>
                  <a:pt x="439" y="157"/>
                </a:lnTo>
                <a:lnTo>
                  <a:pt x="439" y="158"/>
                </a:lnTo>
                <a:lnTo>
                  <a:pt x="440" y="158"/>
                </a:lnTo>
                <a:lnTo>
                  <a:pt x="440" y="159"/>
                </a:lnTo>
                <a:lnTo>
                  <a:pt x="441" y="159"/>
                </a:lnTo>
                <a:lnTo>
                  <a:pt x="441" y="160"/>
                </a:lnTo>
                <a:lnTo>
                  <a:pt x="442" y="160"/>
                </a:lnTo>
                <a:lnTo>
                  <a:pt x="441" y="160"/>
                </a:lnTo>
                <a:lnTo>
                  <a:pt x="441" y="161"/>
                </a:lnTo>
                <a:lnTo>
                  <a:pt x="453" y="161"/>
                </a:lnTo>
                <a:lnTo>
                  <a:pt x="453" y="158"/>
                </a:lnTo>
                <a:lnTo>
                  <a:pt x="453" y="155"/>
                </a:lnTo>
                <a:lnTo>
                  <a:pt x="454" y="151"/>
                </a:lnTo>
                <a:lnTo>
                  <a:pt x="454" y="144"/>
                </a:lnTo>
                <a:lnTo>
                  <a:pt x="454" y="139"/>
                </a:lnTo>
                <a:lnTo>
                  <a:pt x="454" y="138"/>
                </a:lnTo>
                <a:lnTo>
                  <a:pt x="454" y="139"/>
                </a:lnTo>
                <a:lnTo>
                  <a:pt x="454" y="138"/>
                </a:lnTo>
                <a:lnTo>
                  <a:pt x="454" y="139"/>
                </a:lnTo>
                <a:lnTo>
                  <a:pt x="456" y="139"/>
                </a:lnTo>
                <a:lnTo>
                  <a:pt x="456" y="140"/>
                </a:lnTo>
                <a:lnTo>
                  <a:pt x="457" y="140"/>
                </a:lnTo>
                <a:lnTo>
                  <a:pt x="458" y="140"/>
                </a:lnTo>
                <a:lnTo>
                  <a:pt x="461" y="140"/>
                </a:lnTo>
                <a:lnTo>
                  <a:pt x="461" y="138"/>
                </a:lnTo>
                <a:lnTo>
                  <a:pt x="461" y="131"/>
                </a:lnTo>
                <a:lnTo>
                  <a:pt x="461" y="124"/>
                </a:lnTo>
                <a:lnTo>
                  <a:pt x="461" y="123"/>
                </a:lnTo>
                <a:lnTo>
                  <a:pt x="461" y="122"/>
                </a:lnTo>
                <a:lnTo>
                  <a:pt x="461" y="118"/>
                </a:lnTo>
                <a:lnTo>
                  <a:pt x="462" y="113"/>
                </a:lnTo>
                <a:lnTo>
                  <a:pt x="462" y="108"/>
                </a:lnTo>
                <a:lnTo>
                  <a:pt x="462" y="107"/>
                </a:lnTo>
                <a:lnTo>
                  <a:pt x="462" y="103"/>
                </a:lnTo>
                <a:lnTo>
                  <a:pt x="462" y="101"/>
                </a:lnTo>
                <a:lnTo>
                  <a:pt x="462" y="99"/>
                </a:lnTo>
                <a:lnTo>
                  <a:pt x="462" y="95"/>
                </a:lnTo>
                <a:lnTo>
                  <a:pt x="462" y="90"/>
                </a:lnTo>
                <a:lnTo>
                  <a:pt x="462" y="85"/>
                </a:lnTo>
                <a:lnTo>
                  <a:pt x="462" y="84"/>
                </a:lnTo>
                <a:lnTo>
                  <a:pt x="463" y="84"/>
                </a:lnTo>
                <a:lnTo>
                  <a:pt x="465" y="84"/>
                </a:lnTo>
                <a:lnTo>
                  <a:pt x="475" y="84"/>
                </a:lnTo>
                <a:lnTo>
                  <a:pt x="475" y="75"/>
                </a:lnTo>
                <a:lnTo>
                  <a:pt x="475" y="73"/>
                </a:lnTo>
                <a:lnTo>
                  <a:pt x="475" y="70"/>
                </a:lnTo>
                <a:lnTo>
                  <a:pt x="466" y="70"/>
                </a:lnTo>
                <a:lnTo>
                  <a:pt x="467" y="66"/>
                </a:lnTo>
                <a:lnTo>
                  <a:pt x="467" y="65"/>
                </a:lnTo>
                <a:lnTo>
                  <a:pt x="467" y="60"/>
                </a:lnTo>
                <a:lnTo>
                  <a:pt x="467" y="59"/>
                </a:lnTo>
                <a:lnTo>
                  <a:pt x="468" y="57"/>
                </a:lnTo>
                <a:lnTo>
                  <a:pt x="467" y="57"/>
                </a:lnTo>
                <a:lnTo>
                  <a:pt x="466" y="57"/>
                </a:lnTo>
                <a:lnTo>
                  <a:pt x="462" y="57"/>
                </a:lnTo>
                <a:lnTo>
                  <a:pt x="460" y="57"/>
                </a:lnTo>
                <a:lnTo>
                  <a:pt x="459" y="57"/>
                </a:lnTo>
                <a:lnTo>
                  <a:pt x="458" y="57"/>
                </a:lnTo>
                <a:lnTo>
                  <a:pt x="458" y="56"/>
                </a:lnTo>
                <a:lnTo>
                  <a:pt x="459" y="35"/>
                </a:lnTo>
                <a:lnTo>
                  <a:pt x="459" y="22"/>
                </a:lnTo>
                <a:lnTo>
                  <a:pt x="460" y="22"/>
                </a:lnTo>
                <a:lnTo>
                  <a:pt x="475" y="22"/>
                </a:lnTo>
                <a:lnTo>
                  <a:pt x="475" y="25"/>
                </a:lnTo>
                <a:lnTo>
                  <a:pt x="475" y="31"/>
                </a:lnTo>
                <a:lnTo>
                  <a:pt x="475" y="33"/>
                </a:lnTo>
                <a:lnTo>
                  <a:pt x="475" y="35"/>
                </a:lnTo>
                <a:lnTo>
                  <a:pt x="475" y="36"/>
                </a:lnTo>
                <a:lnTo>
                  <a:pt x="475" y="40"/>
                </a:lnTo>
                <a:lnTo>
                  <a:pt x="475" y="47"/>
                </a:lnTo>
                <a:lnTo>
                  <a:pt x="474" y="57"/>
                </a:lnTo>
                <a:lnTo>
                  <a:pt x="475" y="57"/>
                </a:lnTo>
                <a:lnTo>
                  <a:pt x="488" y="58"/>
                </a:lnTo>
                <a:lnTo>
                  <a:pt x="489" y="58"/>
                </a:lnTo>
                <a:lnTo>
                  <a:pt x="489" y="57"/>
                </a:lnTo>
                <a:lnTo>
                  <a:pt x="489" y="56"/>
                </a:lnTo>
                <a:lnTo>
                  <a:pt x="489" y="55"/>
                </a:lnTo>
                <a:lnTo>
                  <a:pt x="489" y="52"/>
                </a:lnTo>
                <a:lnTo>
                  <a:pt x="489" y="48"/>
                </a:lnTo>
                <a:lnTo>
                  <a:pt x="489" y="47"/>
                </a:lnTo>
                <a:lnTo>
                  <a:pt x="489" y="46"/>
                </a:lnTo>
                <a:lnTo>
                  <a:pt x="489" y="44"/>
                </a:lnTo>
                <a:lnTo>
                  <a:pt x="491" y="44"/>
                </a:lnTo>
                <a:lnTo>
                  <a:pt x="491" y="43"/>
                </a:lnTo>
                <a:lnTo>
                  <a:pt x="491" y="42"/>
                </a:lnTo>
                <a:lnTo>
                  <a:pt x="491" y="41"/>
                </a:lnTo>
                <a:lnTo>
                  <a:pt x="491" y="40"/>
                </a:lnTo>
                <a:lnTo>
                  <a:pt x="491" y="31"/>
                </a:lnTo>
                <a:lnTo>
                  <a:pt x="491" y="22"/>
                </a:lnTo>
                <a:lnTo>
                  <a:pt x="491" y="14"/>
                </a:lnTo>
                <a:lnTo>
                  <a:pt x="491" y="11"/>
                </a:lnTo>
                <a:lnTo>
                  <a:pt x="491" y="10"/>
                </a:lnTo>
                <a:lnTo>
                  <a:pt x="491" y="9"/>
                </a:lnTo>
                <a:lnTo>
                  <a:pt x="491" y="7"/>
                </a:lnTo>
                <a:lnTo>
                  <a:pt x="491" y="6"/>
                </a:lnTo>
                <a:lnTo>
                  <a:pt x="489" y="6"/>
                </a:lnTo>
                <a:lnTo>
                  <a:pt x="488" y="6"/>
                </a:lnTo>
                <a:lnTo>
                  <a:pt x="486" y="6"/>
                </a:lnTo>
                <a:lnTo>
                  <a:pt x="475" y="6"/>
                </a:lnTo>
                <a:lnTo>
                  <a:pt x="471" y="6"/>
                </a:lnTo>
                <a:lnTo>
                  <a:pt x="470" y="6"/>
                </a:lnTo>
                <a:lnTo>
                  <a:pt x="467" y="6"/>
                </a:lnTo>
                <a:lnTo>
                  <a:pt x="463" y="6"/>
                </a:lnTo>
                <a:lnTo>
                  <a:pt x="470" y="6"/>
                </a:lnTo>
                <a:lnTo>
                  <a:pt x="483" y="6"/>
                </a:lnTo>
                <a:lnTo>
                  <a:pt x="486" y="6"/>
                </a:lnTo>
                <a:lnTo>
                  <a:pt x="488" y="6"/>
                </a:lnTo>
                <a:lnTo>
                  <a:pt x="489" y="6"/>
                </a:lnTo>
                <a:lnTo>
                  <a:pt x="491" y="6"/>
                </a:lnTo>
                <a:lnTo>
                  <a:pt x="491" y="2"/>
                </a:lnTo>
                <a:lnTo>
                  <a:pt x="493" y="2"/>
                </a:lnTo>
                <a:lnTo>
                  <a:pt x="494" y="2"/>
                </a:lnTo>
                <a:lnTo>
                  <a:pt x="494" y="1"/>
                </a:lnTo>
                <a:lnTo>
                  <a:pt x="494" y="0"/>
                </a:lnTo>
                <a:lnTo>
                  <a:pt x="496" y="0"/>
                </a:lnTo>
                <a:lnTo>
                  <a:pt x="497" y="0"/>
                </a:lnTo>
                <a:lnTo>
                  <a:pt x="498" y="0"/>
                </a:lnTo>
                <a:lnTo>
                  <a:pt x="503" y="1"/>
                </a:lnTo>
                <a:lnTo>
                  <a:pt x="511" y="1"/>
                </a:lnTo>
                <a:lnTo>
                  <a:pt x="512" y="1"/>
                </a:lnTo>
                <a:lnTo>
                  <a:pt x="514" y="1"/>
                </a:lnTo>
                <a:lnTo>
                  <a:pt x="515" y="1"/>
                </a:lnTo>
                <a:lnTo>
                  <a:pt x="517" y="1"/>
                </a:lnTo>
                <a:lnTo>
                  <a:pt x="518" y="1"/>
                </a:lnTo>
                <a:lnTo>
                  <a:pt x="519" y="1"/>
                </a:lnTo>
                <a:lnTo>
                  <a:pt x="520" y="1"/>
                </a:lnTo>
                <a:lnTo>
                  <a:pt x="521" y="1"/>
                </a:lnTo>
                <a:lnTo>
                  <a:pt x="522" y="1"/>
                </a:lnTo>
                <a:lnTo>
                  <a:pt x="523" y="1"/>
                </a:lnTo>
                <a:lnTo>
                  <a:pt x="523" y="3"/>
                </a:lnTo>
                <a:lnTo>
                  <a:pt x="523" y="7"/>
                </a:lnTo>
                <a:lnTo>
                  <a:pt x="525" y="7"/>
                </a:lnTo>
                <a:lnTo>
                  <a:pt x="527" y="7"/>
                </a:lnTo>
                <a:lnTo>
                  <a:pt x="532" y="7"/>
                </a:lnTo>
                <a:lnTo>
                  <a:pt x="537" y="7"/>
                </a:lnTo>
                <a:lnTo>
                  <a:pt x="539" y="7"/>
                </a:lnTo>
                <a:lnTo>
                  <a:pt x="540" y="7"/>
                </a:lnTo>
                <a:lnTo>
                  <a:pt x="540" y="9"/>
                </a:lnTo>
                <a:lnTo>
                  <a:pt x="540" y="10"/>
                </a:lnTo>
                <a:lnTo>
                  <a:pt x="540" y="11"/>
                </a:lnTo>
                <a:lnTo>
                  <a:pt x="540" y="13"/>
                </a:lnTo>
                <a:lnTo>
                  <a:pt x="540" y="14"/>
                </a:lnTo>
                <a:lnTo>
                  <a:pt x="541" y="14"/>
                </a:lnTo>
                <a:lnTo>
                  <a:pt x="543" y="14"/>
                </a:lnTo>
                <a:lnTo>
                  <a:pt x="544" y="14"/>
                </a:lnTo>
                <a:lnTo>
                  <a:pt x="545" y="14"/>
                </a:lnTo>
                <a:lnTo>
                  <a:pt x="546" y="14"/>
                </a:lnTo>
                <a:lnTo>
                  <a:pt x="547" y="14"/>
                </a:lnTo>
                <a:lnTo>
                  <a:pt x="548" y="14"/>
                </a:lnTo>
                <a:lnTo>
                  <a:pt x="551" y="14"/>
                </a:lnTo>
                <a:lnTo>
                  <a:pt x="553" y="14"/>
                </a:lnTo>
                <a:lnTo>
                  <a:pt x="556" y="14"/>
                </a:lnTo>
                <a:lnTo>
                  <a:pt x="556" y="16"/>
                </a:lnTo>
                <a:lnTo>
                  <a:pt x="556" y="19"/>
                </a:lnTo>
                <a:lnTo>
                  <a:pt x="556" y="21"/>
                </a:lnTo>
                <a:lnTo>
                  <a:pt x="556" y="24"/>
                </a:lnTo>
                <a:lnTo>
                  <a:pt x="556" y="28"/>
                </a:lnTo>
                <a:lnTo>
                  <a:pt x="556" y="31"/>
                </a:lnTo>
                <a:lnTo>
                  <a:pt x="556" y="32"/>
                </a:lnTo>
                <a:lnTo>
                  <a:pt x="560" y="32"/>
                </a:lnTo>
                <a:lnTo>
                  <a:pt x="562" y="32"/>
                </a:lnTo>
                <a:lnTo>
                  <a:pt x="563" y="32"/>
                </a:lnTo>
                <a:lnTo>
                  <a:pt x="563" y="39"/>
                </a:lnTo>
                <a:lnTo>
                  <a:pt x="564" y="39"/>
                </a:lnTo>
                <a:lnTo>
                  <a:pt x="570" y="40"/>
                </a:lnTo>
                <a:lnTo>
                  <a:pt x="579" y="40"/>
                </a:lnTo>
                <a:lnTo>
                  <a:pt x="570" y="40"/>
                </a:lnTo>
                <a:lnTo>
                  <a:pt x="563" y="40"/>
                </a:lnTo>
                <a:lnTo>
                  <a:pt x="563" y="35"/>
                </a:lnTo>
                <a:lnTo>
                  <a:pt x="563" y="33"/>
                </a:lnTo>
                <a:lnTo>
                  <a:pt x="556" y="32"/>
                </a:lnTo>
                <a:lnTo>
                  <a:pt x="556" y="30"/>
                </a:lnTo>
                <a:lnTo>
                  <a:pt x="556" y="26"/>
                </a:lnTo>
                <a:lnTo>
                  <a:pt x="556" y="24"/>
                </a:lnTo>
                <a:lnTo>
                  <a:pt x="556" y="17"/>
                </a:lnTo>
                <a:lnTo>
                  <a:pt x="556" y="16"/>
                </a:lnTo>
                <a:lnTo>
                  <a:pt x="556" y="14"/>
                </a:lnTo>
                <a:lnTo>
                  <a:pt x="553" y="14"/>
                </a:lnTo>
                <a:lnTo>
                  <a:pt x="551" y="14"/>
                </a:lnTo>
                <a:lnTo>
                  <a:pt x="548" y="14"/>
                </a:lnTo>
                <a:lnTo>
                  <a:pt x="545" y="14"/>
                </a:lnTo>
                <a:lnTo>
                  <a:pt x="544" y="14"/>
                </a:lnTo>
                <a:lnTo>
                  <a:pt x="543" y="14"/>
                </a:lnTo>
                <a:lnTo>
                  <a:pt x="541" y="14"/>
                </a:lnTo>
                <a:lnTo>
                  <a:pt x="540" y="14"/>
                </a:lnTo>
                <a:lnTo>
                  <a:pt x="540" y="13"/>
                </a:lnTo>
                <a:lnTo>
                  <a:pt x="540" y="11"/>
                </a:lnTo>
                <a:lnTo>
                  <a:pt x="540" y="7"/>
                </a:lnTo>
                <a:lnTo>
                  <a:pt x="536" y="7"/>
                </a:lnTo>
                <a:lnTo>
                  <a:pt x="532" y="7"/>
                </a:lnTo>
                <a:lnTo>
                  <a:pt x="529" y="7"/>
                </a:lnTo>
                <a:lnTo>
                  <a:pt x="527" y="7"/>
                </a:lnTo>
                <a:lnTo>
                  <a:pt x="526" y="7"/>
                </a:lnTo>
                <a:lnTo>
                  <a:pt x="523" y="7"/>
                </a:lnTo>
                <a:lnTo>
                  <a:pt x="523" y="2"/>
                </a:lnTo>
                <a:lnTo>
                  <a:pt x="522" y="2"/>
                </a:lnTo>
                <a:lnTo>
                  <a:pt x="520" y="1"/>
                </a:lnTo>
                <a:lnTo>
                  <a:pt x="519" y="1"/>
                </a:lnTo>
                <a:lnTo>
                  <a:pt x="518" y="1"/>
                </a:lnTo>
                <a:lnTo>
                  <a:pt x="517" y="1"/>
                </a:lnTo>
                <a:lnTo>
                  <a:pt x="515" y="1"/>
                </a:lnTo>
                <a:lnTo>
                  <a:pt x="514" y="1"/>
                </a:lnTo>
                <a:lnTo>
                  <a:pt x="512" y="1"/>
                </a:lnTo>
                <a:lnTo>
                  <a:pt x="508" y="1"/>
                </a:lnTo>
                <a:lnTo>
                  <a:pt x="504" y="1"/>
                </a:lnTo>
                <a:lnTo>
                  <a:pt x="503" y="1"/>
                </a:lnTo>
                <a:lnTo>
                  <a:pt x="502" y="1"/>
                </a:lnTo>
                <a:lnTo>
                  <a:pt x="500" y="1"/>
                </a:lnTo>
                <a:lnTo>
                  <a:pt x="498" y="1"/>
                </a:lnTo>
                <a:lnTo>
                  <a:pt x="498" y="0"/>
                </a:lnTo>
                <a:lnTo>
                  <a:pt x="497" y="0"/>
                </a:lnTo>
                <a:lnTo>
                  <a:pt x="494" y="0"/>
                </a:lnTo>
                <a:lnTo>
                  <a:pt x="494" y="1"/>
                </a:lnTo>
                <a:lnTo>
                  <a:pt x="494" y="2"/>
                </a:lnTo>
                <a:lnTo>
                  <a:pt x="492" y="2"/>
                </a:lnTo>
                <a:lnTo>
                  <a:pt x="491" y="6"/>
                </a:lnTo>
                <a:lnTo>
                  <a:pt x="491" y="7"/>
                </a:lnTo>
                <a:lnTo>
                  <a:pt x="491" y="9"/>
                </a:lnTo>
                <a:lnTo>
                  <a:pt x="491" y="14"/>
                </a:lnTo>
                <a:lnTo>
                  <a:pt x="491" y="23"/>
                </a:lnTo>
                <a:lnTo>
                  <a:pt x="491" y="31"/>
                </a:lnTo>
                <a:lnTo>
                  <a:pt x="491" y="40"/>
                </a:lnTo>
                <a:lnTo>
                  <a:pt x="491" y="41"/>
                </a:lnTo>
                <a:lnTo>
                  <a:pt x="491" y="42"/>
                </a:lnTo>
                <a:lnTo>
                  <a:pt x="491" y="43"/>
                </a:lnTo>
                <a:lnTo>
                  <a:pt x="491" y="44"/>
                </a:lnTo>
                <a:lnTo>
                  <a:pt x="491" y="47"/>
                </a:lnTo>
                <a:lnTo>
                  <a:pt x="491" y="48"/>
                </a:lnTo>
                <a:lnTo>
                  <a:pt x="491" y="50"/>
                </a:lnTo>
                <a:lnTo>
                  <a:pt x="489" y="51"/>
                </a:lnTo>
                <a:lnTo>
                  <a:pt x="489" y="53"/>
                </a:lnTo>
                <a:lnTo>
                  <a:pt x="489" y="55"/>
                </a:lnTo>
                <a:lnTo>
                  <a:pt x="489" y="56"/>
                </a:lnTo>
                <a:lnTo>
                  <a:pt x="489" y="57"/>
                </a:lnTo>
                <a:lnTo>
                  <a:pt x="489" y="58"/>
                </a:lnTo>
                <a:lnTo>
                  <a:pt x="489" y="59"/>
                </a:lnTo>
                <a:lnTo>
                  <a:pt x="489" y="60"/>
                </a:lnTo>
                <a:lnTo>
                  <a:pt x="489" y="61"/>
                </a:lnTo>
                <a:lnTo>
                  <a:pt x="489" y="63"/>
                </a:lnTo>
                <a:lnTo>
                  <a:pt x="488" y="63"/>
                </a:lnTo>
                <a:lnTo>
                  <a:pt x="488" y="64"/>
                </a:lnTo>
                <a:lnTo>
                  <a:pt x="487" y="66"/>
                </a:lnTo>
                <a:lnTo>
                  <a:pt x="487" y="72"/>
                </a:lnTo>
                <a:lnTo>
                  <a:pt x="487" y="76"/>
                </a:lnTo>
                <a:lnTo>
                  <a:pt x="487" y="82"/>
                </a:lnTo>
                <a:lnTo>
                  <a:pt x="487" y="83"/>
                </a:lnTo>
                <a:lnTo>
                  <a:pt x="488" y="84"/>
                </a:lnTo>
                <a:lnTo>
                  <a:pt x="491" y="84"/>
                </a:lnTo>
                <a:lnTo>
                  <a:pt x="492" y="84"/>
                </a:lnTo>
                <a:lnTo>
                  <a:pt x="493" y="85"/>
                </a:lnTo>
                <a:lnTo>
                  <a:pt x="493" y="86"/>
                </a:lnTo>
                <a:lnTo>
                  <a:pt x="493" y="105"/>
                </a:lnTo>
                <a:lnTo>
                  <a:pt x="493" y="111"/>
                </a:lnTo>
                <a:lnTo>
                  <a:pt x="493" y="113"/>
                </a:lnTo>
                <a:lnTo>
                  <a:pt x="492" y="113"/>
                </a:lnTo>
                <a:lnTo>
                  <a:pt x="492" y="114"/>
                </a:lnTo>
                <a:lnTo>
                  <a:pt x="491" y="114"/>
                </a:lnTo>
                <a:lnTo>
                  <a:pt x="488" y="114"/>
                </a:lnTo>
                <a:lnTo>
                  <a:pt x="487" y="114"/>
                </a:lnTo>
                <a:lnTo>
                  <a:pt x="487" y="134"/>
                </a:lnTo>
                <a:lnTo>
                  <a:pt x="487" y="140"/>
                </a:lnTo>
                <a:lnTo>
                  <a:pt x="487" y="141"/>
                </a:lnTo>
                <a:lnTo>
                  <a:pt x="487" y="142"/>
                </a:lnTo>
                <a:lnTo>
                  <a:pt x="475" y="140"/>
                </a:lnTo>
                <a:lnTo>
                  <a:pt x="474" y="140"/>
                </a:lnTo>
                <a:lnTo>
                  <a:pt x="472" y="147"/>
                </a:lnTo>
                <a:lnTo>
                  <a:pt x="472" y="155"/>
                </a:lnTo>
                <a:lnTo>
                  <a:pt x="487" y="156"/>
                </a:lnTo>
                <a:lnTo>
                  <a:pt x="486" y="177"/>
                </a:lnTo>
                <a:lnTo>
                  <a:pt x="486" y="191"/>
                </a:lnTo>
                <a:lnTo>
                  <a:pt x="484" y="190"/>
                </a:lnTo>
                <a:lnTo>
                  <a:pt x="483" y="190"/>
                </a:lnTo>
                <a:lnTo>
                  <a:pt x="482" y="191"/>
                </a:lnTo>
                <a:lnTo>
                  <a:pt x="480" y="191"/>
                </a:lnTo>
                <a:lnTo>
                  <a:pt x="480" y="193"/>
                </a:lnTo>
                <a:lnTo>
                  <a:pt x="479" y="197"/>
                </a:lnTo>
                <a:lnTo>
                  <a:pt x="477" y="197"/>
                </a:lnTo>
                <a:lnTo>
                  <a:pt x="476" y="207"/>
                </a:lnTo>
                <a:lnTo>
                  <a:pt x="475" y="207"/>
                </a:lnTo>
                <a:lnTo>
                  <a:pt x="474" y="207"/>
                </a:lnTo>
                <a:lnTo>
                  <a:pt x="472" y="208"/>
                </a:lnTo>
                <a:lnTo>
                  <a:pt x="472" y="209"/>
                </a:lnTo>
                <a:lnTo>
                  <a:pt x="472" y="210"/>
                </a:lnTo>
                <a:lnTo>
                  <a:pt x="474" y="211"/>
                </a:lnTo>
                <a:lnTo>
                  <a:pt x="475" y="211"/>
                </a:lnTo>
                <a:lnTo>
                  <a:pt x="476" y="211"/>
                </a:lnTo>
                <a:lnTo>
                  <a:pt x="477" y="210"/>
                </a:lnTo>
                <a:lnTo>
                  <a:pt x="478" y="210"/>
                </a:lnTo>
                <a:lnTo>
                  <a:pt x="479" y="212"/>
                </a:lnTo>
                <a:lnTo>
                  <a:pt x="482" y="212"/>
                </a:lnTo>
                <a:lnTo>
                  <a:pt x="483" y="212"/>
                </a:lnTo>
                <a:lnTo>
                  <a:pt x="483" y="211"/>
                </a:lnTo>
                <a:lnTo>
                  <a:pt x="483" y="212"/>
                </a:lnTo>
                <a:lnTo>
                  <a:pt x="483" y="214"/>
                </a:lnTo>
                <a:lnTo>
                  <a:pt x="484" y="214"/>
                </a:lnTo>
                <a:lnTo>
                  <a:pt x="485" y="214"/>
                </a:lnTo>
                <a:lnTo>
                  <a:pt x="486" y="214"/>
                </a:lnTo>
                <a:lnTo>
                  <a:pt x="487" y="214"/>
                </a:lnTo>
                <a:lnTo>
                  <a:pt x="488" y="212"/>
                </a:lnTo>
                <a:lnTo>
                  <a:pt x="489" y="212"/>
                </a:lnTo>
                <a:lnTo>
                  <a:pt x="488" y="215"/>
                </a:lnTo>
                <a:lnTo>
                  <a:pt x="488" y="218"/>
                </a:lnTo>
                <a:lnTo>
                  <a:pt x="486" y="218"/>
                </a:lnTo>
                <a:lnTo>
                  <a:pt x="485" y="233"/>
                </a:lnTo>
                <a:lnTo>
                  <a:pt x="485" y="240"/>
                </a:lnTo>
                <a:lnTo>
                  <a:pt x="485" y="243"/>
                </a:lnTo>
                <a:lnTo>
                  <a:pt x="488" y="243"/>
                </a:lnTo>
                <a:lnTo>
                  <a:pt x="491" y="243"/>
                </a:lnTo>
                <a:lnTo>
                  <a:pt x="493" y="243"/>
                </a:lnTo>
                <a:lnTo>
                  <a:pt x="493" y="244"/>
                </a:lnTo>
                <a:lnTo>
                  <a:pt x="494" y="244"/>
                </a:lnTo>
                <a:lnTo>
                  <a:pt x="494" y="245"/>
                </a:lnTo>
                <a:lnTo>
                  <a:pt x="494" y="247"/>
                </a:lnTo>
                <a:lnTo>
                  <a:pt x="495" y="247"/>
                </a:lnTo>
                <a:lnTo>
                  <a:pt x="495" y="248"/>
                </a:lnTo>
                <a:lnTo>
                  <a:pt x="496" y="248"/>
                </a:lnTo>
                <a:lnTo>
                  <a:pt x="496" y="247"/>
                </a:lnTo>
                <a:lnTo>
                  <a:pt x="497" y="247"/>
                </a:lnTo>
                <a:lnTo>
                  <a:pt x="497" y="245"/>
                </a:lnTo>
                <a:lnTo>
                  <a:pt x="497" y="244"/>
                </a:lnTo>
                <a:lnTo>
                  <a:pt x="498" y="244"/>
                </a:lnTo>
                <a:lnTo>
                  <a:pt x="502" y="244"/>
                </a:lnTo>
                <a:lnTo>
                  <a:pt x="503" y="244"/>
                </a:lnTo>
                <a:lnTo>
                  <a:pt x="504" y="244"/>
                </a:lnTo>
                <a:lnTo>
                  <a:pt x="505" y="244"/>
                </a:lnTo>
                <a:lnTo>
                  <a:pt x="506" y="244"/>
                </a:lnTo>
                <a:lnTo>
                  <a:pt x="508" y="244"/>
                </a:lnTo>
                <a:lnTo>
                  <a:pt x="517" y="244"/>
                </a:lnTo>
                <a:lnTo>
                  <a:pt x="519" y="244"/>
                </a:lnTo>
                <a:lnTo>
                  <a:pt x="519" y="243"/>
                </a:lnTo>
                <a:lnTo>
                  <a:pt x="517" y="242"/>
                </a:lnTo>
                <a:lnTo>
                  <a:pt x="515" y="241"/>
                </a:lnTo>
                <a:lnTo>
                  <a:pt x="517" y="240"/>
                </a:lnTo>
                <a:lnTo>
                  <a:pt x="518" y="239"/>
                </a:lnTo>
                <a:lnTo>
                  <a:pt x="517" y="237"/>
                </a:lnTo>
                <a:lnTo>
                  <a:pt x="515" y="236"/>
                </a:lnTo>
                <a:lnTo>
                  <a:pt x="514" y="235"/>
                </a:lnTo>
                <a:lnTo>
                  <a:pt x="513" y="234"/>
                </a:lnTo>
                <a:lnTo>
                  <a:pt x="512" y="235"/>
                </a:lnTo>
                <a:lnTo>
                  <a:pt x="510" y="236"/>
                </a:lnTo>
                <a:lnTo>
                  <a:pt x="509" y="236"/>
                </a:lnTo>
                <a:lnTo>
                  <a:pt x="508" y="235"/>
                </a:lnTo>
                <a:lnTo>
                  <a:pt x="508" y="234"/>
                </a:lnTo>
                <a:lnTo>
                  <a:pt x="508" y="233"/>
                </a:lnTo>
                <a:lnTo>
                  <a:pt x="506" y="232"/>
                </a:lnTo>
                <a:lnTo>
                  <a:pt x="506" y="231"/>
                </a:lnTo>
                <a:lnTo>
                  <a:pt x="506" y="229"/>
                </a:lnTo>
                <a:lnTo>
                  <a:pt x="506" y="228"/>
                </a:lnTo>
                <a:lnTo>
                  <a:pt x="506" y="227"/>
                </a:lnTo>
                <a:lnTo>
                  <a:pt x="508" y="227"/>
                </a:lnTo>
                <a:lnTo>
                  <a:pt x="508" y="226"/>
                </a:lnTo>
                <a:lnTo>
                  <a:pt x="506" y="225"/>
                </a:lnTo>
                <a:lnTo>
                  <a:pt x="505" y="225"/>
                </a:lnTo>
                <a:lnTo>
                  <a:pt x="504" y="225"/>
                </a:lnTo>
                <a:lnTo>
                  <a:pt x="504" y="224"/>
                </a:lnTo>
                <a:lnTo>
                  <a:pt x="504" y="223"/>
                </a:lnTo>
                <a:lnTo>
                  <a:pt x="505" y="223"/>
                </a:lnTo>
                <a:lnTo>
                  <a:pt x="506" y="222"/>
                </a:lnTo>
                <a:lnTo>
                  <a:pt x="508" y="222"/>
                </a:lnTo>
                <a:lnTo>
                  <a:pt x="508" y="220"/>
                </a:lnTo>
                <a:lnTo>
                  <a:pt x="509" y="220"/>
                </a:lnTo>
                <a:lnTo>
                  <a:pt x="508" y="219"/>
                </a:lnTo>
                <a:lnTo>
                  <a:pt x="508" y="218"/>
                </a:lnTo>
                <a:lnTo>
                  <a:pt x="508" y="216"/>
                </a:lnTo>
                <a:lnTo>
                  <a:pt x="508" y="215"/>
                </a:lnTo>
                <a:lnTo>
                  <a:pt x="506" y="215"/>
                </a:lnTo>
                <a:lnTo>
                  <a:pt x="505" y="215"/>
                </a:lnTo>
                <a:lnTo>
                  <a:pt x="505" y="216"/>
                </a:lnTo>
                <a:lnTo>
                  <a:pt x="505" y="219"/>
                </a:lnTo>
                <a:lnTo>
                  <a:pt x="504" y="219"/>
                </a:lnTo>
                <a:lnTo>
                  <a:pt x="503" y="219"/>
                </a:lnTo>
                <a:lnTo>
                  <a:pt x="503" y="216"/>
                </a:lnTo>
                <a:lnTo>
                  <a:pt x="504" y="201"/>
                </a:lnTo>
                <a:lnTo>
                  <a:pt x="540" y="203"/>
                </a:lnTo>
                <a:lnTo>
                  <a:pt x="540" y="187"/>
                </a:lnTo>
                <a:lnTo>
                  <a:pt x="556" y="189"/>
                </a:lnTo>
                <a:lnTo>
                  <a:pt x="557" y="189"/>
                </a:lnTo>
                <a:lnTo>
                  <a:pt x="557" y="186"/>
                </a:lnTo>
                <a:lnTo>
                  <a:pt x="557" y="185"/>
                </a:lnTo>
                <a:lnTo>
                  <a:pt x="557" y="184"/>
                </a:lnTo>
                <a:lnTo>
                  <a:pt x="557" y="183"/>
                </a:lnTo>
                <a:lnTo>
                  <a:pt x="557" y="180"/>
                </a:lnTo>
                <a:lnTo>
                  <a:pt x="557" y="178"/>
                </a:lnTo>
                <a:lnTo>
                  <a:pt x="557" y="173"/>
                </a:lnTo>
                <a:lnTo>
                  <a:pt x="558" y="169"/>
                </a:lnTo>
                <a:lnTo>
                  <a:pt x="584" y="170"/>
                </a:lnTo>
                <a:lnTo>
                  <a:pt x="588" y="170"/>
                </a:lnTo>
                <a:lnTo>
                  <a:pt x="589" y="170"/>
                </a:lnTo>
                <a:lnTo>
                  <a:pt x="589" y="172"/>
                </a:lnTo>
                <a:lnTo>
                  <a:pt x="589" y="173"/>
                </a:lnTo>
                <a:lnTo>
                  <a:pt x="590" y="173"/>
                </a:lnTo>
                <a:lnTo>
                  <a:pt x="590" y="174"/>
                </a:lnTo>
                <a:lnTo>
                  <a:pt x="589" y="174"/>
                </a:lnTo>
                <a:lnTo>
                  <a:pt x="589" y="175"/>
                </a:lnTo>
                <a:lnTo>
                  <a:pt x="588" y="176"/>
                </a:lnTo>
                <a:lnTo>
                  <a:pt x="587" y="176"/>
                </a:lnTo>
                <a:lnTo>
                  <a:pt x="587" y="177"/>
                </a:lnTo>
                <a:lnTo>
                  <a:pt x="586" y="177"/>
                </a:lnTo>
                <a:lnTo>
                  <a:pt x="584" y="177"/>
                </a:lnTo>
                <a:lnTo>
                  <a:pt x="583" y="177"/>
                </a:lnTo>
                <a:lnTo>
                  <a:pt x="583" y="178"/>
                </a:lnTo>
                <a:lnTo>
                  <a:pt x="582" y="178"/>
                </a:lnTo>
                <a:lnTo>
                  <a:pt x="583" y="180"/>
                </a:lnTo>
                <a:lnTo>
                  <a:pt x="584" y="181"/>
                </a:lnTo>
                <a:lnTo>
                  <a:pt x="584" y="182"/>
                </a:lnTo>
                <a:lnTo>
                  <a:pt x="583" y="182"/>
                </a:lnTo>
                <a:lnTo>
                  <a:pt x="582" y="182"/>
                </a:lnTo>
                <a:lnTo>
                  <a:pt x="582" y="183"/>
                </a:lnTo>
                <a:lnTo>
                  <a:pt x="581" y="183"/>
                </a:lnTo>
                <a:lnTo>
                  <a:pt x="580" y="183"/>
                </a:lnTo>
                <a:lnTo>
                  <a:pt x="579" y="183"/>
                </a:lnTo>
                <a:lnTo>
                  <a:pt x="579" y="184"/>
                </a:lnTo>
                <a:lnTo>
                  <a:pt x="580" y="185"/>
                </a:lnTo>
                <a:lnTo>
                  <a:pt x="581" y="185"/>
                </a:lnTo>
                <a:lnTo>
                  <a:pt x="581" y="186"/>
                </a:lnTo>
                <a:lnTo>
                  <a:pt x="582" y="186"/>
                </a:lnTo>
                <a:lnTo>
                  <a:pt x="583" y="186"/>
                </a:lnTo>
                <a:lnTo>
                  <a:pt x="583" y="187"/>
                </a:lnTo>
                <a:lnTo>
                  <a:pt x="584" y="187"/>
                </a:lnTo>
                <a:lnTo>
                  <a:pt x="584" y="189"/>
                </a:lnTo>
                <a:lnTo>
                  <a:pt x="584" y="190"/>
                </a:lnTo>
                <a:lnTo>
                  <a:pt x="584" y="191"/>
                </a:lnTo>
                <a:lnTo>
                  <a:pt x="583" y="191"/>
                </a:lnTo>
                <a:lnTo>
                  <a:pt x="582" y="192"/>
                </a:lnTo>
                <a:lnTo>
                  <a:pt x="581" y="193"/>
                </a:lnTo>
                <a:lnTo>
                  <a:pt x="581" y="194"/>
                </a:lnTo>
                <a:lnTo>
                  <a:pt x="580" y="194"/>
                </a:lnTo>
                <a:lnTo>
                  <a:pt x="580" y="195"/>
                </a:lnTo>
                <a:lnTo>
                  <a:pt x="580" y="197"/>
                </a:lnTo>
                <a:lnTo>
                  <a:pt x="579" y="197"/>
                </a:lnTo>
                <a:lnTo>
                  <a:pt x="579" y="198"/>
                </a:lnTo>
                <a:lnTo>
                  <a:pt x="578" y="198"/>
                </a:lnTo>
                <a:lnTo>
                  <a:pt x="578" y="199"/>
                </a:lnTo>
                <a:lnTo>
                  <a:pt x="579" y="199"/>
                </a:lnTo>
                <a:lnTo>
                  <a:pt x="579" y="200"/>
                </a:lnTo>
                <a:lnTo>
                  <a:pt x="580" y="200"/>
                </a:lnTo>
                <a:lnTo>
                  <a:pt x="581" y="201"/>
                </a:lnTo>
                <a:lnTo>
                  <a:pt x="582" y="201"/>
                </a:lnTo>
                <a:lnTo>
                  <a:pt x="583" y="201"/>
                </a:lnTo>
                <a:lnTo>
                  <a:pt x="583" y="202"/>
                </a:lnTo>
                <a:lnTo>
                  <a:pt x="582" y="202"/>
                </a:lnTo>
                <a:lnTo>
                  <a:pt x="582" y="203"/>
                </a:lnTo>
                <a:lnTo>
                  <a:pt x="581" y="203"/>
                </a:lnTo>
                <a:lnTo>
                  <a:pt x="581" y="205"/>
                </a:lnTo>
                <a:lnTo>
                  <a:pt x="581" y="206"/>
                </a:lnTo>
                <a:lnTo>
                  <a:pt x="582" y="206"/>
                </a:lnTo>
                <a:lnTo>
                  <a:pt x="583" y="206"/>
                </a:lnTo>
                <a:lnTo>
                  <a:pt x="583" y="207"/>
                </a:lnTo>
                <a:lnTo>
                  <a:pt x="584" y="207"/>
                </a:lnTo>
                <a:lnTo>
                  <a:pt x="586" y="208"/>
                </a:lnTo>
                <a:lnTo>
                  <a:pt x="586" y="209"/>
                </a:lnTo>
                <a:lnTo>
                  <a:pt x="587" y="209"/>
                </a:lnTo>
                <a:lnTo>
                  <a:pt x="587" y="210"/>
                </a:lnTo>
                <a:lnTo>
                  <a:pt x="588" y="210"/>
                </a:lnTo>
                <a:lnTo>
                  <a:pt x="588" y="211"/>
                </a:lnTo>
                <a:lnTo>
                  <a:pt x="588" y="212"/>
                </a:lnTo>
                <a:lnTo>
                  <a:pt x="589" y="214"/>
                </a:lnTo>
                <a:lnTo>
                  <a:pt x="589" y="216"/>
                </a:lnTo>
                <a:lnTo>
                  <a:pt x="594" y="211"/>
                </a:lnTo>
                <a:lnTo>
                  <a:pt x="597" y="208"/>
                </a:lnTo>
                <a:lnTo>
                  <a:pt x="599" y="206"/>
                </a:lnTo>
                <a:lnTo>
                  <a:pt x="600" y="205"/>
                </a:lnTo>
                <a:lnTo>
                  <a:pt x="600" y="203"/>
                </a:lnTo>
                <a:lnTo>
                  <a:pt x="601" y="203"/>
                </a:lnTo>
                <a:lnTo>
                  <a:pt x="601" y="202"/>
                </a:lnTo>
                <a:lnTo>
                  <a:pt x="603" y="202"/>
                </a:lnTo>
                <a:lnTo>
                  <a:pt x="603" y="201"/>
                </a:lnTo>
                <a:lnTo>
                  <a:pt x="605" y="200"/>
                </a:lnTo>
                <a:lnTo>
                  <a:pt x="605" y="201"/>
                </a:lnTo>
                <a:lnTo>
                  <a:pt x="603" y="202"/>
                </a:lnTo>
                <a:lnTo>
                  <a:pt x="601" y="202"/>
                </a:lnTo>
                <a:lnTo>
                  <a:pt x="601" y="203"/>
                </a:lnTo>
                <a:lnTo>
                  <a:pt x="600" y="203"/>
                </a:lnTo>
                <a:lnTo>
                  <a:pt x="600" y="205"/>
                </a:lnTo>
                <a:lnTo>
                  <a:pt x="599" y="206"/>
                </a:lnTo>
                <a:lnTo>
                  <a:pt x="597" y="208"/>
                </a:lnTo>
                <a:lnTo>
                  <a:pt x="594" y="211"/>
                </a:lnTo>
                <a:lnTo>
                  <a:pt x="589" y="216"/>
                </a:lnTo>
                <a:lnTo>
                  <a:pt x="589" y="217"/>
                </a:lnTo>
                <a:lnTo>
                  <a:pt x="590" y="218"/>
                </a:lnTo>
                <a:lnTo>
                  <a:pt x="590" y="219"/>
                </a:lnTo>
                <a:lnTo>
                  <a:pt x="590" y="220"/>
                </a:lnTo>
                <a:lnTo>
                  <a:pt x="591" y="222"/>
                </a:lnTo>
                <a:lnTo>
                  <a:pt x="591" y="223"/>
                </a:lnTo>
                <a:lnTo>
                  <a:pt x="591" y="224"/>
                </a:lnTo>
                <a:lnTo>
                  <a:pt x="591" y="225"/>
                </a:lnTo>
                <a:lnTo>
                  <a:pt x="591" y="226"/>
                </a:lnTo>
                <a:lnTo>
                  <a:pt x="591" y="227"/>
                </a:lnTo>
                <a:lnTo>
                  <a:pt x="591" y="228"/>
                </a:lnTo>
                <a:lnTo>
                  <a:pt x="592" y="229"/>
                </a:lnTo>
                <a:lnTo>
                  <a:pt x="594" y="231"/>
                </a:lnTo>
                <a:lnTo>
                  <a:pt x="595" y="231"/>
                </a:lnTo>
                <a:lnTo>
                  <a:pt x="596" y="231"/>
                </a:lnTo>
                <a:lnTo>
                  <a:pt x="596" y="232"/>
                </a:lnTo>
                <a:lnTo>
                  <a:pt x="596" y="233"/>
                </a:lnTo>
                <a:lnTo>
                  <a:pt x="596" y="234"/>
                </a:lnTo>
                <a:lnTo>
                  <a:pt x="595" y="235"/>
                </a:lnTo>
                <a:lnTo>
                  <a:pt x="595" y="236"/>
                </a:lnTo>
                <a:lnTo>
                  <a:pt x="596" y="239"/>
                </a:lnTo>
                <a:lnTo>
                  <a:pt x="596" y="240"/>
                </a:lnTo>
                <a:lnTo>
                  <a:pt x="597" y="243"/>
                </a:lnTo>
                <a:lnTo>
                  <a:pt x="597" y="244"/>
                </a:lnTo>
                <a:lnTo>
                  <a:pt x="597" y="245"/>
                </a:lnTo>
                <a:lnTo>
                  <a:pt x="597" y="247"/>
                </a:lnTo>
                <a:lnTo>
                  <a:pt x="597" y="248"/>
                </a:lnTo>
                <a:lnTo>
                  <a:pt x="597" y="249"/>
                </a:lnTo>
                <a:lnTo>
                  <a:pt x="596" y="250"/>
                </a:lnTo>
                <a:lnTo>
                  <a:pt x="596" y="251"/>
                </a:lnTo>
                <a:lnTo>
                  <a:pt x="597" y="251"/>
                </a:lnTo>
                <a:lnTo>
                  <a:pt x="596" y="251"/>
                </a:lnTo>
                <a:lnTo>
                  <a:pt x="596" y="252"/>
                </a:lnTo>
                <a:lnTo>
                  <a:pt x="596" y="253"/>
                </a:lnTo>
                <a:lnTo>
                  <a:pt x="596" y="254"/>
                </a:lnTo>
                <a:lnTo>
                  <a:pt x="597" y="254"/>
                </a:lnTo>
                <a:lnTo>
                  <a:pt x="597" y="256"/>
                </a:lnTo>
                <a:lnTo>
                  <a:pt x="598" y="256"/>
                </a:lnTo>
                <a:lnTo>
                  <a:pt x="598" y="257"/>
                </a:lnTo>
                <a:lnTo>
                  <a:pt x="598" y="258"/>
                </a:lnTo>
                <a:lnTo>
                  <a:pt x="597" y="258"/>
                </a:lnTo>
                <a:lnTo>
                  <a:pt x="597" y="259"/>
                </a:lnTo>
                <a:lnTo>
                  <a:pt x="596" y="259"/>
                </a:lnTo>
                <a:lnTo>
                  <a:pt x="595" y="259"/>
                </a:lnTo>
                <a:lnTo>
                  <a:pt x="595" y="260"/>
                </a:lnTo>
                <a:lnTo>
                  <a:pt x="595" y="261"/>
                </a:lnTo>
                <a:lnTo>
                  <a:pt x="594" y="262"/>
                </a:lnTo>
                <a:lnTo>
                  <a:pt x="592" y="262"/>
                </a:lnTo>
                <a:lnTo>
                  <a:pt x="591" y="264"/>
                </a:lnTo>
                <a:lnTo>
                  <a:pt x="591" y="265"/>
                </a:lnTo>
                <a:lnTo>
                  <a:pt x="591" y="266"/>
                </a:lnTo>
                <a:lnTo>
                  <a:pt x="590" y="266"/>
                </a:lnTo>
                <a:lnTo>
                  <a:pt x="590" y="267"/>
                </a:lnTo>
                <a:lnTo>
                  <a:pt x="589" y="267"/>
                </a:lnTo>
                <a:lnTo>
                  <a:pt x="588" y="268"/>
                </a:lnTo>
                <a:lnTo>
                  <a:pt x="589" y="242"/>
                </a:lnTo>
                <a:lnTo>
                  <a:pt x="589" y="223"/>
                </a:lnTo>
                <a:lnTo>
                  <a:pt x="584" y="226"/>
                </a:lnTo>
                <a:lnTo>
                  <a:pt x="577" y="234"/>
                </a:lnTo>
                <a:lnTo>
                  <a:pt x="570" y="241"/>
                </a:lnTo>
                <a:lnTo>
                  <a:pt x="567" y="242"/>
                </a:lnTo>
                <a:lnTo>
                  <a:pt x="566" y="244"/>
                </a:lnTo>
                <a:lnTo>
                  <a:pt x="563" y="248"/>
                </a:lnTo>
                <a:lnTo>
                  <a:pt x="562" y="250"/>
                </a:lnTo>
                <a:lnTo>
                  <a:pt x="558" y="252"/>
                </a:lnTo>
                <a:lnTo>
                  <a:pt x="558" y="253"/>
                </a:lnTo>
                <a:lnTo>
                  <a:pt x="558" y="256"/>
                </a:lnTo>
                <a:lnTo>
                  <a:pt x="560" y="257"/>
                </a:lnTo>
                <a:lnTo>
                  <a:pt x="561" y="261"/>
                </a:lnTo>
                <a:lnTo>
                  <a:pt x="562" y="264"/>
                </a:lnTo>
                <a:lnTo>
                  <a:pt x="563" y="266"/>
                </a:lnTo>
                <a:lnTo>
                  <a:pt x="567" y="275"/>
                </a:lnTo>
                <a:lnTo>
                  <a:pt x="567" y="276"/>
                </a:lnTo>
                <a:lnTo>
                  <a:pt x="569" y="277"/>
                </a:lnTo>
                <a:lnTo>
                  <a:pt x="570" y="277"/>
                </a:lnTo>
                <a:lnTo>
                  <a:pt x="571" y="277"/>
                </a:lnTo>
                <a:lnTo>
                  <a:pt x="573" y="277"/>
                </a:lnTo>
                <a:lnTo>
                  <a:pt x="574" y="277"/>
                </a:lnTo>
                <a:lnTo>
                  <a:pt x="575" y="278"/>
                </a:lnTo>
                <a:lnTo>
                  <a:pt x="577" y="278"/>
                </a:lnTo>
                <a:lnTo>
                  <a:pt x="580" y="278"/>
                </a:lnTo>
                <a:lnTo>
                  <a:pt x="581" y="279"/>
                </a:lnTo>
                <a:lnTo>
                  <a:pt x="582" y="279"/>
                </a:lnTo>
                <a:lnTo>
                  <a:pt x="583" y="279"/>
                </a:lnTo>
                <a:lnTo>
                  <a:pt x="584" y="279"/>
                </a:lnTo>
                <a:lnTo>
                  <a:pt x="586" y="279"/>
                </a:lnTo>
                <a:lnTo>
                  <a:pt x="587" y="278"/>
                </a:lnTo>
                <a:lnTo>
                  <a:pt x="588" y="277"/>
                </a:lnTo>
                <a:lnTo>
                  <a:pt x="589" y="277"/>
                </a:lnTo>
                <a:lnTo>
                  <a:pt x="590" y="277"/>
                </a:lnTo>
                <a:lnTo>
                  <a:pt x="590" y="278"/>
                </a:lnTo>
                <a:lnTo>
                  <a:pt x="591" y="278"/>
                </a:lnTo>
                <a:lnTo>
                  <a:pt x="591" y="277"/>
                </a:lnTo>
                <a:lnTo>
                  <a:pt x="592" y="276"/>
                </a:lnTo>
                <a:lnTo>
                  <a:pt x="592" y="275"/>
                </a:lnTo>
                <a:lnTo>
                  <a:pt x="598" y="265"/>
                </a:lnTo>
                <a:lnTo>
                  <a:pt x="601" y="258"/>
                </a:lnTo>
                <a:lnTo>
                  <a:pt x="603" y="257"/>
                </a:lnTo>
                <a:lnTo>
                  <a:pt x="603" y="256"/>
                </a:lnTo>
                <a:lnTo>
                  <a:pt x="603" y="254"/>
                </a:lnTo>
                <a:lnTo>
                  <a:pt x="603" y="253"/>
                </a:lnTo>
                <a:lnTo>
                  <a:pt x="605" y="250"/>
                </a:lnTo>
                <a:lnTo>
                  <a:pt x="605" y="249"/>
                </a:lnTo>
                <a:lnTo>
                  <a:pt x="606" y="248"/>
                </a:lnTo>
                <a:lnTo>
                  <a:pt x="607" y="248"/>
                </a:lnTo>
                <a:lnTo>
                  <a:pt x="608" y="245"/>
                </a:lnTo>
                <a:lnTo>
                  <a:pt x="609" y="243"/>
                </a:lnTo>
                <a:lnTo>
                  <a:pt x="610" y="241"/>
                </a:lnTo>
                <a:lnTo>
                  <a:pt x="612" y="237"/>
                </a:lnTo>
                <a:lnTo>
                  <a:pt x="613" y="236"/>
                </a:lnTo>
                <a:lnTo>
                  <a:pt x="613" y="235"/>
                </a:lnTo>
                <a:lnTo>
                  <a:pt x="614" y="235"/>
                </a:lnTo>
                <a:lnTo>
                  <a:pt x="614" y="234"/>
                </a:lnTo>
                <a:lnTo>
                  <a:pt x="615" y="234"/>
                </a:lnTo>
                <a:lnTo>
                  <a:pt x="615" y="233"/>
                </a:lnTo>
                <a:lnTo>
                  <a:pt x="616" y="233"/>
                </a:lnTo>
                <a:lnTo>
                  <a:pt x="616" y="232"/>
                </a:lnTo>
                <a:lnTo>
                  <a:pt x="617" y="231"/>
                </a:lnTo>
                <a:lnTo>
                  <a:pt x="622" y="226"/>
                </a:lnTo>
                <a:lnTo>
                  <a:pt x="624" y="225"/>
                </a:lnTo>
                <a:lnTo>
                  <a:pt x="625" y="223"/>
                </a:lnTo>
                <a:lnTo>
                  <a:pt x="626" y="222"/>
                </a:lnTo>
                <a:lnTo>
                  <a:pt x="627" y="222"/>
                </a:lnTo>
                <a:lnTo>
                  <a:pt x="629" y="220"/>
                </a:lnTo>
                <a:lnTo>
                  <a:pt x="630" y="219"/>
                </a:lnTo>
                <a:lnTo>
                  <a:pt x="632" y="217"/>
                </a:lnTo>
                <a:lnTo>
                  <a:pt x="635" y="214"/>
                </a:lnTo>
                <a:lnTo>
                  <a:pt x="638" y="210"/>
                </a:lnTo>
                <a:lnTo>
                  <a:pt x="640" y="209"/>
                </a:lnTo>
                <a:lnTo>
                  <a:pt x="641" y="208"/>
                </a:lnTo>
                <a:lnTo>
                  <a:pt x="642" y="207"/>
                </a:lnTo>
                <a:lnTo>
                  <a:pt x="643" y="206"/>
                </a:lnTo>
                <a:lnTo>
                  <a:pt x="644" y="203"/>
                </a:lnTo>
                <a:lnTo>
                  <a:pt x="649" y="200"/>
                </a:lnTo>
                <a:lnTo>
                  <a:pt x="649" y="199"/>
                </a:lnTo>
                <a:lnTo>
                  <a:pt x="652" y="195"/>
                </a:lnTo>
                <a:lnTo>
                  <a:pt x="653" y="194"/>
                </a:lnTo>
                <a:lnTo>
                  <a:pt x="652" y="195"/>
                </a:lnTo>
                <a:lnTo>
                  <a:pt x="649" y="199"/>
                </a:lnTo>
                <a:lnTo>
                  <a:pt x="649" y="200"/>
                </a:lnTo>
                <a:lnTo>
                  <a:pt x="644" y="203"/>
                </a:lnTo>
                <a:lnTo>
                  <a:pt x="643" y="206"/>
                </a:lnTo>
                <a:lnTo>
                  <a:pt x="642" y="207"/>
                </a:lnTo>
                <a:lnTo>
                  <a:pt x="641" y="208"/>
                </a:lnTo>
                <a:lnTo>
                  <a:pt x="640" y="209"/>
                </a:lnTo>
                <a:lnTo>
                  <a:pt x="638" y="210"/>
                </a:lnTo>
                <a:lnTo>
                  <a:pt x="635" y="214"/>
                </a:lnTo>
                <a:lnTo>
                  <a:pt x="632" y="217"/>
                </a:lnTo>
                <a:lnTo>
                  <a:pt x="630" y="219"/>
                </a:lnTo>
                <a:lnTo>
                  <a:pt x="629" y="220"/>
                </a:lnTo>
                <a:lnTo>
                  <a:pt x="627" y="222"/>
                </a:lnTo>
                <a:lnTo>
                  <a:pt x="626" y="223"/>
                </a:lnTo>
                <a:lnTo>
                  <a:pt x="624" y="225"/>
                </a:lnTo>
                <a:lnTo>
                  <a:pt x="622" y="226"/>
                </a:lnTo>
                <a:lnTo>
                  <a:pt x="617" y="232"/>
                </a:lnTo>
                <a:lnTo>
                  <a:pt x="616" y="232"/>
                </a:lnTo>
                <a:lnTo>
                  <a:pt x="616" y="233"/>
                </a:lnTo>
                <a:lnTo>
                  <a:pt x="615" y="233"/>
                </a:lnTo>
                <a:lnTo>
                  <a:pt x="615" y="234"/>
                </a:lnTo>
                <a:lnTo>
                  <a:pt x="614" y="234"/>
                </a:lnTo>
                <a:lnTo>
                  <a:pt x="614" y="235"/>
                </a:lnTo>
                <a:lnTo>
                  <a:pt x="613" y="235"/>
                </a:lnTo>
                <a:lnTo>
                  <a:pt x="613" y="236"/>
                </a:lnTo>
                <a:lnTo>
                  <a:pt x="612" y="237"/>
                </a:lnTo>
                <a:lnTo>
                  <a:pt x="608" y="245"/>
                </a:lnTo>
                <a:lnTo>
                  <a:pt x="607" y="248"/>
                </a:lnTo>
                <a:lnTo>
                  <a:pt x="608" y="248"/>
                </a:lnTo>
                <a:lnTo>
                  <a:pt x="614" y="248"/>
                </a:lnTo>
                <a:lnTo>
                  <a:pt x="618" y="249"/>
                </a:lnTo>
                <a:lnTo>
                  <a:pt x="620" y="243"/>
                </a:lnTo>
                <a:lnTo>
                  <a:pt x="616" y="243"/>
                </a:lnTo>
                <a:lnTo>
                  <a:pt x="616" y="240"/>
                </a:lnTo>
                <a:lnTo>
                  <a:pt x="616" y="235"/>
                </a:lnTo>
                <a:lnTo>
                  <a:pt x="615" y="236"/>
                </a:lnTo>
                <a:lnTo>
                  <a:pt x="616" y="233"/>
                </a:lnTo>
                <a:lnTo>
                  <a:pt x="622" y="233"/>
                </a:lnTo>
                <a:lnTo>
                  <a:pt x="623" y="232"/>
                </a:lnTo>
                <a:lnTo>
                  <a:pt x="622" y="231"/>
                </a:lnTo>
                <a:lnTo>
                  <a:pt x="623" y="231"/>
                </a:lnTo>
                <a:lnTo>
                  <a:pt x="623" y="229"/>
                </a:lnTo>
                <a:lnTo>
                  <a:pt x="624" y="228"/>
                </a:lnTo>
                <a:lnTo>
                  <a:pt x="624" y="227"/>
                </a:lnTo>
                <a:lnTo>
                  <a:pt x="624" y="226"/>
                </a:lnTo>
                <a:lnTo>
                  <a:pt x="625" y="226"/>
                </a:lnTo>
                <a:lnTo>
                  <a:pt x="626" y="226"/>
                </a:lnTo>
                <a:lnTo>
                  <a:pt x="627" y="224"/>
                </a:lnTo>
                <a:lnTo>
                  <a:pt x="629" y="224"/>
                </a:lnTo>
                <a:lnTo>
                  <a:pt x="629" y="223"/>
                </a:lnTo>
                <a:lnTo>
                  <a:pt x="631" y="222"/>
                </a:lnTo>
                <a:lnTo>
                  <a:pt x="632" y="220"/>
                </a:lnTo>
                <a:lnTo>
                  <a:pt x="633" y="220"/>
                </a:lnTo>
                <a:lnTo>
                  <a:pt x="634" y="220"/>
                </a:lnTo>
                <a:lnTo>
                  <a:pt x="634" y="222"/>
                </a:lnTo>
                <a:lnTo>
                  <a:pt x="635" y="222"/>
                </a:lnTo>
                <a:lnTo>
                  <a:pt x="635" y="220"/>
                </a:lnTo>
                <a:lnTo>
                  <a:pt x="637" y="220"/>
                </a:lnTo>
                <a:lnTo>
                  <a:pt x="638" y="220"/>
                </a:lnTo>
                <a:lnTo>
                  <a:pt x="639" y="220"/>
                </a:lnTo>
                <a:lnTo>
                  <a:pt x="643" y="220"/>
                </a:lnTo>
                <a:lnTo>
                  <a:pt x="650" y="220"/>
                </a:lnTo>
                <a:lnTo>
                  <a:pt x="653" y="220"/>
                </a:lnTo>
                <a:lnTo>
                  <a:pt x="655" y="220"/>
                </a:lnTo>
                <a:lnTo>
                  <a:pt x="657" y="220"/>
                </a:lnTo>
                <a:lnTo>
                  <a:pt x="657" y="222"/>
                </a:lnTo>
                <a:lnTo>
                  <a:pt x="657" y="223"/>
                </a:lnTo>
                <a:lnTo>
                  <a:pt x="657" y="225"/>
                </a:lnTo>
                <a:lnTo>
                  <a:pt x="657" y="229"/>
                </a:lnTo>
                <a:lnTo>
                  <a:pt x="657" y="231"/>
                </a:lnTo>
                <a:lnTo>
                  <a:pt x="656" y="233"/>
                </a:lnTo>
                <a:lnTo>
                  <a:pt x="656" y="234"/>
                </a:lnTo>
                <a:lnTo>
                  <a:pt x="656" y="239"/>
                </a:lnTo>
                <a:lnTo>
                  <a:pt x="656" y="240"/>
                </a:lnTo>
                <a:lnTo>
                  <a:pt x="655" y="241"/>
                </a:lnTo>
                <a:lnTo>
                  <a:pt x="652" y="241"/>
                </a:lnTo>
                <a:lnTo>
                  <a:pt x="651" y="241"/>
                </a:lnTo>
                <a:lnTo>
                  <a:pt x="648" y="241"/>
                </a:lnTo>
                <a:lnTo>
                  <a:pt x="648" y="242"/>
                </a:lnTo>
                <a:lnTo>
                  <a:pt x="647" y="249"/>
                </a:lnTo>
                <a:lnTo>
                  <a:pt x="647" y="270"/>
                </a:lnTo>
                <a:lnTo>
                  <a:pt x="646" y="272"/>
                </a:lnTo>
                <a:lnTo>
                  <a:pt x="642" y="275"/>
                </a:lnTo>
                <a:lnTo>
                  <a:pt x="637" y="274"/>
                </a:lnTo>
                <a:lnTo>
                  <a:pt x="637" y="281"/>
                </a:lnTo>
                <a:lnTo>
                  <a:pt x="634" y="283"/>
                </a:lnTo>
                <a:lnTo>
                  <a:pt x="615" y="282"/>
                </a:lnTo>
                <a:lnTo>
                  <a:pt x="614" y="281"/>
                </a:lnTo>
                <a:lnTo>
                  <a:pt x="614" y="279"/>
                </a:lnTo>
                <a:lnTo>
                  <a:pt x="614" y="267"/>
                </a:lnTo>
                <a:lnTo>
                  <a:pt x="603" y="266"/>
                </a:lnTo>
                <a:lnTo>
                  <a:pt x="603" y="259"/>
                </a:lnTo>
                <a:lnTo>
                  <a:pt x="603" y="256"/>
                </a:lnTo>
                <a:lnTo>
                  <a:pt x="601" y="258"/>
                </a:lnTo>
                <a:lnTo>
                  <a:pt x="597" y="268"/>
                </a:lnTo>
                <a:lnTo>
                  <a:pt x="595" y="272"/>
                </a:lnTo>
                <a:lnTo>
                  <a:pt x="592" y="275"/>
                </a:lnTo>
                <a:lnTo>
                  <a:pt x="592" y="276"/>
                </a:lnTo>
                <a:lnTo>
                  <a:pt x="591" y="277"/>
                </a:lnTo>
                <a:lnTo>
                  <a:pt x="591" y="278"/>
                </a:lnTo>
                <a:lnTo>
                  <a:pt x="592" y="279"/>
                </a:lnTo>
                <a:lnTo>
                  <a:pt x="592" y="281"/>
                </a:lnTo>
                <a:lnTo>
                  <a:pt x="592" y="282"/>
                </a:lnTo>
                <a:lnTo>
                  <a:pt x="592" y="283"/>
                </a:lnTo>
                <a:lnTo>
                  <a:pt x="594" y="284"/>
                </a:lnTo>
                <a:lnTo>
                  <a:pt x="592" y="285"/>
                </a:lnTo>
                <a:lnTo>
                  <a:pt x="592" y="286"/>
                </a:lnTo>
                <a:lnTo>
                  <a:pt x="592" y="287"/>
                </a:lnTo>
                <a:lnTo>
                  <a:pt x="591" y="287"/>
                </a:lnTo>
                <a:lnTo>
                  <a:pt x="591" y="289"/>
                </a:lnTo>
                <a:lnTo>
                  <a:pt x="592" y="290"/>
                </a:lnTo>
                <a:lnTo>
                  <a:pt x="594" y="291"/>
                </a:lnTo>
                <a:lnTo>
                  <a:pt x="595" y="291"/>
                </a:lnTo>
                <a:lnTo>
                  <a:pt x="596" y="291"/>
                </a:lnTo>
                <a:lnTo>
                  <a:pt x="597" y="291"/>
                </a:lnTo>
                <a:lnTo>
                  <a:pt x="598" y="290"/>
                </a:lnTo>
                <a:lnTo>
                  <a:pt x="598" y="289"/>
                </a:lnTo>
                <a:lnTo>
                  <a:pt x="599" y="289"/>
                </a:lnTo>
                <a:lnTo>
                  <a:pt x="600" y="289"/>
                </a:lnTo>
                <a:lnTo>
                  <a:pt x="600" y="290"/>
                </a:lnTo>
                <a:lnTo>
                  <a:pt x="601" y="290"/>
                </a:lnTo>
                <a:lnTo>
                  <a:pt x="601" y="291"/>
                </a:lnTo>
                <a:lnTo>
                  <a:pt x="603" y="292"/>
                </a:lnTo>
                <a:lnTo>
                  <a:pt x="603" y="293"/>
                </a:lnTo>
                <a:lnTo>
                  <a:pt x="603" y="294"/>
                </a:lnTo>
                <a:lnTo>
                  <a:pt x="603" y="295"/>
                </a:lnTo>
                <a:lnTo>
                  <a:pt x="604" y="295"/>
                </a:lnTo>
                <a:lnTo>
                  <a:pt x="604" y="297"/>
                </a:lnTo>
                <a:lnTo>
                  <a:pt x="605" y="297"/>
                </a:lnTo>
                <a:lnTo>
                  <a:pt x="605" y="298"/>
                </a:lnTo>
                <a:lnTo>
                  <a:pt x="606" y="298"/>
                </a:lnTo>
                <a:lnTo>
                  <a:pt x="606" y="299"/>
                </a:lnTo>
                <a:lnTo>
                  <a:pt x="607" y="299"/>
                </a:lnTo>
                <a:lnTo>
                  <a:pt x="607" y="300"/>
                </a:lnTo>
                <a:lnTo>
                  <a:pt x="608" y="300"/>
                </a:lnTo>
                <a:lnTo>
                  <a:pt x="609" y="302"/>
                </a:lnTo>
                <a:lnTo>
                  <a:pt x="609" y="303"/>
                </a:lnTo>
                <a:lnTo>
                  <a:pt x="610" y="304"/>
                </a:lnTo>
                <a:lnTo>
                  <a:pt x="612" y="306"/>
                </a:lnTo>
                <a:lnTo>
                  <a:pt x="613" y="306"/>
                </a:lnTo>
                <a:lnTo>
                  <a:pt x="614" y="306"/>
                </a:lnTo>
                <a:lnTo>
                  <a:pt x="615" y="306"/>
                </a:lnTo>
                <a:lnTo>
                  <a:pt x="616" y="306"/>
                </a:lnTo>
                <a:lnTo>
                  <a:pt x="617" y="307"/>
                </a:lnTo>
                <a:lnTo>
                  <a:pt x="617" y="308"/>
                </a:lnTo>
                <a:lnTo>
                  <a:pt x="616" y="309"/>
                </a:lnTo>
                <a:lnTo>
                  <a:pt x="615" y="309"/>
                </a:lnTo>
                <a:lnTo>
                  <a:pt x="614" y="310"/>
                </a:lnTo>
                <a:lnTo>
                  <a:pt x="613" y="310"/>
                </a:lnTo>
                <a:lnTo>
                  <a:pt x="612" y="311"/>
                </a:lnTo>
                <a:lnTo>
                  <a:pt x="612" y="312"/>
                </a:lnTo>
                <a:lnTo>
                  <a:pt x="612" y="314"/>
                </a:lnTo>
                <a:lnTo>
                  <a:pt x="613" y="315"/>
                </a:lnTo>
                <a:lnTo>
                  <a:pt x="614" y="316"/>
                </a:lnTo>
                <a:lnTo>
                  <a:pt x="615" y="316"/>
                </a:lnTo>
                <a:lnTo>
                  <a:pt x="616" y="316"/>
                </a:lnTo>
                <a:lnTo>
                  <a:pt x="616" y="315"/>
                </a:lnTo>
                <a:lnTo>
                  <a:pt x="617" y="315"/>
                </a:lnTo>
                <a:lnTo>
                  <a:pt x="618" y="314"/>
                </a:lnTo>
                <a:lnTo>
                  <a:pt x="620" y="314"/>
                </a:lnTo>
                <a:lnTo>
                  <a:pt x="620" y="315"/>
                </a:lnTo>
                <a:lnTo>
                  <a:pt x="620" y="316"/>
                </a:lnTo>
                <a:lnTo>
                  <a:pt x="620" y="317"/>
                </a:lnTo>
                <a:lnTo>
                  <a:pt x="621" y="317"/>
                </a:lnTo>
                <a:lnTo>
                  <a:pt x="622" y="317"/>
                </a:lnTo>
                <a:lnTo>
                  <a:pt x="623" y="317"/>
                </a:lnTo>
                <a:lnTo>
                  <a:pt x="624" y="317"/>
                </a:lnTo>
                <a:lnTo>
                  <a:pt x="625" y="317"/>
                </a:lnTo>
                <a:lnTo>
                  <a:pt x="626" y="316"/>
                </a:lnTo>
                <a:lnTo>
                  <a:pt x="626" y="317"/>
                </a:lnTo>
                <a:lnTo>
                  <a:pt x="625" y="319"/>
                </a:lnTo>
                <a:lnTo>
                  <a:pt x="624" y="325"/>
                </a:lnTo>
                <a:lnTo>
                  <a:pt x="621" y="335"/>
                </a:lnTo>
                <a:lnTo>
                  <a:pt x="617" y="345"/>
                </a:lnTo>
                <a:lnTo>
                  <a:pt x="615" y="354"/>
                </a:lnTo>
                <a:lnTo>
                  <a:pt x="617" y="354"/>
                </a:lnTo>
                <a:lnTo>
                  <a:pt x="623" y="354"/>
                </a:lnTo>
                <a:lnTo>
                  <a:pt x="626" y="356"/>
                </a:lnTo>
                <a:lnTo>
                  <a:pt x="630" y="356"/>
                </a:lnTo>
                <a:lnTo>
                  <a:pt x="630" y="366"/>
                </a:lnTo>
                <a:lnTo>
                  <a:pt x="627" y="366"/>
                </a:lnTo>
                <a:lnTo>
                  <a:pt x="627" y="379"/>
                </a:lnTo>
                <a:lnTo>
                  <a:pt x="630" y="379"/>
                </a:lnTo>
                <a:lnTo>
                  <a:pt x="631" y="379"/>
                </a:lnTo>
                <a:lnTo>
                  <a:pt x="639" y="379"/>
                </a:lnTo>
                <a:lnTo>
                  <a:pt x="641" y="379"/>
                </a:lnTo>
                <a:lnTo>
                  <a:pt x="641" y="381"/>
                </a:lnTo>
                <a:lnTo>
                  <a:pt x="640" y="381"/>
                </a:lnTo>
                <a:lnTo>
                  <a:pt x="640" y="382"/>
                </a:lnTo>
                <a:lnTo>
                  <a:pt x="639" y="382"/>
                </a:lnTo>
                <a:lnTo>
                  <a:pt x="639" y="383"/>
                </a:lnTo>
                <a:lnTo>
                  <a:pt x="638" y="384"/>
                </a:lnTo>
                <a:lnTo>
                  <a:pt x="638" y="386"/>
                </a:lnTo>
                <a:lnTo>
                  <a:pt x="639" y="387"/>
                </a:lnTo>
                <a:lnTo>
                  <a:pt x="640" y="387"/>
                </a:lnTo>
                <a:lnTo>
                  <a:pt x="641" y="389"/>
                </a:lnTo>
                <a:lnTo>
                  <a:pt x="642" y="389"/>
                </a:lnTo>
                <a:lnTo>
                  <a:pt x="642" y="390"/>
                </a:lnTo>
                <a:lnTo>
                  <a:pt x="642" y="391"/>
                </a:lnTo>
                <a:lnTo>
                  <a:pt x="641" y="391"/>
                </a:lnTo>
                <a:lnTo>
                  <a:pt x="641" y="392"/>
                </a:lnTo>
                <a:lnTo>
                  <a:pt x="639" y="392"/>
                </a:lnTo>
                <a:lnTo>
                  <a:pt x="639" y="393"/>
                </a:lnTo>
                <a:lnTo>
                  <a:pt x="638" y="393"/>
                </a:lnTo>
                <a:lnTo>
                  <a:pt x="637" y="394"/>
                </a:lnTo>
                <a:lnTo>
                  <a:pt x="637" y="395"/>
                </a:lnTo>
                <a:lnTo>
                  <a:pt x="637" y="396"/>
                </a:lnTo>
                <a:lnTo>
                  <a:pt x="638" y="396"/>
                </a:lnTo>
                <a:lnTo>
                  <a:pt x="638" y="398"/>
                </a:lnTo>
                <a:lnTo>
                  <a:pt x="643" y="400"/>
                </a:lnTo>
                <a:lnTo>
                  <a:pt x="644" y="402"/>
                </a:lnTo>
                <a:lnTo>
                  <a:pt x="644" y="403"/>
                </a:lnTo>
                <a:lnTo>
                  <a:pt x="644" y="404"/>
                </a:lnTo>
                <a:lnTo>
                  <a:pt x="643" y="406"/>
                </a:lnTo>
                <a:lnTo>
                  <a:pt x="643" y="407"/>
                </a:lnTo>
                <a:lnTo>
                  <a:pt x="643" y="408"/>
                </a:lnTo>
                <a:lnTo>
                  <a:pt x="642" y="408"/>
                </a:lnTo>
                <a:lnTo>
                  <a:pt x="642" y="409"/>
                </a:lnTo>
                <a:lnTo>
                  <a:pt x="642" y="410"/>
                </a:lnTo>
                <a:lnTo>
                  <a:pt x="642" y="411"/>
                </a:lnTo>
                <a:lnTo>
                  <a:pt x="642" y="413"/>
                </a:lnTo>
                <a:lnTo>
                  <a:pt x="642" y="415"/>
                </a:lnTo>
                <a:lnTo>
                  <a:pt x="642" y="417"/>
                </a:lnTo>
                <a:lnTo>
                  <a:pt x="642" y="419"/>
                </a:lnTo>
                <a:lnTo>
                  <a:pt x="642" y="420"/>
                </a:lnTo>
                <a:lnTo>
                  <a:pt x="642" y="424"/>
                </a:lnTo>
                <a:lnTo>
                  <a:pt x="643" y="424"/>
                </a:lnTo>
                <a:lnTo>
                  <a:pt x="643" y="426"/>
                </a:lnTo>
                <a:lnTo>
                  <a:pt x="643" y="428"/>
                </a:lnTo>
                <a:lnTo>
                  <a:pt x="644" y="429"/>
                </a:lnTo>
                <a:lnTo>
                  <a:pt x="644" y="431"/>
                </a:lnTo>
                <a:lnTo>
                  <a:pt x="644" y="432"/>
                </a:lnTo>
                <a:lnTo>
                  <a:pt x="643" y="433"/>
                </a:lnTo>
                <a:lnTo>
                  <a:pt x="643" y="434"/>
                </a:lnTo>
                <a:lnTo>
                  <a:pt x="642" y="435"/>
                </a:lnTo>
                <a:lnTo>
                  <a:pt x="641" y="435"/>
                </a:lnTo>
                <a:lnTo>
                  <a:pt x="641" y="436"/>
                </a:lnTo>
                <a:lnTo>
                  <a:pt x="641" y="437"/>
                </a:lnTo>
                <a:lnTo>
                  <a:pt x="642" y="438"/>
                </a:lnTo>
                <a:lnTo>
                  <a:pt x="644" y="440"/>
                </a:lnTo>
                <a:lnTo>
                  <a:pt x="646" y="441"/>
                </a:lnTo>
                <a:lnTo>
                  <a:pt x="647" y="442"/>
                </a:lnTo>
                <a:lnTo>
                  <a:pt x="648" y="442"/>
                </a:lnTo>
                <a:lnTo>
                  <a:pt x="648" y="443"/>
                </a:lnTo>
                <a:lnTo>
                  <a:pt x="648" y="444"/>
                </a:lnTo>
                <a:lnTo>
                  <a:pt x="647" y="445"/>
                </a:lnTo>
                <a:lnTo>
                  <a:pt x="646" y="445"/>
                </a:lnTo>
                <a:lnTo>
                  <a:pt x="646" y="446"/>
                </a:lnTo>
                <a:lnTo>
                  <a:pt x="644" y="446"/>
                </a:lnTo>
                <a:lnTo>
                  <a:pt x="644" y="445"/>
                </a:lnTo>
                <a:lnTo>
                  <a:pt x="643" y="445"/>
                </a:lnTo>
                <a:lnTo>
                  <a:pt x="642" y="445"/>
                </a:lnTo>
                <a:lnTo>
                  <a:pt x="641" y="446"/>
                </a:lnTo>
                <a:lnTo>
                  <a:pt x="640" y="446"/>
                </a:lnTo>
                <a:lnTo>
                  <a:pt x="640" y="445"/>
                </a:lnTo>
                <a:lnTo>
                  <a:pt x="640" y="444"/>
                </a:lnTo>
                <a:lnTo>
                  <a:pt x="639" y="444"/>
                </a:lnTo>
                <a:lnTo>
                  <a:pt x="638" y="444"/>
                </a:lnTo>
                <a:lnTo>
                  <a:pt x="638" y="445"/>
                </a:lnTo>
                <a:lnTo>
                  <a:pt x="639" y="446"/>
                </a:lnTo>
                <a:lnTo>
                  <a:pt x="639" y="448"/>
                </a:lnTo>
                <a:lnTo>
                  <a:pt x="639" y="449"/>
                </a:lnTo>
                <a:lnTo>
                  <a:pt x="638" y="449"/>
                </a:lnTo>
                <a:lnTo>
                  <a:pt x="637" y="450"/>
                </a:lnTo>
                <a:lnTo>
                  <a:pt x="635" y="450"/>
                </a:lnTo>
                <a:lnTo>
                  <a:pt x="635" y="451"/>
                </a:lnTo>
                <a:lnTo>
                  <a:pt x="635" y="452"/>
                </a:lnTo>
                <a:lnTo>
                  <a:pt x="637" y="452"/>
                </a:lnTo>
                <a:lnTo>
                  <a:pt x="637" y="453"/>
                </a:lnTo>
                <a:lnTo>
                  <a:pt x="638" y="453"/>
                </a:lnTo>
                <a:lnTo>
                  <a:pt x="639" y="454"/>
                </a:lnTo>
                <a:lnTo>
                  <a:pt x="640" y="456"/>
                </a:lnTo>
                <a:lnTo>
                  <a:pt x="640" y="457"/>
                </a:lnTo>
                <a:lnTo>
                  <a:pt x="641" y="457"/>
                </a:lnTo>
                <a:lnTo>
                  <a:pt x="642" y="457"/>
                </a:lnTo>
                <a:lnTo>
                  <a:pt x="643" y="457"/>
                </a:lnTo>
                <a:lnTo>
                  <a:pt x="644" y="458"/>
                </a:lnTo>
                <a:lnTo>
                  <a:pt x="646" y="458"/>
                </a:lnTo>
                <a:lnTo>
                  <a:pt x="649" y="459"/>
                </a:lnTo>
                <a:lnTo>
                  <a:pt x="650" y="459"/>
                </a:lnTo>
                <a:lnTo>
                  <a:pt x="652" y="460"/>
                </a:lnTo>
                <a:lnTo>
                  <a:pt x="653" y="460"/>
                </a:lnTo>
                <a:lnTo>
                  <a:pt x="657" y="461"/>
                </a:lnTo>
                <a:lnTo>
                  <a:pt x="658" y="462"/>
                </a:lnTo>
                <a:lnTo>
                  <a:pt x="664" y="463"/>
                </a:lnTo>
                <a:lnTo>
                  <a:pt x="666" y="465"/>
                </a:lnTo>
                <a:lnTo>
                  <a:pt x="672" y="466"/>
                </a:lnTo>
                <a:lnTo>
                  <a:pt x="674" y="467"/>
                </a:lnTo>
                <a:lnTo>
                  <a:pt x="675" y="468"/>
                </a:lnTo>
                <a:lnTo>
                  <a:pt x="677" y="468"/>
                </a:lnTo>
                <a:lnTo>
                  <a:pt x="682" y="469"/>
                </a:lnTo>
                <a:lnTo>
                  <a:pt x="683" y="470"/>
                </a:lnTo>
                <a:lnTo>
                  <a:pt x="691" y="473"/>
                </a:lnTo>
                <a:lnTo>
                  <a:pt x="692" y="473"/>
                </a:lnTo>
                <a:lnTo>
                  <a:pt x="693" y="474"/>
                </a:lnTo>
                <a:lnTo>
                  <a:pt x="696" y="475"/>
                </a:lnTo>
                <a:lnTo>
                  <a:pt x="700" y="476"/>
                </a:lnTo>
                <a:lnTo>
                  <a:pt x="701" y="476"/>
                </a:lnTo>
                <a:lnTo>
                  <a:pt x="702" y="476"/>
                </a:lnTo>
                <a:lnTo>
                  <a:pt x="703" y="477"/>
                </a:lnTo>
                <a:lnTo>
                  <a:pt x="704" y="477"/>
                </a:lnTo>
                <a:lnTo>
                  <a:pt x="706" y="476"/>
                </a:lnTo>
                <a:lnTo>
                  <a:pt x="707" y="475"/>
                </a:lnTo>
                <a:lnTo>
                  <a:pt x="707" y="474"/>
                </a:lnTo>
                <a:lnTo>
                  <a:pt x="708" y="473"/>
                </a:lnTo>
                <a:lnTo>
                  <a:pt x="709" y="473"/>
                </a:lnTo>
                <a:lnTo>
                  <a:pt x="709" y="471"/>
                </a:lnTo>
                <a:lnTo>
                  <a:pt x="709" y="470"/>
                </a:lnTo>
                <a:lnTo>
                  <a:pt x="710" y="470"/>
                </a:lnTo>
                <a:lnTo>
                  <a:pt x="711" y="469"/>
                </a:lnTo>
                <a:lnTo>
                  <a:pt x="711" y="468"/>
                </a:lnTo>
                <a:lnTo>
                  <a:pt x="712" y="467"/>
                </a:lnTo>
                <a:lnTo>
                  <a:pt x="713" y="467"/>
                </a:lnTo>
                <a:lnTo>
                  <a:pt x="713" y="466"/>
                </a:lnTo>
                <a:lnTo>
                  <a:pt x="713" y="465"/>
                </a:lnTo>
                <a:lnTo>
                  <a:pt x="713" y="463"/>
                </a:lnTo>
                <a:lnTo>
                  <a:pt x="715" y="463"/>
                </a:lnTo>
                <a:lnTo>
                  <a:pt x="715" y="462"/>
                </a:lnTo>
                <a:lnTo>
                  <a:pt x="715" y="461"/>
                </a:lnTo>
                <a:lnTo>
                  <a:pt x="715" y="460"/>
                </a:lnTo>
                <a:lnTo>
                  <a:pt x="715" y="459"/>
                </a:lnTo>
                <a:lnTo>
                  <a:pt x="715" y="458"/>
                </a:lnTo>
                <a:lnTo>
                  <a:pt x="715" y="457"/>
                </a:lnTo>
                <a:lnTo>
                  <a:pt x="715" y="458"/>
                </a:lnTo>
                <a:lnTo>
                  <a:pt x="715" y="459"/>
                </a:lnTo>
                <a:lnTo>
                  <a:pt x="715" y="460"/>
                </a:lnTo>
                <a:lnTo>
                  <a:pt x="715" y="461"/>
                </a:lnTo>
                <a:lnTo>
                  <a:pt x="715" y="462"/>
                </a:lnTo>
                <a:lnTo>
                  <a:pt x="715" y="463"/>
                </a:lnTo>
                <a:lnTo>
                  <a:pt x="713" y="465"/>
                </a:lnTo>
                <a:lnTo>
                  <a:pt x="713" y="466"/>
                </a:lnTo>
                <a:lnTo>
                  <a:pt x="713" y="467"/>
                </a:lnTo>
                <a:lnTo>
                  <a:pt x="712" y="467"/>
                </a:lnTo>
                <a:lnTo>
                  <a:pt x="711" y="469"/>
                </a:lnTo>
                <a:lnTo>
                  <a:pt x="710" y="469"/>
                </a:lnTo>
                <a:lnTo>
                  <a:pt x="710" y="470"/>
                </a:lnTo>
                <a:lnTo>
                  <a:pt x="709" y="471"/>
                </a:lnTo>
                <a:lnTo>
                  <a:pt x="709" y="473"/>
                </a:lnTo>
                <a:lnTo>
                  <a:pt x="707" y="474"/>
                </a:lnTo>
                <a:lnTo>
                  <a:pt x="707" y="475"/>
                </a:lnTo>
                <a:lnTo>
                  <a:pt x="706" y="476"/>
                </a:lnTo>
                <a:lnTo>
                  <a:pt x="704" y="477"/>
                </a:lnTo>
                <a:lnTo>
                  <a:pt x="706" y="478"/>
                </a:lnTo>
                <a:lnTo>
                  <a:pt x="708" y="478"/>
                </a:lnTo>
                <a:lnTo>
                  <a:pt x="710" y="479"/>
                </a:lnTo>
                <a:lnTo>
                  <a:pt x="711" y="479"/>
                </a:lnTo>
                <a:lnTo>
                  <a:pt x="712" y="480"/>
                </a:lnTo>
                <a:lnTo>
                  <a:pt x="712" y="479"/>
                </a:lnTo>
                <a:lnTo>
                  <a:pt x="715" y="480"/>
                </a:lnTo>
                <a:lnTo>
                  <a:pt x="716" y="480"/>
                </a:lnTo>
                <a:lnTo>
                  <a:pt x="717" y="482"/>
                </a:lnTo>
                <a:lnTo>
                  <a:pt x="718" y="482"/>
                </a:lnTo>
                <a:lnTo>
                  <a:pt x="719" y="482"/>
                </a:lnTo>
                <a:lnTo>
                  <a:pt x="720" y="483"/>
                </a:lnTo>
                <a:lnTo>
                  <a:pt x="721" y="483"/>
                </a:lnTo>
                <a:lnTo>
                  <a:pt x="722" y="483"/>
                </a:lnTo>
                <a:lnTo>
                  <a:pt x="724" y="484"/>
                </a:lnTo>
                <a:lnTo>
                  <a:pt x="725" y="484"/>
                </a:lnTo>
                <a:lnTo>
                  <a:pt x="728" y="485"/>
                </a:lnTo>
                <a:lnTo>
                  <a:pt x="730" y="486"/>
                </a:lnTo>
                <a:lnTo>
                  <a:pt x="732" y="486"/>
                </a:lnTo>
                <a:lnTo>
                  <a:pt x="733" y="487"/>
                </a:lnTo>
                <a:lnTo>
                  <a:pt x="735" y="487"/>
                </a:lnTo>
                <a:lnTo>
                  <a:pt x="736" y="488"/>
                </a:lnTo>
                <a:lnTo>
                  <a:pt x="737" y="488"/>
                </a:lnTo>
                <a:lnTo>
                  <a:pt x="738" y="488"/>
                </a:lnTo>
                <a:lnTo>
                  <a:pt x="738" y="490"/>
                </a:lnTo>
                <a:lnTo>
                  <a:pt x="741" y="490"/>
                </a:lnTo>
                <a:lnTo>
                  <a:pt x="742" y="490"/>
                </a:lnTo>
                <a:lnTo>
                  <a:pt x="742" y="491"/>
                </a:lnTo>
                <a:lnTo>
                  <a:pt x="743" y="491"/>
                </a:lnTo>
                <a:lnTo>
                  <a:pt x="744" y="491"/>
                </a:lnTo>
                <a:lnTo>
                  <a:pt x="745" y="491"/>
                </a:lnTo>
                <a:lnTo>
                  <a:pt x="748" y="492"/>
                </a:lnTo>
                <a:lnTo>
                  <a:pt x="748" y="493"/>
                </a:lnTo>
                <a:lnTo>
                  <a:pt x="751" y="493"/>
                </a:lnTo>
                <a:lnTo>
                  <a:pt x="752" y="494"/>
                </a:lnTo>
                <a:lnTo>
                  <a:pt x="754" y="494"/>
                </a:lnTo>
                <a:lnTo>
                  <a:pt x="755" y="495"/>
                </a:lnTo>
                <a:lnTo>
                  <a:pt x="756" y="495"/>
                </a:lnTo>
                <a:lnTo>
                  <a:pt x="758" y="495"/>
                </a:lnTo>
                <a:lnTo>
                  <a:pt x="759" y="496"/>
                </a:lnTo>
                <a:lnTo>
                  <a:pt x="761" y="496"/>
                </a:lnTo>
                <a:lnTo>
                  <a:pt x="761" y="498"/>
                </a:lnTo>
                <a:lnTo>
                  <a:pt x="762" y="498"/>
                </a:lnTo>
                <a:lnTo>
                  <a:pt x="764" y="499"/>
                </a:lnTo>
                <a:lnTo>
                  <a:pt x="765" y="499"/>
                </a:lnTo>
                <a:lnTo>
                  <a:pt x="767" y="499"/>
                </a:lnTo>
                <a:lnTo>
                  <a:pt x="769" y="500"/>
                </a:lnTo>
                <a:lnTo>
                  <a:pt x="770" y="500"/>
                </a:lnTo>
                <a:lnTo>
                  <a:pt x="771" y="501"/>
                </a:lnTo>
                <a:lnTo>
                  <a:pt x="772" y="501"/>
                </a:lnTo>
                <a:lnTo>
                  <a:pt x="773" y="501"/>
                </a:lnTo>
                <a:lnTo>
                  <a:pt x="775" y="502"/>
                </a:lnTo>
                <a:lnTo>
                  <a:pt x="776" y="502"/>
                </a:lnTo>
                <a:lnTo>
                  <a:pt x="777" y="502"/>
                </a:lnTo>
                <a:lnTo>
                  <a:pt x="778" y="503"/>
                </a:lnTo>
                <a:lnTo>
                  <a:pt x="779" y="503"/>
                </a:lnTo>
                <a:lnTo>
                  <a:pt x="780" y="503"/>
                </a:lnTo>
                <a:lnTo>
                  <a:pt x="781" y="504"/>
                </a:lnTo>
                <a:lnTo>
                  <a:pt x="784" y="504"/>
                </a:lnTo>
                <a:lnTo>
                  <a:pt x="785" y="504"/>
                </a:lnTo>
                <a:lnTo>
                  <a:pt x="786" y="505"/>
                </a:lnTo>
                <a:lnTo>
                  <a:pt x="788" y="507"/>
                </a:lnTo>
                <a:lnTo>
                  <a:pt x="789" y="507"/>
                </a:lnTo>
                <a:lnTo>
                  <a:pt x="790" y="507"/>
                </a:lnTo>
                <a:lnTo>
                  <a:pt x="791" y="508"/>
                </a:lnTo>
                <a:lnTo>
                  <a:pt x="793" y="508"/>
                </a:lnTo>
                <a:lnTo>
                  <a:pt x="794" y="508"/>
                </a:lnTo>
                <a:lnTo>
                  <a:pt x="795" y="509"/>
                </a:lnTo>
                <a:lnTo>
                  <a:pt x="797" y="509"/>
                </a:lnTo>
                <a:lnTo>
                  <a:pt x="798" y="510"/>
                </a:lnTo>
                <a:lnTo>
                  <a:pt x="799" y="510"/>
                </a:lnTo>
                <a:lnTo>
                  <a:pt x="801" y="510"/>
                </a:lnTo>
                <a:lnTo>
                  <a:pt x="802" y="511"/>
                </a:lnTo>
                <a:lnTo>
                  <a:pt x="803" y="511"/>
                </a:lnTo>
                <a:lnTo>
                  <a:pt x="804" y="511"/>
                </a:lnTo>
                <a:lnTo>
                  <a:pt x="805" y="512"/>
                </a:lnTo>
                <a:lnTo>
                  <a:pt x="807" y="513"/>
                </a:lnTo>
                <a:lnTo>
                  <a:pt x="808" y="513"/>
                </a:lnTo>
                <a:lnTo>
                  <a:pt x="810" y="513"/>
                </a:lnTo>
                <a:lnTo>
                  <a:pt x="810" y="515"/>
                </a:lnTo>
                <a:lnTo>
                  <a:pt x="811" y="515"/>
                </a:lnTo>
                <a:lnTo>
                  <a:pt x="812" y="515"/>
                </a:lnTo>
                <a:lnTo>
                  <a:pt x="812" y="516"/>
                </a:lnTo>
                <a:lnTo>
                  <a:pt x="813" y="516"/>
                </a:lnTo>
                <a:lnTo>
                  <a:pt x="815" y="517"/>
                </a:lnTo>
                <a:lnTo>
                  <a:pt x="815" y="518"/>
                </a:lnTo>
                <a:lnTo>
                  <a:pt x="818" y="518"/>
                </a:lnTo>
                <a:lnTo>
                  <a:pt x="819" y="518"/>
                </a:lnTo>
                <a:lnTo>
                  <a:pt x="819" y="515"/>
                </a:lnTo>
                <a:lnTo>
                  <a:pt x="819" y="513"/>
                </a:lnTo>
                <a:lnTo>
                  <a:pt x="819" y="512"/>
                </a:lnTo>
                <a:lnTo>
                  <a:pt x="818" y="510"/>
                </a:lnTo>
                <a:lnTo>
                  <a:pt x="818" y="509"/>
                </a:lnTo>
                <a:lnTo>
                  <a:pt x="819" y="509"/>
                </a:lnTo>
                <a:lnTo>
                  <a:pt x="819" y="510"/>
                </a:lnTo>
                <a:lnTo>
                  <a:pt x="822" y="511"/>
                </a:lnTo>
                <a:lnTo>
                  <a:pt x="823" y="511"/>
                </a:lnTo>
                <a:lnTo>
                  <a:pt x="825" y="512"/>
                </a:lnTo>
                <a:lnTo>
                  <a:pt x="827" y="513"/>
                </a:lnTo>
                <a:lnTo>
                  <a:pt x="829" y="513"/>
                </a:lnTo>
                <a:lnTo>
                  <a:pt x="829" y="510"/>
                </a:lnTo>
                <a:lnTo>
                  <a:pt x="829" y="509"/>
                </a:lnTo>
                <a:lnTo>
                  <a:pt x="829" y="507"/>
                </a:lnTo>
                <a:lnTo>
                  <a:pt x="829" y="504"/>
                </a:lnTo>
                <a:lnTo>
                  <a:pt x="829" y="502"/>
                </a:lnTo>
                <a:lnTo>
                  <a:pt x="829" y="500"/>
                </a:lnTo>
                <a:lnTo>
                  <a:pt x="829" y="499"/>
                </a:lnTo>
                <a:lnTo>
                  <a:pt x="829" y="496"/>
                </a:lnTo>
                <a:lnTo>
                  <a:pt x="829" y="494"/>
                </a:lnTo>
                <a:lnTo>
                  <a:pt x="829" y="493"/>
                </a:lnTo>
                <a:lnTo>
                  <a:pt x="829" y="492"/>
                </a:lnTo>
                <a:lnTo>
                  <a:pt x="830" y="490"/>
                </a:lnTo>
                <a:lnTo>
                  <a:pt x="830" y="488"/>
                </a:lnTo>
                <a:lnTo>
                  <a:pt x="830" y="485"/>
                </a:lnTo>
                <a:lnTo>
                  <a:pt x="830" y="484"/>
                </a:lnTo>
                <a:lnTo>
                  <a:pt x="830" y="483"/>
                </a:lnTo>
                <a:lnTo>
                  <a:pt x="829" y="483"/>
                </a:lnTo>
                <a:lnTo>
                  <a:pt x="829" y="482"/>
                </a:lnTo>
                <a:lnTo>
                  <a:pt x="828" y="482"/>
                </a:lnTo>
                <a:lnTo>
                  <a:pt x="828" y="480"/>
                </a:lnTo>
                <a:lnTo>
                  <a:pt x="828" y="479"/>
                </a:lnTo>
                <a:lnTo>
                  <a:pt x="828" y="478"/>
                </a:lnTo>
                <a:lnTo>
                  <a:pt x="828" y="477"/>
                </a:lnTo>
                <a:lnTo>
                  <a:pt x="828" y="476"/>
                </a:lnTo>
                <a:lnTo>
                  <a:pt x="828" y="475"/>
                </a:lnTo>
                <a:lnTo>
                  <a:pt x="828" y="473"/>
                </a:lnTo>
                <a:lnTo>
                  <a:pt x="828" y="466"/>
                </a:lnTo>
                <a:lnTo>
                  <a:pt x="827" y="466"/>
                </a:lnTo>
                <a:lnTo>
                  <a:pt x="827" y="459"/>
                </a:lnTo>
                <a:lnTo>
                  <a:pt x="827" y="457"/>
                </a:lnTo>
                <a:lnTo>
                  <a:pt x="828" y="457"/>
                </a:lnTo>
                <a:lnTo>
                  <a:pt x="836" y="457"/>
                </a:lnTo>
                <a:lnTo>
                  <a:pt x="845" y="457"/>
                </a:lnTo>
                <a:lnTo>
                  <a:pt x="846" y="457"/>
                </a:lnTo>
                <a:lnTo>
                  <a:pt x="847" y="453"/>
                </a:lnTo>
                <a:lnTo>
                  <a:pt x="848" y="451"/>
                </a:lnTo>
                <a:lnTo>
                  <a:pt x="848" y="450"/>
                </a:lnTo>
                <a:lnTo>
                  <a:pt x="849" y="449"/>
                </a:lnTo>
                <a:lnTo>
                  <a:pt x="849" y="448"/>
                </a:lnTo>
                <a:lnTo>
                  <a:pt x="849" y="444"/>
                </a:lnTo>
                <a:lnTo>
                  <a:pt x="849" y="443"/>
                </a:lnTo>
                <a:lnTo>
                  <a:pt x="849" y="442"/>
                </a:lnTo>
                <a:lnTo>
                  <a:pt x="849" y="441"/>
                </a:lnTo>
                <a:lnTo>
                  <a:pt x="849" y="440"/>
                </a:lnTo>
                <a:lnTo>
                  <a:pt x="849" y="438"/>
                </a:lnTo>
                <a:lnTo>
                  <a:pt x="849" y="437"/>
                </a:lnTo>
                <a:lnTo>
                  <a:pt x="847" y="437"/>
                </a:lnTo>
                <a:lnTo>
                  <a:pt x="845" y="437"/>
                </a:lnTo>
                <a:lnTo>
                  <a:pt x="840" y="437"/>
                </a:lnTo>
                <a:lnTo>
                  <a:pt x="838" y="437"/>
                </a:lnTo>
                <a:lnTo>
                  <a:pt x="837" y="437"/>
                </a:lnTo>
                <a:lnTo>
                  <a:pt x="837" y="436"/>
                </a:lnTo>
                <a:lnTo>
                  <a:pt x="834" y="429"/>
                </a:lnTo>
                <a:lnTo>
                  <a:pt x="838" y="428"/>
                </a:lnTo>
                <a:lnTo>
                  <a:pt x="839" y="428"/>
                </a:lnTo>
                <a:lnTo>
                  <a:pt x="840" y="428"/>
                </a:lnTo>
                <a:lnTo>
                  <a:pt x="841" y="428"/>
                </a:lnTo>
                <a:lnTo>
                  <a:pt x="850" y="428"/>
                </a:lnTo>
                <a:lnTo>
                  <a:pt x="851" y="428"/>
                </a:lnTo>
                <a:lnTo>
                  <a:pt x="851" y="429"/>
                </a:lnTo>
                <a:lnTo>
                  <a:pt x="850" y="432"/>
                </a:lnTo>
                <a:lnTo>
                  <a:pt x="850" y="433"/>
                </a:lnTo>
                <a:lnTo>
                  <a:pt x="850" y="435"/>
                </a:lnTo>
                <a:lnTo>
                  <a:pt x="849" y="436"/>
                </a:lnTo>
                <a:lnTo>
                  <a:pt x="849" y="437"/>
                </a:lnTo>
                <a:lnTo>
                  <a:pt x="849" y="438"/>
                </a:lnTo>
                <a:lnTo>
                  <a:pt x="849" y="440"/>
                </a:lnTo>
                <a:lnTo>
                  <a:pt x="849" y="441"/>
                </a:lnTo>
                <a:lnTo>
                  <a:pt x="849" y="442"/>
                </a:lnTo>
                <a:lnTo>
                  <a:pt x="849" y="443"/>
                </a:lnTo>
                <a:lnTo>
                  <a:pt x="849" y="444"/>
                </a:lnTo>
                <a:lnTo>
                  <a:pt x="849" y="448"/>
                </a:lnTo>
                <a:lnTo>
                  <a:pt x="849" y="449"/>
                </a:lnTo>
                <a:lnTo>
                  <a:pt x="849" y="450"/>
                </a:lnTo>
                <a:lnTo>
                  <a:pt x="848" y="450"/>
                </a:lnTo>
                <a:lnTo>
                  <a:pt x="848" y="451"/>
                </a:lnTo>
                <a:lnTo>
                  <a:pt x="847" y="453"/>
                </a:lnTo>
                <a:lnTo>
                  <a:pt x="846" y="457"/>
                </a:lnTo>
                <a:lnTo>
                  <a:pt x="845" y="457"/>
                </a:lnTo>
                <a:lnTo>
                  <a:pt x="844" y="457"/>
                </a:lnTo>
                <a:lnTo>
                  <a:pt x="836" y="457"/>
                </a:lnTo>
                <a:lnTo>
                  <a:pt x="828" y="457"/>
                </a:lnTo>
                <a:lnTo>
                  <a:pt x="827" y="457"/>
                </a:lnTo>
                <a:lnTo>
                  <a:pt x="827" y="459"/>
                </a:lnTo>
                <a:lnTo>
                  <a:pt x="828" y="466"/>
                </a:lnTo>
                <a:lnTo>
                  <a:pt x="828" y="473"/>
                </a:lnTo>
                <a:lnTo>
                  <a:pt x="828" y="476"/>
                </a:lnTo>
                <a:lnTo>
                  <a:pt x="828" y="477"/>
                </a:lnTo>
                <a:lnTo>
                  <a:pt x="828" y="478"/>
                </a:lnTo>
                <a:lnTo>
                  <a:pt x="828" y="479"/>
                </a:lnTo>
                <a:lnTo>
                  <a:pt x="828" y="480"/>
                </a:lnTo>
                <a:lnTo>
                  <a:pt x="829" y="480"/>
                </a:lnTo>
                <a:lnTo>
                  <a:pt x="829" y="482"/>
                </a:lnTo>
                <a:lnTo>
                  <a:pt x="829" y="483"/>
                </a:lnTo>
                <a:lnTo>
                  <a:pt x="830" y="483"/>
                </a:lnTo>
                <a:lnTo>
                  <a:pt x="830" y="484"/>
                </a:lnTo>
                <a:lnTo>
                  <a:pt x="830" y="485"/>
                </a:lnTo>
                <a:lnTo>
                  <a:pt x="830" y="488"/>
                </a:lnTo>
                <a:lnTo>
                  <a:pt x="830" y="490"/>
                </a:lnTo>
                <a:lnTo>
                  <a:pt x="830" y="493"/>
                </a:lnTo>
                <a:lnTo>
                  <a:pt x="829" y="494"/>
                </a:lnTo>
                <a:lnTo>
                  <a:pt x="829" y="496"/>
                </a:lnTo>
                <a:lnTo>
                  <a:pt x="829" y="499"/>
                </a:lnTo>
                <a:lnTo>
                  <a:pt x="829" y="513"/>
                </a:lnTo>
                <a:lnTo>
                  <a:pt x="827" y="513"/>
                </a:lnTo>
                <a:lnTo>
                  <a:pt x="825" y="512"/>
                </a:lnTo>
                <a:lnTo>
                  <a:pt x="823" y="511"/>
                </a:lnTo>
                <a:lnTo>
                  <a:pt x="822" y="511"/>
                </a:lnTo>
                <a:lnTo>
                  <a:pt x="820" y="510"/>
                </a:lnTo>
                <a:lnTo>
                  <a:pt x="819" y="510"/>
                </a:lnTo>
                <a:lnTo>
                  <a:pt x="819" y="509"/>
                </a:lnTo>
                <a:lnTo>
                  <a:pt x="818" y="509"/>
                </a:lnTo>
                <a:lnTo>
                  <a:pt x="818" y="510"/>
                </a:lnTo>
                <a:lnTo>
                  <a:pt x="819" y="512"/>
                </a:lnTo>
                <a:lnTo>
                  <a:pt x="819" y="513"/>
                </a:lnTo>
                <a:lnTo>
                  <a:pt x="819" y="515"/>
                </a:lnTo>
                <a:lnTo>
                  <a:pt x="819" y="518"/>
                </a:lnTo>
                <a:lnTo>
                  <a:pt x="820" y="519"/>
                </a:lnTo>
                <a:lnTo>
                  <a:pt x="821" y="520"/>
                </a:lnTo>
                <a:lnTo>
                  <a:pt x="822" y="521"/>
                </a:lnTo>
                <a:lnTo>
                  <a:pt x="824" y="521"/>
                </a:lnTo>
                <a:lnTo>
                  <a:pt x="825" y="523"/>
                </a:lnTo>
                <a:lnTo>
                  <a:pt x="827" y="524"/>
                </a:lnTo>
                <a:lnTo>
                  <a:pt x="828" y="524"/>
                </a:lnTo>
                <a:lnTo>
                  <a:pt x="830" y="525"/>
                </a:lnTo>
                <a:lnTo>
                  <a:pt x="831" y="525"/>
                </a:lnTo>
                <a:lnTo>
                  <a:pt x="831" y="526"/>
                </a:lnTo>
                <a:lnTo>
                  <a:pt x="832" y="526"/>
                </a:lnTo>
                <a:lnTo>
                  <a:pt x="833" y="526"/>
                </a:lnTo>
                <a:lnTo>
                  <a:pt x="834" y="527"/>
                </a:lnTo>
                <a:lnTo>
                  <a:pt x="833" y="526"/>
                </a:lnTo>
                <a:lnTo>
                  <a:pt x="832" y="526"/>
                </a:lnTo>
                <a:lnTo>
                  <a:pt x="831" y="526"/>
                </a:lnTo>
                <a:lnTo>
                  <a:pt x="831" y="525"/>
                </a:lnTo>
                <a:lnTo>
                  <a:pt x="830" y="525"/>
                </a:lnTo>
                <a:lnTo>
                  <a:pt x="829" y="525"/>
                </a:lnTo>
                <a:lnTo>
                  <a:pt x="827" y="524"/>
                </a:lnTo>
                <a:lnTo>
                  <a:pt x="825" y="523"/>
                </a:lnTo>
                <a:lnTo>
                  <a:pt x="824" y="523"/>
                </a:lnTo>
                <a:lnTo>
                  <a:pt x="823" y="521"/>
                </a:lnTo>
                <a:lnTo>
                  <a:pt x="822" y="521"/>
                </a:lnTo>
                <a:lnTo>
                  <a:pt x="822" y="520"/>
                </a:lnTo>
                <a:lnTo>
                  <a:pt x="821" y="520"/>
                </a:lnTo>
                <a:lnTo>
                  <a:pt x="820" y="520"/>
                </a:lnTo>
                <a:lnTo>
                  <a:pt x="820" y="519"/>
                </a:lnTo>
                <a:lnTo>
                  <a:pt x="819" y="518"/>
                </a:lnTo>
                <a:lnTo>
                  <a:pt x="818" y="518"/>
                </a:lnTo>
                <a:lnTo>
                  <a:pt x="818" y="519"/>
                </a:lnTo>
                <a:lnTo>
                  <a:pt x="815" y="518"/>
                </a:lnTo>
                <a:lnTo>
                  <a:pt x="815" y="517"/>
                </a:lnTo>
                <a:lnTo>
                  <a:pt x="813" y="517"/>
                </a:lnTo>
                <a:lnTo>
                  <a:pt x="813" y="516"/>
                </a:lnTo>
                <a:lnTo>
                  <a:pt x="812" y="516"/>
                </a:lnTo>
                <a:lnTo>
                  <a:pt x="811" y="515"/>
                </a:lnTo>
                <a:lnTo>
                  <a:pt x="810" y="515"/>
                </a:lnTo>
                <a:lnTo>
                  <a:pt x="808" y="513"/>
                </a:lnTo>
                <a:lnTo>
                  <a:pt x="807" y="513"/>
                </a:lnTo>
                <a:lnTo>
                  <a:pt x="806" y="513"/>
                </a:lnTo>
                <a:lnTo>
                  <a:pt x="805" y="512"/>
                </a:lnTo>
                <a:lnTo>
                  <a:pt x="803" y="511"/>
                </a:lnTo>
                <a:lnTo>
                  <a:pt x="802" y="511"/>
                </a:lnTo>
                <a:lnTo>
                  <a:pt x="801" y="511"/>
                </a:lnTo>
                <a:lnTo>
                  <a:pt x="801" y="512"/>
                </a:lnTo>
                <a:lnTo>
                  <a:pt x="801" y="513"/>
                </a:lnTo>
                <a:lnTo>
                  <a:pt x="801" y="515"/>
                </a:lnTo>
                <a:lnTo>
                  <a:pt x="801" y="516"/>
                </a:lnTo>
                <a:lnTo>
                  <a:pt x="802" y="516"/>
                </a:lnTo>
                <a:lnTo>
                  <a:pt x="802" y="519"/>
                </a:lnTo>
                <a:lnTo>
                  <a:pt x="802" y="520"/>
                </a:lnTo>
                <a:lnTo>
                  <a:pt x="801" y="520"/>
                </a:lnTo>
                <a:lnTo>
                  <a:pt x="801" y="524"/>
                </a:lnTo>
                <a:lnTo>
                  <a:pt x="801" y="527"/>
                </a:lnTo>
                <a:lnTo>
                  <a:pt x="801" y="530"/>
                </a:lnTo>
                <a:lnTo>
                  <a:pt x="801" y="536"/>
                </a:lnTo>
                <a:lnTo>
                  <a:pt x="799" y="536"/>
                </a:lnTo>
                <a:lnTo>
                  <a:pt x="798" y="536"/>
                </a:lnTo>
                <a:lnTo>
                  <a:pt x="795" y="536"/>
                </a:lnTo>
                <a:lnTo>
                  <a:pt x="789" y="536"/>
                </a:lnTo>
                <a:lnTo>
                  <a:pt x="787" y="535"/>
                </a:lnTo>
                <a:lnTo>
                  <a:pt x="784" y="536"/>
                </a:lnTo>
                <a:lnTo>
                  <a:pt x="780" y="535"/>
                </a:lnTo>
                <a:lnTo>
                  <a:pt x="775" y="535"/>
                </a:lnTo>
                <a:lnTo>
                  <a:pt x="772" y="535"/>
                </a:lnTo>
                <a:lnTo>
                  <a:pt x="772" y="534"/>
                </a:lnTo>
                <a:lnTo>
                  <a:pt x="769" y="534"/>
                </a:lnTo>
                <a:lnTo>
                  <a:pt x="767" y="534"/>
                </a:lnTo>
                <a:lnTo>
                  <a:pt x="761" y="534"/>
                </a:lnTo>
                <a:lnTo>
                  <a:pt x="759" y="534"/>
                </a:lnTo>
                <a:lnTo>
                  <a:pt x="753" y="534"/>
                </a:lnTo>
                <a:lnTo>
                  <a:pt x="752" y="534"/>
                </a:lnTo>
                <a:lnTo>
                  <a:pt x="751" y="534"/>
                </a:lnTo>
                <a:lnTo>
                  <a:pt x="748" y="546"/>
                </a:lnTo>
                <a:lnTo>
                  <a:pt x="748" y="549"/>
                </a:lnTo>
                <a:lnTo>
                  <a:pt x="748" y="550"/>
                </a:lnTo>
                <a:lnTo>
                  <a:pt x="750" y="550"/>
                </a:lnTo>
                <a:lnTo>
                  <a:pt x="750" y="551"/>
                </a:lnTo>
                <a:lnTo>
                  <a:pt x="751" y="551"/>
                </a:lnTo>
                <a:lnTo>
                  <a:pt x="752" y="551"/>
                </a:lnTo>
                <a:lnTo>
                  <a:pt x="752" y="552"/>
                </a:lnTo>
                <a:lnTo>
                  <a:pt x="753" y="552"/>
                </a:lnTo>
                <a:lnTo>
                  <a:pt x="753" y="553"/>
                </a:lnTo>
                <a:lnTo>
                  <a:pt x="754" y="553"/>
                </a:lnTo>
                <a:lnTo>
                  <a:pt x="754" y="554"/>
                </a:lnTo>
                <a:lnTo>
                  <a:pt x="755" y="554"/>
                </a:lnTo>
                <a:lnTo>
                  <a:pt x="756" y="554"/>
                </a:lnTo>
                <a:lnTo>
                  <a:pt x="758" y="554"/>
                </a:lnTo>
                <a:lnTo>
                  <a:pt x="758" y="553"/>
                </a:lnTo>
                <a:lnTo>
                  <a:pt x="758" y="552"/>
                </a:lnTo>
                <a:lnTo>
                  <a:pt x="758" y="551"/>
                </a:lnTo>
                <a:lnTo>
                  <a:pt x="758" y="550"/>
                </a:lnTo>
                <a:lnTo>
                  <a:pt x="759" y="550"/>
                </a:lnTo>
                <a:lnTo>
                  <a:pt x="760" y="550"/>
                </a:lnTo>
                <a:lnTo>
                  <a:pt x="761" y="550"/>
                </a:lnTo>
                <a:lnTo>
                  <a:pt x="761" y="551"/>
                </a:lnTo>
                <a:lnTo>
                  <a:pt x="761" y="552"/>
                </a:lnTo>
                <a:lnTo>
                  <a:pt x="761" y="553"/>
                </a:lnTo>
                <a:lnTo>
                  <a:pt x="762" y="553"/>
                </a:lnTo>
                <a:lnTo>
                  <a:pt x="762" y="554"/>
                </a:lnTo>
                <a:lnTo>
                  <a:pt x="761" y="554"/>
                </a:lnTo>
                <a:lnTo>
                  <a:pt x="761" y="555"/>
                </a:lnTo>
                <a:lnTo>
                  <a:pt x="761" y="557"/>
                </a:lnTo>
                <a:lnTo>
                  <a:pt x="760" y="557"/>
                </a:lnTo>
                <a:lnTo>
                  <a:pt x="758" y="557"/>
                </a:lnTo>
                <a:lnTo>
                  <a:pt x="756" y="558"/>
                </a:lnTo>
                <a:lnTo>
                  <a:pt x="756" y="559"/>
                </a:lnTo>
                <a:lnTo>
                  <a:pt x="755" y="559"/>
                </a:lnTo>
                <a:lnTo>
                  <a:pt x="756" y="559"/>
                </a:lnTo>
                <a:lnTo>
                  <a:pt x="756" y="560"/>
                </a:lnTo>
                <a:lnTo>
                  <a:pt x="756" y="561"/>
                </a:lnTo>
                <a:lnTo>
                  <a:pt x="756" y="562"/>
                </a:lnTo>
                <a:lnTo>
                  <a:pt x="755" y="562"/>
                </a:lnTo>
                <a:lnTo>
                  <a:pt x="755" y="563"/>
                </a:lnTo>
                <a:lnTo>
                  <a:pt x="756" y="565"/>
                </a:lnTo>
                <a:lnTo>
                  <a:pt x="756" y="566"/>
                </a:lnTo>
                <a:lnTo>
                  <a:pt x="756" y="567"/>
                </a:lnTo>
                <a:lnTo>
                  <a:pt x="755" y="568"/>
                </a:lnTo>
                <a:lnTo>
                  <a:pt x="754" y="568"/>
                </a:lnTo>
                <a:lnTo>
                  <a:pt x="753" y="569"/>
                </a:lnTo>
                <a:lnTo>
                  <a:pt x="753" y="570"/>
                </a:lnTo>
                <a:lnTo>
                  <a:pt x="754" y="571"/>
                </a:lnTo>
                <a:lnTo>
                  <a:pt x="755" y="571"/>
                </a:lnTo>
                <a:lnTo>
                  <a:pt x="756" y="571"/>
                </a:lnTo>
                <a:lnTo>
                  <a:pt x="756" y="570"/>
                </a:lnTo>
                <a:lnTo>
                  <a:pt x="758" y="570"/>
                </a:lnTo>
                <a:lnTo>
                  <a:pt x="759" y="570"/>
                </a:lnTo>
                <a:lnTo>
                  <a:pt x="760" y="569"/>
                </a:lnTo>
                <a:lnTo>
                  <a:pt x="761" y="569"/>
                </a:lnTo>
                <a:lnTo>
                  <a:pt x="761" y="570"/>
                </a:lnTo>
                <a:lnTo>
                  <a:pt x="762" y="570"/>
                </a:lnTo>
                <a:lnTo>
                  <a:pt x="763" y="571"/>
                </a:lnTo>
                <a:lnTo>
                  <a:pt x="763" y="572"/>
                </a:lnTo>
                <a:lnTo>
                  <a:pt x="763" y="574"/>
                </a:lnTo>
                <a:lnTo>
                  <a:pt x="763" y="572"/>
                </a:lnTo>
                <a:lnTo>
                  <a:pt x="763" y="571"/>
                </a:lnTo>
                <a:lnTo>
                  <a:pt x="762" y="571"/>
                </a:lnTo>
                <a:lnTo>
                  <a:pt x="762" y="570"/>
                </a:lnTo>
                <a:lnTo>
                  <a:pt x="761" y="570"/>
                </a:lnTo>
                <a:lnTo>
                  <a:pt x="761" y="569"/>
                </a:lnTo>
                <a:lnTo>
                  <a:pt x="760" y="569"/>
                </a:lnTo>
                <a:lnTo>
                  <a:pt x="760" y="570"/>
                </a:lnTo>
                <a:lnTo>
                  <a:pt x="759" y="570"/>
                </a:lnTo>
                <a:lnTo>
                  <a:pt x="758" y="570"/>
                </a:lnTo>
                <a:lnTo>
                  <a:pt x="756" y="571"/>
                </a:lnTo>
                <a:lnTo>
                  <a:pt x="755" y="571"/>
                </a:lnTo>
                <a:lnTo>
                  <a:pt x="754" y="571"/>
                </a:lnTo>
                <a:lnTo>
                  <a:pt x="753" y="570"/>
                </a:lnTo>
                <a:lnTo>
                  <a:pt x="753" y="569"/>
                </a:lnTo>
                <a:lnTo>
                  <a:pt x="753" y="568"/>
                </a:lnTo>
                <a:lnTo>
                  <a:pt x="754" y="568"/>
                </a:lnTo>
                <a:lnTo>
                  <a:pt x="755" y="568"/>
                </a:lnTo>
                <a:lnTo>
                  <a:pt x="756" y="567"/>
                </a:lnTo>
                <a:lnTo>
                  <a:pt x="756" y="566"/>
                </a:lnTo>
                <a:lnTo>
                  <a:pt x="756" y="565"/>
                </a:lnTo>
                <a:lnTo>
                  <a:pt x="755" y="563"/>
                </a:lnTo>
                <a:lnTo>
                  <a:pt x="755" y="562"/>
                </a:lnTo>
                <a:lnTo>
                  <a:pt x="756" y="561"/>
                </a:lnTo>
                <a:lnTo>
                  <a:pt x="756" y="560"/>
                </a:lnTo>
                <a:lnTo>
                  <a:pt x="755" y="560"/>
                </a:lnTo>
                <a:lnTo>
                  <a:pt x="755" y="559"/>
                </a:lnTo>
                <a:lnTo>
                  <a:pt x="756" y="558"/>
                </a:lnTo>
                <a:lnTo>
                  <a:pt x="756" y="557"/>
                </a:lnTo>
                <a:lnTo>
                  <a:pt x="758" y="557"/>
                </a:lnTo>
                <a:lnTo>
                  <a:pt x="759" y="557"/>
                </a:lnTo>
                <a:lnTo>
                  <a:pt x="760" y="557"/>
                </a:lnTo>
                <a:lnTo>
                  <a:pt x="761" y="557"/>
                </a:lnTo>
                <a:lnTo>
                  <a:pt x="761" y="555"/>
                </a:lnTo>
                <a:lnTo>
                  <a:pt x="761" y="554"/>
                </a:lnTo>
                <a:lnTo>
                  <a:pt x="761" y="553"/>
                </a:lnTo>
                <a:lnTo>
                  <a:pt x="761" y="552"/>
                </a:lnTo>
                <a:lnTo>
                  <a:pt x="761" y="551"/>
                </a:lnTo>
                <a:lnTo>
                  <a:pt x="761" y="550"/>
                </a:lnTo>
                <a:lnTo>
                  <a:pt x="760" y="550"/>
                </a:lnTo>
                <a:lnTo>
                  <a:pt x="759" y="550"/>
                </a:lnTo>
                <a:lnTo>
                  <a:pt x="759" y="551"/>
                </a:lnTo>
                <a:lnTo>
                  <a:pt x="758" y="551"/>
                </a:lnTo>
                <a:lnTo>
                  <a:pt x="758" y="552"/>
                </a:lnTo>
                <a:lnTo>
                  <a:pt x="758" y="553"/>
                </a:lnTo>
                <a:lnTo>
                  <a:pt x="758" y="554"/>
                </a:lnTo>
                <a:lnTo>
                  <a:pt x="756" y="554"/>
                </a:lnTo>
                <a:lnTo>
                  <a:pt x="755" y="554"/>
                </a:lnTo>
                <a:lnTo>
                  <a:pt x="754" y="554"/>
                </a:lnTo>
                <a:lnTo>
                  <a:pt x="754" y="553"/>
                </a:lnTo>
                <a:lnTo>
                  <a:pt x="753" y="553"/>
                </a:lnTo>
                <a:lnTo>
                  <a:pt x="753" y="552"/>
                </a:lnTo>
                <a:lnTo>
                  <a:pt x="752" y="552"/>
                </a:lnTo>
                <a:lnTo>
                  <a:pt x="752" y="551"/>
                </a:lnTo>
                <a:lnTo>
                  <a:pt x="751" y="551"/>
                </a:lnTo>
                <a:lnTo>
                  <a:pt x="750" y="551"/>
                </a:lnTo>
                <a:lnTo>
                  <a:pt x="750" y="550"/>
                </a:lnTo>
                <a:lnTo>
                  <a:pt x="748" y="550"/>
                </a:lnTo>
                <a:lnTo>
                  <a:pt x="748" y="549"/>
                </a:lnTo>
                <a:lnTo>
                  <a:pt x="748" y="548"/>
                </a:lnTo>
                <a:lnTo>
                  <a:pt x="747" y="548"/>
                </a:lnTo>
                <a:lnTo>
                  <a:pt x="747" y="546"/>
                </a:lnTo>
                <a:lnTo>
                  <a:pt x="746" y="545"/>
                </a:lnTo>
                <a:lnTo>
                  <a:pt x="745" y="545"/>
                </a:lnTo>
                <a:lnTo>
                  <a:pt x="745" y="546"/>
                </a:lnTo>
                <a:lnTo>
                  <a:pt x="744" y="548"/>
                </a:lnTo>
                <a:lnTo>
                  <a:pt x="743" y="548"/>
                </a:lnTo>
                <a:lnTo>
                  <a:pt x="743" y="549"/>
                </a:lnTo>
                <a:lnTo>
                  <a:pt x="742" y="549"/>
                </a:lnTo>
                <a:lnTo>
                  <a:pt x="741" y="548"/>
                </a:lnTo>
                <a:lnTo>
                  <a:pt x="742" y="544"/>
                </a:lnTo>
                <a:lnTo>
                  <a:pt x="742" y="542"/>
                </a:lnTo>
                <a:lnTo>
                  <a:pt x="741" y="542"/>
                </a:lnTo>
                <a:lnTo>
                  <a:pt x="739" y="542"/>
                </a:lnTo>
                <a:lnTo>
                  <a:pt x="739" y="543"/>
                </a:lnTo>
                <a:lnTo>
                  <a:pt x="738" y="543"/>
                </a:lnTo>
                <a:lnTo>
                  <a:pt x="738" y="544"/>
                </a:lnTo>
                <a:lnTo>
                  <a:pt x="737" y="544"/>
                </a:lnTo>
                <a:lnTo>
                  <a:pt x="737" y="545"/>
                </a:lnTo>
                <a:lnTo>
                  <a:pt x="736" y="545"/>
                </a:lnTo>
                <a:lnTo>
                  <a:pt x="735" y="545"/>
                </a:lnTo>
                <a:lnTo>
                  <a:pt x="735" y="544"/>
                </a:lnTo>
                <a:lnTo>
                  <a:pt x="735" y="543"/>
                </a:lnTo>
                <a:lnTo>
                  <a:pt x="734" y="540"/>
                </a:lnTo>
                <a:lnTo>
                  <a:pt x="733" y="540"/>
                </a:lnTo>
                <a:lnTo>
                  <a:pt x="732" y="540"/>
                </a:lnTo>
                <a:lnTo>
                  <a:pt x="732" y="541"/>
                </a:lnTo>
                <a:lnTo>
                  <a:pt x="730" y="541"/>
                </a:lnTo>
                <a:lnTo>
                  <a:pt x="730" y="542"/>
                </a:lnTo>
                <a:lnTo>
                  <a:pt x="729" y="542"/>
                </a:lnTo>
                <a:lnTo>
                  <a:pt x="728" y="542"/>
                </a:lnTo>
                <a:lnTo>
                  <a:pt x="727" y="542"/>
                </a:lnTo>
                <a:lnTo>
                  <a:pt x="727" y="541"/>
                </a:lnTo>
                <a:lnTo>
                  <a:pt x="727" y="540"/>
                </a:lnTo>
                <a:lnTo>
                  <a:pt x="726" y="540"/>
                </a:lnTo>
                <a:lnTo>
                  <a:pt x="727" y="540"/>
                </a:lnTo>
                <a:lnTo>
                  <a:pt x="727" y="538"/>
                </a:lnTo>
                <a:lnTo>
                  <a:pt x="727" y="537"/>
                </a:lnTo>
                <a:lnTo>
                  <a:pt x="727" y="536"/>
                </a:lnTo>
                <a:lnTo>
                  <a:pt x="727" y="535"/>
                </a:lnTo>
                <a:lnTo>
                  <a:pt x="727" y="534"/>
                </a:lnTo>
                <a:lnTo>
                  <a:pt x="726" y="534"/>
                </a:lnTo>
                <a:lnTo>
                  <a:pt x="725" y="534"/>
                </a:lnTo>
                <a:lnTo>
                  <a:pt x="724" y="533"/>
                </a:lnTo>
                <a:lnTo>
                  <a:pt x="722" y="533"/>
                </a:lnTo>
                <a:lnTo>
                  <a:pt x="721" y="533"/>
                </a:lnTo>
                <a:lnTo>
                  <a:pt x="721" y="532"/>
                </a:lnTo>
                <a:lnTo>
                  <a:pt x="720" y="532"/>
                </a:lnTo>
                <a:lnTo>
                  <a:pt x="720" y="530"/>
                </a:lnTo>
                <a:lnTo>
                  <a:pt x="720" y="529"/>
                </a:lnTo>
                <a:lnTo>
                  <a:pt x="720" y="528"/>
                </a:lnTo>
                <a:lnTo>
                  <a:pt x="720" y="527"/>
                </a:lnTo>
                <a:lnTo>
                  <a:pt x="720" y="525"/>
                </a:lnTo>
                <a:lnTo>
                  <a:pt x="719" y="521"/>
                </a:lnTo>
                <a:lnTo>
                  <a:pt x="718" y="519"/>
                </a:lnTo>
                <a:lnTo>
                  <a:pt x="717" y="518"/>
                </a:lnTo>
                <a:lnTo>
                  <a:pt x="716" y="518"/>
                </a:lnTo>
                <a:lnTo>
                  <a:pt x="715" y="518"/>
                </a:lnTo>
                <a:lnTo>
                  <a:pt x="715" y="517"/>
                </a:lnTo>
                <a:lnTo>
                  <a:pt x="713" y="517"/>
                </a:lnTo>
                <a:lnTo>
                  <a:pt x="712" y="517"/>
                </a:lnTo>
                <a:lnTo>
                  <a:pt x="710" y="517"/>
                </a:lnTo>
                <a:lnTo>
                  <a:pt x="709" y="517"/>
                </a:lnTo>
                <a:lnTo>
                  <a:pt x="709" y="516"/>
                </a:lnTo>
                <a:lnTo>
                  <a:pt x="708" y="516"/>
                </a:lnTo>
                <a:lnTo>
                  <a:pt x="707" y="516"/>
                </a:lnTo>
                <a:lnTo>
                  <a:pt x="706" y="517"/>
                </a:lnTo>
                <a:lnTo>
                  <a:pt x="704" y="518"/>
                </a:lnTo>
                <a:lnTo>
                  <a:pt x="703" y="518"/>
                </a:lnTo>
                <a:lnTo>
                  <a:pt x="703" y="517"/>
                </a:lnTo>
                <a:lnTo>
                  <a:pt x="702" y="517"/>
                </a:lnTo>
                <a:lnTo>
                  <a:pt x="702" y="518"/>
                </a:lnTo>
                <a:lnTo>
                  <a:pt x="701" y="518"/>
                </a:lnTo>
                <a:lnTo>
                  <a:pt x="700" y="517"/>
                </a:lnTo>
                <a:lnTo>
                  <a:pt x="700" y="516"/>
                </a:lnTo>
                <a:lnTo>
                  <a:pt x="701" y="515"/>
                </a:lnTo>
                <a:lnTo>
                  <a:pt x="702" y="513"/>
                </a:lnTo>
                <a:lnTo>
                  <a:pt x="702" y="512"/>
                </a:lnTo>
                <a:lnTo>
                  <a:pt x="703" y="511"/>
                </a:lnTo>
                <a:lnTo>
                  <a:pt x="703" y="510"/>
                </a:lnTo>
                <a:lnTo>
                  <a:pt x="703" y="509"/>
                </a:lnTo>
                <a:lnTo>
                  <a:pt x="703" y="508"/>
                </a:lnTo>
                <a:lnTo>
                  <a:pt x="702" y="508"/>
                </a:lnTo>
                <a:lnTo>
                  <a:pt x="701" y="508"/>
                </a:lnTo>
                <a:lnTo>
                  <a:pt x="700" y="508"/>
                </a:lnTo>
                <a:lnTo>
                  <a:pt x="699" y="508"/>
                </a:lnTo>
                <a:lnTo>
                  <a:pt x="698" y="510"/>
                </a:lnTo>
                <a:lnTo>
                  <a:pt x="696" y="510"/>
                </a:lnTo>
                <a:lnTo>
                  <a:pt x="694" y="510"/>
                </a:lnTo>
                <a:lnTo>
                  <a:pt x="693" y="510"/>
                </a:lnTo>
                <a:lnTo>
                  <a:pt x="693" y="509"/>
                </a:lnTo>
                <a:lnTo>
                  <a:pt x="693" y="508"/>
                </a:lnTo>
                <a:lnTo>
                  <a:pt x="694" y="507"/>
                </a:lnTo>
                <a:lnTo>
                  <a:pt x="693" y="505"/>
                </a:lnTo>
                <a:lnTo>
                  <a:pt x="692" y="504"/>
                </a:lnTo>
                <a:lnTo>
                  <a:pt x="691" y="504"/>
                </a:lnTo>
                <a:lnTo>
                  <a:pt x="690" y="504"/>
                </a:lnTo>
                <a:lnTo>
                  <a:pt x="689" y="504"/>
                </a:lnTo>
                <a:lnTo>
                  <a:pt x="687" y="504"/>
                </a:lnTo>
                <a:lnTo>
                  <a:pt x="686" y="504"/>
                </a:lnTo>
                <a:lnTo>
                  <a:pt x="686" y="503"/>
                </a:lnTo>
                <a:lnTo>
                  <a:pt x="685" y="503"/>
                </a:lnTo>
                <a:lnTo>
                  <a:pt x="685" y="502"/>
                </a:lnTo>
                <a:lnTo>
                  <a:pt x="687" y="501"/>
                </a:lnTo>
                <a:lnTo>
                  <a:pt x="689" y="501"/>
                </a:lnTo>
                <a:lnTo>
                  <a:pt x="689" y="500"/>
                </a:lnTo>
                <a:lnTo>
                  <a:pt x="684" y="500"/>
                </a:lnTo>
                <a:lnTo>
                  <a:pt x="683" y="500"/>
                </a:lnTo>
                <a:lnTo>
                  <a:pt x="682" y="500"/>
                </a:lnTo>
                <a:lnTo>
                  <a:pt x="681" y="500"/>
                </a:lnTo>
                <a:lnTo>
                  <a:pt x="681" y="525"/>
                </a:lnTo>
                <a:lnTo>
                  <a:pt x="681" y="526"/>
                </a:lnTo>
                <a:lnTo>
                  <a:pt x="681" y="527"/>
                </a:lnTo>
                <a:lnTo>
                  <a:pt x="681" y="538"/>
                </a:lnTo>
                <a:lnTo>
                  <a:pt x="681" y="543"/>
                </a:lnTo>
                <a:lnTo>
                  <a:pt x="679" y="545"/>
                </a:lnTo>
                <a:lnTo>
                  <a:pt x="678" y="548"/>
                </a:lnTo>
                <a:lnTo>
                  <a:pt x="679" y="548"/>
                </a:lnTo>
                <a:lnTo>
                  <a:pt x="682" y="549"/>
                </a:lnTo>
                <a:lnTo>
                  <a:pt x="685" y="550"/>
                </a:lnTo>
                <a:lnTo>
                  <a:pt x="691" y="552"/>
                </a:lnTo>
                <a:lnTo>
                  <a:pt x="692" y="552"/>
                </a:lnTo>
                <a:lnTo>
                  <a:pt x="693" y="552"/>
                </a:lnTo>
                <a:lnTo>
                  <a:pt x="694" y="552"/>
                </a:lnTo>
                <a:lnTo>
                  <a:pt x="694" y="553"/>
                </a:lnTo>
                <a:lnTo>
                  <a:pt x="693" y="561"/>
                </a:lnTo>
                <a:lnTo>
                  <a:pt x="693" y="565"/>
                </a:lnTo>
                <a:lnTo>
                  <a:pt x="693" y="568"/>
                </a:lnTo>
                <a:lnTo>
                  <a:pt x="685" y="567"/>
                </a:lnTo>
                <a:lnTo>
                  <a:pt x="685" y="569"/>
                </a:lnTo>
                <a:lnTo>
                  <a:pt x="685" y="570"/>
                </a:lnTo>
                <a:lnTo>
                  <a:pt x="685" y="571"/>
                </a:lnTo>
                <a:lnTo>
                  <a:pt x="685" y="575"/>
                </a:lnTo>
                <a:lnTo>
                  <a:pt x="685" y="576"/>
                </a:lnTo>
                <a:lnTo>
                  <a:pt x="685" y="577"/>
                </a:lnTo>
                <a:lnTo>
                  <a:pt x="685" y="580"/>
                </a:lnTo>
                <a:lnTo>
                  <a:pt x="685" y="582"/>
                </a:lnTo>
                <a:lnTo>
                  <a:pt x="685" y="583"/>
                </a:lnTo>
                <a:lnTo>
                  <a:pt x="685" y="584"/>
                </a:lnTo>
                <a:lnTo>
                  <a:pt x="686" y="584"/>
                </a:lnTo>
                <a:lnTo>
                  <a:pt x="687" y="584"/>
                </a:lnTo>
                <a:lnTo>
                  <a:pt x="689" y="584"/>
                </a:lnTo>
                <a:lnTo>
                  <a:pt x="691" y="584"/>
                </a:lnTo>
                <a:lnTo>
                  <a:pt x="692" y="584"/>
                </a:lnTo>
                <a:lnTo>
                  <a:pt x="693" y="584"/>
                </a:lnTo>
                <a:lnTo>
                  <a:pt x="694" y="584"/>
                </a:lnTo>
                <a:lnTo>
                  <a:pt x="696" y="585"/>
                </a:lnTo>
                <a:lnTo>
                  <a:pt x="698" y="585"/>
                </a:lnTo>
                <a:lnTo>
                  <a:pt x="700" y="585"/>
                </a:lnTo>
                <a:lnTo>
                  <a:pt x="701" y="585"/>
                </a:lnTo>
                <a:lnTo>
                  <a:pt x="704" y="585"/>
                </a:lnTo>
                <a:lnTo>
                  <a:pt x="707" y="585"/>
                </a:lnTo>
                <a:lnTo>
                  <a:pt x="708" y="585"/>
                </a:lnTo>
                <a:lnTo>
                  <a:pt x="709" y="585"/>
                </a:lnTo>
                <a:lnTo>
                  <a:pt x="710" y="585"/>
                </a:lnTo>
                <a:lnTo>
                  <a:pt x="711" y="585"/>
                </a:lnTo>
                <a:lnTo>
                  <a:pt x="712" y="585"/>
                </a:lnTo>
                <a:lnTo>
                  <a:pt x="713" y="585"/>
                </a:lnTo>
                <a:lnTo>
                  <a:pt x="715" y="585"/>
                </a:lnTo>
                <a:lnTo>
                  <a:pt x="716" y="585"/>
                </a:lnTo>
                <a:lnTo>
                  <a:pt x="717" y="585"/>
                </a:lnTo>
                <a:lnTo>
                  <a:pt x="718" y="585"/>
                </a:lnTo>
                <a:lnTo>
                  <a:pt x="720" y="585"/>
                </a:lnTo>
                <a:lnTo>
                  <a:pt x="721" y="586"/>
                </a:lnTo>
                <a:lnTo>
                  <a:pt x="722" y="587"/>
                </a:lnTo>
                <a:lnTo>
                  <a:pt x="724" y="588"/>
                </a:lnTo>
                <a:lnTo>
                  <a:pt x="725" y="588"/>
                </a:lnTo>
                <a:lnTo>
                  <a:pt x="726" y="590"/>
                </a:lnTo>
                <a:lnTo>
                  <a:pt x="726" y="591"/>
                </a:lnTo>
                <a:lnTo>
                  <a:pt x="726" y="594"/>
                </a:lnTo>
                <a:lnTo>
                  <a:pt x="726" y="600"/>
                </a:lnTo>
                <a:lnTo>
                  <a:pt x="726" y="602"/>
                </a:lnTo>
                <a:lnTo>
                  <a:pt x="726" y="604"/>
                </a:lnTo>
                <a:lnTo>
                  <a:pt x="726" y="605"/>
                </a:lnTo>
                <a:lnTo>
                  <a:pt x="726" y="607"/>
                </a:lnTo>
                <a:lnTo>
                  <a:pt x="726" y="608"/>
                </a:lnTo>
                <a:lnTo>
                  <a:pt x="726" y="609"/>
                </a:lnTo>
                <a:lnTo>
                  <a:pt x="726" y="610"/>
                </a:lnTo>
                <a:lnTo>
                  <a:pt x="726" y="611"/>
                </a:lnTo>
                <a:lnTo>
                  <a:pt x="725" y="613"/>
                </a:lnTo>
                <a:lnTo>
                  <a:pt x="725" y="615"/>
                </a:lnTo>
                <a:lnTo>
                  <a:pt x="725" y="616"/>
                </a:lnTo>
                <a:lnTo>
                  <a:pt x="725" y="617"/>
                </a:lnTo>
                <a:lnTo>
                  <a:pt x="725" y="618"/>
                </a:lnTo>
                <a:lnTo>
                  <a:pt x="725" y="619"/>
                </a:lnTo>
                <a:lnTo>
                  <a:pt x="726" y="619"/>
                </a:lnTo>
                <a:lnTo>
                  <a:pt x="727" y="619"/>
                </a:lnTo>
                <a:lnTo>
                  <a:pt x="728" y="619"/>
                </a:lnTo>
                <a:lnTo>
                  <a:pt x="729" y="620"/>
                </a:lnTo>
                <a:lnTo>
                  <a:pt x="730" y="621"/>
                </a:lnTo>
                <a:lnTo>
                  <a:pt x="733" y="621"/>
                </a:lnTo>
                <a:lnTo>
                  <a:pt x="733" y="622"/>
                </a:lnTo>
                <a:lnTo>
                  <a:pt x="734" y="622"/>
                </a:lnTo>
                <a:lnTo>
                  <a:pt x="735" y="624"/>
                </a:lnTo>
                <a:lnTo>
                  <a:pt x="736" y="624"/>
                </a:lnTo>
                <a:lnTo>
                  <a:pt x="737" y="625"/>
                </a:lnTo>
                <a:lnTo>
                  <a:pt x="738" y="625"/>
                </a:lnTo>
                <a:lnTo>
                  <a:pt x="742" y="627"/>
                </a:lnTo>
                <a:lnTo>
                  <a:pt x="743" y="627"/>
                </a:lnTo>
                <a:lnTo>
                  <a:pt x="745" y="628"/>
                </a:lnTo>
                <a:lnTo>
                  <a:pt x="747" y="629"/>
                </a:lnTo>
                <a:lnTo>
                  <a:pt x="750" y="632"/>
                </a:lnTo>
                <a:lnTo>
                  <a:pt x="753" y="633"/>
                </a:lnTo>
                <a:lnTo>
                  <a:pt x="754" y="633"/>
                </a:lnTo>
                <a:lnTo>
                  <a:pt x="754" y="634"/>
                </a:lnTo>
                <a:lnTo>
                  <a:pt x="755" y="634"/>
                </a:lnTo>
                <a:lnTo>
                  <a:pt x="756" y="635"/>
                </a:lnTo>
                <a:lnTo>
                  <a:pt x="756" y="636"/>
                </a:lnTo>
                <a:lnTo>
                  <a:pt x="756" y="637"/>
                </a:lnTo>
                <a:lnTo>
                  <a:pt x="756" y="638"/>
                </a:lnTo>
                <a:lnTo>
                  <a:pt x="756" y="641"/>
                </a:lnTo>
                <a:lnTo>
                  <a:pt x="756" y="642"/>
                </a:lnTo>
                <a:lnTo>
                  <a:pt x="756" y="644"/>
                </a:lnTo>
                <a:lnTo>
                  <a:pt x="756" y="646"/>
                </a:lnTo>
                <a:lnTo>
                  <a:pt x="756" y="649"/>
                </a:lnTo>
                <a:lnTo>
                  <a:pt x="756" y="651"/>
                </a:lnTo>
                <a:lnTo>
                  <a:pt x="756" y="652"/>
                </a:lnTo>
                <a:lnTo>
                  <a:pt x="756" y="653"/>
                </a:lnTo>
                <a:lnTo>
                  <a:pt x="756" y="654"/>
                </a:lnTo>
                <a:lnTo>
                  <a:pt x="756" y="657"/>
                </a:lnTo>
                <a:lnTo>
                  <a:pt x="756" y="658"/>
                </a:lnTo>
                <a:lnTo>
                  <a:pt x="756" y="659"/>
                </a:lnTo>
                <a:lnTo>
                  <a:pt x="756" y="660"/>
                </a:lnTo>
                <a:lnTo>
                  <a:pt x="758" y="660"/>
                </a:lnTo>
                <a:lnTo>
                  <a:pt x="758" y="661"/>
                </a:lnTo>
                <a:lnTo>
                  <a:pt x="759" y="661"/>
                </a:lnTo>
                <a:lnTo>
                  <a:pt x="759" y="662"/>
                </a:lnTo>
                <a:lnTo>
                  <a:pt x="760" y="662"/>
                </a:lnTo>
                <a:lnTo>
                  <a:pt x="760" y="663"/>
                </a:lnTo>
                <a:lnTo>
                  <a:pt x="761" y="663"/>
                </a:lnTo>
                <a:lnTo>
                  <a:pt x="761" y="664"/>
                </a:lnTo>
                <a:lnTo>
                  <a:pt x="761" y="666"/>
                </a:lnTo>
                <a:lnTo>
                  <a:pt x="762" y="667"/>
                </a:lnTo>
                <a:lnTo>
                  <a:pt x="762" y="668"/>
                </a:lnTo>
                <a:lnTo>
                  <a:pt x="762" y="669"/>
                </a:lnTo>
                <a:lnTo>
                  <a:pt x="763" y="671"/>
                </a:lnTo>
                <a:lnTo>
                  <a:pt x="763" y="672"/>
                </a:lnTo>
                <a:lnTo>
                  <a:pt x="764" y="675"/>
                </a:lnTo>
                <a:lnTo>
                  <a:pt x="764" y="676"/>
                </a:lnTo>
                <a:lnTo>
                  <a:pt x="765" y="677"/>
                </a:lnTo>
                <a:lnTo>
                  <a:pt x="765" y="678"/>
                </a:lnTo>
                <a:lnTo>
                  <a:pt x="765" y="679"/>
                </a:lnTo>
                <a:lnTo>
                  <a:pt x="767" y="679"/>
                </a:lnTo>
                <a:lnTo>
                  <a:pt x="768" y="679"/>
                </a:lnTo>
                <a:lnTo>
                  <a:pt x="768" y="680"/>
                </a:lnTo>
                <a:lnTo>
                  <a:pt x="769" y="680"/>
                </a:lnTo>
                <a:lnTo>
                  <a:pt x="770" y="680"/>
                </a:lnTo>
                <a:lnTo>
                  <a:pt x="771" y="680"/>
                </a:lnTo>
                <a:lnTo>
                  <a:pt x="772" y="680"/>
                </a:lnTo>
                <a:lnTo>
                  <a:pt x="773" y="680"/>
                </a:lnTo>
                <a:lnTo>
                  <a:pt x="776" y="680"/>
                </a:lnTo>
                <a:lnTo>
                  <a:pt x="778" y="680"/>
                </a:lnTo>
                <a:lnTo>
                  <a:pt x="779" y="680"/>
                </a:lnTo>
                <a:lnTo>
                  <a:pt x="780" y="680"/>
                </a:lnTo>
                <a:lnTo>
                  <a:pt x="779" y="680"/>
                </a:lnTo>
                <a:lnTo>
                  <a:pt x="778" y="680"/>
                </a:lnTo>
                <a:lnTo>
                  <a:pt x="776" y="680"/>
                </a:lnTo>
                <a:lnTo>
                  <a:pt x="775" y="680"/>
                </a:lnTo>
                <a:lnTo>
                  <a:pt x="773" y="680"/>
                </a:lnTo>
                <a:lnTo>
                  <a:pt x="772" y="680"/>
                </a:lnTo>
                <a:lnTo>
                  <a:pt x="771" y="680"/>
                </a:lnTo>
                <a:lnTo>
                  <a:pt x="770" y="680"/>
                </a:lnTo>
                <a:lnTo>
                  <a:pt x="769" y="680"/>
                </a:lnTo>
                <a:lnTo>
                  <a:pt x="768" y="680"/>
                </a:lnTo>
                <a:lnTo>
                  <a:pt x="764" y="680"/>
                </a:lnTo>
                <a:lnTo>
                  <a:pt x="763" y="680"/>
                </a:lnTo>
                <a:lnTo>
                  <a:pt x="762" y="680"/>
                </a:lnTo>
                <a:lnTo>
                  <a:pt x="762" y="679"/>
                </a:lnTo>
                <a:lnTo>
                  <a:pt x="764" y="678"/>
                </a:lnTo>
                <a:lnTo>
                  <a:pt x="762" y="678"/>
                </a:lnTo>
                <a:lnTo>
                  <a:pt x="762" y="676"/>
                </a:lnTo>
                <a:lnTo>
                  <a:pt x="761" y="676"/>
                </a:lnTo>
                <a:lnTo>
                  <a:pt x="758" y="676"/>
                </a:lnTo>
                <a:lnTo>
                  <a:pt x="755" y="676"/>
                </a:lnTo>
                <a:lnTo>
                  <a:pt x="755" y="672"/>
                </a:lnTo>
                <a:lnTo>
                  <a:pt x="762" y="674"/>
                </a:lnTo>
                <a:lnTo>
                  <a:pt x="762" y="672"/>
                </a:lnTo>
                <a:lnTo>
                  <a:pt x="760" y="666"/>
                </a:lnTo>
                <a:lnTo>
                  <a:pt x="760" y="664"/>
                </a:lnTo>
                <a:lnTo>
                  <a:pt x="760" y="663"/>
                </a:lnTo>
                <a:lnTo>
                  <a:pt x="759" y="663"/>
                </a:lnTo>
                <a:lnTo>
                  <a:pt x="759" y="662"/>
                </a:lnTo>
                <a:lnTo>
                  <a:pt x="758" y="662"/>
                </a:lnTo>
                <a:lnTo>
                  <a:pt x="756" y="661"/>
                </a:lnTo>
                <a:lnTo>
                  <a:pt x="756" y="660"/>
                </a:lnTo>
                <a:lnTo>
                  <a:pt x="755" y="660"/>
                </a:lnTo>
                <a:lnTo>
                  <a:pt x="755" y="659"/>
                </a:lnTo>
                <a:lnTo>
                  <a:pt x="755" y="655"/>
                </a:lnTo>
                <a:lnTo>
                  <a:pt x="756" y="655"/>
                </a:lnTo>
                <a:lnTo>
                  <a:pt x="756" y="657"/>
                </a:lnTo>
                <a:lnTo>
                  <a:pt x="756" y="655"/>
                </a:lnTo>
                <a:lnTo>
                  <a:pt x="756" y="654"/>
                </a:lnTo>
                <a:lnTo>
                  <a:pt x="756" y="653"/>
                </a:lnTo>
                <a:lnTo>
                  <a:pt x="756" y="652"/>
                </a:lnTo>
                <a:lnTo>
                  <a:pt x="756" y="651"/>
                </a:lnTo>
                <a:lnTo>
                  <a:pt x="756" y="650"/>
                </a:lnTo>
                <a:lnTo>
                  <a:pt x="756" y="649"/>
                </a:lnTo>
                <a:lnTo>
                  <a:pt x="756" y="646"/>
                </a:lnTo>
                <a:lnTo>
                  <a:pt x="756" y="645"/>
                </a:lnTo>
                <a:lnTo>
                  <a:pt x="756" y="644"/>
                </a:lnTo>
                <a:lnTo>
                  <a:pt x="756" y="642"/>
                </a:lnTo>
                <a:lnTo>
                  <a:pt x="756" y="639"/>
                </a:lnTo>
                <a:lnTo>
                  <a:pt x="756" y="638"/>
                </a:lnTo>
                <a:lnTo>
                  <a:pt x="756" y="637"/>
                </a:lnTo>
                <a:lnTo>
                  <a:pt x="756" y="636"/>
                </a:lnTo>
                <a:lnTo>
                  <a:pt x="756" y="635"/>
                </a:lnTo>
                <a:lnTo>
                  <a:pt x="755" y="635"/>
                </a:lnTo>
                <a:lnTo>
                  <a:pt x="755" y="634"/>
                </a:lnTo>
                <a:lnTo>
                  <a:pt x="754" y="634"/>
                </a:lnTo>
                <a:lnTo>
                  <a:pt x="753" y="633"/>
                </a:lnTo>
                <a:lnTo>
                  <a:pt x="752" y="632"/>
                </a:lnTo>
                <a:lnTo>
                  <a:pt x="751" y="632"/>
                </a:lnTo>
                <a:lnTo>
                  <a:pt x="750" y="632"/>
                </a:lnTo>
                <a:lnTo>
                  <a:pt x="748" y="630"/>
                </a:lnTo>
                <a:lnTo>
                  <a:pt x="747" y="630"/>
                </a:lnTo>
                <a:lnTo>
                  <a:pt x="747" y="629"/>
                </a:lnTo>
                <a:lnTo>
                  <a:pt x="746" y="629"/>
                </a:lnTo>
                <a:lnTo>
                  <a:pt x="745" y="628"/>
                </a:lnTo>
                <a:lnTo>
                  <a:pt x="743" y="627"/>
                </a:lnTo>
                <a:lnTo>
                  <a:pt x="742" y="627"/>
                </a:lnTo>
                <a:lnTo>
                  <a:pt x="741" y="626"/>
                </a:lnTo>
                <a:lnTo>
                  <a:pt x="739" y="626"/>
                </a:lnTo>
                <a:lnTo>
                  <a:pt x="738" y="625"/>
                </a:lnTo>
                <a:lnTo>
                  <a:pt x="737" y="625"/>
                </a:lnTo>
                <a:lnTo>
                  <a:pt x="736" y="624"/>
                </a:lnTo>
                <a:lnTo>
                  <a:pt x="734" y="622"/>
                </a:lnTo>
                <a:lnTo>
                  <a:pt x="733" y="622"/>
                </a:lnTo>
                <a:lnTo>
                  <a:pt x="732" y="621"/>
                </a:lnTo>
                <a:lnTo>
                  <a:pt x="730" y="621"/>
                </a:lnTo>
                <a:lnTo>
                  <a:pt x="728" y="620"/>
                </a:lnTo>
                <a:lnTo>
                  <a:pt x="728" y="619"/>
                </a:lnTo>
                <a:lnTo>
                  <a:pt x="727" y="619"/>
                </a:lnTo>
                <a:lnTo>
                  <a:pt x="726" y="619"/>
                </a:lnTo>
                <a:lnTo>
                  <a:pt x="726" y="620"/>
                </a:lnTo>
                <a:lnTo>
                  <a:pt x="726" y="622"/>
                </a:lnTo>
                <a:lnTo>
                  <a:pt x="726" y="624"/>
                </a:lnTo>
                <a:lnTo>
                  <a:pt x="726" y="626"/>
                </a:lnTo>
                <a:lnTo>
                  <a:pt x="725" y="632"/>
                </a:lnTo>
                <a:lnTo>
                  <a:pt x="725" y="634"/>
                </a:lnTo>
                <a:lnTo>
                  <a:pt x="721" y="633"/>
                </a:lnTo>
                <a:lnTo>
                  <a:pt x="720" y="633"/>
                </a:lnTo>
                <a:lnTo>
                  <a:pt x="719" y="633"/>
                </a:lnTo>
                <a:lnTo>
                  <a:pt x="719" y="639"/>
                </a:lnTo>
                <a:lnTo>
                  <a:pt x="717" y="639"/>
                </a:lnTo>
                <a:lnTo>
                  <a:pt x="716" y="667"/>
                </a:lnTo>
                <a:lnTo>
                  <a:pt x="727" y="667"/>
                </a:lnTo>
                <a:lnTo>
                  <a:pt x="727" y="694"/>
                </a:lnTo>
                <a:lnTo>
                  <a:pt x="715" y="694"/>
                </a:lnTo>
                <a:lnTo>
                  <a:pt x="715" y="697"/>
                </a:lnTo>
                <a:lnTo>
                  <a:pt x="715" y="701"/>
                </a:lnTo>
                <a:lnTo>
                  <a:pt x="715" y="704"/>
                </a:lnTo>
                <a:lnTo>
                  <a:pt x="715" y="707"/>
                </a:lnTo>
                <a:lnTo>
                  <a:pt x="715" y="709"/>
                </a:lnTo>
                <a:lnTo>
                  <a:pt x="715" y="711"/>
                </a:lnTo>
                <a:lnTo>
                  <a:pt x="715" y="712"/>
                </a:lnTo>
                <a:lnTo>
                  <a:pt x="713" y="712"/>
                </a:lnTo>
                <a:lnTo>
                  <a:pt x="712" y="711"/>
                </a:lnTo>
                <a:lnTo>
                  <a:pt x="712" y="710"/>
                </a:lnTo>
                <a:lnTo>
                  <a:pt x="709" y="707"/>
                </a:lnTo>
                <a:lnTo>
                  <a:pt x="708" y="705"/>
                </a:lnTo>
                <a:lnTo>
                  <a:pt x="707" y="705"/>
                </a:lnTo>
                <a:lnTo>
                  <a:pt x="707" y="704"/>
                </a:lnTo>
                <a:lnTo>
                  <a:pt x="702" y="704"/>
                </a:lnTo>
                <a:lnTo>
                  <a:pt x="701" y="704"/>
                </a:lnTo>
                <a:lnTo>
                  <a:pt x="699" y="704"/>
                </a:lnTo>
                <a:lnTo>
                  <a:pt x="696" y="704"/>
                </a:lnTo>
                <a:lnTo>
                  <a:pt x="691" y="704"/>
                </a:lnTo>
                <a:lnTo>
                  <a:pt x="690" y="704"/>
                </a:lnTo>
                <a:lnTo>
                  <a:pt x="689" y="703"/>
                </a:lnTo>
                <a:lnTo>
                  <a:pt x="689" y="702"/>
                </a:lnTo>
                <a:lnTo>
                  <a:pt x="689" y="701"/>
                </a:lnTo>
                <a:lnTo>
                  <a:pt x="687" y="699"/>
                </a:lnTo>
                <a:lnTo>
                  <a:pt x="687" y="695"/>
                </a:lnTo>
                <a:lnTo>
                  <a:pt x="686" y="694"/>
                </a:lnTo>
                <a:lnTo>
                  <a:pt x="683" y="694"/>
                </a:lnTo>
                <a:lnTo>
                  <a:pt x="683" y="692"/>
                </a:lnTo>
                <a:lnTo>
                  <a:pt x="674" y="692"/>
                </a:lnTo>
                <a:lnTo>
                  <a:pt x="674" y="691"/>
                </a:lnTo>
                <a:lnTo>
                  <a:pt x="673" y="691"/>
                </a:lnTo>
                <a:lnTo>
                  <a:pt x="673" y="689"/>
                </a:lnTo>
                <a:lnTo>
                  <a:pt x="673" y="688"/>
                </a:lnTo>
                <a:lnTo>
                  <a:pt x="673" y="687"/>
                </a:lnTo>
                <a:lnTo>
                  <a:pt x="675" y="686"/>
                </a:lnTo>
                <a:lnTo>
                  <a:pt x="675" y="685"/>
                </a:lnTo>
                <a:lnTo>
                  <a:pt x="674" y="684"/>
                </a:lnTo>
                <a:lnTo>
                  <a:pt x="673" y="684"/>
                </a:lnTo>
                <a:lnTo>
                  <a:pt x="673" y="683"/>
                </a:lnTo>
                <a:lnTo>
                  <a:pt x="672" y="683"/>
                </a:lnTo>
                <a:lnTo>
                  <a:pt x="670" y="684"/>
                </a:lnTo>
                <a:lnTo>
                  <a:pt x="669" y="684"/>
                </a:lnTo>
                <a:lnTo>
                  <a:pt x="668" y="684"/>
                </a:lnTo>
                <a:lnTo>
                  <a:pt x="667" y="684"/>
                </a:lnTo>
                <a:lnTo>
                  <a:pt x="666" y="684"/>
                </a:lnTo>
                <a:lnTo>
                  <a:pt x="665" y="684"/>
                </a:lnTo>
                <a:lnTo>
                  <a:pt x="665" y="683"/>
                </a:lnTo>
                <a:lnTo>
                  <a:pt x="664" y="682"/>
                </a:lnTo>
                <a:lnTo>
                  <a:pt x="663" y="682"/>
                </a:lnTo>
                <a:lnTo>
                  <a:pt x="661" y="682"/>
                </a:lnTo>
                <a:lnTo>
                  <a:pt x="660" y="683"/>
                </a:lnTo>
                <a:lnTo>
                  <a:pt x="659" y="684"/>
                </a:lnTo>
                <a:lnTo>
                  <a:pt x="658" y="684"/>
                </a:lnTo>
                <a:lnTo>
                  <a:pt x="657" y="684"/>
                </a:lnTo>
                <a:lnTo>
                  <a:pt x="657" y="683"/>
                </a:lnTo>
                <a:lnTo>
                  <a:pt x="656" y="683"/>
                </a:lnTo>
                <a:lnTo>
                  <a:pt x="656" y="682"/>
                </a:lnTo>
                <a:lnTo>
                  <a:pt x="655" y="682"/>
                </a:lnTo>
                <a:lnTo>
                  <a:pt x="655" y="683"/>
                </a:lnTo>
                <a:lnTo>
                  <a:pt x="655" y="684"/>
                </a:lnTo>
                <a:lnTo>
                  <a:pt x="655" y="685"/>
                </a:lnTo>
                <a:lnTo>
                  <a:pt x="653" y="685"/>
                </a:lnTo>
                <a:lnTo>
                  <a:pt x="652" y="685"/>
                </a:lnTo>
                <a:lnTo>
                  <a:pt x="652" y="686"/>
                </a:lnTo>
                <a:lnTo>
                  <a:pt x="652" y="687"/>
                </a:lnTo>
                <a:lnTo>
                  <a:pt x="652" y="688"/>
                </a:lnTo>
                <a:lnTo>
                  <a:pt x="652" y="689"/>
                </a:lnTo>
                <a:lnTo>
                  <a:pt x="651" y="689"/>
                </a:lnTo>
                <a:lnTo>
                  <a:pt x="651" y="691"/>
                </a:lnTo>
                <a:lnTo>
                  <a:pt x="650" y="691"/>
                </a:lnTo>
                <a:lnTo>
                  <a:pt x="649" y="691"/>
                </a:lnTo>
                <a:lnTo>
                  <a:pt x="649" y="689"/>
                </a:lnTo>
                <a:lnTo>
                  <a:pt x="649" y="688"/>
                </a:lnTo>
                <a:lnTo>
                  <a:pt x="648" y="688"/>
                </a:lnTo>
                <a:lnTo>
                  <a:pt x="647" y="688"/>
                </a:lnTo>
                <a:lnTo>
                  <a:pt x="647" y="689"/>
                </a:lnTo>
                <a:lnTo>
                  <a:pt x="646" y="689"/>
                </a:lnTo>
                <a:lnTo>
                  <a:pt x="644" y="689"/>
                </a:lnTo>
                <a:lnTo>
                  <a:pt x="643" y="689"/>
                </a:lnTo>
                <a:lnTo>
                  <a:pt x="643" y="688"/>
                </a:lnTo>
                <a:lnTo>
                  <a:pt x="642" y="687"/>
                </a:lnTo>
                <a:lnTo>
                  <a:pt x="642" y="686"/>
                </a:lnTo>
                <a:lnTo>
                  <a:pt x="641" y="686"/>
                </a:lnTo>
                <a:lnTo>
                  <a:pt x="641" y="685"/>
                </a:lnTo>
                <a:lnTo>
                  <a:pt x="640" y="685"/>
                </a:lnTo>
                <a:lnTo>
                  <a:pt x="639" y="685"/>
                </a:lnTo>
                <a:lnTo>
                  <a:pt x="639" y="686"/>
                </a:lnTo>
                <a:lnTo>
                  <a:pt x="638" y="686"/>
                </a:lnTo>
                <a:lnTo>
                  <a:pt x="638" y="687"/>
                </a:lnTo>
                <a:lnTo>
                  <a:pt x="637" y="687"/>
                </a:lnTo>
                <a:lnTo>
                  <a:pt x="635" y="687"/>
                </a:lnTo>
                <a:lnTo>
                  <a:pt x="634" y="687"/>
                </a:lnTo>
                <a:lnTo>
                  <a:pt x="634" y="686"/>
                </a:lnTo>
                <a:lnTo>
                  <a:pt x="634" y="685"/>
                </a:lnTo>
                <a:lnTo>
                  <a:pt x="635" y="684"/>
                </a:lnTo>
                <a:lnTo>
                  <a:pt x="634" y="684"/>
                </a:lnTo>
                <a:lnTo>
                  <a:pt x="634" y="683"/>
                </a:lnTo>
                <a:lnTo>
                  <a:pt x="633" y="683"/>
                </a:lnTo>
                <a:lnTo>
                  <a:pt x="632" y="683"/>
                </a:lnTo>
                <a:lnTo>
                  <a:pt x="632" y="684"/>
                </a:lnTo>
                <a:lnTo>
                  <a:pt x="631" y="684"/>
                </a:lnTo>
                <a:lnTo>
                  <a:pt x="631" y="683"/>
                </a:lnTo>
                <a:lnTo>
                  <a:pt x="630" y="683"/>
                </a:lnTo>
                <a:lnTo>
                  <a:pt x="631" y="682"/>
                </a:lnTo>
                <a:lnTo>
                  <a:pt x="631" y="680"/>
                </a:lnTo>
                <a:lnTo>
                  <a:pt x="630" y="680"/>
                </a:lnTo>
                <a:lnTo>
                  <a:pt x="629" y="680"/>
                </a:lnTo>
                <a:lnTo>
                  <a:pt x="629" y="679"/>
                </a:lnTo>
                <a:lnTo>
                  <a:pt x="630" y="679"/>
                </a:lnTo>
                <a:lnTo>
                  <a:pt x="631" y="679"/>
                </a:lnTo>
                <a:lnTo>
                  <a:pt x="631" y="678"/>
                </a:lnTo>
                <a:lnTo>
                  <a:pt x="630" y="678"/>
                </a:lnTo>
                <a:lnTo>
                  <a:pt x="630" y="677"/>
                </a:lnTo>
                <a:lnTo>
                  <a:pt x="630" y="676"/>
                </a:lnTo>
                <a:lnTo>
                  <a:pt x="631" y="676"/>
                </a:lnTo>
                <a:lnTo>
                  <a:pt x="631" y="675"/>
                </a:lnTo>
                <a:lnTo>
                  <a:pt x="631" y="674"/>
                </a:lnTo>
                <a:lnTo>
                  <a:pt x="632" y="674"/>
                </a:lnTo>
                <a:lnTo>
                  <a:pt x="632" y="672"/>
                </a:lnTo>
                <a:lnTo>
                  <a:pt x="631" y="672"/>
                </a:lnTo>
                <a:lnTo>
                  <a:pt x="630" y="672"/>
                </a:lnTo>
                <a:lnTo>
                  <a:pt x="629" y="672"/>
                </a:lnTo>
                <a:lnTo>
                  <a:pt x="626" y="672"/>
                </a:lnTo>
                <a:lnTo>
                  <a:pt x="625" y="672"/>
                </a:lnTo>
                <a:lnTo>
                  <a:pt x="624" y="671"/>
                </a:lnTo>
                <a:lnTo>
                  <a:pt x="624" y="670"/>
                </a:lnTo>
                <a:lnTo>
                  <a:pt x="624" y="669"/>
                </a:lnTo>
                <a:lnTo>
                  <a:pt x="623" y="669"/>
                </a:lnTo>
                <a:lnTo>
                  <a:pt x="623" y="668"/>
                </a:lnTo>
                <a:lnTo>
                  <a:pt x="622" y="668"/>
                </a:lnTo>
                <a:lnTo>
                  <a:pt x="622" y="667"/>
                </a:lnTo>
                <a:lnTo>
                  <a:pt x="623" y="666"/>
                </a:lnTo>
                <a:lnTo>
                  <a:pt x="623" y="664"/>
                </a:lnTo>
                <a:lnTo>
                  <a:pt x="622" y="664"/>
                </a:lnTo>
                <a:lnTo>
                  <a:pt x="621" y="664"/>
                </a:lnTo>
                <a:lnTo>
                  <a:pt x="620" y="664"/>
                </a:lnTo>
                <a:lnTo>
                  <a:pt x="618" y="664"/>
                </a:lnTo>
                <a:lnTo>
                  <a:pt x="618" y="663"/>
                </a:lnTo>
                <a:lnTo>
                  <a:pt x="618" y="662"/>
                </a:lnTo>
                <a:lnTo>
                  <a:pt x="620" y="661"/>
                </a:lnTo>
                <a:lnTo>
                  <a:pt x="620" y="660"/>
                </a:lnTo>
                <a:lnTo>
                  <a:pt x="618" y="660"/>
                </a:lnTo>
                <a:lnTo>
                  <a:pt x="618" y="661"/>
                </a:lnTo>
                <a:lnTo>
                  <a:pt x="617" y="661"/>
                </a:lnTo>
                <a:lnTo>
                  <a:pt x="616" y="661"/>
                </a:lnTo>
                <a:lnTo>
                  <a:pt x="615" y="661"/>
                </a:lnTo>
                <a:lnTo>
                  <a:pt x="615" y="662"/>
                </a:lnTo>
                <a:lnTo>
                  <a:pt x="614" y="662"/>
                </a:lnTo>
                <a:lnTo>
                  <a:pt x="614" y="663"/>
                </a:lnTo>
                <a:lnTo>
                  <a:pt x="614" y="667"/>
                </a:lnTo>
                <a:lnTo>
                  <a:pt x="614" y="671"/>
                </a:lnTo>
                <a:lnTo>
                  <a:pt x="609" y="671"/>
                </a:lnTo>
                <a:lnTo>
                  <a:pt x="610" y="669"/>
                </a:lnTo>
                <a:lnTo>
                  <a:pt x="606" y="668"/>
                </a:lnTo>
                <a:lnTo>
                  <a:pt x="605" y="668"/>
                </a:lnTo>
                <a:lnTo>
                  <a:pt x="604" y="668"/>
                </a:lnTo>
                <a:lnTo>
                  <a:pt x="603" y="668"/>
                </a:lnTo>
                <a:lnTo>
                  <a:pt x="601" y="668"/>
                </a:lnTo>
                <a:lnTo>
                  <a:pt x="601" y="667"/>
                </a:lnTo>
                <a:lnTo>
                  <a:pt x="598" y="667"/>
                </a:lnTo>
                <a:lnTo>
                  <a:pt x="597" y="667"/>
                </a:lnTo>
                <a:lnTo>
                  <a:pt x="597" y="670"/>
                </a:lnTo>
                <a:lnTo>
                  <a:pt x="601" y="670"/>
                </a:lnTo>
                <a:lnTo>
                  <a:pt x="601" y="672"/>
                </a:lnTo>
                <a:lnTo>
                  <a:pt x="601" y="674"/>
                </a:lnTo>
                <a:lnTo>
                  <a:pt x="600" y="674"/>
                </a:lnTo>
                <a:lnTo>
                  <a:pt x="599" y="674"/>
                </a:lnTo>
                <a:lnTo>
                  <a:pt x="595" y="674"/>
                </a:lnTo>
                <a:lnTo>
                  <a:pt x="592" y="674"/>
                </a:lnTo>
                <a:lnTo>
                  <a:pt x="590" y="672"/>
                </a:lnTo>
                <a:lnTo>
                  <a:pt x="590" y="666"/>
                </a:lnTo>
                <a:lnTo>
                  <a:pt x="587" y="666"/>
                </a:lnTo>
                <a:lnTo>
                  <a:pt x="586" y="666"/>
                </a:lnTo>
                <a:lnTo>
                  <a:pt x="584" y="666"/>
                </a:lnTo>
                <a:lnTo>
                  <a:pt x="583" y="666"/>
                </a:lnTo>
                <a:lnTo>
                  <a:pt x="582" y="664"/>
                </a:lnTo>
                <a:lnTo>
                  <a:pt x="578" y="664"/>
                </a:lnTo>
                <a:lnTo>
                  <a:pt x="577" y="664"/>
                </a:lnTo>
                <a:lnTo>
                  <a:pt x="575" y="664"/>
                </a:lnTo>
                <a:lnTo>
                  <a:pt x="574" y="664"/>
                </a:lnTo>
                <a:lnTo>
                  <a:pt x="574" y="667"/>
                </a:lnTo>
                <a:lnTo>
                  <a:pt x="577" y="667"/>
                </a:lnTo>
                <a:lnTo>
                  <a:pt x="578" y="668"/>
                </a:lnTo>
                <a:lnTo>
                  <a:pt x="578" y="669"/>
                </a:lnTo>
                <a:lnTo>
                  <a:pt x="578" y="670"/>
                </a:lnTo>
                <a:lnTo>
                  <a:pt x="578" y="671"/>
                </a:lnTo>
                <a:lnTo>
                  <a:pt x="577" y="670"/>
                </a:lnTo>
                <a:lnTo>
                  <a:pt x="575" y="670"/>
                </a:lnTo>
                <a:lnTo>
                  <a:pt x="574" y="670"/>
                </a:lnTo>
                <a:lnTo>
                  <a:pt x="573" y="670"/>
                </a:lnTo>
                <a:lnTo>
                  <a:pt x="571" y="670"/>
                </a:lnTo>
                <a:lnTo>
                  <a:pt x="567" y="670"/>
                </a:lnTo>
                <a:lnTo>
                  <a:pt x="566" y="670"/>
                </a:lnTo>
                <a:lnTo>
                  <a:pt x="565" y="670"/>
                </a:lnTo>
                <a:lnTo>
                  <a:pt x="561" y="669"/>
                </a:lnTo>
                <a:lnTo>
                  <a:pt x="556" y="669"/>
                </a:lnTo>
                <a:lnTo>
                  <a:pt x="554" y="669"/>
                </a:lnTo>
                <a:lnTo>
                  <a:pt x="547" y="669"/>
                </a:lnTo>
                <a:lnTo>
                  <a:pt x="545" y="669"/>
                </a:lnTo>
                <a:lnTo>
                  <a:pt x="544" y="669"/>
                </a:lnTo>
                <a:lnTo>
                  <a:pt x="541" y="669"/>
                </a:lnTo>
                <a:lnTo>
                  <a:pt x="539" y="669"/>
                </a:lnTo>
                <a:lnTo>
                  <a:pt x="538" y="669"/>
                </a:lnTo>
                <a:lnTo>
                  <a:pt x="528" y="668"/>
                </a:lnTo>
                <a:lnTo>
                  <a:pt x="526" y="668"/>
                </a:lnTo>
                <a:lnTo>
                  <a:pt x="520" y="668"/>
                </a:lnTo>
                <a:lnTo>
                  <a:pt x="517" y="668"/>
                </a:lnTo>
                <a:lnTo>
                  <a:pt x="513" y="668"/>
                </a:lnTo>
                <a:lnTo>
                  <a:pt x="513" y="667"/>
                </a:lnTo>
                <a:lnTo>
                  <a:pt x="514" y="664"/>
                </a:lnTo>
                <a:lnTo>
                  <a:pt x="514" y="663"/>
                </a:lnTo>
                <a:lnTo>
                  <a:pt x="515" y="658"/>
                </a:lnTo>
                <a:lnTo>
                  <a:pt x="517" y="654"/>
                </a:lnTo>
                <a:lnTo>
                  <a:pt x="518" y="652"/>
                </a:lnTo>
                <a:lnTo>
                  <a:pt x="518" y="651"/>
                </a:lnTo>
                <a:lnTo>
                  <a:pt x="517" y="651"/>
                </a:lnTo>
                <a:lnTo>
                  <a:pt x="515" y="651"/>
                </a:lnTo>
                <a:lnTo>
                  <a:pt x="514" y="651"/>
                </a:lnTo>
                <a:lnTo>
                  <a:pt x="513" y="651"/>
                </a:lnTo>
                <a:lnTo>
                  <a:pt x="510" y="651"/>
                </a:lnTo>
                <a:lnTo>
                  <a:pt x="508" y="657"/>
                </a:lnTo>
                <a:lnTo>
                  <a:pt x="508" y="658"/>
                </a:lnTo>
                <a:lnTo>
                  <a:pt x="506" y="661"/>
                </a:lnTo>
                <a:lnTo>
                  <a:pt x="505" y="661"/>
                </a:lnTo>
                <a:lnTo>
                  <a:pt x="502" y="661"/>
                </a:lnTo>
                <a:lnTo>
                  <a:pt x="497" y="661"/>
                </a:lnTo>
                <a:lnTo>
                  <a:pt x="495" y="660"/>
                </a:lnTo>
                <a:lnTo>
                  <a:pt x="494" y="660"/>
                </a:lnTo>
                <a:lnTo>
                  <a:pt x="493" y="661"/>
                </a:lnTo>
                <a:lnTo>
                  <a:pt x="487" y="663"/>
                </a:lnTo>
                <a:lnTo>
                  <a:pt x="485" y="664"/>
                </a:lnTo>
                <a:lnTo>
                  <a:pt x="484" y="666"/>
                </a:lnTo>
                <a:lnTo>
                  <a:pt x="477" y="664"/>
                </a:lnTo>
                <a:lnTo>
                  <a:pt x="475" y="664"/>
                </a:lnTo>
                <a:lnTo>
                  <a:pt x="470" y="664"/>
                </a:lnTo>
                <a:lnTo>
                  <a:pt x="466" y="664"/>
                </a:lnTo>
                <a:lnTo>
                  <a:pt x="463" y="664"/>
                </a:lnTo>
                <a:lnTo>
                  <a:pt x="463" y="663"/>
                </a:lnTo>
                <a:lnTo>
                  <a:pt x="461" y="663"/>
                </a:lnTo>
                <a:lnTo>
                  <a:pt x="460" y="663"/>
                </a:lnTo>
                <a:lnTo>
                  <a:pt x="459" y="662"/>
                </a:lnTo>
                <a:lnTo>
                  <a:pt x="458" y="662"/>
                </a:lnTo>
                <a:lnTo>
                  <a:pt x="457" y="662"/>
                </a:lnTo>
                <a:lnTo>
                  <a:pt x="457" y="661"/>
                </a:lnTo>
                <a:lnTo>
                  <a:pt x="456" y="661"/>
                </a:lnTo>
                <a:lnTo>
                  <a:pt x="454" y="661"/>
                </a:lnTo>
                <a:lnTo>
                  <a:pt x="453" y="662"/>
                </a:lnTo>
                <a:lnTo>
                  <a:pt x="451" y="663"/>
                </a:lnTo>
                <a:lnTo>
                  <a:pt x="444" y="667"/>
                </a:lnTo>
                <a:lnTo>
                  <a:pt x="441" y="668"/>
                </a:lnTo>
                <a:lnTo>
                  <a:pt x="439" y="669"/>
                </a:lnTo>
                <a:lnTo>
                  <a:pt x="436" y="670"/>
                </a:lnTo>
                <a:lnTo>
                  <a:pt x="435" y="671"/>
                </a:lnTo>
                <a:lnTo>
                  <a:pt x="433" y="672"/>
                </a:lnTo>
                <a:lnTo>
                  <a:pt x="432" y="672"/>
                </a:lnTo>
                <a:lnTo>
                  <a:pt x="429" y="674"/>
                </a:lnTo>
                <a:lnTo>
                  <a:pt x="428" y="675"/>
                </a:lnTo>
                <a:lnTo>
                  <a:pt x="425" y="676"/>
                </a:lnTo>
                <a:lnTo>
                  <a:pt x="424" y="677"/>
                </a:lnTo>
                <a:lnTo>
                  <a:pt x="423" y="677"/>
                </a:lnTo>
                <a:lnTo>
                  <a:pt x="420" y="678"/>
                </a:lnTo>
                <a:lnTo>
                  <a:pt x="417" y="679"/>
                </a:lnTo>
                <a:lnTo>
                  <a:pt x="401" y="686"/>
                </a:lnTo>
                <a:lnTo>
                  <a:pt x="392" y="692"/>
                </a:lnTo>
                <a:lnTo>
                  <a:pt x="390" y="692"/>
                </a:lnTo>
                <a:lnTo>
                  <a:pt x="390" y="693"/>
                </a:lnTo>
                <a:lnTo>
                  <a:pt x="388" y="693"/>
                </a:lnTo>
                <a:lnTo>
                  <a:pt x="379" y="697"/>
                </a:lnTo>
                <a:lnTo>
                  <a:pt x="370" y="701"/>
                </a:lnTo>
                <a:lnTo>
                  <a:pt x="351" y="710"/>
                </a:lnTo>
                <a:lnTo>
                  <a:pt x="340" y="716"/>
                </a:lnTo>
                <a:lnTo>
                  <a:pt x="336" y="717"/>
                </a:lnTo>
                <a:lnTo>
                  <a:pt x="331" y="719"/>
                </a:lnTo>
                <a:lnTo>
                  <a:pt x="330" y="719"/>
                </a:lnTo>
                <a:lnTo>
                  <a:pt x="330" y="720"/>
                </a:lnTo>
                <a:lnTo>
                  <a:pt x="329" y="720"/>
                </a:lnTo>
                <a:lnTo>
                  <a:pt x="324" y="722"/>
                </a:lnTo>
                <a:lnTo>
                  <a:pt x="319" y="725"/>
                </a:lnTo>
                <a:lnTo>
                  <a:pt x="306" y="730"/>
                </a:lnTo>
                <a:lnTo>
                  <a:pt x="297" y="735"/>
                </a:lnTo>
                <a:lnTo>
                  <a:pt x="293" y="737"/>
                </a:lnTo>
                <a:lnTo>
                  <a:pt x="289" y="738"/>
                </a:lnTo>
                <a:lnTo>
                  <a:pt x="286" y="741"/>
                </a:lnTo>
                <a:lnTo>
                  <a:pt x="285" y="741"/>
                </a:lnTo>
                <a:lnTo>
                  <a:pt x="284" y="741"/>
                </a:lnTo>
                <a:lnTo>
                  <a:pt x="278" y="744"/>
                </a:lnTo>
                <a:lnTo>
                  <a:pt x="263" y="751"/>
                </a:lnTo>
                <a:lnTo>
                  <a:pt x="262" y="751"/>
                </a:lnTo>
                <a:lnTo>
                  <a:pt x="258" y="753"/>
                </a:lnTo>
                <a:lnTo>
                  <a:pt x="255" y="754"/>
                </a:lnTo>
                <a:lnTo>
                  <a:pt x="241" y="761"/>
                </a:lnTo>
                <a:lnTo>
                  <a:pt x="228" y="767"/>
                </a:lnTo>
                <a:lnTo>
                  <a:pt x="227" y="767"/>
                </a:lnTo>
                <a:lnTo>
                  <a:pt x="226" y="767"/>
                </a:lnTo>
                <a:lnTo>
                  <a:pt x="221" y="769"/>
                </a:lnTo>
                <a:lnTo>
                  <a:pt x="217" y="770"/>
                </a:lnTo>
                <a:lnTo>
                  <a:pt x="213" y="772"/>
                </a:lnTo>
                <a:lnTo>
                  <a:pt x="196" y="779"/>
                </a:lnTo>
                <a:lnTo>
                  <a:pt x="195" y="779"/>
                </a:lnTo>
                <a:lnTo>
                  <a:pt x="194" y="780"/>
                </a:lnTo>
                <a:lnTo>
                  <a:pt x="186" y="784"/>
                </a:lnTo>
                <a:lnTo>
                  <a:pt x="185" y="784"/>
                </a:lnTo>
                <a:lnTo>
                  <a:pt x="183" y="785"/>
                </a:lnTo>
                <a:lnTo>
                  <a:pt x="178" y="787"/>
                </a:lnTo>
                <a:lnTo>
                  <a:pt x="176" y="787"/>
                </a:lnTo>
                <a:lnTo>
                  <a:pt x="174" y="789"/>
                </a:lnTo>
                <a:lnTo>
                  <a:pt x="172" y="789"/>
                </a:lnTo>
                <a:lnTo>
                  <a:pt x="168" y="792"/>
                </a:lnTo>
                <a:lnTo>
                  <a:pt x="167" y="792"/>
                </a:lnTo>
                <a:lnTo>
                  <a:pt x="165" y="793"/>
                </a:lnTo>
                <a:lnTo>
                  <a:pt x="147" y="800"/>
                </a:lnTo>
                <a:lnTo>
                  <a:pt x="143" y="802"/>
                </a:lnTo>
                <a:lnTo>
                  <a:pt x="136" y="804"/>
                </a:lnTo>
                <a:lnTo>
                  <a:pt x="132" y="806"/>
                </a:lnTo>
                <a:lnTo>
                  <a:pt x="131" y="806"/>
                </a:lnTo>
                <a:lnTo>
                  <a:pt x="130" y="806"/>
                </a:lnTo>
                <a:lnTo>
                  <a:pt x="130" y="805"/>
                </a:lnTo>
                <a:lnTo>
                  <a:pt x="129" y="803"/>
                </a:lnTo>
                <a:lnTo>
                  <a:pt x="129" y="802"/>
                </a:lnTo>
                <a:lnTo>
                  <a:pt x="129" y="801"/>
                </a:lnTo>
                <a:lnTo>
                  <a:pt x="129" y="800"/>
                </a:lnTo>
                <a:lnTo>
                  <a:pt x="129" y="799"/>
                </a:lnTo>
                <a:lnTo>
                  <a:pt x="129" y="797"/>
                </a:lnTo>
                <a:lnTo>
                  <a:pt x="129" y="794"/>
                </a:lnTo>
                <a:lnTo>
                  <a:pt x="129" y="792"/>
                </a:lnTo>
                <a:lnTo>
                  <a:pt x="129" y="787"/>
                </a:lnTo>
                <a:lnTo>
                  <a:pt x="129" y="785"/>
                </a:lnTo>
                <a:lnTo>
                  <a:pt x="130" y="780"/>
                </a:lnTo>
                <a:lnTo>
                  <a:pt x="130" y="777"/>
                </a:lnTo>
                <a:lnTo>
                  <a:pt x="130" y="774"/>
                </a:lnTo>
                <a:lnTo>
                  <a:pt x="130" y="772"/>
                </a:lnTo>
                <a:lnTo>
                  <a:pt x="130" y="770"/>
                </a:lnTo>
                <a:lnTo>
                  <a:pt x="130" y="768"/>
                </a:lnTo>
                <a:lnTo>
                  <a:pt x="130" y="764"/>
                </a:lnTo>
                <a:lnTo>
                  <a:pt x="129" y="758"/>
                </a:lnTo>
                <a:lnTo>
                  <a:pt x="129" y="755"/>
                </a:lnTo>
                <a:lnTo>
                  <a:pt x="129" y="752"/>
                </a:lnTo>
                <a:lnTo>
                  <a:pt x="129" y="750"/>
                </a:lnTo>
                <a:lnTo>
                  <a:pt x="129" y="749"/>
                </a:lnTo>
                <a:lnTo>
                  <a:pt x="129" y="734"/>
                </a:lnTo>
                <a:lnTo>
                  <a:pt x="129" y="730"/>
                </a:lnTo>
                <a:lnTo>
                  <a:pt x="129" y="720"/>
                </a:lnTo>
                <a:lnTo>
                  <a:pt x="129" y="719"/>
                </a:lnTo>
                <a:lnTo>
                  <a:pt x="129" y="705"/>
                </a:lnTo>
                <a:lnTo>
                  <a:pt x="129" y="700"/>
                </a:lnTo>
                <a:lnTo>
                  <a:pt x="129" y="696"/>
                </a:lnTo>
                <a:lnTo>
                  <a:pt x="129" y="687"/>
                </a:lnTo>
                <a:lnTo>
                  <a:pt x="129" y="686"/>
                </a:lnTo>
                <a:lnTo>
                  <a:pt x="130" y="671"/>
                </a:lnTo>
                <a:lnTo>
                  <a:pt x="130" y="662"/>
                </a:lnTo>
                <a:lnTo>
                  <a:pt x="130" y="654"/>
                </a:lnTo>
                <a:lnTo>
                  <a:pt x="130" y="642"/>
                </a:lnTo>
                <a:lnTo>
                  <a:pt x="130" y="632"/>
                </a:lnTo>
                <a:lnTo>
                  <a:pt x="130" y="625"/>
                </a:lnTo>
                <a:lnTo>
                  <a:pt x="130" y="621"/>
                </a:lnTo>
                <a:lnTo>
                  <a:pt x="130" y="613"/>
                </a:lnTo>
                <a:lnTo>
                  <a:pt x="130" y="611"/>
                </a:lnTo>
                <a:lnTo>
                  <a:pt x="130" y="610"/>
                </a:lnTo>
                <a:lnTo>
                  <a:pt x="130" y="608"/>
                </a:lnTo>
                <a:lnTo>
                  <a:pt x="130" y="605"/>
                </a:lnTo>
                <a:lnTo>
                  <a:pt x="130" y="604"/>
                </a:lnTo>
                <a:lnTo>
                  <a:pt x="131" y="593"/>
                </a:lnTo>
                <a:lnTo>
                  <a:pt x="131" y="590"/>
                </a:lnTo>
                <a:lnTo>
                  <a:pt x="131" y="588"/>
                </a:lnTo>
                <a:lnTo>
                  <a:pt x="131" y="579"/>
                </a:lnTo>
                <a:lnTo>
                  <a:pt x="131" y="576"/>
                </a:lnTo>
                <a:lnTo>
                  <a:pt x="131" y="575"/>
                </a:lnTo>
                <a:lnTo>
                  <a:pt x="131" y="572"/>
                </a:lnTo>
                <a:lnTo>
                  <a:pt x="131" y="571"/>
                </a:lnTo>
                <a:lnTo>
                  <a:pt x="131" y="570"/>
                </a:lnTo>
                <a:lnTo>
                  <a:pt x="131" y="565"/>
                </a:lnTo>
                <a:lnTo>
                  <a:pt x="131" y="563"/>
                </a:lnTo>
                <a:lnTo>
                  <a:pt x="131" y="561"/>
                </a:lnTo>
                <a:lnTo>
                  <a:pt x="131" y="555"/>
                </a:lnTo>
                <a:lnTo>
                  <a:pt x="131" y="551"/>
                </a:lnTo>
                <a:lnTo>
                  <a:pt x="131" y="542"/>
                </a:lnTo>
                <a:lnTo>
                  <a:pt x="131" y="540"/>
                </a:lnTo>
                <a:lnTo>
                  <a:pt x="131" y="536"/>
                </a:lnTo>
                <a:lnTo>
                  <a:pt x="131" y="535"/>
                </a:lnTo>
                <a:lnTo>
                  <a:pt x="131" y="530"/>
                </a:lnTo>
                <a:lnTo>
                  <a:pt x="131" y="528"/>
                </a:lnTo>
                <a:lnTo>
                  <a:pt x="131" y="523"/>
                </a:lnTo>
                <a:lnTo>
                  <a:pt x="130" y="523"/>
                </a:lnTo>
                <a:lnTo>
                  <a:pt x="120" y="523"/>
                </a:lnTo>
                <a:lnTo>
                  <a:pt x="118" y="523"/>
                </a:lnTo>
                <a:lnTo>
                  <a:pt x="116" y="523"/>
                </a:lnTo>
                <a:lnTo>
                  <a:pt x="113" y="523"/>
                </a:lnTo>
                <a:lnTo>
                  <a:pt x="107" y="523"/>
                </a:lnTo>
                <a:lnTo>
                  <a:pt x="104" y="523"/>
                </a:lnTo>
                <a:lnTo>
                  <a:pt x="101" y="523"/>
                </a:lnTo>
                <a:lnTo>
                  <a:pt x="98" y="523"/>
                </a:lnTo>
                <a:lnTo>
                  <a:pt x="98" y="524"/>
                </a:lnTo>
                <a:lnTo>
                  <a:pt x="98" y="534"/>
                </a:lnTo>
                <a:lnTo>
                  <a:pt x="98" y="536"/>
                </a:lnTo>
                <a:lnTo>
                  <a:pt x="98" y="537"/>
                </a:lnTo>
                <a:lnTo>
                  <a:pt x="98" y="538"/>
                </a:lnTo>
                <a:lnTo>
                  <a:pt x="98" y="540"/>
                </a:lnTo>
                <a:lnTo>
                  <a:pt x="98" y="548"/>
                </a:lnTo>
                <a:lnTo>
                  <a:pt x="98" y="553"/>
                </a:lnTo>
                <a:lnTo>
                  <a:pt x="98" y="554"/>
                </a:lnTo>
                <a:lnTo>
                  <a:pt x="98" y="555"/>
                </a:lnTo>
                <a:lnTo>
                  <a:pt x="97" y="555"/>
                </a:lnTo>
                <a:lnTo>
                  <a:pt x="96" y="555"/>
                </a:lnTo>
                <a:lnTo>
                  <a:pt x="92" y="555"/>
                </a:lnTo>
                <a:lnTo>
                  <a:pt x="90" y="555"/>
                </a:lnTo>
                <a:lnTo>
                  <a:pt x="89" y="555"/>
                </a:lnTo>
                <a:lnTo>
                  <a:pt x="88" y="555"/>
                </a:lnTo>
                <a:lnTo>
                  <a:pt x="86" y="555"/>
                </a:lnTo>
                <a:lnTo>
                  <a:pt x="84" y="555"/>
                </a:lnTo>
                <a:lnTo>
                  <a:pt x="83" y="555"/>
                </a:lnTo>
                <a:lnTo>
                  <a:pt x="82" y="555"/>
                </a:lnTo>
                <a:lnTo>
                  <a:pt x="79" y="555"/>
                </a:lnTo>
                <a:lnTo>
                  <a:pt x="67" y="555"/>
                </a:lnTo>
                <a:lnTo>
                  <a:pt x="66" y="555"/>
                </a:lnTo>
                <a:lnTo>
                  <a:pt x="66" y="554"/>
                </a:lnTo>
                <a:lnTo>
                  <a:pt x="66" y="553"/>
                </a:lnTo>
                <a:lnTo>
                  <a:pt x="65" y="553"/>
                </a:lnTo>
                <a:lnTo>
                  <a:pt x="64" y="553"/>
                </a:lnTo>
                <a:lnTo>
                  <a:pt x="61" y="553"/>
                </a:lnTo>
                <a:lnTo>
                  <a:pt x="57" y="553"/>
                </a:lnTo>
                <a:lnTo>
                  <a:pt x="54" y="553"/>
                </a:lnTo>
                <a:lnTo>
                  <a:pt x="49" y="553"/>
                </a:lnTo>
                <a:lnTo>
                  <a:pt x="48" y="553"/>
                </a:lnTo>
                <a:lnTo>
                  <a:pt x="47" y="553"/>
                </a:lnTo>
                <a:lnTo>
                  <a:pt x="44" y="553"/>
                </a:lnTo>
                <a:lnTo>
                  <a:pt x="40" y="553"/>
                </a:lnTo>
                <a:lnTo>
                  <a:pt x="39" y="553"/>
                </a:lnTo>
                <a:lnTo>
                  <a:pt x="39" y="554"/>
                </a:lnTo>
                <a:lnTo>
                  <a:pt x="37" y="554"/>
                </a:lnTo>
                <a:lnTo>
                  <a:pt x="34" y="554"/>
                </a:lnTo>
                <a:lnTo>
                  <a:pt x="29" y="554"/>
                </a:lnTo>
                <a:lnTo>
                  <a:pt x="24" y="554"/>
                </a:lnTo>
                <a:lnTo>
                  <a:pt x="20" y="554"/>
                </a:lnTo>
                <a:lnTo>
                  <a:pt x="17" y="554"/>
                </a:lnTo>
                <a:lnTo>
                  <a:pt x="14" y="554"/>
                </a:lnTo>
                <a:lnTo>
                  <a:pt x="12" y="554"/>
                </a:lnTo>
                <a:lnTo>
                  <a:pt x="5" y="554"/>
                </a:lnTo>
                <a:lnTo>
                  <a:pt x="0" y="554"/>
                </a:lnTo>
                <a:lnTo>
                  <a:pt x="0" y="551"/>
                </a:lnTo>
                <a:close/>
                <a:moveTo>
                  <a:pt x="58" y="458"/>
                </a:moveTo>
                <a:lnTo>
                  <a:pt x="60" y="458"/>
                </a:lnTo>
                <a:lnTo>
                  <a:pt x="63" y="458"/>
                </a:lnTo>
                <a:lnTo>
                  <a:pt x="64" y="458"/>
                </a:lnTo>
                <a:lnTo>
                  <a:pt x="65" y="458"/>
                </a:lnTo>
                <a:lnTo>
                  <a:pt x="65" y="462"/>
                </a:lnTo>
                <a:lnTo>
                  <a:pt x="65" y="467"/>
                </a:lnTo>
                <a:lnTo>
                  <a:pt x="65" y="471"/>
                </a:lnTo>
                <a:lnTo>
                  <a:pt x="65" y="476"/>
                </a:lnTo>
                <a:lnTo>
                  <a:pt x="65" y="477"/>
                </a:lnTo>
                <a:lnTo>
                  <a:pt x="65" y="480"/>
                </a:lnTo>
                <a:lnTo>
                  <a:pt x="65" y="482"/>
                </a:lnTo>
                <a:lnTo>
                  <a:pt x="65" y="485"/>
                </a:lnTo>
                <a:lnTo>
                  <a:pt x="65" y="487"/>
                </a:lnTo>
                <a:lnTo>
                  <a:pt x="65" y="490"/>
                </a:lnTo>
                <a:lnTo>
                  <a:pt x="67" y="490"/>
                </a:lnTo>
                <a:lnTo>
                  <a:pt x="71" y="490"/>
                </a:lnTo>
                <a:lnTo>
                  <a:pt x="78" y="490"/>
                </a:lnTo>
                <a:lnTo>
                  <a:pt x="79" y="490"/>
                </a:lnTo>
                <a:lnTo>
                  <a:pt x="80" y="490"/>
                </a:lnTo>
                <a:lnTo>
                  <a:pt x="80" y="487"/>
                </a:lnTo>
                <a:lnTo>
                  <a:pt x="80" y="486"/>
                </a:lnTo>
                <a:lnTo>
                  <a:pt x="80" y="485"/>
                </a:lnTo>
                <a:lnTo>
                  <a:pt x="80" y="484"/>
                </a:lnTo>
                <a:lnTo>
                  <a:pt x="80" y="483"/>
                </a:lnTo>
                <a:lnTo>
                  <a:pt x="80" y="482"/>
                </a:lnTo>
                <a:lnTo>
                  <a:pt x="80" y="480"/>
                </a:lnTo>
                <a:lnTo>
                  <a:pt x="80" y="479"/>
                </a:lnTo>
                <a:lnTo>
                  <a:pt x="80" y="478"/>
                </a:lnTo>
                <a:lnTo>
                  <a:pt x="80" y="477"/>
                </a:lnTo>
                <a:lnTo>
                  <a:pt x="80" y="476"/>
                </a:lnTo>
                <a:lnTo>
                  <a:pt x="80" y="475"/>
                </a:lnTo>
                <a:lnTo>
                  <a:pt x="80" y="474"/>
                </a:lnTo>
                <a:lnTo>
                  <a:pt x="80" y="473"/>
                </a:lnTo>
                <a:lnTo>
                  <a:pt x="80" y="471"/>
                </a:lnTo>
                <a:lnTo>
                  <a:pt x="80" y="470"/>
                </a:lnTo>
                <a:lnTo>
                  <a:pt x="80" y="469"/>
                </a:lnTo>
                <a:lnTo>
                  <a:pt x="80" y="468"/>
                </a:lnTo>
                <a:lnTo>
                  <a:pt x="80" y="467"/>
                </a:lnTo>
                <a:lnTo>
                  <a:pt x="80" y="466"/>
                </a:lnTo>
                <a:lnTo>
                  <a:pt x="80" y="465"/>
                </a:lnTo>
                <a:lnTo>
                  <a:pt x="80" y="463"/>
                </a:lnTo>
                <a:lnTo>
                  <a:pt x="80" y="462"/>
                </a:lnTo>
                <a:lnTo>
                  <a:pt x="80" y="461"/>
                </a:lnTo>
                <a:lnTo>
                  <a:pt x="80" y="460"/>
                </a:lnTo>
                <a:lnTo>
                  <a:pt x="80" y="459"/>
                </a:lnTo>
                <a:lnTo>
                  <a:pt x="80" y="458"/>
                </a:lnTo>
                <a:lnTo>
                  <a:pt x="79" y="458"/>
                </a:lnTo>
                <a:lnTo>
                  <a:pt x="78" y="458"/>
                </a:lnTo>
                <a:lnTo>
                  <a:pt x="77" y="458"/>
                </a:lnTo>
                <a:lnTo>
                  <a:pt x="75" y="458"/>
                </a:lnTo>
                <a:lnTo>
                  <a:pt x="72" y="458"/>
                </a:lnTo>
                <a:lnTo>
                  <a:pt x="71" y="458"/>
                </a:lnTo>
                <a:lnTo>
                  <a:pt x="70" y="458"/>
                </a:lnTo>
                <a:lnTo>
                  <a:pt x="66" y="458"/>
                </a:lnTo>
                <a:lnTo>
                  <a:pt x="65" y="458"/>
                </a:lnTo>
                <a:lnTo>
                  <a:pt x="65" y="451"/>
                </a:lnTo>
                <a:lnTo>
                  <a:pt x="65" y="448"/>
                </a:lnTo>
                <a:lnTo>
                  <a:pt x="65" y="443"/>
                </a:lnTo>
                <a:lnTo>
                  <a:pt x="60" y="454"/>
                </a:lnTo>
                <a:lnTo>
                  <a:pt x="58" y="458"/>
                </a:lnTo>
                <a:close/>
                <a:moveTo>
                  <a:pt x="135" y="295"/>
                </a:moveTo>
                <a:lnTo>
                  <a:pt x="136" y="295"/>
                </a:lnTo>
                <a:lnTo>
                  <a:pt x="136" y="297"/>
                </a:lnTo>
                <a:lnTo>
                  <a:pt x="138" y="297"/>
                </a:lnTo>
                <a:lnTo>
                  <a:pt x="165" y="293"/>
                </a:lnTo>
                <a:lnTo>
                  <a:pt x="166" y="293"/>
                </a:lnTo>
                <a:lnTo>
                  <a:pt x="166" y="295"/>
                </a:lnTo>
                <a:lnTo>
                  <a:pt x="169" y="295"/>
                </a:lnTo>
                <a:lnTo>
                  <a:pt x="172" y="294"/>
                </a:lnTo>
                <a:lnTo>
                  <a:pt x="170" y="293"/>
                </a:lnTo>
                <a:lnTo>
                  <a:pt x="172" y="293"/>
                </a:lnTo>
                <a:lnTo>
                  <a:pt x="173" y="292"/>
                </a:lnTo>
                <a:lnTo>
                  <a:pt x="173" y="293"/>
                </a:lnTo>
                <a:lnTo>
                  <a:pt x="174" y="293"/>
                </a:lnTo>
                <a:lnTo>
                  <a:pt x="174" y="291"/>
                </a:lnTo>
                <a:lnTo>
                  <a:pt x="176" y="289"/>
                </a:lnTo>
                <a:lnTo>
                  <a:pt x="175" y="290"/>
                </a:lnTo>
                <a:lnTo>
                  <a:pt x="173" y="289"/>
                </a:lnTo>
                <a:lnTo>
                  <a:pt x="173" y="287"/>
                </a:lnTo>
                <a:lnTo>
                  <a:pt x="174" y="287"/>
                </a:lnTo>
                <a:lnTo>
                  <a:pt x="175" y="286"/>
                </a:lnTo>
                <a:lnTo>
                  <a:pt x="173" y="286"/>
                </a:lnTo>
                <a:lnTo>
                  <a:pt x="173" y="285"/>
                </a:lnTo>
                <a:lnTo>
                  <a:pt x="173" y="284"/>
                </a:lnTo>
                <a:lnTo>
                  <a:pt x="174" y="283"/>
                </a:lnTo>
                <a:lnTo>
                  <a:pt x="175" y="283"/>
                </a:lnTo>
                <a:lnTo>
                  <a:pt x="174" y="283"/>
                </a:lnTo>
                <a:lnTo>
                  <a:pt x="174" y="282"/>
                </a:lnTo>
                <a:lnTo>
                  <a:pt x="175" y="282"/>
                </a:lnTo>
                <a:lnTo>
                  <a:pt x="175" y="281"/>
                </a:lnTo>
                <a:lnTo>
                  <a:pt x="174" y="281"/>
                </a:lnTo>
                <a:lnTo>
                  <a:pt x="173" y="281"/>
                </a:lnTo>
                <a:lnTo>
                  <a:pt x="174" y="281"/>
                </a:lnTo>
                <a:lnTo>
                  <a:pt x="174" y="279"/>
                </a:lnTo>
                <a:lnTo>
                  <a:pt x="175" y="279"/>
                </a:lnTo>
                <a:lnTo>
                  <a:pt x="174" y="279"/>
                </a:lnTo>
                <a:lnTo>
                  <a:pt x="173" y="279"/>
                </a:lnTo>
                <a:lnTo>
                  <a:pt x="173" y="278"/>
                </a:lnTo>
                <a:lnTo>
                  <a:pt x="174" y="278"/>
                </a:lnTo>
                <a:lnTo>
                  <a:pt x="173" y="278"/>
                </a:lnTo>
                <a:lnTo>
                  <a:pt x="173" y="277"/>
                </a:lnTo>
                <a:lnTo>
                  <a:pt x="174" y="277"/>
                </a:lnTo>
                <a:lnTo>
                  <a:pt x="173" y="276"/>
                </a:lnTo>
                <a:lnTo>
                  <a:pt x="173" y="275"/>
                </a:lnTo>
                <a:lnTo>
                  <a:pt x="173" y="274"/>
                </a:lnTo>
                <a:lnTo>
                  <a:pt x="174" y="274"/>
                </a:lnTo>
                <a:lnTo>
                  <a:pt x="175" y="274"/>
                </a:lnTo>
                <a:lnTo>
                  <a:pt x="175" y="273"/>
                </a:lnTo>
                <a:lnTo>
                  <a:pt x="175" y="272"/>
                </a:lnTo>
                <a:lnTo>
                  <a:pt x="175" y="270"/>
                </a:lnTo>
                <a:lnTo>
                  <a:pt x="175" y="269"/>
                </a:lnTo>
                <a:lnTo>
                  <a:pt x="174" y="269"/>
                </a:lnTo>
                <a:lnTo>
                  <a:pt x="174" y="268"/>
                </a:lnTo>
                <a:lnTo>
                  <a:pt x="175" y="268"/>
                </a:lnTo>
                <a:lnTo>
                  <a:pt x="174" y="268"/>
                </a:lnTo>
                <a:lnTo>
                  <a:pt x="175" y="267"/>
                </a:lnTo>
                <a:lnTo>
                  <a:pt x="175" y="268"/>
                </a:lnTo>
                <a:lnTo>
                  <a:pt x="175" y="267"/>
                </a:lnTo>
                <a:lnTo>
                  <a:pt x="175" y="266"/>
                </a:lnTo>
                <a:lnTo>
                  <a:pt x="174" y="267"/>
                </a:lnTo>
                <a:lnTo>
                  <a:pt x="174" y="266"/>
                </a:lnTo>
                <a:lnTo>
                  <a:pt x="174" y="265"/>
                </a:lnTo>
                <a:lnTo>
                  <a:pt x="174" y="264"/>
                </a:lnTo>
                <a:lnTo>
                  <a:pt x="173" y="264"/>
                </a:lnTo>
                <a:lnTo>
                  <a:pt x="173" y="262"/>
                </a:lnTo>
                <a:lnTo>
                  <a:pt x="174" y="262"/>
                </a:lnTo>
                <a:lnTo>
                  <a:pt x="173" y="262"/>
                </a:lnTo>
                <a:lnTo>
                  <a:pt x="173" y="261"/>
                </a:lnTo>
                <a:lnTo>
                  <a:pt x="172" y="261"/>
                </a:lnTo>
                <a:lnTo>
                  <a:pt x="169" y="261"/>
                </a:lnTo>
                <a:lnTo>
                  <a:pt x="165" y="261"/>
                </a:lnTo>
                <a:lnTo>
                  <a:pt x="159" y="261"/>
                </a:lnTo>
                <a:lnTo>
                  <a:pt x="157" y="261"/>
                </a:lnTo>
                <a:lnTo>
                  <a:pt x="150" y="261"/>
                </a:lnTo>
                <a:lnTo>
                  <a:pt x="148" y="261"/>
                </a:lnTo>
                <a:lnTo>
                  <a:pt x="147" y="261"/>
                </a:lnTo>
                <a:lnTo>
                  <a:pt x="148" y="262"/>
                </a:lnTo>
                <a:lnTo>
                  <a:pt x="148" y="264"/>
                </a:lnTo>
                <a:lnTo>
                  <a:pt x="147" y="264"/>
                </a:lnTo>
                <a:lnTo>
                  <a:pt x="147" y="265"/>
                </a:lnTo>
                <a:lnTo>
                  <a:pt x="146" y="265"/>
                </a:lnTo>
                <a:lnTo>
                  <a:pt x="146" y="266"/>
                </a:lnTo>
                <a:lnTo>
                  <a:pt x="144" y="266"/>
                </a:lnTo>
                <a:lnTo>
                  <a:pt x="144" y="267"/>
                </a:lnTo>
                <a:lnTo>
                  <a:pt x="146" y="267"/>
                </a:lnTo>
                <a:lnTo>
                  <a:pt x="144" y="267"/>
                </a:lnTo>
                <a:lnTo>
                  <a:pt x="143" y="267"/>
                </a:lnTo>
                <a:lnTo>
                  <a:pt x="143" y="268"/>
                </a:lnTo>
                <a:lnTo>
                  <a:pt x="143" y="269"/>
                </a:lnTo>
                <a:lnTo>
                  <a:pt x="143" y="270"/>
                </a:lnTo>
                <a:lnTo>
                  <a:pt x="144" y="270"/>
                </a:lnTo>
                <a:lnTo>
                  <a:pt x="144" y="272"/>
                </a:lnTo>
                <a:lnTo>
                  <a:pt x="144" y="273"/>
                </a:lnTo>
                <a:lnTo>
                  <a:pt x="143" y="273"/>
                </a:lnTo>
                <a:lnTo>
                  <a:pt x="143" y="272"/>
                </a:lnTo>
                <a:lnTo>
                  <a:pt x="142" y="273"/>
                </a:lnTo>
                <a:lnTo>
                  <a:pt x="143" y="274"/>
                </a:lnTo>
                <a:lnTo>
                  <a:pt x="142" y="275"/>
                </a:lnTo>
                <a:lnTo>
                  <a:pt x="143" y="276"/>
                </a:lnTo>
                <a:lnTo>
                  <a:pt x="143" y="277"/>
                </a:lnTo>
                <a:lnTo>
                  <a:pt x="144" y="276"/>
                </a:lnTo>
                <a:lnTo>
                  <a:pt x="144" y="277"/>
                </a:lnTo>
                <a:lnTo>
                  <a:pt x="146" y="278"/>
                </a:lnTo>
                <a:lnTo>
                  <a:pt x="146" y="281"/>
                </a:lnTo>
                <a:lnTo>
                  <a:pt x="144" y="281"/>
                </a:lnTo>
                <a:lnTo>
                  <a:pt x="146" y="282"/>
                </a:lnTo>
                <a:lnTo>
                  <a:pt x="144" y="283"/>
                </a:lnTo>
                <a:lnTo>
                  <a:pt x="144" y="284"/>
                </a:lnTo>
                <a:lnTo>
                  <a:pt x="146" y="285"/>
                </a:lnTo>
                <a:lnTo>
                  <a:pt x="144" y="285"/>
                </a:lnTo>
                <a:lnTo>
                  <a:pt x="143" y="285"/>
                </a:lnTo>
                <a:lnTo>
                  <a:pt x="143" y="286"/>
                </a:lnTo>
                <a:lnTo>
                  <a:pt x="142" y="286"/>
                </a:lnTo>
                <a:lnTo>
                  <a:pt x="142" y="287"/>
                </a:lnTo>
                <a:lnTo>
                  <a:pt x="141" y="287"/>
                </a:lnTo>
                <a:lnTo>
                  <a:pt x="142" y="289"/>
                </a:lnTo>
                <a:lnTo>
                  <a:pt x="141" y="290"/>
                </a:lnTo>
                <a:lnTo>
                  <a:pt x="141" y="291"/>
                </a:lnTo>
                <a:lnTo>
                  <a:pt x="140" y="291"/>
                </a:lnTo>
                <a:lnTo>
                  <a:pt x="139" y="291"/>
                </a:lnTo>
                <a:lnTo>
                  <a:pt x="138" y="291"/>
                </a:lnTo>
                <a:lnTo>
                  <a:pt x="138" y="293"/>
                </a:lnTo>
                <a:lnTo>
                  <a:pt x="136" y="293"/>
                </a:lnTo>
                <a:lnTo>
                  <a:pt x="136" y="294"/>
                </a:lnTo>
                <a:lnTo>
                  <a:pt x="135" y="294"/>
                </a:lnTo>
                <a:lnTo>
                  <a:pt x="135" y="295"/>
                </a:lnTo>
                <a:close/>
                <a:moveTo>
                  <a:pt x="191" y="314"/>
                </a:moveTo>
                <a:lnTo>
                  <a:pt x="193" y="314"/>
                </a:lnTo>
                <a:lnTo>
                  <a:pt x="193" y="312"/>
                </a:lnTo>
                <a:lnTo>
                  <a:pt x="193" y="310"/>
                </a:lnTo>
                <a:lnTo>
                  <a:pt x="192" y="309"/>
                </a:lnTo>
                <a:lnTo>
                  <a:pt x="191" y="309"/>
                </a:lnTo>
                <a:lnTo>
                  <a:pt x="191" y="314"/>
                </a:lnTo>
                <a:close/>
                <a:moveTo>
                  <a:pt x="196" y="332"/>
                </a:moveTo>
                <a:lnTo>
                  <a:pt x="199" y="332"/>
                </a:lnTo>
                <a:lnTo>
                  <a:pt x="202" y="331"/>
                </a:lnTo>
                <a:lnTo>
                  <a:pt x="203" y="331"/>
                </a:lnTo>
                <a:lnTo>
                  <a:pt x="203" y="332"/>
                </a:lnTo>
                <a:lnTo>
                  <a:pt x="203" y="334"/>
                </a:lnTo>
                <a:lnTo>
                  <a:pt x="203" y="335"/>
                </a:lnTo>
                <a:lnTo>
                  <a:pt x="204" y="336"/>
                </a:lnTo>
                <a:lnTo>
                  <a:pt x="207" y="337"/>
                </a:lnTo>
                <a:lnTo>
                  <a:pt x="209" y="339"/>
                </a:lnTo>
                <a:lnTo>
                  <a:pt x="211" y="340"/>
                </a:lnTo>
                <a:lnTo>
                  <a:pt x="212" y="340"/>
                </a:lnTo>
                <a:lnTo>
                  <a:pt x="213" y="341"/>
                </a:lnTo>
                <a:lnTo>
                  <a:pt x="215" y="342"/>
                </a:lnTo>
                <a:lnTo>
                  <a:pt x="217" y="344"/>
                </a:lnTo>
                <a:lnTo>
                  <a:pt x="218" y="346"/>
                </a:lnTo>
                <a:lnTo>
                  <a:pt x="219" y="348"/>
                </a:lnTo>
                <a:lnTo>
                  <a:pt x="220" y="349"/>
                </a:lnTo>
                <a:lnTo>
                  <a:pt x="221" y="349"/>
                </a:lnTo>
                <a:lnTo>
                  <a:pt x="222" y="349"/>
                </a:lnTo>
                <a:lnTo>
                  <a:pt x="222" y="350"/>
                </a:lnTo>
                <a:lnTo>
                  <a:pt x="225" y="351"/>
                </a:lnTo>
                <a:lnTo>
                  <a:pt x="226" y="351"/>
                </a:lnTo>
                <a:lnTo>
                  <a:pt x="226" y="352"/>
                </a:lnTo>
                <a:lnTo>
                  <a:pt x="227" y="353"/>
                </a:lnTo>
                <a:lnTo>
                  <a:pt x="227" y="356"/>
                </a:lnTo>
                <a:lnTo>
                  <a:pt x="227" y="357"/>
                </a:lnTo>
                <a:lnTo>
                  <a:pt x="228" y="357"/>
                </a:lnTo>
                <a:lnTo>
                  <a:pt x="229" y="358"/>
                </a:lnTo>
                <a:lnTo>
                  <a:pt x="230" y="359"/>
                </a:lnTo>
                <a:lnTo>
                  <a:pt x="230" y="360"/>
                </a:lnTo>
                <a:lnTo>
                  <a:pt x="232" y="360"/>
                </a:lnTo>
                <a:lnTo>
                  <a:pt x="232" y="361"/>
                </a:lnTo>
                <a:lnTo>
                  <a:pt x="233" y="361"/>
                </a:lnTo>
                <a:lnTo>
                  <a:pt x="234" y="361"/>
                </a:lnTo>
                <a:lnTo>
                  <a:pt x="234" y="362"/>
                </a:lnTo>
                <a:lnTo>
                  <a:pt x="234" y="364"/>
                </a:lnTo>
                <a:lnTo>
                  <a:pt x="235" y="364"/>
                </a:lnTo>
                <a:lnTo>
                  <a:pt x="235" y="365"/>
                </a:lnTo>
                <a:lnTo>
                  <a:pt x="236" y="365"/>
                </a:lnTo>
                <a:lnTo>
                  <a:pt x="237" y="366"/>
                </a:lnTo>
                <a:lnTo>
                  <a:pt x="237" y="365"/>
                </a:lnTo>
                <a:lnTo>
                  <a:pt x="237" y="360"/>
                </a:lnTo>
                <a:lnTo>
                  <a:pt x="241" y="360"/>
                </a:lnTo>
                <a:lnTo>
                  <a:pt x="244" y="360"/>
                </a:lnTo>
                <a:lnTo>
                  <a:pt x="244" y="370"/>
                </a:lnTo>
                <a:lnTo>
                  <a:pt x="244" y="371"/>
                </a:lnTo>
                <a:lnTo>
                  <a:pt x="245" y="371"/>
                </a:lnTo>
                <a:lnTo>
                  <a:pt x="245" y="370"/>
                </a:lnTo>
                <a:lnTo>
                  <a:pt x="246" y="370"/>
                </a:lnTo>
                <a:lnTo>
                  <a:pt x="248" y="369"/>
                </a:lnTo>
                <a:lnTo>
                  <a:pt x="250" y="368"/>
                </a:lnTo>
                <a:lnTo>
                  <a:pt x="251" y="368"/>
                </a:lnTo>
                <a:lnTo>
                  <a:pt x="252" y="368"/>
                </a:lnTo>
                <a:lnTo>
                  <a:pt x="252" y="369"/>
                </a:lnTo>
                <a:lnTo>
                  <a:pt x="255" y="369"/>
                </a:lnTo>
                <a:lnTo>
                  <a:pt x="255" y="370"/>
                </a:lnTo>
                <a:lnTo>
                  <a:pt x="256" y="370"/>
                </a:lnTo>
                <a:lnTo>
                  <a:pt x="256" y="371"/>
                </a:lnTo>
                <a:lnTo>
                  <a:pt x="258" y="373"/>
                </a:lnTo>
                <a:lnTo>
                  <a:pt x="259" y="373"/>
                </a:lnTo>
                <a:lnTo>
                  <a:pt x="260" y="374"/>
                </a:lnTo>
                <a:lnTo>
                  <a:pt x="260" y="375"/>
                </a:lnTo>
                <a:lnTo>
                  <a:pt x="260" y="376"/>
                </a:lnTo>
                <a:lnTo>
                  <a:pt x="260" y="377"/>
                </a:lnTo>
                <a:lnTo>
                  <a:pt x="260" y="379"/>
                </a:lnTo>
                <a:lnTo>
                  <a:pt x="260" y="381"/>
                </a:lnTo>
                <a:lnTo>
                  <a:pt x="261" y="382"/>
                </a:lnTo>
                <a:lnTo>
                  <a:pt x="262" y="383"/>
                </a:lnTo>
                <a:lnTo>
                  <a:pt x="263" y="383"/>
                </a:lnTo>
                <a:lnTo>
                  <a:pt x="263" y="384"/>
                </a:lnTo>
                <a:lnTo>
                  <a:pt x="264" y="384"/>
                </a:lnTo>
                <a:lnTo>
                  <a:pt x="265" y="384"/>
                </a:lnTo>
                <a:lnTo>
                  <a:pt x="267" y="384"/>
                </a:lnTo>
                <a:lnTo>
                  <a:pt x="268" y="384"/>
                </a:lnTo>
                <a:lnTo>
                  <a:pt x="271" y="379"/>
                </a:lnTo>
                <a:lnTo>
                  <a:pt x="268" y="377"/>
                </a:lnTo>
                <a:lnTo>
                  <a:pt x="269" y="376"/>
                </a:lnTo>
                <a:lnTo>
                  <a:pt x="269" y="375"/>
                </a:lnTo>
                <a:lnTo>
                  <a:pt x="270" y="375"/>
                </a:lnTo>
                <a:lnTo>
                  <a:pt x="270" y="374"/>
                </a:lnTo>
                <a:lnTo>
                  <a:pt x="270" y="373"/>
                </a:lnTo>
                <a:lnTo>
                  <a:pt x="271" y="373"/>
                </a:lnTo>
                <a:lnTo>
                  <a:pt x="271" y="370"/>
                </a:lnTo>
                <a:lnTo>
                  <a:pt x="271" y="369"/>
                </a:lnTo>
                <a:lnTo>
                  <a:pt x="272" y="369"/>
                </a:lnTo>
                <a:lnTo>
                  <a:pt x="272" y="368"/>
                </a:lnTo>
                <a:lnTo>
                  <a:pt x="272" y="367"/>
                </a:lnTo>
                <a:lnTo>
                  <a:pt x="272" y="366"/>
                </a:lnTo>
                <a:lnTo>
                  <a:pt x="272" y="365"/>
                </a:lnTo>
                <a:lnTo>
                  <a:pt x="272" y="364"/>
                </a:lnTo>
                <a:lnTo>
                  <a:pt x="272" y="362"/>
                </a:lnTo>
                <a:lnTo>
                  <a:pt x="272" y="361"/>
                </a:lnTo>
                <a:lnTo>
                  <a:pt x="272" y="360"/>
                </a:lnTo>
                <a:lnTo>
                  <a:pt x="272" y="359"/>
                </a:lnTo>
                <a:lnTo>
                  <a:pt x="272" y="358"/>
                </a:lnTo>
                <a:lnTo>
                  <a:pt x="272" y="357"/>
                </a:lnTo>
                <a:lnTo>
                  <a:pt x="272" y="356"/>
                </a:lnTo>
                <a:lnTo>
                  <a:pt x="271" y="354"/>
                </a:lnTo>
                <a:lnTo>
                  <a:pt x="271" y="353"/>
                </a:lnTo>
                <a:lnTo>
                  <a:pt x="271" y="352"/>
                </a:lnTo>
                <a:lnTo>
                  <a:pt x="270" y="352"/>
                </a:lnTo>
                <a:lnTo>
                  <a:pt x="268" y="357"/>
                </a:lnTo>
                <a:lnTo>
                  <a:pt x="267" y="358"/>
                </a:lnTo>
                <a:lnTo>
                  <a:pt x="267" y="357"/>
                </a:lnTo>
                <a:lnTo>
                  <a:pt x="265" y="357"/>
                </a:lnTo>
                <a:lnTo>
                  <a:pt x="264" y="358"/>
                </a:lnTo>
                <a:lnTo>
                  <a:pt x="263" y="357"/>
                </a:lnTo>
                <a:lnTo>
                  <a:pt x="263" y="356"/>
                </a:lnTo>
                <a:lnTo>
                  <a:pt x="263" y="354"/>
                </a:lnTo>
                <a:lnTo>
                  <a:pt x="263" y="353"/>
                </a:lnTo>
                <a:lnTo>
                  <a:pt x="262" y="352"/>
                </a:lnTo>
                <a:lnTo>
                  <a:pt x="261" y="352"/>
                </a:lnTo>
                <a:lnTo>
                  <a:pt x="262" y="351"/>
                </a:lnTo>
                <a:lnTo>
                  <a:pt x="262" y="350"/>
                </a:lnTo>
                <a:lnTo>
                  <a:pt x="261" y="349"/>
                </a:lnTo>
                <a:lnTo>
                  <a:pt x="260" y="349"/>
                </a:lnTo>
                <a:lnTo>
                  <a:pt x="260" y="346"/>
                </a:lnTo>
                <a:lnTo>
                  <a:pt x="260" y="345"/>
                </a:lnTo>
                <a:lnTo>
                  <a:pt x="259" y="344"/>
                </a:lnTo>
                <a:lnTo>
                  <a:pt x="258" y="344"/>
                </a:lnTo>
                <a:lnTo>
                  <a:pt x="258" y="343"/>
                </a:lnTo>
                <a:lnTo>
                  <a:pt x="259" y="342"/>
                </a:lnTo>
                <a:lnTo>
                  <a:pt x="260" y="342"/>
                </a:lnTo>
                <a:lnTo>
                  <a:pt x="260" y="341"/>
                </a:lnTo>
                <a:lnTo>
                  <a:pt x="259" y="341"/>
                </a:lnTo>
                <a:lnTo>
                  <a:pt x="258" y="341"/>
                </a:lnTo>
                <a:lnTo>
                  <a:pt x="256" y="341"/>
                </a:lnTo>
                <a:lnTo>
                  <a:pt x="256" y="340"/>
                </a:lnTo>
                <a:lnTo>
                  <a:pt x="256" y="339"/>
                </a:lnTo>
                <a:lnTo>
                  <a:pt x="258" y="339"/>
                </a:lnTo>
                <a:lnTo>
                  <a:pt x="259" y="339"/>
                </a:lnTo>
                <a:lnTo>
                  <a:pt x="260" y="337"/>
                </a:lnTo>
                <a:lnTo>
                  <a:pt x="261" y="337"/>
                </a:lnTo>
                <a:lnTo>
                  <a:pt x="261" y="336"/>
                </a:lnTo>
                <a:lnTo>
                  <a:pt x="261" y="334"/>
                </a:lnTo>
                <a:lnTo>
                  <a:pt x="261" y="333"/>
                </a:lnTo>
                <a:lnTo>
                  <a:pt x="261" y="332"/>
                </a:lnTo>
                <a:lnTo>
                  <a:pt x="261" y="331"/>
                </a:lnTo>
                <a:lnTo>
                  <a:pt x="261" y="329"/>
                </a:lnTo>
                <a:lnTo>
                  <a:pt x="260" y="329"/>
                </a:lnTo>
                <a:lnTo>
                  <a:pt x="261" y="328"/>
                </a:lnTo>
                <a:lnTo>
                  <a:pt x="261" y="327"/>
                </a:lnTo>
                <a:lnTo>
                  <a:pt x="262" y="327"/>
                </a:lnTo>
                <a:lnTo>
                  <a:pt x="261" y="327"/>
                </a:lnTo>
                <a:lnTo>
                  <a:pt x="260" y="327"/>
                </a:lnTo>
                <a:lnTo>
                  <a:pt x="259" y="328"/>
                </a:lnTo>
                <a:lnTo>
                  <a:pt x="258" y="328"/>
                </a:lnTo>
                <a:lnTo>
                  <a:pt x="255" y="328"/>
                </a:lnTo>
                <a:lnTo>
                  <a:pt x="254" y="328"/>
                </a:lnTo>
                <a:lnTo>
                  <a:pt x="252" y="328"/>
                </a:lnTo>
                <a:lnTo>
                  <a:pt x="250" y="328"/>
                </a:lnTo>
                <a:lnTo>
                  <a:pt x="247" y="328"/>
                </a:lnTo>
                <a:lnTo>
                  <a:pt x="244" y="328"/>
                </a:lnTo>
                <a:lnTo>
                  <a:pt x="242" y="328"/>
                </a:lnTo>
                <a:lnTo>
                  <a:pt x="238" y="328"/>
                </a:lnTo>
                <a:lnTo>
                  <a:pt x="238" y="327"/>
                </a:lnTo>
                <a:lnTo>
                  <a:pt x="239" y="327"/>
                </a:lnTo>
                <a:lnTo>
                  <a:pt x="241" y="327"/>
                </a:lnTo>
                <a:lnTo>
                  <a:pt x="242" y="327"/>
                </a:lnTo>
                <a:lnTo>
                  <a:pt x="243" y="327"/>
                </a:lnTo>
                <a:lnTo>
                  <a:pt x="244" y="328"/>
                </a:lnTo>
                <a:lnTo>
                  <a:pt x="245" y="328"/>
                </a:lnTo>
                <a:lnTo>
                  <a:pt x="246" y="328"/>
                </a:lnTo>
                <a:lnTo>
                  <a:pt x="247" y="328"/>
                </a:lnTo>
                <a:lnTo>
                  <a:pt x="248" y="328"/>
                </a:lnTo>
                <a:lnTo>
                  <a:pt x="252" y="328"/>
                </a:lnTo>
                <a:lnTo>
                  <a:pt x="254" y="328"/>
                </a:lnTo>
                <a:lnTo>
                  <a:pt x="255" y="328"/>
                </a:lnTo>
                <a:lnTo>
                  <a:pt x="256" y="328"/>
                </a:lnTo>
                <a:lnTo>
                  <a:pt x="258" y="328"/>
                </a:lnTo>
                <a:lnTo>
                  <a:pt x="259" y="328"/>
                </a:lnTo>
                <a:lnTo>
                  <a:pt x="259" y="327"/>
                </a:lnTo>
                <a:lnTo>
                  <a:pt x="260" y="327"/>
                </a:lnTo>
                <a:lnTo>
                  <a:pt x="261" y="327"/>
                </a:lnTo>
                <a:lnTo>
                  <a:pt x="262" y="327"/>
                </a:lnTo>
                <a:lnTo>
                  <a:pt x="262" y="326"/>
                </a:lnTo>
                <a:lnTo>
                  <a:pt x="261" y="326"/>
                </a:lnTo>
                <a:lnTo>
                  <a:pt x="261" y="325"/>
                </a:lnTo>
                <a:lnTo>
                  <a:pt x="261" y="323"/>
                </a:lnTo>
                <a:lnTo>
                  <a:pt x="261" y="321"/>
                </a:lnTo>
                <a:lnTo>
                  <a:pt x="262" y="317"/>
                </a:lnTo>
                <a:lnTo>
                  <a:pt x="267" y="317"/>
                </a:lnTo>
                <a:lnTo>
                  <a:pt x="267" y="316"/>
                </a:lnTo>
                <a:lnTo>
                  <a:pt x="262" y="315"/>
                </a:lnTo>
                <a:lnTo>
                  <a:pt x="262" y="314"/>
                </a:lnTo>
                <a:lnTo>
                  <a:pt x="262" y="312"/>
                </a:lnTo>
                <a:lnTo>
                  <a:pt x="262" y="308"/>
                </a:lnTo>
                <a:lnTo>
                  <a:pt x="264" y="308"/>
                </a:lnTo>
                <a:lnTo>
                  <a:pt x="268" y="306"/>
                </a:lnTo>
                <a:lnTo>
                  <a:pt x="268" y="300"/>
                </a:lnTo>
                <a:lnTo>
                  <a:pt x="268" y="287"/>
                </a:lnTo>
                <a:lnTo>
                  <a:pt x="262" y="290"/>
                </a:lnTo>
                <a:lnTo>
                  <a:pt x="262" y="286"/>
                </a:lnTo>
                <a:lnTo>
                  <a:pt x="262" y="285"/>
                </a:lnTo>
                <a:lnTo>
                  <a:pt x="262" y="284"/>
                </a:lnTo>
                <a:lnTo>
                  <a:pt x="262" y="282"/>
                </a:lnTo>
                <a:lnTo>
                  <a:pt x="262" y="279"/>
                </a:lnTo>
                <a:lnTo>
                  <a:pt x="248" y="279"/>
                </a:lnTo>
                <a:lnTo>
                  <a:pt x="248" y="269"/>
                </a:lnTo>
                <a:lnTo>
                  <a:pt x="254" y="269"/>
                </a:lnTo>
                <a:lnTo>
                  <a:pt x="254" y="264"/>
                </a:lnTo>
                <a:lnTo>
                  <a:pt x="254" y="262"/>
                </a:lnTo>
                <a:lnTo>
                  <a:pt x="236" y="262"/>
                </a:lnTo>
                <a:lnTo>
                  <a:pt x="237" y="262"/>
                </a:lnTo>
                <a:lnTo>
                  <a:pt x="236" y="264"/>
                </a:lnTo>
                <a:lnTo>
                  <a:pt x="236" y="265"/>
                </a:lnTo>
                <a:lnTo>
                  <a:pt x="236" y="266"/>
                </a:lnTo>
                <a:lnTo>
                  <a:pt x="235" y="267"/>
                </a:lnTo>
                <a:lnTo>
                  <a:pt x="235" y="268"/>
                </a:lnTo>
                <a:lnTo>
                  <a:pt x="235" y="269"/>
                </a:lnTo>
                <a:lnTo>
                  <a:pt x="235" y="270"/>
                </a:lnTo>
                <a:lnTo>
                  <a:pt x="236" y="272"/>
                </a:lnTo>
                <a:lnTo>
                  <a:pt x="236" y="273"/>
                </a:lnTo>
                <a:lnTo>
                  <a:pt x="236" y="275"/>
                </a:lnTo>
                <a:lnTo>
                  <a:pt x="235" y="276"/>
                </a:lnTo>
                <a:lnTo>
                  <a:pt x="235" y="277"/>
                </a:lnTo>
                <a:lnTo>
                  <a:pt x="235" y="278"/>
                </a:lnTo>
                <a:lnTo>
                  <a:pt x="235" y="279"/>
                </a:lnTo>
                <a:lnTo>
                  <a:pt x="236" y="279"/>
                </a:lnTo>
                <a:lnTo>
                  <a:pt x="237" y="281"/>
                </a:lnTo>
                <a:lnTo>
                  <a:pt x="238" y="282"/>
                </a:lnTo>
                <a:lnTo>
                  <a:pt x="239" y="282"/>
                </a:lnTo>
                <a:lnTo>
                  <a:pt x="241" y="283"/>
                </a:lnTo>
                <a:lnTo>
                  <a:pt x="242" y="283"/>
                </a:lnTo>
                <a:lnTo>
                  <a:pt x="243" y="285"/>
                </a:lnTo>
                <a:lnTo>
                  <a:pt x="244" y="286"/>
                </a:lnTo>
                <a:lnTo>
                  <a:pt x="245" y="287"/>
                </a:lnTo>
                <a:lnTo>
                  <a:pt x="245" y="289"/>
                </a:lnTo>
                <a:lnTo>
                  <a:pt x="245" y="290"/>
                </a:lnTo>
                <a:lnTo>
                  <a:pt x="245" y="291"/>
                </a:lnTo>
                <a:lnTo>
                  <a:pt x="244" y="292"/>
                </a:lnTo>
                <a:lnTo>
                  <a:pt x="244" y="293"/>
                </a:lnTo>
                <a:lnTo>
                  <a:pt x="245" y="295"/>
                </a:lnTo>
                <a:lnTo>
                  <a:pt x="245" y="297"/>
                </a:lnTo>
                <a:lnTo>
                  <a:pt x="245" y="303"/>
                </a:lnTo>
                <a:lnTo>
                  <a:pt x="245" y="311"/>
                </a:lnTo>
                <a:lnTo>
                  <a:pt x="237" y="310"/>
                </a:lnTo>
                <a:lnTo>
                  <a:pt x="237" y="328"/>
                </a:lnTo>
                <a:lnTo>
                  <a:pt x="238" y="328"/>
                </a:lnTo>
                <a:lnTo>
                  <a:pt x="241" y="328"/>
                </a:lnTo>
                <a:lnTo>
                  <a:pt x="246" y="328"/>
                </a:lnTo>
                <a:lnTo>
                  <a:pt x="247" y="328"/>
                </a:lnTo>
                <a:lnTo>
                  <a:pt x="248" y="328"/>
                </a:lnTo>
                <a:lnTo>
                  <a:pt x="250" y="328"/>
                </a:lnTo>
                <a:lnTo>
                  <a:pt x="250" y="329"/>
                </a:lnTo>
                <a:lnTo>
                  <a:pt x="250" y="352"/>
                </a:lnTo>
                <a:lnTo>
                  <a:pt x="243" y="352"/>
                </a:lnTo>
                <a:lnTo>
                  <a:pt x="236" y="352"/>
                </a:lnTo>
                <a:lnTo>
                  <a:pt x="236" y="348"/>
                </a:lnTo>
                <a:lnTo>
                  <a:pt x="237" y="328"/>
                </a:lnTo>
                <a:lnTo>
                  <a:pt x="236" y="328"/>
                </a:lnTo>
                <a:lnTo>
                  <a:pt x="235" y="328"/>
                </a:lnTo>
                <a:lnTo>
                  <a:pt x="234" y="328"/>
                </a:lnTo>
                <a:lnTo>
                  <a:pt x="233" y="328"/>
                </a:lnTo>
                <a:lnTo>
                  <a:pt x="233" y="327"/>
                </a:lnTo>
                <a:lnTo>
                  <a:pt x="229" y="327"/>
                </a:lnTo>
                <a:lnTo>
                  <a:pt x="229" y="295"/>
                </a:lnTo>
                <a:lnTo>
                  <a:pt x="224" y="297"/>
                </a:lnTo>
                <a:lnTo>
                  <a:pt x="224" y="311"/>
                </a:lnTo>
                <a:lnTo>
                  <a:pt x="224" y="327"/>
                </a:lnTo>
                <a:lnTo>
                  <a:pt x="220" y="327"/>
                </a:lnTo>
                <a:lnTo>
                  <a:pt x="220" y="324"/>
                </a:lnTo>
                <a:lnTo>
                  <a:pt x="218" y="324"/>
                </a:lnTo>
                <a:lnTo>
                  <a:pt x="218" y="327"/>
                </a:lnTo>
                <a:lnTo>
                  <a:pt x="217" y="327"/>
                </a:lnTo>
                <a:lnTo>
                  <a:pt x="216" y="327"/>
                </a:lnTo>
                <a:lnTo>
                  <a:pt x="216" y="326"/>
                </a:lnTo>
                <a:lnTo>
                  <a:pt x="215" y="326"/>
                </a:lnTo>
                <a:lnTo>
                  <a:pt x="213" y="324"/>
                </a:lnTo>
                <a:lnTo>
                  <a:pt x="212" y="321"/>
                </a:lnTo>
                <a:lnTo>
                  <a:pt x="213" y="318"/>
                </a:lnTo>
                <a:lnTo>
                  <a:pt x="212" y="317"/>
                </a:lnTo>
                <a:lnTo>
                  <a:pt x="211" y="318"/>
                </a:lnTo>
                <a:lnTo>
                  <a:pt x="211" y="320"/>
                </a:lnTo>
                <a:lnTo>
                  <a:pt x="210" y="320"/>
                </a:lnTo>
                <a:lnTo>
                  <a:pt x="210" y="319"/>
                </a:lnTo>
                <a:lnTo>
                  <a:pt x="209" y="318"/>
                </a:lnTo>
                <a:lnTo>
                  <a:pt x="208" y="318"/>
                </a:lnTo>
                <a:lnTo>
                  <a:pt x="208" y="317"/>
                </a:lnTo>
                <a:lnTo>
                  <a:pt x="207" y="316"/>
                </a:lnTo>
                <a:lnTo>
                  <a:pt x="205" y="315"/>
                </a:lnTo>
                <a:lnTo>
                  <a:pt x="204" y="315"/>
                </a:lnTo>
                <a:lnTo>
                  <a:pt x="204" y="314"/>
                </a:lnTo>
                <a:lnTo>
                  <a:pt x="203" y="314"/>
                </a:lnTo>
                <a:lnTo>
                  <a:pt x="202" y="314"/>
                </a:lnTo>
                <a:lnTo>
                  <a:pt x="201" y="314"/>
                </a:lnTo>
                <a:lnTo>
                  <a:pt x="199" y="314"/>
                </a:lnTo>
                <a:lnTo>
                  <a:pt x="198" y="314"/>
                </a:lnTo>
                <a:lnTo>
                  <a:pt x="196" y="314"/>
                </a:lnTo>
                <a:lnTo>
                  <a:pt x="196" y="327"/>
                </a:lnTo>
                <a:lnTo>
                  <a:pt x="196" y="332"/>
                </a:lnTo>
                <a:close/>
                <a:moveTo>
                  <a:pt x="275" y="340"/>
                </a:moveTo>
                <a:lnTo>
                  <a:pt x="277" y="340"/>
                </a:lnTo>
                <a:lnTo>
                  <a:pt x="278" y="332"/>
                </a:lnTo>
                <a:lnTo>
                  <a:pt x="278" y="329"/>
                </a:lnTo>
                <a:lnTo>
                  <a:pt x="278" y="328"/>
                </a:lnTo>
                <a:lnTo>
                  <a:pt x="276" y="328"/>
                </a:lnTo>
                <a:lnTo>
                  <a:pt x="276" y="329"/>
                </a:lnTo>
                <a:lnTo>
                  <a:pt x="275" y="334"/>
                </a:lnTo>
                <a:lnTo>
                  <a:pt x="275" y="340"/>
                </a:lnTo>
                <a:close/>
                <a:moveTo>
                  <a:pt x="306" y="385"/>
                </a:moveTo>
                <a:lnTo>
                  <a:pt x="310" y="385"/>
                </a:lnTo>
                <a:lnTo>
                  <a:pt x="310" y="382"/>
                </a:lnTo>
                <a:lnTo>
                  <a:pt x="307" y="382"/>
                </a:lnTo>
                <a:lnTo>
                  <a:pt x="306" y="383"/>
                </a:lnTo>
                <a:lnTo>
                  <a:pt x="306" y="384"/>
                </a:lnTo>
                <a:lnTo>
                  <a:pt x="306" y="385"/>
                </a:lnTo>
                <a:close/>
                <a:moveTo>
                  <a:pt x="327" y="328"/>
                </a:moveTo>
                <a:lnTo>
                  <a:pt x="327" y="329"/>
                </a:lnTo>
                <a:lnTo>
                  <a:pt x="328" y="329"/>
                </a:lnTo>
                <a:lnTo>
                  <a:pt x="329" y="329"/>
                </a:lnTo>
                <a:lnTo>
                  <a:pt x="328" y="328"/>
                </a:lnTo>
                <a:lnTo>
                  <a:pt x="327" y="326"/>
                </a:lnTo>
                <a:lnTo>
                  <a:pt x="327" y="328"/>
                </a:lnTo>
                <a:close/>
                <a:moveTo>
                  <a:pt x="373" y="264"/>
                </a:moveTo>
                <a:lnTo>
                  <a:pt x="374" y="264"/>
                </a:lnTo>
                <a:lnTo>
                  <a:pt x="384" y="264"/>
                </a:lnTo>
                <a:lnTo>
                  <a:pt x="384" y="260"/>
                </a:lnTo>
                <a:lnTo>
                  <a:pt x="384" y="259"/>
                </a:lnTo>
                <a:lnTo>
                  <a:pt x="384" y="254"/>
                </a:lnTo>
                <a:lnTo>
                  <a:pt x="384" y="250"/>
                </a:lnTo>
                <a:lnTo>
                  <a:pt x="384" y="245"/>
                </a:lnTo>
                <a:lnTo>
                  <a:pt x="384" y="244"/>
                </a:lnTo>
                <a:lnTo>
                  <a:pt x="384" y="242"/>
                </a:lnTo>
                <a:lnTo>
                  <a:pt x="384" y="241"/>
                </a:lnTo>
                <a:lnTo>
                  <a:pt x="384" y="239"/>
                </a:lnTo>
                <a:lnTo>
                  <a:pt x="384" y="236"/>
                </a:lnTo>
                <a:lnTo>
                  <a:pt x="384" y="232"/>
                </a:lnTo>
                <a:lnTo>
                  <a:pt x="384" y="228"/>
                </a:lnTo>
                <a:lnTo>
                  <a:pt x="384" y="227"/>
                </a:lnTo>
                <a:lnTo>
                  <a:pt x="382" y="227"/>
                </a:lnTo>
                <a:lnTo>
                  <a:pt x="376" y="227"/>
                </a:lnTo>
                <a:lnTo>
                  <a:pt x="375" y="227"/>
                </a:lnTo>
                <a:lnTo>
                  <a:pt x="374" y="227"/>
                </a:lnTo>
                <a:lnTo>
                  <a:pt x="375" y="227"/>
                </a:lnTo>
                <a:lnTo>
                  <a:pt x="375" y="231"/>
                </a:lnTo>
                <a:lnTo>
                  <a:pt x="376" y="232"/>
                </a:lnTo>
                <a:lnTo>
                  <a:pt x="376" y="233"/>
                </a:lnTo>
                <a:lnTo>
                  <a:pt x="374" y="233"/>
                </a:lnTo>
                <a:lnTo>
                  <a:pt x="374" y="234"/>
                </a:lnTo>
                <a:lnTo>
                  <a:pt x="374" y="244"/>
                </a:lnTo>
                <a:lnTo>
                  <a:pt x="374" y="245"/>
                </a:lnTo>
                <a:lnTo>
                  <a:pt x="373" y="245"/>
                </a:lnTo>
                <a:lnTo>
                  <a:pt x="373" y="260"/>
                </a:lnTo>
                <a:lnTo>
                  <a:pt x="373" y="264"/>
                </a:lnTo>
                <a:close/>
                <a:moveTo>
                  <a:pt x="384" y="264"/>
                </a:moveTo>
                <a:lnTo>
                  <a:pt x="385" y="264"/>
                </a:lnTo>
                <a:lnTo>
                  <a:pt x="391" y="264"/>
                </a:lnTo>
                <a:lnTo>
                  <a:pt x="398" y="264"/>
                </a:lnTo>
                <a:lnTo>
                  <a:pt x="399" y="264"/>
                </a:lnTo>
                <a:lnTo>
                  <a:pt x="401" y="264"/>
                </a:lnTo>
                <a:lnTo>
                  <a:pt x="405" y="264"/>
                </a:lnTo>
                <a:lnTo>
                  <a:pt x="403" y="262"/>
                </a:lnTo>
                <a:lnTo>
                  <a:pt x="405" y="261"/>
                </a:lnTo>
                <a:lnTo>
                  <a:pt x="403" y="260"/>
                </a:lnTo>
                <a:lnTo>
                  <a:pt x="403" y="259"/>
                </a:lnTo>
                <a:lnTo>
                  <a:pt x="403" y="258"/>
                </a:lnTo>
                <a:lnTo>
                  <a:pt x="403" y="256"/>
                </a:lnTo>
                <a:lnTo>
                  <a:pt x="403" y="254"/>
                </a:lnTo>
                <a:lnTo>
                  <a:pt x="403" y="253"/>
                </a:lnTo>
                <a:lnTo>
                  <a:pt x="403" y="252"/>
                </a:lnTo>
                <a:lnTo>
                  <a:pt x="403" y="251"/>
                </a:lnTo>
                <a:lnTo>
                  <a:pt x="403" y="249"/>
                </a:lnTo>
                <a:lnTo>
                  <a:pt x="403" y="244"/>
                </a:lnTo>
                <a:lnTo>
                  <a:pt x="403" y="243"/>
                </a:lnTo>
                <a:lnTo>
                  <a:pt x="403" y="241"/>
                </a:lnTo>
                <a:lnTo>
                  <a:pt x="402" y="241"/>
                </a:lnTo>
                <a:lnTo>
                  <a:pt x="402" y="229"/>
                </a:lnTo>
                <a:lnTo>
                  <a:pt x="402" y="228"/>
                </a:lnTo>
                <a:lnTo>
                  <a:pt x="410" y="226"/>
                </a:lnTo>
                <a:lnTo>
                  <a:pt x="413" y="226"/>
                </a:lnTo>
                <a:lnTo>
                  <a:pt x="413" y="209"/>
                </a:lnTo>
                <a:lnTo>
                  <a:pt x="413" y="207"/>
                </a:lnTo>
                <a:lnTo>
                  <a:pt x="416" y="207"/>
                </a:lnTo>
                <a:lnTo>
                  <a:pt x="416" y="206"/>
                </a:lnTo>
                <a:lnTo>
                  <a:pt x="416" y="205"/>
                </a:lnTo>
                <a:lnTo>
                  <a:pt x="413" y="203"/>
                </a:lnTo>
                <a:lnTo>
                  <a:pt x="413" y="202"/>
                </a:lnTo>
                <a:lnTo>
                  <a:pt x="413" y="199"/>
                </a:lnTo>
                <a:lnTo>
                  <a:pt x="410" y="199"/>
                </a:lnTo>
                <a:lnTo>
                  <a:pt x="409" y="199"/>
                </a:lnTo>
                <a:lnTo>
                  <a:pt x="403" y="199"/>
                </a:lnTo>
                <a:lnTo>
                  <a:pt x="394" y="199"/>
                </a:lnTo>
                <a:lnTo>
                  <a:pt x="390" y="199"/>
                </a:lnTo>
                <a:lnTo>
                  <a:pt x="389" y="199"/>
                </a:lnTo>
                <a:lnTo>
                  <a:pt x="388" y="199"/>
                </a:lnTo>
                <a:lnTo>
                  <a:pt x="388" y="200"/>
                </a:lnTo>
                <a:lnTo>
                  <a:pt x="386" y="203"/>
                </a:lnTo>
                <a:lnTo>
                  <a:pt x="386" y="206"/>
                </a:lnTo>
                <a:lnTo>
                  <a:pt x="385" y="208"/>
                </a:lnTo>
                <a:lnTo>
                  <a:pt x="385" y="209"/>
                </a:lnTo>
                <a:lnTo>
                  <a:pt x="384" y="209"/>
                </a:lnTo>
                <a:lnTo>
                  <a:pt x="384" y="210"/>
                </a:lnTo>
                <a:lnTo>
                  <a:pt x="384" y="211"/>
                </a:lnTo>
                <a:lnTo>
                  <a:pt x="384" y="214"/>
                </a:lnTo>
                <a:lnTo>
                  <a:pt x="384" y="217"/>
                </a:lnTo>
                <a:lnTo>
                  <a:pt x="384" y="222"/>
                </a:lnTo>
                <a:lnTo>
                  <a:pt x="384" y="223"/>
                </a:lnTo>
                <a:lnTo>
                  <a:pt x="384" y="225"/>
                </a:lnTo>
                <a:lnTo>
                  <a:pt x="384" y="227"/>
                </a:lnTo>
                <a:lnTo>
                  <a:pt x="384" y="229"/>
                </a:lnTo>
                <a:lnTo>
                  <a:pt x="384" y="233"/>
                </a:lnTo>
                <a:lnTo>
                  <a:pt x="384" y="234"/>
                </a:lnTo>
                <a:lnTo>
                  <a:pt x="384" y="235"/>
                </a:lnTo>
                <a:lnTo>
                  <a:pt x="384" y="237"/>
                </a:lnTo>
                <a:lnTo>
                  <a:pt x="384" y="240"/>
                </a:lnTo>
                <a:lnTo>
                  <a:pt x="384" y="241"/>
                </a:lnTo>
                <a:lnTo>
                  <a:pt x="384" y="242"/>
                </a:lnTo>
                <a:lnTo>
                  <a:pt x="384" y="244"/>
                </a:lnTo>
                <a:lnTo>
                  <a:pt x="384" y="247"/>
                </a:lnTo>
                <a:lnTo>
                  <a:pt x="384" y="248"/>
                </a:lnTo>
                <a:lnTo>
                  <a:pt x="384" y="253"/>
                </a:lnTo>
                <a:lnTo>
                  <a:pt x="384" y="264"/>
                </a:lnTo>
                <a:close/>
                <a:moveTo>
                  <a:pt x="405" y="329"/>
                </a:moveTo>
                <a:lnTo>
                  <a:pt x="411" y="329"/>
                </a:lnTo>
                <a:lnTo>
                  <a:pt x="419" y="329"/>
                </a:lnTo>
                <a:lnTo>
                  <a:pt x="426" y="329"/>
                </a:lnTo>
                <a:lnTo>
                  <a:pt x="428" y="329"/>
                </a:lnTo>
                <a:lnTo>
                  <a:pt x="429" y="329"/>
                </a:lnTo>
                <a:lnTo>
                  <a:pt x="431" y="329"/>
                </a:lnTo>
                <a:lnTo>
                  <a:pt x="429" y="331"/>
                </a:lnTo>
                <a:lnTo>
                  <a:pt x="431" y="331"/>
                </a:lnTo>
                <a:lnTo>
                  <a:pt x="431" y="329"/>
                </a:lnTo>
                <a:lnTo>
                  <a:pt x="431" y="328"/>
                </a:lnTo>
                <a:lnTo>
                  <a:pt x="431" y="327"/>
                </a:lnTo>
                <a:lnTo>
                  <a:pt x="431" y="326"/>
                </a:lnTo>
                <a:lnTo>
                  <a:pt x="432" y="326"/>
                </a:lnTo>
                <a:lnTo>
                  <a:pt x="432" y="324"/>
                </a:lnTo>
                <a:lnTo>
                  <a:pt x="432" y="323"/>
                </a:lnTo>
                <a:lnTo>
                  <a:pt x="432" y="321"/>
                </a:lnTo>
                <a:lnTo>
                  <a:pt x="432" y="319"/>
                </a:lnTo>
                <a:lnTo>
                  <a:pt x="432" y="318"/>
                </a:lnTo>
                <a:lnTo>
                  <a:pt x="433" y="316"/>
                </a:lnTo>
                <a:lnTo>
                  <a:pt x="433" y="315"/>
                </a:lnTo>
                <a:lnTo>
                  <a:pt x="433" y="314"/>
                </a:lnTo>
                <a:lnTo>
                  <a:pt x="433" y="312"/>
                </a:lnTo>
                <a:lnTo>
                  <a:pt x="433" y="311"/>
                </a:lnTo>
                <a:lnTo>
                  <a:pt x="433" y="310"/>
                </a:lnTo>
                <a:lnTo>
                  <a:pt x="433" y="309"/>
                </a:lnTo>
                <a:lnTo>
                  <a:pt x="433" y="308"/>
                </a:lnTo>
                <a:lnTo>
                  <a:pt x="424" y="308"/>
                </a:lnTo>
                <a:lnTo>
                  <a:pt x="422" y="308"/>
                </a:lnTo>
                <a:lnTo>
                  <a:pt x="405" y="308"/>
                </a:lnTo>
                <a:lnTo>
                  <a:pt x="403" y="329"/>
                </a:lnTo>
                <a:lnTo>
                  <a:pt x="405" y="329"/>
                </a:lnTo>
                <a:close/>
                <a:moveTo>
                  <a:pt x="422" y="244"/>
                </a:moveTo>
                <a:lnTo>
                  <a:pt x="424" y="244"/>
                </a:lnTo>
                <a:lnTo>
                  <a:pt x="425" y="244"/>
                </a:lnTo>
                <a:lnTo>
                  <a:pt x="425" y="247"/>
                </a:lnTo>
                <a:lnTo>
                  <a:pt x="424" y="248"/>
                </a:lnTo>
                <a:lnTo>
                  <a:pt x="424" y="249"/>
                </a:lnTo>
                <a:lnTo>
                  <a:pt x="424" y="250"/>
                </a:lnTo>
                <a:lnTo>
                  <a:pt x="423" y="251"/>
                </a:lnTo>
                <a:lnTo>
                  <a:pt x="423" y="252"/>
                </a:lnTo>
                <a:lnTo>
                  <a:pt x="423" y="253"/>
                </a:lnTo>
                <a:lnTo>
                  <a:pt x="423" y="254"/>
                </a:lnTo>
                <a:lnTo>
                  <a:pt x="423" y="256"/>
                </a:lnTo>
                <a:lnTo>
                  <a:pt x="422" y="258"/>
                </a:lnTo>
                <a:lnTo>
                  <a:pt x="422" y="259"/>
                </a:lnTo>
                <a:lnTo>
                  <a:pt x="422" y="261"/>
                </a:lnTo>
                <a:lnTo>
                  <a:pt x="422" y="262"/>
                </a:lnTo>
                <a:lnTo>
                  <a:pt x="422" y="264"/>
                </a:lnTo>
                <a:lnTo>
                  <a:pt x="423" y="264"/>
                </a:lnTo>
                <a:lnTo>
                  <a:pt x="425" y="265"/>
                </a:lnTo>
                <a:lnTo>
                  <a:pt x="428" y="265"/>
                </a:lnTo>
                <a:lnTo>
                  <a:pt x="435" y="265"/>
                </a:lnTo>
                <a:lnTo>
                  <a:pt x="436" y="265"/>
                </a:lnTo>
                <a:lnTo>
                  <a:pt x="443" y="265"/>
                </a:lnTo>
                <a:lnTo>
                  <a:pt x="446" y="265"/>
                </a:lnTo>
                <a:lnTo>
                  <a:pt x="449" y="265"/>
                </a:lnTo>
                <a:lnTo>
                  <a:pt x="450" y="265"/>
                </a:lnTo>
                <a:lnTo>
                  <a:pt x="451" y="265"/>
                </a:lnTo>
                <a:lnTo>
                  <a:pt x="454" y="265"/>
                </a:lnTo>
                <a:lnTo>
                  <a:pt x="460" y="265"/>
                </a:lnTo>
                <a:lnTo>
                  <a:pt x="460" y="264"/>
                </a:lnTo>
                <a:lnTo>
                  <a:pt x="461" y="264"/>
                </a:lnTo>
                <a:lnTo>
                  <a:pt x="461" y="260"/>
                </a:lnTo>
                <a:lnTo>
                  <a:pt x="461" y="256"/>
                </a:lnTo>
                <a:lnTo>
                  <a:pt x="461" y="249"/>
                </a:lnTo>
                <a:lnTo>
                  <a:pt x="461" y="243"/>
                </a:lnTo>
                <a:lnTo>
                  <a:pt x="461" y="242"/>
                </a:lnTo>
                <a:lnTo>
                  <a:pt x="458" y="242"/>
                </a:lnTo>
                <a:lnTo>
                  <a:pt x="457" y="242"/>
                </a:lnTo>
                <a:lnTo>
                  <a:pt x="454" y="242"/>
                </a:lnTo>
                <a:lnTo>
                  <a:pt x="452" y="242"/>
                </a:lnTo>
                <a:lnTo>
                  <a:pt x="451" y="242"/>
                </a:lnTo>
                <a:lnTo>
                  <a:pt x="451" y="241"/>
                </a:lnTo>
                <a:lnTo>
                  <a:pt x="451" y="237"/>
                </a:lnTo>
                <a:lnTo>
                  <a:pt x="451" y="232"/>
                </a:lnTo>
                <a:lnTo>
                  <a:pt x="451" y="229"/>
                </a:lnTo>
                <a:lnTo>
                  <a:pt x="451" y="228"/>
                </a:lnTo>
                <a:lnTo>
                  <a:pt x="451" y="225"/>
                </a:lnTo>
                <a:lnTo>
                  <a:pt x="451" y="219"/>
                </a:lnTo>
                <a:lnTo>
                  <a:pt x="452" y="217"/>
                </a:lnTo>
                <a:lnTo>
                  <a:pt x="452" y="219"/>
                </a:lnTo>
                <a:lnTo>
                  <a:pt x="451" y="225"/>
                </a:lnTo>
                <a:lnTo>
                  <a:pt x="451" y="228"/>
                </a:lnTo>
                <a:lnTo>
                  <a:pt x="451" y="229"/>
                </a:lnTo>
                <a:lnTo>
                  <a:pt x="451" y="232"/>
                </a:lnTo>
                <a:lnTo>
                  <a:pt x="451" y="237"/>
                </a:lnTo>
                <a:lnTo>
                  <a:pt x="451" y="241"/>
                </a:lnTo>
                <a:lnTo>
                  <a:pt x="452" y="241"/>
                </a:lnTo>
                <a:lnTo>
                  <a:pt x="454" y="242"/>
                </a:lnTo>
                <a:lnTo>
                  <a:pt x="457" y="242"/>
                </a:lnTo>
                <a:lnTo>
                  <a:pt x="457" y="241"/>
                </a:lnTo>
                <a:lnTo>
                  <a:pt x="457" y="240"/>
                </a:lnTo>
                <a:lnTo>
                  <a:pt x="458" y="217"/>
                </a:lnTo>
                <a:lnTo>
                  <a:pt x="454" y="217"/>
                </a:lnTo>
                <a:lnTo>
                  <a:pt x="452" y="217"/>
                </a:lnTo>
                <a:lnTo>
                  <a:pt x="451" y="217"/>
                </a:lnTo>
                <a:lnTo>
                  <a:pt x="451" y="216"/>
                </a:lnTo>
                <a:lnTo>
                  <a:pt x="451" y="211"/>
                </a:lnTo>
                <a:lnTo>
                  <a:pt x="452" y="203"/>
                </a:lnTo>
                <a:lnTo>
                  <a:pt x="452" y="202"/>
                </a:lnTo>
                <a:lnTo>
                  <a:pt x="451" y="201"/>
                </a:lnTo>
                <a:lnTo>
                  <a:pt x="451" y="200"/>
                </a:lnTo>
                <a:lnTo>
                  <a:pt x="451" y="199"/>
                </a:lnTo>
                <a:lnTo>
                  <a:pt x="446" y="199"/>
                </a:lnTo>
                <a:lnTo>
                  <a:pt x="444" y="199"/>
                </a:lnTo>
                <a:lnTo>
                  <a:pt x="444" y="208"/>
                </a:lnTo>
                <a:lnTo>
                  <a:pt x="443" y="208"/>
                </a:lnTo>
                <a:lnTo>
                  <a:pt x="442" y="209"/>
                </a:lnTo>
                <a:lnTo>
                  <a:pt x="441" y="209"/>
                </a:lnTo>
                <a:lnTo>
                  <a:pt x="441" y="210"/>
                </a:lnTo>
                <a:lnTo>
                  <a:pt x="440" y="211"/>
                </a:lnTo>
                <a:lnTo>
                  <a:pt x="440" y="212"/>
                </a:lnTo>
                <a:lnTo>
                  <a:pt x="439" y="214"/>
                </a:lnTo>
                <a:lnTo>
                  <a:pt x="437" y="214"/>
                </a:lnTo>
                <a:lnTo>
                  <a:pt x="436" y="215"/>
                </a:lnTo>
                <a:lnTo>
                  <a:pt x="435" y="215"/>
                </a:lnTo>
                <a:lnTo>
                  <a:pt x="435" y="216"/>
                </a:lnTo>
                <a:lnTo>
                  <a:pt x="434" y="216"/>
                </a:lnTo>
                <a:lnTo>
                  <a:pt x="434" y="217"/>
                </a:lnTo>
                <a:lnTo>
                  <a:pt x="434" y="218"/>
                </a:lnTo>
                <a:lnTo>
                  <a:pt x="434" y="219"/>
                </a:lnTo>
                <a:lnTo>
                  <a:pt x="433" y="219"/>
                </a:lnTo>
                <a:lnTo>
                  <a:pt x="432" y="220"/>
                </a:lnTo>
                <a:lnTo>
                  <a:pt x="432" y="222"/>
                </a:lnTo>
                <a:lnTo>
                  <a:pt x="431" y="223"/>
                </a:lnTo>
                <a:lnTo>
                  <a:pt x="429" y="224"/>
                </a:lnTo>
                <a:lnTo>
                  <a:pt x="429" y="223"/>
                </a:lnTo>
                <a:lnTo>
                  <a:pt x="428" y="223"/>
                </a:lnTo>
                <a:lnTo>
                  <a:pt x="428" y="224"/>
                </a:lnTo>
                <a:lnTo>
                  <a:pt x="427" y="225"/>
                </a:lnTo>
                <a:lnTo>
                  <a:pt x="427" y="226"/>
                </a:lnTo>
                <a:lnTo>
                  <a:pt x="426" y="226"/>
                </a:lnTo>
                <a:lnTo>
                  <a:pt x="423" y="226"/>
                </a:lnTo>
                <a:lnTo>
                  <a:pt x="423" y="227"/>
                </a:lnTo>
                <a:lnTo>
                  <a:pt x="423" y="228"/>
                </a:lnTo>
                <a:lnTo>
                  <a:pt x="422" y="232"/>
                </a:lnTo>
                <a:lnTo>
                  <a:pt x="422" y="233"/>
                </a:lnTo>
                <a:lnTo>
                  <a:pt x="422" y="236"/>
                </a:lnTo>
                <a:lnTo>
                  <a:pt x="422" y="241"/>
                </a:lnTo>
                <a:lnTo>
                  <a:pt x="422" y="242"/>
                </a:lnTo>
                <a:lnTo>
                  <a:pt x="422" y="243"/>
                </a:lnTo>
                <a:lnTo>
                  <a:pt x="422" y="244"/>
                </a:lnTo>
                <a:close/>
                <a:moveTo>
                  <a:pt x="539" y="215"/>
                </a:moveTo>
                <a:lnTo>
                  <a:pt x="556" y="215"/>
                </a:lnTo>
                <a:lnTo>
                  <a:pt x="556" y="208"/>
                </a:lnTo>
                <a:lnTo>
                  <a:pt x="540" y="208"/>
                </a:lnTo>
                <a:lnTo>
                  <a:pt x="539" y="215"/>
                </a:lnTo>
                <a:close/>
                <a:moveTo>
                  <a:pt x="639" y="458"/>
                </a:moveTo>
                <a:lnTo>
                  <a:pt x="640" y="459"/>
                </a:lnTo>
                <a:lnTo>
                  <a:pt x="644" y="460"/>
                </a:lnTo>
                <a:lnTo>
                  <a:pt x="648" y="461"/>
                </a:lnTo>
                <a:lnTo>
                  <a:pt x="652" y="462"/>
                </a:lnTo>
                <a:lnTo>
                  <a:pt x="656" y="463"/>
                </a:lnTo>
                <a:lnTo>
                  <a:pt x="659" y="465"/>
                </a:lnTo>
                <a:lnTo>
                  <a:pt x="664" y="466"/>
                </a:lnTo>
                <a:lnTo>
                  <a:pt x="667" y="467"/>
                </a:lnTo>
                <a:lnTo>
                  <a:pt x="670" y="468"/>
                </a:lnTo>
                <a:lnTo>
                  <a:pt x="675" y="470"/>
                </a:lnTo>
                <a:lnTo>
                  <a:pt x="676" y="470"/>
                </a:lnTo>
                <a:lnTo>
                  <a:pt x="677" y="470"/>
                </a:lnTo>
                <a:lnTo>
                  <a:pt x="678" y="471"/>
                </a:lnTo>
                <a:lnTo>
                  <a:pt x="681" y="471"/>
                </a:lnTo>
                <a:lnTo>
                  <a:pt x="682" y="473"/>
                </a:lnTo>
                <a:lnTo>
                  <a:pt x="683" y="473"/>
                </a:lnTo>
                <a:lnTo>
                  <a:pt x="691" y="475"/>
                </a:lnTo>
                <a:lnTo>
                  <a:pt x="692" y="475"/>
                </a:lnTo>
                <a:lnTo>
                  <a:pt x="699" y="477"/>
                </a:lnTo>
                <a:lnTo>
                  <a:pt x="700" y="478"/>
                </a:lnTo>
                <a:lnTo>
                  <a:pt x="707" y="480"/>
                </a:lnTo>
                <a:lnTo>
                  <a:pt x="708" y="480"/>
                </a:lnTo>
                <a:lnTo>
                  <a:pt x="709" y="480"/>
                </a:lnTo>
                <a:lnTo>
                  <a:pt x="711" y="482"/>
                </a:lnTo>
                <a:lnTo>
                  <a:pt x="713" y="483"/>
                </a:lnTo>
                <a:lnTo>
                  <a:pt x="718" y="484"/>
                </a:lnTo>
                <a:lnTo>
                  <a:pt x="721" y="485"/>
                </a:lnTo>
                <a:lnTo>
                  <a:pt x="729" y="487"/>
                </a:lnTo>
                <a:lnTo>
                  <a:pt x="733" y="488"/>
                </a:lnTo>
                <a:lnTo>
                  <a:pt x="734" y="490"/>
                </a:lnTo>
                <a:lnTo>
                  <a:pt x="742" y="492"/>
                </a:lnTo>
                <a:lnTo>
                  <a:pt x="744" y="493"/>
                </a:lnTo>
                <a:lnTo>
                  <a:pt x="744" y="494"/>
                </a:lnTo>
                <a:lnTo>
                  <a:pt x="745" y="494"/>
                </a:lnTo>
                <a:lnTo>
                  <a:pt x="746" y="495"/>
                </a:lnTo>
                <a:lnTo>
                  <a:pt x="747" y="495"/>
                </a:lnTo>
                <a:lnTo>
                  <a:pt x="748" y="495"/>
                </a:lnTo>
                <a:lnTo>
                  <a:pt x="750" y="495"/>
                </a:lnTo>
                <a:lnTo>
                  <a:pt x="750" y="494"/>
                </a:lnTo>
                <a:lnTo>
                  <a:pt x="752" y="495"/>
                </a:lnTo>
                <a:lnTo>
                  <a:pt x="753" y="495"/>
                </a:lnTo>
                <a:lnTo>
                  <a:pt x="754" y="496"/>
                </a:lnTo>
                <a:lnTo>
                  <a:pt x="755" y="496"/>
                </a:lnTo>
                <a:lnTo>
                  <a:pt x="758" y="498"/>
                </a:lnTo>
                <a:lnTo>
                  <a:pt x="761" y="499"/>
                </a:lnTo>
                <a:lnTo>
                  <a:pt x="767" y="501"/>
                </a:lnTo>
                <a:lnTo>
                  <a:pt x="770" y="502"/>
                </a:lnTo>
                <a:lnTo>
                  <a:pt x="772" y="502"/>
                </a:lnTo>
                <a:lnTo>
                  <a:pt x="773" y="503"/>
                </a:lnTo>
                <a:lnTo>
                  <a:pt x="775" y="503"/>
                </a:lnTo>
                <a:lnTo>
                  <a:pt x="776" y="504"/>
                </a:lnTo>
                <a:lnTo>
                  <a:pt x="776" y="503"/>
                </a:lnTo>
                <a:lnTo>
                  <a:pt x="778" y="504"/>
                </a:lnTo>
                <a:lnTo>
                  <a:pt x="779" y="504"/>
                </a:lnTo>
                <a:lnTo>
                  <a:pt x="780" y="505"/>
                </a:lnTo>
                <a:lnTo>
                  <a:pt x="781" y="505"/>
                </a:lnTo>
                <a:lnTo>
                  <a:pt x="782" y="505"/>
                </a:lnTo>
                <a:lnTo>
                  <a:pt x="785" y="507"/>
                </a:lnTo>
                <a:lnTo>
                  <a:pt x="787" y="508"/>
                </a:lnTo>
                <a:lnTo>
                  <a:pt x="794" y="510"/>
                </a:lnTo>
                <a:lnTo>
                  <a:pt x="796" y="510"/>
                </a:lnTo>
                <a:lnTo>
                  <a:pt x="801" y="512"/>
                </a:lnTo>
                <a:lnTo>
                  <a:pt x="801" y="511"/>
                </a:lnTo>
                <a:lnTo>
                  <a:pt x="801" y="510"/>
                </a:lnTo>
                <a:lnTo>
                  <a:pt x="799" y="510"/>
                </a:lnTo>
                <a:lnTo>
                  <a:pt x="798" y="510"/>
                </a:lnTo>
                <a:lnTo>
                  <a:pt x="796" y="509"/>
                </a:lnTo>
                <a:lnTo>
                  <a:pt x="794" y="509"/>
                </a:lnTo>
                <a:lnTo>
                  <a:pt x="794" y="508"/>
                </a:lnTo>
                <a:lnTo>
                  <a:pt x="793" y="508"/>
                </a:lnTo>
                <a:lnTo>
                  <a:pt x="791" y="508"/>
                </a:lnTo>
                <a:lnTo>
                  <a:pt x="789" y="507"/>
                </a:lnTo>
                <a:lnTo>
                  <a:pt x="788" y="507"/>
                </a:lnTo>
                <a:lnTo>
                  <a:pt x="787" y="505"/>
                </a:lnTo>
                <a:lnTo>
                  <a:pt x="786" y="505"/>
                </a:lnTo>
                <a:lnTo>
                  <a:pt x="785" y="505"/>
                </a:lnTo>
                <a:lnTo>
                  <a:pt x="785" y="504"/>
                </a:lnTo>
                <a:lnTo>
                  <a:pt x="784" y="504"/>
                </a:lnTo>
                <a:lnTo>
                  <a:pt x="782" y="504"/>
                </a:lnTo>
                <a:lnTo>
                  <a:pt x="781" y="504"/>
                </a:lnTo>
                <a:lnTo>
                  <a:pt x="780" y="504"/>
                </a:lnTo>
                <a:lnTo>
                  <a:pt x="780" y="503"/>
                </a:lnTo>
                <a:lnTo>
                  <a:pt x="779" y="503"/>
                </a:lnTo>
                <a:lnTo>
                  <a:pt x="778" y="503"/>
                </a:lnTo>
                <a:lnTo>
                  <a:pt x="776" y="502"/>
                </a:lnTo>
                <a:lnTo>
                  <a:pt x="775" y="502"/>
                </a:lnTo>
                <a:lnTo>
                  <a:pt x="773" y="501"/>
                </a:lnTo>
                <a:lnTo>
                  <a:pt x="772" y="501"/>
                </a:lnTo>
                <a:lnTo>
                  <a:pt x="771" y="501"/>
                </a:lnTo>
                <a:lnTo>
                  <a:pt x="770" y="500"/>
                </a:lnTo>
                <a:lnTo>
                  <a:pt x="769" y="500"/>
                </a:lnTo>
                <a:lnTo>
                  <a:pt x="768" y="500"/>
                </a:lnTo>
                <a:lnTo>
                  <a:pt x="767" y="499"/>
                </a:lnTo>
                <a:lnTo>
                  <a:pt x="765" y="499"/>
                </a:lnTo>
                <a:lnTo>
                  <a:pt x="764" y="499"/>
                </a:lnTo>
                <a:lnTo>
                  <a:pt x="762" y="498"/>
                </a:lnTo>
                <a:lnTo>
                  <a:pt x="761" y="498"/>
                </a:lnTo>
                <a:lnTo>
                  <a:pt x="760" y="496"/>
                </a:lnTo>
                <a:lnTo>
                  <a:pt x="759" y="496"/>
                </a:lnTo>
                <a:lnTo>
                  <a:pt x="758" y="495"/>
                </a:lnTo>
                <a:lnTo>
                  <a:pt x="756" y="495"/>
                </a:lnTo>
                <a:lnTo>
                  <a:pt x="755" y="495"/>
                </a:lnTo>
                <a:lnTo>
                  <a:pt x="754" y="495"/>
                </a:lnTo>
                <a:lnTo>
                  <a:pt x="752" y="494"/>
                </a:lnTo>
                <a:lnTo>
                  <a:pt x="750" y="493"/>
                </a:lnTo>
                <a:lnTo>
                  <a:pt x="748" y="493"/>
                </a:lnTo>
                <a:lnTo>
                  <a:pt x="745" y="492"/>
                </a:lnTo>
                <a:lnTo>
                  <a:pt x="743" y="491"/>
                </a:lnTo>
                <a:lnTo>
                  <a:pt x="742" y="491"/>
                </a:lnTo>
                <a:lnTo>
                  <a:pt x="739" y="490"/>
                </a:lnTo>
                <a:lnTo>
                  <a:pt x="736" y="488"/>
                </a:lnTo>
                <a:lnTo>
                  <a:pt x="735" y="487"/>
                </a:lnTo>
                <a:lnTo>
                  <a:pt x="734" y="487"/>
                </a:lnTo>
                <a:lnTo>
                  <a:pt x="733" y="487"/>
                </a:lnTo>
                <a:lnTo>
                  <a:pt x="730" y="486"/>
                </a:lnTo>
                <a:lnTo>
                  <a:pt x="727" y="485"/>
                </a:lnTo>
                <a:lnTo>
                  <a:pt x="726" y="485"/>
                </a:lnTo>
                <a:lnTo>
                  <a:pt x="724" y="484"/>
                </a:lnTo>
                <a:lnTo>
                  <a:pt x="721" y="483"/>
                </a:lnTo>
                <a:lnTo>
                  <a:pt x="720" y="483"/>
                </a:lnTo>
                <a:lnTo>
                  <a:pt x="719" y="482"/>
                </a:lnTo>
                <a:lnTo>
                  <a:pt x="718" y="482"/>
                </a:lnTo>
                <a:lnTo>
                  <a:pt x="717" y="482"/>
                </a:lnTo>
                <a:lnTo>
                  <a:pt x="716" y="482"/>
                </a:lnTo>
                <a:lnTo>
                  <a:pt x="716" y="480"/>
                </a:lnTo>
                <a:lnTo>
                  <a:pt x="715" y="480"/>
                </a:lnTo>
                <a:lnTo>
                  <a:pt x="712" y="479"/>
                </a:lnTo>
                <a:lnTo>
                  <a:pt x="712" y="480"/>
                </a:lnTo>
                <a:lnTo>
                  <a:pt x="710" y="479"/>
                </a:lnTo>
                <a:lnTo>
                  <a:pt x="709" y="479"/>
                </a:lnTo>
                <a:lnTo>
                  <a:pt x="708" y="479"/>
                </a:lnTo>
                <a:lnTo>
                  <a:pt x="704" y="477"/>
                </a:lnTo>
                <a:lnTo>
                  <a:pt x="702" y="476"/>
                </a:lnTo>
                <a:lnTo>
                  <a:pt x="701" y="476"/>
                </a:lnTo>
                <a:lnTo>
                  <a:pt x="700" y="476"/>
                </a:lnTo>
                <a:lnTo>
                  <a:pt x="698" y="475"/>
                </a:lnTo>
                <a:lnTo>
                  <a:pt x="696" y="475"/>
                </a:lnTo>
                <a:lnTo>
                  <a:pt x="691" y="473"/>
                </a:lnTo>
                <a:lnTo>
                  <a:pt x="683" y="470"/>
                </a:lnTo>
                <a:lnTo>
                  <a:pt x="682" y="469"/>
                </a:lnTo>
                <a:lnTo>
                  <a:pt x="677" y="468"/>
                </a:lnTo>
                <a:lnTo>
                  <a:pt x="666" y="465"/>
                </a:lnTo>
                <a:lnTo>
                  <a:pt x="664" y="463"/>
                </a:lnTo>
                <a:lnTo>
                  <a:pt x="658" y="462"/>
                </a:lnTo>
                <a:lnTo>
                  <a:pt x="657" y="461"/>
                </a:lnTo>
                <a:lnTo>
                  <a:pt x="652" y="460"/>
                </a:lnTo>
                <a:lnTo>
                  <a:pt x="650" y="460"/>
                </a:lnTo>
                <a:lnTo>
                  <a:pt x="646" y="458"/>
                </a:lnTo>
                <a:lnTo>
                  <a:pt x="644" y="458"/>
                </a:lnTo>
                <a:lnTo>
                  <a:pt x="643" y="458"/>
                </a:lnTo>
                <a:lnTo>
                  <a:pt x="642" y="457"/>
                </a:lnTo>
                <a:lnTo>
                  <a:pt x="641" y="457"/>
                </a:lnTo>
                <a:lnTo>
                  <a:pt x="640" y="457"/>
                </a:lnTo>
                <a:lnTo>
                  <a:pt x="640" y="458"/>
                </a:lnTo>
                <a:lnTo>
                  <a:pt x="639" y="458"/>
                </a:lnTo>
                <a:close/>
                <a:moveTo>
                  <a:pt x="675" y="679"/>
                </a:moveTo>
                <a:lnTo>
                  <a:pt x="685" y="679"/>
                </a:lnTo>
                <a:lnTo>
                  <a:pt x="685" y="678"/>
                </a:lnTo>
                <a:lnTo>
                  <a:pt x="684" y="672"/>
                </a:lnTo>
                <a:lnTo>
                  <a:pt x="684" y="670"/>
                </a:lnTo>
                <a:lnTo>
                  <a:pt x="684" y="669"/>
                </a:lnTo>
                <a:lnTo>
                  <a:pt x="683" y="667"/>
                </a:lnTo>
                <a:lnTo>
                  <a:pt x="683" y="666"/>
                </a:lnTo>
                <a:lnTo>
                  <a:pt x="682" y="666"/>
                </a:lnTo>
                <a:lnTo>
                  <a:pt x="681" y="666"/>
                </a:lnTo>
                <a:lnTo>
                  <a:pt x="677" y="666"/>
                </a:lnTo>
                <a:lnTo>
                  <a:pt x="676" y="666"/>
                </a:lnTo>
                <a:lnTo>
                  <a:pt x="676" y="664"/>
                </a:lnTo>
                <a:lnTo>
                  <a:pt x="675" y="664"/>
                </a:lnTo>
                <a:lnTo>
                  <a:pt x="675" y="663"/>
                </a:lnTo>
                <a:lnTo>
                  <a:pt x="675" y="662"/>
                </a:lnTo>
                <a:lnTo>
                  <a:pt x="675" y="666"/>
                </a:lnTo>
                <a:lnTo>
                  <a:pt x="675" y="672"/>
                </a:lnTo>
                <a:lnTo>
                  <a:pt x="675" y="679"/>
                </a:lnTo>
                <a:close/>
                <a:moveTo>
                  <a:pt x="676" y="644"/>
                </a:moveTo>
                <a:lnTo>
                  <a:pt x="699" y="645"/>
                </a:lnTo>
                <a:lnTo>
                  <a:pt x="708" y="645"/>
                </a:lnTo>
                <a:lnTo>
                  <a:pt x="715" y="645"/>
                </a:lnTo>
                <a:lnTo>
                  <a:pt x="716" y="639"/>
                </a:lnTo>
                <a:lnTo>
                  <a:pt x="678" y="637"/>
                </a:lnTo>
                <a:lnTo>
                  <a:pt x="676" y="637"/>
                </a:lnTo>
                <a:lnTo>
                  <a:pt x="676" y="639"/>
                </a:lnTo>
                <a:lnTo>
                  <a:pt x="676" y="644"/>
                </a:lnTo>
                <a:close/>
                <a:moveTo>
                  <a:pt x="683" y="666"/>
                </a:moveTo>
                <a:lnTo>
                  <a:pt x="683" y="667"/>
                </a:lnTo>
                <a:lnTo>
                  <a:pt x="684" y="667"/>
                </a:lnTo>
                <a:lnTo>
                  <a:pt x="684" y="668"/>
                </a:lnTo>
                <a:lnTo>
                  <a:pt x="685" y="674"/>
                </a:lnTo>
                <a:lnTo>
                  <a:pt x="687" y="674"/>
                </a:lnTo>
                <a:lnTo>
                  <a:pt x="691" y="674"/>
                </a:lnTo>
                <a:lnTo>
                  <a:pt x="691" y="666"/>
                </a:lnTo>
                <a:lnTo>
                  <a:pt x="687" y="666"/>
                </a:lnTo>
                <a:lnTo>
                  <a:pt x="683" y="666"/>
                </a:lnTo>
                <a:close/>
                <a:moveTo>
                  <a:pt x="687" y="696"/>
                </a:moveTo>
                <a:lnTo>
                  <a:pt x="687" y="699"/>
                </a:lnTo>
                <a:lnTo>
                  <a:pt x="689" y="699"/>
                </a:lnTo>
                <a:lnTo>
                  <a:pt x="689" y="703"/>
                </a:lnTo>
                <a:lnTo>
                  <a:pt x="690" y="703"/>
                </a:lnTo>
                <a:lnTo>
                  <a:pt x="691" y="703"/>
                </a:lnTo>
                <a:lnTo>
                  <a:pt x="692" y="703"/>
                </a:lnTo>
                <a:lnTo>
                  <a:pt x="694" y="704"/>
                </a:lnTo>
                <a:lnTo>
                  <a:pt x="696" y="704"/>
                </a:lnTo>
                <a:lnTo>
                  <a:pt x="701" y="704"/>
                </a:lnTo>
                <a:lnTo>
                  <a:pt x="702" y="704"/>
                </a:lnTo>
                <a:lnTo>
                  <a:pt x="702" y="703"/>
                </a:lnTo>
                <a:lnTo>
                  <a:pt x="702" y="693"/>
                </a:lnTo>
                <a:lnTo>
                  <a:pt x="699" y="693"/>
                </a:lnTo>
                <a:lnTo>
                  <a:pt x="699" y="694"/>
                </a:lnTo>
                <a:lnTo>
                  <a:pt x="698" y="695"/>
                </a:lnTo>
                <a:lnTo>
                  <a:pt x="687" y="695"/>
                </a:lnTo>
                <a:lnTo>
                  <a:pt x="687" y="696"/>
                </a:lnTo>
                <a:close/>
                <a:moveTo>
                  <a:pt x="695" y="607"/>
                </a:moveTo>
                <a:lnTo>
                  <a:pt x="706" y="607"/>
                </a:lnTo>
                <a:lnTo>
                  <a:pt x="708" y="608"/>
                </a:lnTo>
                <a:lnTo>
                  <a:pt x="709" y="608"/>
                </a:lnTo>
                <a:lnTo>
                  <a:pt x="716" y="608"/>
                </a:lnTo>
                <a:lnTo>
                  <a:pt x="722" y="608"/>
                </a:lnTo>
                <a:lnTo>
                  <a:pt x="725" y="608"/>
                </a:lnTo>
                <a:lnTo>
                  <a:pt x="726" y="608"/>
                </a:lnTo>
                <a:lnTo>
                  <a:pt x="726" y="607"/>
                </a:lnTo>
                <a:lnTo>
                  <a:pt x="726" y="605"/>
                </a:lnTo>
                <a:lnTo>
                  <a:pt x="726" y="604"/>
                </a:lnTo>
                <a:lnTo>
                  <a:pt x="726" y="601"/>
                </a:lnTo>
                <a:lnTo>
                  <a:pt x="726" y="597"/>
                </a:lnTo>
                <a:lnTo>
                  <a:pt x="726" y="595"/>
                </a:lnTo>
                <a:lnTo>
                  <a:pt x="726" y="594"/>
                </a:lnTo>
                <a:lnTo>
                  <a:pt x="726" y="593"/>
                </a:lnTo>
                <a:lnTo>
                  <a:pt x="726" y="592"/>
                </a:lnTo>
                <a:lnTo>
                  <a:pt x="726" y="591"/>
                </a:lnTo>
                <a:lnTo>
                  <a:pt x="726" y="590"/>
                </a:lnTo>
                <a:lnTo>
                  <a:pt x="725" y="590"/>
                </a:lnTo>
                <a:lnTo>
                  <a:pt x="724" y="588"/>
                </a:lnTo>
                <a:lnTo>
                  <a:pt x="722" y="587"/>
                </a:lnTo>
                <a:lnTo>
                  <a:pt x="721" y="586"/>
                </a:lnTo>
                <a:lnTo>
                  <a:pt x="720" y="586"/>
                </a:lnTo>
                <a:lnTo>
                  <a:pt x="719" y="585"/>
                </a:lnTo>
                <a:lnTo>
                  <a:pt x="718" y="585"/>
                </a:lnTo>
                <a:lnTo>
                  <a:pt x="717" y="585"/>
                </a:lnTo>
                <a:lnTo>
                  <a:pt x="716" y="585"/>
                </a:lnTo>
                <a:lnTo>
                  <a:pt x="715" y="585"/>
                </a:lnTo>
                <a:lnTo>
                  <a:pt x="713" y="585"/>
                </a:lnTo>
                <a:lnTo>
                  <a:pt x="712" y="585"/>
                </a:lnTo>
                <a:lnTo>
                  <a:pt x="711" y="585"/>
                </a:lnTo>
                <a:lnTo>
                  <a:pt x="710" y="585"/>
                </a:lnTo>
                <a:lnTo>
                  <a:pt x="709" y="585"/>
                </a:lnTo>
                <a:lnTo>
                  <a:pt x="707" y="585"/>
                </a:lnTo>
                <a:lnTo>
                  <a:pt x="706" y="585"/>
                </a:lnTo>
                <a:lnTo>
                  <a:pt x="704" y="585"/>
                </a:lnTo>
                <a:lnTo>
                  <a:pt x="702" y="585"/>
                </a:lnTo>
                <a:lnTo>
                  <a:pt x="701" y="585"/>
                </a:lnTo>
                <a:lnTo>
                  <a:pt x="700" y="585"/>
                </a:lnTo>
                <a:lnTo>
                  <a:pt x="699" y="585"/>
                </a:lnTo>
                <a:lnTo>
                  <a:pt x="698" y="585"/>
                </a:lnTo>
                <a:lnTo>
                  <a:pt x="696" y="585"/>
                </a:lnTo>
                <a:lnTo>
                  <a:pt x="695" y="607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15" name="Freeform 70">
            <a:extLst>
              <a:ext uri="{FF2B5EF4-FFF2-40B4-BE49-F238E27FC236}">
                <a16:creationId xmlns:a16="http://schemas.microsoft.com/office/drawing/2014/main" id="{114C7C58-71C1-A3F5-A5F7-C094D41854B3}"/>
              </a:ext>
            </a:extLst>
          </p:cNvPr>
          <p:cNvSpPr>
            <a:spLocks noEditPoints="1"/>
          </p:cNvSpPr>
          <p:nvPr/>
        </p:nvSpPr>
        <p:spPr bwMode="auto">
          <a:xfrm>
            <a:off x="674738" y="1491630"/>
            <a:ext cx="1065213" cy="1089025"/>
          </a:xfrm>
          <a:custGeom>
            <a:avLst/>
            <a:gdLst>
              <a:gd name="T0" fmla="*/ 127 w 671"/>
              <a:gd name="T1" fmla="*/ 472 h 686"/>
              <a:gd name="T2" fmla="*/ 122 w 671"/>
              <a:gd name="T3" fmla="*/ 468 h 686"/>
              <a:gd name="T4" fmla="*/ 131 w 671"/>
              <a:gd name="T5" fmla="*/ 620 h 686"/>
              <a:gd name="T6" fmla="*/ 231 w 671"/>
              <a:gd name="T7" fmla="*/ 543 h 686"/>
              <a:gd name="T8" fmla="*/ 187 w 671"/>
              <a:gd name="T9" fmla="*/ 449 h 686"/>
              <a:gd name="T10" fmla="*/ 225 w 671"/>
              <a:gd name="T11" fmla="*/ 298 h 686"/>
              <a:gd name="T12" fmla="*/ 304 w 671"/>
              <a:gd name="T13" fmla="*/ 9 h 686"/>
              <a:gd name="T14" fmla="*/ 481 w 671"/>
              <a:gd name="T15" fmla="*/ 58 h 686"/>
              <a:gd name="T16" fmla="*/ 445 w 671"/>
              <a:gd name="T17" fmla="*/ 104 h 686"/>
              <a:gd name="T18" fmla="*/ 463 w 671"/>
              <a:gd name="T19" fmla="*/ 136 h 686"/>
              <a:gd name="T20" fmla="*/ 518 w 671"/>
              <a:gd name="T21" fmla="*/ 9 h 686"/>
              <a:gd name="T22" fmla="*/ 525 w 671"/>
              <a:gd name="T23" fmla="*/ 59 h 686"/>
              <a:gd name="T24" fmla="*/ 502 w 671"/>
              <a:gd name="T25" fmla="*/ 156 h 686"/>
              <a:gd name="T26" fmla="*/ 574 w 671"/>
              <a:gd name="T27" fmla="*/ 201 h 686"/>
              <a:gd name="T28" fmla="*/ 606 w 671"/>
              <a:gd name="T29" fmla="*/ 241 h 686"/>
              <a:gd name="T30" fmla="*/ 671 w 671"/>
              <a:gd name="T31" fmla="*/ 313 h 686"/>
              <a:gd name="T32" fmla="*/ 631 w 671"/>
              <a:gd name="T33" fmla="*/ 376 h 686"/>
              <a:gd name="T34" fmla="*/ 574 w 671"/>
              <a:gd name="T35" fmla="*/ 350 h 686"/>
              <a:gd name="T36" fmla="*/ 593 w 671"/>
              <a:gd name="T37" fmla="*/ 435 h 686"/>
              <a:gd name="T38" fmla="*/ 610 w 671"/>
              <a:gd name="T39" fmla="*/ 568 h 686"/>
              <a:gd name="T40" fmla="*/ 548 w 671"/>
              <a:gd name="T41" fmla="*/ 639 h 686"/>
              <a:gd name="T42" fmla="*/ 378 w 671"/>
              <a:gd name="T43" fmla="*/ 562 h 686"/>
              <a:gd name="T44" fmla="*/ 317 w 671"/>
              <a:gd name="T45" fmla="*/ 569 h 686"/>
              <a:gd name="T46" fmla="*/ 280 w 671"/>
              <a:gd name="T47" fmla="*/ 637 h 686"/>
              <a:gd name="T48" fmla="*/ 137 w 671"/>
              <a:gd name="T49" fmla="*/ 611 h 686"/>
              <a:gd name="T50" fmla="*/ 153 w 671"/>
              <a:gd name="T51" fmla="*/ 610 h 686"/>
              <a:gd name="T52" fmla="*/ 233 w 671"/>
              <a:gd name="T53" fmla="*/ 597 h 686"/>
              <a:gd name="T54" fmla="*/ 237 w 671"/>
              <a:gd name="T55" fmla="*/ 374 h 686"/>
              <a:gd name="T56" fmla="*/ 309 w 671"/>
              <a:gd name="T57" fmla="*/ 343 h 686"/>
              <a:gd name="T58" fmla="*/ 283 w 671"/>
              <a:gd name="T59" fmla="*/ 299 h 686"/>
              <a:gd name="T60" fmla="*/ 247 w 671"/>
              <a:gd name="T61" fmla="*/ 76 h 686"/>
              <a:gd name="T62" fmla="*/ 283 w 671"/>
              <a:gd name="T63" fmla="*/ 488 h 686"/>
              <a:gd name="T64" fmla="*/ 318 w 671"/>
              <a:gd name="T65" fmla="*/ 229 h 686"/>
              <a:gd name="T66" fmla="*/ 404 w 671"/>
              <a:gd name="T67" fmla="*/ 315 h 686"/>
              <a:gd name="T68" fmla="*/ 284 w 671"/>
              <a:gd name="T69" fmla="*/ 586 h 686"/>
              <a:gd name="T70" fmla="*/ 301 w 671"/>
              <a:gd name="T71" fmla="*/ 482 h 686"/>
              <a:gd name="T72" fmla="*/ 340 w 671"/>
              <a:gd name="T73" fmla="*/ 420 h 686"/>
              <a:gd name="T74" fmla="*/ 372 w 671"/>
              <a:gd name="T75" fmla="*/ 60 h 686"/>
              <a:gd name="T76" fmla="*/ 373 w 671"/>
              <a:gd name="T77" fmla="*/ 516 h 686"/>
              <a:gd name="T78" fmla="*/ 456 w 671"/>
              <a:gd name="T79" fmla="*/ 482 h 686"/>
              <a:gd name="T80" fmla="*/ 412 w 671"/>
              <a:gd name="T81" fmla="*/ 454 h 686"/>
              <a:gd name="T82" fmla="*/ 445 w 671"/>
              <a:gd name="T83" fmla="*/ 334 h 686"/>
              <a:gd name="T84" fmla="*/ 430 w 671"/>
              <a:gd name="T85" fmla="*/ 270 h 686"/>
              <a:gd name="T86" fmla="*/ 414 w 671"/>
              <a:gd name="T87" fmla="*/ 162 h 686"/>
              <a:gd name="T88" fmla="*/ 457 w 671"/>
              <a:gd name="T89" fmla="*/ 328 h 686"/>
              <a:gd name="T90" fmla="*/ 483 w 671"/>
              <a:gd name="T91" fmla="*/ 494 h 686"/>
              <a:gd name="T92" fmla="*/ 468 w 671"/>
              <a:gd name="T93" fmla="*/ 350 h 686"/>
              <a:gd name="T94" fmla="*/ 479 w 671"/>
              <a:gd name="T95" fmla="*/ 366 h 686"/>
              <a:gd name="T96" fmla="*/ 491 w 671"/>
              <a:gd name="T97" fmla="*/ 182 h 686"/>
              <a:gd name="T98" fmla="*/ 506 w 671"/>
              <a:gd name="T99" fmla="*/ 346 h 686"/>
              <a:gd name="T100" fmla="*/ 542 w 671"/>
              <a:gd name="T101" fmla="*/ 284 h 686"/>
              <a:gd name="T102" fmla="*/ 510 w 671"/>
              <a:gd name="T103" fmla="*/ 252 h 686"/>
              <a:gd name="T104" fmla="*/ 526 w 671"/>
              <a:gd name="T105" fmla="*/ 603 h 686"/>
              <a:gd name="T106" fmla="*/ 558 w 671"/>
              <a:gd name="T107" fmla="*/ 509 h 686"/>
              <a:gd name="T108" fmla="*/ 525 w 671"/>
              <a:gd name="T109" fmla="*/ 444 h 686"/>
              <a:gd name="T110" fmla="*/ 575 w 671"/>
              <a:gd name="T111" fmla="*/ 308 h 686"/>
              <a:gd name="T112" fmla="*/ 116 w 671"/>
              <a:gd name="T113" fmla="*/ 527 h 686"/>
              <a:gd name="T114" fmla="*/ 14 w 671"/>
              <a:gd name="T115" fmla="*/ 645 h 686"/>
              <a:gd name="T116" fmla="*/ 21 w 671"/>
              <a:gd name="T117" fmla="*/ 571 h 686"/>
              <a:gd name="T118" fmla="*/ 7 w 671"/>
              <a:gd name="T119" fmla="*/ 544 h 686"/>
              <a:gd name="T120" fmla="*/ 86 w 671"/>
              <a:gd name="T121" fmla="*/ 557 h 686"/>
              <a:gd name="T122" fmla="*/ 42 w 671"/>
              <a:gd name="T123" fmla="*/ 680 h 686"/>
              <a:gd name="T124" fmla="*/ 609 w 671"/>
              <a:gd name="T125" fmla="*/ 263 h 6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71" h="686">
                <a:moveTo>
                  <a:pt x="345" y="635"/>
                </a:moveTo>
                <a:lnTo>
                  <a:pt x="345" y="634"/>
                </a:lnTo>
                <a:lnTo>
                  <a:pt x="345" y="633"/>
                </a:lnTo>
                <a:lnTo>
                  <a:pt x="345" y="629"/>
                </a:lnTo>
                <a:lnTo>
                  <a:pt x="345" y="624"/>
                </a:lnTo>
                <a:lnTo>
                  <a:pt x="345" y="621"/>
                </a:lnTo>
                <a:lnTo>
                  <a:pt x="345" y="619"/>
                </a:lnTo>
                <a:lnTo>
                  <a:pt x="347" y="620"/>
                </a:lnTo>
                <a:lnTo>
                  <a:pt x="353" y="622"/>
                </a:lnTo>
                <a:lnTo>
                  <a:pt x="354" y="622"/>
                </a:lnTo>
                <a:lnTo>
                  <a:pt x="354" y="624"/>
                </a:lnTo>
                <a:lnTo>
                  <a:pt x="358" y="627"/>
                </a:lnTo>
                <a:lnTo>
                  <a:pt x="359" y="628"/>
                </a:lnTo>
                <a:lnTo>
                  <a:pt x="360" y="629"/>
                </a:lnTo>
                <a:lnTo>
                  <a:pt x="361" y="630"/>
                </a:lnTo>
                <a:lnTo>
                  <a:pt x="361" y="637"/>
                </a:lnTo>
                <a:lnTo>
                  <a:pt x="361" y="638"/>
                </a:lnTo>
                <a:lnTo>
                  <a:pt x="355" y="638"/>
                </a:lnTo>
                <a:lnTo>
                  <a:pt x="354" y="638"/>
                </a:lnTo>
                <a:lnTo>
                  <a:pt x="352" y="638"/>
                </a:lnTo>
                <a:lnTo>
                  <a:pt x="351" y="638"/>
                </a:lnTo>
                <a:lnTo>
                  <a:pt x="350" y="638"/>
                </a:lnTo>
                <a:lnTo>
                  <a:pt x="345" y="638"/>
                </a:lnTo>
                <a:lnTo>
                  <a:pt x="345" y="635"/>
                </a:lnTo>
                <a:close/>
                <a:moveTo>
                  <a:pt x="132" y="501"/>
                </a:moveTo>
                <a:lnTo>
                  <a:pt x="132" y="497"/>
                </a:lnTo>
                <a:lnTo>
                  <a:pt x="132" y="496"/>
                </a:lnTo>
                <a:lnTo>
                  <a:pt x="132" y="493"/>
                </a:lnTo>
                <a:lnTo>
                  <a:pt x="132" y="492"/>
                </a:lnTo>
                <a:lnTo>
                  <a:pt x="137" y="492"/>
                </a:lnTo>
                <a:lnTo>
                  <a:pt x="137" y="491"/>
                </a:lnTo>
                <a:lnTo>
                  <a:pt x="137" y="476"/>
                </a:lnTo>
                <a:lnTo>
                  <a:pt x="145" y="476"/>
                </a:lnTo>
                <a:lnTo>
                  <a:pt x="154" y="476"/>
                </a:lnTo>
                <a:lnTo>
                  <a:pt x="155" y="476"/>
                </a:lnTo>
                <a:lnTo>
                  <a:pt x="155" y="485"/>
                </a:lnTo>
                <a:lnTo>
                  <a:pt x="155" y="486"/>
                </a:lnTo>
                <a:lnTo>
                  <a:pt x="155" y="487"/>
                </a:lnTo>
                <a:lnTo>
                  <a:pt x="155" y="488"/>
                </a:lnTo>
                <a:lnTo>
                  <a:pt x="155" y="491"/>
                </a:lnTo>
                <a:lnTo>
                  <a:pt x="155" y="492"/>
                </a:lnTo>
                <a:lnTo>
                  <a:pt x="149" y="492"/>
                </a:lnTo>
                <a:lnTo>
                  <a:pt x="149" y="495"/>
                </a:lnTo>
                <a:lnTo>
                  <a:pt x="149" y="503"/>
                </a:lnTo>
                <a:lnTo>
                  <a:pt x="132" y="502"/>
                </a:lnTo>
                <a:lnTo>
                  <a:pt x="132" y="501"/>
                </a:lnTo>
                <a:close/>
                <a:moveTo>
                  <a:pt x="127" y="472"/>
                </a:moveTo>
                <a:lnTo>
                  <a:pt x="127" y="471"/>
                </a:lnTo>
                <a:lnTo>
                  <a:pt x="127" y="467"/>
                </a:lnTo>
                <a:lnTo>
                  <a:pt x="134" y="467"/>
                </a:lnTo>
                <a:lnTo>
                  <a:pt x="134" y="472"/>
                </a:lnTo>
                <a:lnTo>
                  <a:pt x="127" y="472"/>
                </a:lnTo>
                <a:close/>
                <a:moveTo>
                  <a:pt x="121" y="626"/>
                </a:moveTo>
                <a:lnTo>
                  <a:pt x="122" y="626"/>
                </a:lnTo>
                <a:lnTo>
                  <a:pt x="123" y="626"/>
                </a:lnTo>
                <a:lnTo>
                  <a:pt x="123" y="627"/>
                </a:lnTo>
                <a:lnTo>
                  <a:pt x="123" y="629"/>
                </a:lnTo>
                <a:lnTo>
                  <a:pt x="122" y="629"/>
                </a:lnTo>
                <a:lnTo>
                  <a:pt x="121" y="629"/>
                </a:lnTo>
                <a:lnTo>
                  <a:pt x="121" y="626"/>
                </a:lnTo>
                <a:close/>
                <a:moveTo>
                  <a:pt x="112" y="476"/>
                </a:moveTo>
                <a:lnTo>
                  <a:pt x="112" y="471"/>
                </a:lnTo>
                <a:lnTo>
                  <a:pt x="112" y="458"/>
                </a:lnTo>
                <a:lnTo>
                  <a:pt x="112" y="455"/>
                </a:lnTo>
                <a:lnTo>
                  <a:pt x="112" y="451"/>
                </a:lnTo>
                <a:lnTo>
                  <a:pt x="112" y="450"/>
                </a:lnTo>
                <a:lnTo>
                  <a:pt x="112" y="447"/>
                </a:lnTo>
                <a:lnTo>
                  <a:pt x="112" y="441"/>
                </a:lnTo>
                <a:lnTo>
                  <a:pt x="112" y="436"/>
                </a:lnTo>
                <a:lnTo>
                  <a:pt x="112" y="433"/>
                </a:lnTo>
                <a:lnTo>
                  <a:pt x="112" y="429"/>
                </a:lnTo>
                <a:lnTo>
                  <a:pt x="112" y="427"/>
                </a:lnTo>
                <a:lnTo>
                  <a:pt x="112" y="426"/>
                </a:lnTo>
                <a:lnTo>
                  <a:pt x="113" y="426"/>
                </a:lnTo>
                <a:lnTo>
                  <a:pt x="116" y="426"/>
                </a:lnTo>
                <a:lnTo>
                  <a:pt x="121" y="427"/>
                </a:lnTo>
                <a:lnTo>
                  <a:pt x="134" y="427"/>
                </a:lnTo>
                <a:lnTo>
                  <a:pt x="137" y="427"/>
                </a:lnTo>
                <a:lnTo>
                  <a:pt x="140" y="427"/>
                </a:lnTo>
                <a:lnTo>
                  <a:pt x="143" y="427"/>
                </a:lnTo>
                <a:lnTo>
                  <a:pt x="143" y="428"/>
                </a:lnTo>
                <a:lnTo>
                  <a:pt x="143" y="438"/>
                </a:lnTo>
                <a:lnTo>
                  <a:pt x="138" y="438"/>
                </a:lnTo>
                <a:lnTo>
                  <a:pt x="134" y="438"/>
                </a:lnTo>
                <a:lnTo>
                  <a:pt x="134" y="450"/>
                </a:lnTo>
                <a:lnTo>
                  <a:pt x="134" y="451"/>
                </a:lnTo>
                <a:lnTo>
                  <a:pt x="134" y="459"/>
                </a:lnTo>
                <a:lnTo>
                  <a:pt x="134" y="461"/>
                </a:lnTo>
                <a:lnTo>
                  <a:pt x="127" y="461"/>
                </a:lnTo>
                <a:lnTo>
                  <a:pt x="126" y="462"/>
                </a:lnTo>
                <a:lnTo>
                  <a:pt x="123" y="462"/>
                </a:lnTo>
                <a:lnTo>
                  <a:pt x="123" y="466"/>
                </a:lnTo>
                <a:lnTo>
                  <a:pt x="122" y="467"/>
                </a:lnTo>
                <a:lnTo>
                  <a:pt x="122" y="468"/>
                </a:lnTo>
                <a:lnTo>
                  <a:pt x="122" y="472"/>
                </a:lnTo>
                <a:lnTo>
                  <a:pt x="122" y="476"/>
                </a:lnTo>
                <a:lnTo>
                  <a:pt x="122" y="483"/>
                </a:lnTo>
                <a:lnTo>
                  <a:pt x="122" y="492"/>
                </a:lnTo>
                <a:lnTo>
                  <a:pt x="117" y="492"/>
                </a:lnTo>
                <a:lnTo>
                  <a:pt x="116" y="492"/>
                </a:lnTo>
                <a:lnTo>
                  <a:pt x="114" y="492"/>
                </a:lnTo>
                <a:lnTo>
                  <a:pt x="113" y="492"/>
                </a:lnTo>
                <a:lnTo>
                  <a:pt x="112" y="492"/>
                </a:lnTo>
                <a:lnTo>
                  <a:pt x="112" y="487"/>
                </a:lnTo>
                <a:lnTo>
                  <a:pt x="112" y="478"/>
                </a:lnTo>
                <a:lnTo>
                  <a:pt x="112" y="476"/>
                </a:lnTo>
                <a:close/>
                <a:moveTo>
                  <a:pt x="108" y="494"/>
                </a:moveTo>
                <a:lnTo>
                  <a:pt x="109" y="493"/>
                </a:lnTo>
                <a:lnTo>
                  <a:pt x="111" y="493"/>
                </a:lnTo>
                <a:lnTo>
                  <a:pt x="112" y="492"/>
                </a:lnTo>
                <a:lnTo>
                  <a:pt x="112" y="496"/>
                </a:lnTo>
                <a:lnTo>
                  <a:pt x="108" y="496"/>
                </a:lnTo>
                <a:lnTo>
                  <a:pt x="108" y="494"/>
                </a:lnTo>
                <a:close/>
                <a:moveTo>
                  <a:pt x="105" y="650"/>
                </a:moveTo>
                <a:lnTo>
                  <a:pt x="113" y="646"/>
                </a:lnTo>
                <a:lnTo>
                  <a:pt x="113" y="651"/>
                </a:lnTo>
                <a:lnTo>
                  <a:pt x="113" y="653"/>
                </a:lnTo>
                <a:lnTo>
                  <a:pt x="113" y="654"/>
                </a:lnTo>
                <a:lnTo>
                  <a:pt x="113" y="655"/>
                </a:lnTo>
                <a:lnTo>
                  <a:pt x="114" y="656"/>
                </a:lnTo>
                <a:lnTo>
                  <a:pt x="116" y="658"/>
                </a:lnTo>
                <a:lnTo>
                  <a:pt x="117" y="658"/>
                </a:lnTo>
                <a:lnTo>
                  <a:pt x="120" y="656"/>
                </a:lnTo>
                <a:lnTo>
                  <a:pt x="121" y="656"/>
                </a:lnTo>
                <a:lnTo>
                  <a:pt x="123" y="655"/>
                </a:lnTo>
                <a:lnTo>
                  <a:pt x="127" y="654"/>
                </a:lnTo>
                <a:lnTo>
                  <a:pt x="128" y="654"/>
                </a:lnTo>
                <a:lnTo>
                  <a:pt x="129" y="654"/>
                </a:lnTo>
                <a:lnTo>
                  <a:pt x="129" y="653"/>
                </a:lnTo>
                <a:lnTo>
                  <a:pt x="132" y="653"/>
                </a:lnTo>
                <a:lnTo>
                  <a:pt x="132" y="652"/>
                </a:lnTo>
                <a:lnTo>
                  <a:pt x="137" y="650"/>
                </a:lnTo>
                <a:lnTo>
                  <a:pt x="137" y="649"/>
                </a:lnTo>
                <a:lnTo>
                  <a:pt x="137" y="646"/>
                </a:lnTo>
                <a:lnTo>
                  <a:pt x="137" y="639"/>
                </a:lnTo>
                <a:lnTo>
                  <a:pt x="137" y="634"/>
                </a:lnTo>
                <a:lnTo>
                  <a:pt x="137" y="630"/>
                </a:lnTo>
                <a:lnTo>
                  <a:pt x="131" y="630"/>
                </a:lnTo>
                <a:lnTo>
                  <a:pt x="131" y="626"/>
                </a:lnTo>
                <a:lnTo>
                  <a:pt x="131" y="621"/>
                </a:lnTo>
                <a:lnTo>
                  <a:pt x="131" y="620"/>
                </a:lnTo>
                <a:lnTo>
                  <a:pt x="137" y="620"/>
                </a:lnTo>
                <a:lnTo>
                  <a:pt x="137" y="619"/>
                </a:lnTo>
                <a:lnTo>
                  <a:pt x="137" y="611"/>
                </a:lnTo>
                <a:lnTo>
                  <a:pt x="114" y="611"/>
                </a:lnTo>
                <a:lnTo>
                  <a:pt x="114" y="603"/>
                </a:lnTo>
                <a:lnTo>
                  <a:pt x="137" y="603"/>
                </a:lnTo>
                <a:lnTo>
                  <a:pt x="137" y="595"/>
                </a:lnTo>
                <a:lnTo>
                  <a:pt x="155" y="595"/>
                </a:lnTo>
                <a:lnTo>
                  <a:pt x="155" y="588"/>
                </a:lnTo>
                <a:lnTo>
                  <a:pt x="155" y="574"/>
                </a:lnTo>
                <a:lnTo>
                  <a:pt x="160" y="574"/>
                </a:lnTo>
                <a:lnTo>
                  <a:pt x="175" y="574"/>
                </a:lnTo>
                <a:lnTo>
                  <a:pt x="177" y="574"/>
                </a:lnTo>
                <a:lnTo>
                  <a:pt x="181" y="574"/>
                </a:lnTo>
                <a:lnTo>
                  <a:pt x="182" y="574"/>
                </a:lnTo>
                <a:lnTo>
                  <a:pt x="185" y="574"/>
                </a:lnTo>
                <a:lnTo>
                  <a:pt x="186" y="574"/>
                </a:lnTo>
                <a:lnTo>
                  <a:pt x="191" y="574"/>
                </a:lnTo>
                <a:lnTo>
                  <a:pt x="195" y="574"/>
                </a:lnTo>
                <a:lnTo>
                  <a:pt x="195" y="571"/>
                </a:lnTo>
                <a:lnTo>
                  <a:pt x="195" y="568"/>
                </a:lnTo>
                <a:lnTo>
                  <a:pt x="202" y="568"/>
                </a:lnTo>
                <a:lnTo>
                  <a:pt x="207" y="569"/>
                </a:lnTo>
                <a:lnTo>
                  <a:pt x="207" y="574"/>
                </a:lnTo>
                <a:lnTo>
                  <a:pt x="211" y="574"/>
                </a:lnTo>
                <a:lnTo>
                  <a:pt x="212" y="574"/>
                </a:lnTo>
                <a:lnTo>
                  <a:pt x="213" y="574"/>
                </a:lnTo>
                <a:lnTo>
                  <a:pt x="213" y="572"/>
                </a:lnTo>
                <a:lnTo>
                  <a:pt x="213" y="569"/>
                </a:lnTo>
                <a:lnTo>
                  <a:pt x="213" y="564"/>
                </a:lnTo>
                <a:lnTo>
                  <a:pt x="213" y="563"/>
                </a:lnTo>
                <a:lnTo>
                  <a:pt x="213" y="560"/>
                </a:lnTo>
                <a:lnTo>
                  <a:pt x="212" y="560"/>
                </a:lnTo>
                <a:lnTo>
                  <a:pt x="211" y="560"/>
                </a:lnTo>
                <a:lnTo>
                  <a:pt x="209" y="560"/>
                </a:lnTo>
                <a:lnTo>
                  <a:pt x="195" y="560"/>
                </a:lnTo>
                <a:lnTo>
                  <a:pt x="195" y="551"/>
                </a:lnTo>
                <a:lnTo>
                  <a:pt x="211" y="551"/>
                </a:lnTo>
                <a:lnTo>
                  <a:pt x="212" y="551"/>
                </a:lnTo>
                <a:lnTo>
                  <a:pt x="213" y="551"/>
                </a:lnTo>
                <a:lnTo>
                  <a:pt x="213" y="543"/>
                </a:lnTo>
                <a:lnTo>
                  <a:pt x="214" y="543"/>
                </a:lnTo>
                <a:lnTo>
                  <a:pt x="216" y="543"/>
                </a:lnTo>
                <a:lnTo>
                  <a:pt x="218" y="543"/>
                </a:lnTo>
                <a:lnTo>
                  <a:pt x="222" y="543"/>
                </a:lnTo>
                <a:lnTo>
                  <a:pt x="230" y="543"/>
                </a:lnTo>
                <a:lnTo>
                  <a:pt x="231" y="543"/>
                </a:lnTo>
                <a:lnTo>
                  <a:pt x="231" y="537"/>
                </a:lnTo>
                <a:lnTo>
                  <a:pt x="231" y="535"/>
                </a:lnTo>
                <a:lnTo>
                  <a:pt x="231" y="534"/>
                </a:lnTo>
                <a:lnTo>
                  <a:pt x="230" y="534"/>
                </a:lnTo>
                <a:lnTo>
                  <a:pt x="216" y="534"/>
                </a:lnTo>
                <a:lnTo>
                  <a:pt x="213" y="534"/>
                </a:lnTo>
                <a:lnTo>
                  <a:pt x="213" y="539"/>
                </a:lnTo>
                <a:lnTo>
                  <a:pt x="212" y="539"/>
                </a:lnTo>
                <a:lnTo>
                  <a:pt x="192" y="539"/>
                </a:lnTo>
                <a:lnTo>
                  <a:pt x="191" y="546"/>
                </a:lnTo>
                <a:lnTo>
                  <a:pt x="187" y="546"/>
                </a:lnTo>
                <a:lnTo>
                  <a:pt x="181" y="546"/>
                </a:lnTo>
                <a:lnTo>
                  <a:pt x="181" y="542"/>
                </a:lnTo>
                <a:lnTo>
                  <a:pt x="181" y="539"/>
                </a:lnTo>
                <a:lnTo>
                  <a:pt x="181" y="533"/>
                </a:lnTo>
                <a:lnTo>
                  <a:pt x="212" y="533"/>
                </a:lnTo>
                <a:lnTo>
                  <a:pt x="213" y="533"/>
                </a:lnTo>
                <a:lnTo>
                  <a:pt x="213" y="517"/>
                </a:lnTo>
                <a:lnTo>
                  <a:pt x="217" y="517"/>
                </a:lnTo>
                <a:lnTo>
                  <a:pt x="217" y="511"/>
                </a:lnTo>
                <a:lnTo>
                  <a:pt x="213" y="511"/>
                </a:lnTo>
                <a:lnTo>
                  <a:pt x="213" y="513"/>
                </a:lnTo>
                <a:lnTo>
                  <a:pt x="211" y="513"/>
                </a:lnTo>
                <a:lnTo>
                  <a:pt x="181" y="513"/>
                </a:lnTo>
                <a:lnTo>
                  <a:pt x="181" y="493"/>
                </a:lnTo>
                <a:lnTo>
                  <a:pt x="188" y="493"/>
                </a:lnTo>
                <a:lnTo>
                  <a:pt x="188" y="492"/>
                </a:lnTo>
                <a:lnTo>
                  <a:pt x="188" y="491"/>
                </a:lnTo>
                <a:lnTo>
                  <a:pt x="188" y="485"/>
                </a:lnTo>
                <a:lnTo>
                  <a:pt x="198" y="485"/>
                </a:lnTo>
                <a:lnTo>
                  <a:pt x="212" y="485"/>
                </a:lnTo>
                <a:lnTo>
                  <a:pt x="213" y="484"/>
                </a:lnTo>
                <a:lnTo>
                  <a:pt x="213" y="482"/>
                </a:lnTo>
                <a:lnTo>
                  <a:pt x="208" y="482"/>
                </a:lnTo>
                <a:lnTo>
                  <a:pt x="189" y="482"/>
                </a:lnTo>
                <a:lnTo>
                  <a:pt x="189" y="470"/>
                </a:lnTo>
                <a:lnTo>
                  <a:pt x="189" y="469"/>
                </a:lnTo>
                <a:lnTo>
                  <a:pt x="189" y="466"/>
                </a:lnTo>
                <a:lnTo>
                  <a:pt x="189" y="463"/>
                </a:lnTo>
                <a:lnTo>
                  <a:pt x="189" y="459"/>
                </a:lnTo>
                <a:lnTo>
                  <a:pt x="198" y="459"/>
                </a:lnTo>
                <a:lnTo>
                  <a:pt x="198" y="453"/>
                </a:lnTo>
                <a:lnTo>
                  <a:pt x="199" y="438"/>
                </a:lnTo>
                <a:lnTo>
                  <a:pt x="194" y="438"/>
                </a:lnTo>
                <a:lnTo>
                  <a:pt x="189" y="438"/>
                </a:lnTo>
                <a:lnTo>
                  <a:pt x="189" y="449"/>
                </a:lnTo>
                <a:lnTo>
                  <a:pt x="187" y="449"/>
                </a:lnTo>
                <a:lnTo>
                  <a:pt x="186" y="449"/>
                </a:lnTo>
                <a:lnTo>
                  <a:pt x="185" y="449"/>
                </a:lnTo>
                <a:lnTo>
                  <a:pt x="182" y="449"/>
                </a:lnTo>
                <a:lnTo>
                  <a:pt x="181" y="449"/>
                </a:lnTo>
                <a:lnTo>
                  <a:pt x="181" y="446"/>
                </a:lnTo>
                <a:lnTo>
                  <a:pt x="181" y="445"/>
                </a:lnTo>
                <a:lnTo>
                  <a:pt x="181" y="443"/>
                </a:lnTo>
                <a:lnTo>
                  <a:pt x="181" y="441"/>
                </a:lnTo>
                <a:lnTo>
                  <a:pt x="181" y="440"/>
                </a:lnTo>
                <a:lnTo>
                  <a:pt x="181" y="438"/>
                </a:lnTo>
                <a:lnTo>
                  <a:pt x="177" y="438"/>
                </a:lnTo>
                <a:lnTo>
                  <a:pt x="174" y="438"/>
                </a:lnTo>
                <a:lnTo>
                  <a:pt x="163" y="438"/>
                </a:lnTo>
                <a:lnTo>
                  <a:pt x="162" y="438"/>
                </a:lnTo>
                <a:lnTo>
                  <a:pt x="152" y="438"/>
                </a:lnTo>
                <a:lnTo>
                  <a:pt x="151" y="438"/>
                </a:lnTo>
                <a:lnTo>
                  <a:pt x="151" y="437"/>
                </a:lnTo>
                <a:lnTo>
                  <a:pt x="149" y="436"/>
                </a:lnTo>
                <a:lnTo>
                  <a:pt x="151" y="430"/>
                </a:lnTo>
                <a:lnTo>
                  <a:pt x="149" y="428"/>
                </a:lnTo>
                <a:lnTo>
                  <a:pt x="149" y="427"/>
                </a:lnTo>
                <a:lnTo>
                  <a:pt x="151" y="419"/>
                </a:lnTo>
                <a:lnTo>
                  <a:pt x="151" y="415"/>
                </a:lnTo>
                <a:lnTo>
                  <a:pt x="151" y="411"/>
                </a:lnTo>
                <a:lnTo>
                  <a:pt x="151" y="400"/>
                </a:lnTo>
                <a:lnTo>
                  <a:pt x="160" y="400"/>
                </a:lnTo>
                <a:lnTo>
                  <a:pt x="175" y="400"/>
                </a:lnTo>
                <a:lnTo>
                  <a:pt x="175" y="385"/>
                </a:lnTo>
                <a:lnTo>
                  <a:pt x="185" y="385"/>
                </a:lnTo>
                <a:lnTo>
                  <a:pt x="185" y="374"/>
                </a:lnTo>
                <a:lnTo>
                  <a:pt x="215" y="374"/>
                </a:lnTo>
                <a:lnTo>
                  <a:pt x="216" y="374"/>
                </a:lnTo>
                <a:lnTo>
                  <a:pt x="215" y="374"/>
                </a:lnTo>
                <a:lnTo>
                  <a:pt x="215" y="373"/>
                </a:lnTo>
                <a:lnTo>
                  <a:pt x="215" y="370"/>
                </a:lnTo>
                <a:lnTo>
                  <a:pt x="215" y="361"/>
                </a:lnTo>
                <a:lnTo>
                  <a:pt x="216" y="355"/>
                </a:lnTo>
                <a:lnTo>
                  <a:pt x="216" y="349"/>
                </a:lnTo>
                <a:lnTo>
                  <a:pt x="216" y="341"/>
                </a:lnTo>
                <a:lnTo>
                  <a:pt x="216" y="333"/>
                </a:lnTo>
                <a:lnTo>
                  <a:pt x="216" y="319"/>
                </a:lnTo>
                <a:lnTo>
                  <a:pt x="216" y="312"/>
                </a:lnTo>
                <a:lnTo>
                  <a:pt x="217" y="307"/>
                </a:lnTo>
                <a:lnTo>
                  <a:pt x="217" y="306"/>
                </a:lnTo>
                <a:lnTo>
                  <a:pt x="226" y="306"/>
                </a:lnTo>
                <a:lnTo>
                  <a:pt x="226" y="298"/>
                </a:lnTo>
                <a:lnTo>
                  <a:pt x="225" y="298"/>
                </a:lnTo>
                <a:lnTo>
                  <a:pt x="224" y="298"/>
                </a:lnTo>
                <a:lnTo>
                  <a:pt x="217" y="298"/>
                </a:lnTo>
                <a:lnTo>
                  <a:pt x="217" y="278"/>
                </a:lnTo>
                <a:lnTo>
                  <a:pt x="218" y="263"/>
                </a:lnTo>
                <a:lnTo>
                  <a:pt x="218" y="242"/>
                </a:lnTo>
                <a:lnTo>
                  <a:pt x="220" y="233"/>
                </a:lnTo>
                <a:lnTo>
                  <a:pt x="220" y="229"/>
                </a:lnTo>
                <a:lnTo>
                  <a:pt x="220" y="227"/>
                </a:lnTo>
                <a:lnTo>
                  <a:pt x="220" y="224"/>
                </a:lnTo>
                <a:lnTo>
                  <a:pt x="220" y="217"/>
                </a:lnTo>
                <a:lnTo>
                  <a:pt x="221" y="170"/>
                </a:lnTo>
                <a:lnTo>
                  <a:pt x="221" y="169"/>
                </a:lnTo>
                <a:lnTo>
                  <a:pt x="220" y="168"/>
                </a:lnTo>
                <a:lnTo>
                  <a:pt x="220" y="166"/>
                </a:lnTo>
                <a:lnTo>
                  <a:pt x="212" y="160"/>
                </a:lnTo>
                <a:lnTo>
                  <a:pt x="204" y="153"/>
                </a:lnTo>
                <a:lnTo>
                  <a:pt x="204" y="145"/>
                </a:lnTo>
                <a:lnTo>
                  <a:pt x="204" y="126"/>
                </a:lnTo>
                <a:lnTo>
                  <a:pt x="204" y="103"/>
                </a:lnTo>
                <a:lnTo>
                  <a:pt x="200" y="102"/>
                </a:lnTo>
                <a:lnTo>
                  <a:pt x="191" y="102"/>
                </a:lnTo>
                <a:lnTo>
                  <a:pt x="186" y="102"/>
                </a:lnTo>
                <a:lnTo>
                  <a:pt x="183" y="102"/>
                </a:lnTo>
                <a:lnTo>
                  <a:pt x="182" y="102"/>
                </a:lnTo>
                <a:lnTo>
                  <a:pt x="181" y="102"/>
                </a:lnTo>
                <a:lnTo>
                  <a:pt x="181" y="100"/>
                </a:lnTo>
                <a:lnTo>
                  <a:pt x="181" y="85"/>
                </a:lnTo>
                <a:lnTo>
                  <a:pt x="181" y="84"/>
                </a:lnTo>
                <a:lnTo>
                  <a:pt x="181" y="83"/>
                </a:lnTo>
                <a:lnTo>
                  <a:pt x="181" y="58"/>
                </a:lnTo>
                <a:lnTo>
                  <a:pt x="185" y="58"/>
                </a:lnTo>
                <a:lnTo>
                  <a:pt x="223" y="58"/>
                </a:lnTo>
                <a:lnTo>
                  <a:pt x="223" y="33"/>
                </a:lnTo>
                <a:lnTo>
                  <a:pt x="224" y="0"/>
                </a:lnTo>
                <a:lnTo>
                  <a:pt x="244" y="1"/>
                </a:lnTo>
                <a:lnTo>
                  <a:pt x="246" y="1"/>
                </a:lnTo>
                <a:lnTo>
                  <a:pt x="248" y="1"/>
                </a:lnTo>
                <a:lnTo>
                  <a:pt x="255" y="1"/>
                </a:lnTo>
                <a:lnTo>
                  <a:pt x="256" y="1"/>
                </a:lnTo>
                <a:lnTo>
                  <a:pt x="258" y="1"/>
                </a:lnTo>
                <a:lnTo>
                  <a:pt x="267" y="1"/>
                </a:lnTo>
                <a:lnTo>
                  <a:pt x="280" y="2"/>
                </a:lnTo>
                <a:lnTo>
                  <a:pt x="284" y="2"/>
                </a:lnTo>
                <a:lnTo>
                  <a:pt x="294" y="2"/>
                </a:lnTo>
                <a:lnTo>
                  <a:pt x="306" y="3"/>
                </a:lnTo>
                <a:lnTo>
                  <a:pt x="304" y="5"/>
                </a:lnTo>
                <a:lnTo>
                  <a:pt x="304" y="9"/>
                </a:lnTo>
                <a:lnTo>
                  <a:pt x="304" y="11"/>
                </a:lnTo>
                <a:lnTo>
                  <a:pt x="303" y="42"/>
                </a:lnTo>
                <a:lnTo>
                  <a:pt x="324" y="43"/>
                </a:lnTo>
                <a:lnTo>
                  <a:pt x="324" y="33"/>
                </a:lnTo>
                <a:lnTo>
                  <a:pt x="330" y="33"/>
                </a:lnTo>
                <a:lnTo>
                  <a:pt x="332" y="3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43" y="5"/>
                </a:lnTo>
                <a:lnTo>
                  <a:pt x="344" y="5"/>
                </a:lnTo>
                <a:lnTo>
                  <a:pt x="349" y="5"/>
                </a:lnTo>
                <a:lnTo>
                  <a:pt x="362" y="5"/>
                </a:lnTo>
                <a:lnTo>
                  <a:pt x="371" y="5"/>
                </a:lnTo>
                <a:lnTo>
                  <a:pt x="379" y="5"/>
                </a:lnTo>
                <a:lnTo>
                  <a:pt x="380" y="5"/>
                </a:lnTo>
                <a:lnTo>
                  <a:pt x="387" y="6"/>
                </a:lnTo>
                <a:lnTo>
                  <a:pt x="388" y="6"/>
                </a:lnTo>
                <a:lnTo>
                  <a:pt x="390" y="6"/>
                </a:lnTo>
                <a:lnTo>
                  <a:pt x="394" y="6"/>
                </a:lnTo>
                <a:lnTo>
                  <a:pt x="395" y="6"/>
                </a:lnTo>
                <a:lnTo>
                  <a:pt x="402" y="6"/>
                </a:lnTo>
                <a:lnTo>
                  <a:pt x="403" y="6"/>
                </a:lnTo>
                <a:lnTo>
                  <a:pt x="407" y="6"/>
                </a:lnTo>
                <a:lnTo>
                  <a:pt x="418" y="6"/>
                </a:lnTo>
                <a:lnTo>
                  <a:pt x="423" y="7"/>
                </a:lnTo>
                <a:lnTo>
                  <a:pt x="430" y="7"/>
                </a:lnTo>
                <a:lnTo>
                  <a:pt x="431" y="7"/>
                </a:lnTo>
                <a:lnTo>
                  <a:pt x="436" y="7"/>
                </a:lnTo>
                <a:lnTo>
                  <a:pt x="454" y="7"/>
                </a:lnTo>
                <a:lnTo>
                  <a:pt x="456" y="7"/>
                </a:lnTo>
                <a:lnTo>
                  <a:pt x="461" y="7"/>
                </a:lnTo>
                <a:lnTo>
                  <a:pt x="464" y="7"/>
                </a:lnTo>
                <a:lnTo>
                  <a:pt x="465" y="7"/>
                </a:lnTo>
                <a:lnTo>
                  <a:pt x="466" y="7"/>
                </a:lnTo>
                <a:lnTo>
                  <a:pt x="466" y="8"/>
                </a:lnTo>
                <a:lnTo>
                  <a:pt x="468" y="8"/>
                </a:lnTo>
                <a:lnTo>
                  <a:pt x="471" y="8"/>
                </a:lnTo>
                <a:lnTo>
                  <a:pt x="472" y="8"/>
                </a:lnTo>
                <a:lnTo>
                  <a:pt x="476" y="8"/>
                </a:lnTo>
                <a:lnTo>
                  <a:pt x="479" y="8"/>
                </a:lnTo>
                <a:lnTo>
                  <a:pt x="482" y="8"/>
                </a:lnTo>
                <a:lnTo>
                  <a:pt x="484" y="8"/>
                </a:lnTo>
                <a:lnTo>
                  <a:pt x="491" y="8"/>
                </a:lnTo>
                <a:lnTo>
                  <a:pt x="484" y="41"/>
                </a:lnTo>
                <a:lnTo>
                  <a:pt x="484" y="42"/>
                </a:lnTo>
                <a:lnTo>
                  <a:pt x="481" y="58"/>
                </a:lnTo>
                <a:lnTo>
                  <a:pt x="480" y="64"/>
                </a:lnTo>
                <a:lnTo>
                  <a:pt x="479" y="64"/>
                </a:lnTo>
                <a:lnTo>
                  <a:pt x="476" y="76"/>
                </a:lnTo>
                <a:lnTo>
                  <a:pt x="474" y="86"/>
                </a:lnTo>
                <a:lnTo>
                  <a:pt x="472" y="94"/>
                </a:lnTo>
                <a:lnTo>
                  <a:pt x="470" y="95"/>
                </a:lnTo>
                <a:lnTo>
                  <a:pt x="465" y="97"/>
                </a:lnTo>
                <a:lnTo>
                  <a:pt x="464" y="94"/>
                </a:lnTo>
                <a:lnTo>
                  <a:pt x="465" y="86"/>
                </a:lnTo>
                <a:lnTo>
                  <a:pt x="452" y="86"/>
                </a:lnTo>
                <a:lnTo>
                  <a:pt x="446" y="85"/>
                </a:lnTo>
                <a:lnTo>
                  <a:pt x="433" y="85"/>
                </a:lnTo>
                <a:lnTo>
                  <a:pt x="433" y="83"/>
                </a:lnTo>
                <a:lnTo>
                  <a:pt x="429" y="85"/>
                </a:lnTo>
                <a:lnTo>
                  <a:pt x="429" y="86"/>
                </a:lnTo>
                <a:lnTo>
                  <a:pt x="429" y="87"/>
                </a:lnTo>
                <a:lnTo>
                  <a:pt x="431" y="87"/>
                </a:lnTo>
                <a:lnTo>
                  <a:pt x="432" y="87"/>
                </a:lnTo>
                <a:lnTo>
                  <a:pt x="433" y="87"/>
                </a:lnTo>
                <a:lnTo>
                  <a:pt x="436" y="89"/>
                </a:lnTo>
                <a:lnTo>
                  <a:pt x="437" y="89"/>
                </a:lnTo>
                <a:lnTo>
                  <a:pt x="439" y="90"/>
                </a:lnTo>
                <a:lnTo>
                  <a:pt x="440" y="90"/>
                </a:lnTo>
                <a:lnTo>
                  <a:pt x="441" y="90"/>
                </a:lnTo>
                <a:lnTo>
                  <a:pt x="440" y="91"/>
                </a:lnTo>
                <a:lnTo>
                  <a:pt x="441" y="92"/>
                </a:lnTo>
                <a:lnTo>
                  <a:pt x="441" y="91"/>
                </a:lnTo>
                <a:lnTo>
                  <a:pt x="442" y="91"/>
                </a:lnTo>
                <a:lnTo>
                  <a:pt x="442" y="92"/>
                </a:lnTo>
                <a:lnTo>
                  <a:pt x="444" y="92"/>
                </a:lnTo>
                <a:lnTo>
                  <a:pt x="445" y="92"/>
                </a:lnTo>
                <a:lnTo>
                  <a:pt x="444" y="92"/>
                </a:lnTo>
                <a:lnTo>
                  <a:pt x="444" y="93"/>
                </a:lnTo>
                <a:lnTo>
                  <a:pt x="445" y="93"/>
                </a:lnTo>
                <a:lnTo>
                  <a:pt x="445" y="92"/>
                </a:lnTo>
                <a:lnTo>
                  <a:pt x="447" y="92"/>
                </a:lnTo>
                <a:lnTo>
                  <a:pt x="447" y="93"/>
                </a:lnTo>
                <a:lnTo>
                  <a:pt x="449" y="93"/>
                </a:lnTo>
                <a:lnTo>
                  <a:pt x="449" y="92"/>
                </a:lnTo>
                <a:lnTo>
                  <a:pt x="449" y="93"/>
                </a:lnTo>
                <a:lnTo>
                  <a:pt x="450" y="93"/>
                </a:lnTo>
                <a:lnTo>
                  <a:pt x="452" y="92"/>
                </a:lnTo>
                <a:lnTo>
                  <a:pt x="452" y="93"/>
                </a:lnTo>
                <a:lnTo>
                  <a:pt x="453" y="93"/>
                </a:lnTo>
                <a:lnTo>
                  <a:pt x="453" y="104"/>
                </a:lnTo>
                <a:lnTo>
                  <a:pt x="448" y="104"/>
                </a:lnTo>
                <a:lnTo>
                  <a:pt x="445" y="104"/>
                </a:lnTo>
                <a:lnTo>
                  <a:pt x="445" y="120"/>
                </a:lnTo>
                <a:lnTo>
                  <a:pt x="444" y="120"/>
                </a:lnTo>
                <a:lnTo>
                  <a:pt x="436" y="120"/>
                </a:lnTo>
                <a:lnTo>
                  <a:pt x="428" y="120"/>
                </a:lnTo>
                <a:lnTo>
                  <a:pt x="428" y="125"/>
                </a:lnTo>
                <a:lnTo>
                  <a:pt x="428" y="132"/>
                </a:lnTo>
                <a:lnTo>
                  <a:pt x="428" y="137"/>
                </a:lnTo>
                <a:lnTo>
                  <a:pt x="429" y="137"/>
                </a:lnTo>
                <a:lnTo>
                  <a:pt x="430" y="137"/>
                </a:lnTo>
                <a:lnTo>
                  <a:pt x="430" y="139"/>
                </a:lnTo>
                <a:lnTo>
                  <a:pt x="431" y="139"/>
                </a:lnTo>
                <a:lnTo>
                  <a:pt x="432" y="139"/>
                </a:lnTo>
                <a:lnTo>
                  <a:pt x="433" y="139"/>
                </a:lnTo>
                <a:lnTo>
                  <a:pt x="435" y="139"/>
                </a:lnTo>
                <a:lnTo>
                  <a:pt x="436" y="139"/>
                </a:lnTo>
                <a:lnTo>
                  <a:pt x="437" y="139"/>
                </a:lnTo>
                <a:lnTo>
                  <a:pt x="438" y="139"/>
                </a:lnTo>
                <a:lnTo>
                  <a:pt x="439" y="139"/>
                </a:lnTo>
                <a:lnTo>
                  <a:pt x="440" y="139"/>
                </a:lnTo>
                <a:lnTo>
                  <a:pt x="441" y="139"/>
                </a:lnTo>
                <a:lnTo>
                  <a:pt x="442" y="139"/>
                </a:lnTo>
                <a:lnTo>
                  <a:pt x="442" y="140"/>
                </a:lnTo>
                <a:lnTo>
                  <a:pt x="444" y="139"/>
                </a:lnTo>
                <a:lnTo>
                  <a:pt x="445" y="139"/>
                </a:lnTo>
                <a:lnTo>
                  <a:pt x="446" y="139"/>
                </a:lnTo>
                <a:lnTo>
                  <a:pt x="447" y="139"/>
                </a:lnTo>
                <a:lnTo>
                  <a:pt x="448" y="139"/>
                </a:lnTo>
                <a:lnTo>
                  <a:pt x="449" y="140"/>
                </a:lnTo>
                <a:lnTo>
                  <a:pt x="449" y="139"/>
                </a:lnTo>
                <a:lnTo>
                  <a:pt x="450" y="139"/>
                </a:lnTo>
                <a:lnTo>
                  <a:pt x="450" y="140"/>
                </a:lnTo>
                <a:lnTo>
                  <a:pt x="452" y="140"/>
                </a:lnTo>
                <a:lnTo>
                  <a:pt x="453" y="140"/>
                </a:lnTo>
                <a:lnTo>
                  <a:pt x="453" y="139"/>
                </a:lnTo>
                <a:lnTo>
                  <a:pt x="454" y="139"/>
                </a:lnTo>
                <a:lnTo>
                  <a:pt x="455" y="139"/>
                </a:lnTo>
                <a:lnTo>
                  <a:pt x="456" y="139"/>
                </a:lnTo>
                <a:lnTo>
                  <a:pt x="456" y="137"/>
                </a:lnTo>
                <a:lnTo>
                  <a:pt x="457" y="137"/>
                </a:lnTo>
                <a:lnTo>
                  <a:pt x="457" y="136"/>
                </a:lnTo>
                <a:lnTo>
                  <a:pt x="458" y="136"/>
                </a:lnTo>
                <a:lnTo>
                  <a:pt x="459" y="137"/>
                </a:lnTo>
                <a:lnTo>
                  <a:pt x="459" y="136"/>
                </a:lnTo>
                <a:lnTo>
                  <a:pt x="461" y="137"/>
                </a:lnTo>
                <a:lnTo>
                  <a:pt x="462" y="137"/>
                </a:lnTo>
                <a:lnTo>
                  <a:pt x="462" y="136"/>
                </a:lnTo>
                <a:lnTo>
                  <a:pt x="463" y="136"/>
                </a:lnTo>
                <a:lnTo>
                  <a:pt x="462" y="137"/>
                </a:lnTo>
                <a:lnTo>
                  <a:pt x="461" y="145"/>
                </a:lnTo>
                <a:lnTo>
                  <a:pt x="457" y="158"/>
                </a:lnTo>
                <a:lnTo>
                  <a:pt x="458" y="158"/>
                </a:lnTo>
                <a:lnTo>
                  <a:pt x="461" y="148"/>
                </a:lnTo>
                <a:lnTo>
                  <a:pt x="463" y="136"/>
                </a:lnTo>
                <a:lnTo>
                  <a:pt x="464" y="131"/>
                </a:lnTo>
                <a:lnTo>
                  <a:pt x="465" y="127"/>
                </a:lnTo>
                <a:lnTo>
                  <a:pt x="466" y="122"/>
                </a:lnTo>
                <a:lnTo>
                  <a:pt x="478" y="123"/>
                </a:lnTo>
                <a:lnTo>
                  <a:pt x="478" y="119"/>
                </a:lnTo>
                <a:lnTo>
                  <a:pt x="478" y="116"/>
                </a:lnTo>
                <a:lnTo>
                  <a:pt x="468" y="116"/>
                </a:lnTo>
                <a:lnTo>
                  <a:pt x="468" y="112"/>
                </a:lnTo>
                <a:lnTo>
                  <a:pt x="470" y="109"/>
                </a:lnTo>
                <a:lnTo>
                  <a:pt x="471" y="106"/>
                </a:lnTo>
                <a:lnTo>
                  <a:pt x="478" y="106"/>
                </a:lnTo>
                <a:lnTo>
                  <a:pt x="479" y="106"/>
                </a:lnTo>
                <a:lnTo>
                  <a:pt x="479" y="103"/>
                </a:lnTo>
                <a:lnTo>
                  <a:pt x="479" y="100"/>
                </a:lnTo>
                <a:lnTo>
                  <a:pt x="472" y="100"/>
                </a:lnTo>
                <a:lnTo>
                  <a:pt x="473" y="97"/>
                </a:lnTo>
                <a:lnTo>
                  <a:pt x="473" y="93"/>
                </a:lnTo>
                <a:lnTo>
                  <a:pt x="473" y="92"/>
                </a:lnTo>
                <a:lnTo>
                  <a:pt x="475" y="86"/>
                </a:lnTo>
                <a:lnTo>
                  <a:pt x="479" y="86"/>
                </a:lnTo>
                <a:lnTo>
                  <a:pt x="479" y="84"/>
                </a:lnTo>
                <a:lnTo>
                  <a:pt x="479" y="82"/>
                </a:lnTo>
                <a:lnTo>
                  <a:pt x="479" y="80"/>
                </a:lnTo>
                <a:lnTo>
                  <a:pt x="479" y="77"/>
                </a:lnTo>
                <a:lnTo>
                  <a:pt x="479" y="75"/>
                </a:lnTo>
                <a:lnTo>
                  <a:pt x="479" y="73"/>
                </a:lnTo>
                <a:lnTo>
                  <a:pt x="479" y="69"/>
                </a:lnTo>
                <a:lnTo>
                  <a:pt x="480" y="66"/>
                </a:lnTo>
                <a:lnTo>
                  <a:pt x="481" y="62"/>
                </a:lnTo>
                <a:lnTo>
                  <a:pt x="482" y="58"/>
                </a:lnTo>
                <a:lnTo>
                  <a:pt x="483" y="53"/>
                </a:lnTo>
                <a:lnTo>
                  <a:pt x="484" y="48"/>
                </a:lnTo>
                <a:lnTo>
                  <a:pt x="485" y="42"/>
                </a:lnTo>
                <a:lnTo>
                  <a:pt x="493" y="8"/>
                </a:lnTo>
                <a:lnTo>
                  <a:pt x="494" y="8"/>
                </a:lnTo>
                <a:lnTo>
                  <a:pt x="499" y="8"/>
                </a:lnTo>
                <a:lnTo>
                  <a:pt x="500" y="8"/>
                </a:lnTo>
                <a:lnTo>
                  <a:pt x="501" y="8"/>
                </a:lnTo>
                <a:lnTo>
                  <a:pt x="511" y="9"/>
                </a:lnTo>
                <a:lnTo>
                  <a:pt x="513" y="9"/>
                </a:lnTo>
                <a:lnTo>
                  <a:pt x="518" y="9"/>
                </a:lnTo>
                <a:lnTo>
                  <a:pt x="521" y="9"/>
                </a:lnTo>
                <a:lnTo>
                  <a:pt x="522" y="9"/>
                </a:lnTo>
                <a:lnTo>
                  <a:pt x="523" y="9"/>
                </a:lnTo>
                <a:lnTo>
                  <a:pt x="524" y="9"/>
                </a:lnTo>
                <a:lnTo>
                  <a:pt x="531" y="9"/>
                </a:lnTo>
                <a:lnTo>
                  <a:pt x="532" y="9"/>
                </a:lnTo>
                <a:lnTo>
                  <a:pt x="533" y="9"/>
                </a:lnTo>
                <a:lnTo>
                  <a:pt x="536" y="9"/>
                </a:lnTo>
                <a:lnTo>
                  <a:pt x="539" y="9"/>
                </a:lnTo>
                <a:lnTo>
                  <a:pt x="542" y="9"/>
                </a:lnTo>
                <a:lnTo>
                  <a:pt x="542" y="11"/>
                </a:lnTo>
                <a:lnTo>
                  <a:pt x="544" y="13"/>
                </a:lnTo>
                <a:lnTo>
                  <a:pt x="544" y="11"/>
                </a:lnTo>
                <a:lnTo>
                  <a:pt x="544" y="9"/>
                </a:lnTo>
                <a:lnTo>
                  <a:pt x="551" y="9"/>
                </a:lnTo>
                <a:lnTo>
                  <a:pt x="552" y="10"/>
                </a:lnTo>
                <a:lnTo>
                  <a:pt x="553" y="10"/>
                </a:lnTo>
                <a:lnTo>
                  <a:pt x="553" y="14"/>
                </a:lnTo>
                <a:lnTo>
                  <a:pt x="556" y="14"/>
                </a:lnTo>
                <a:lnTo>
                  <a:pt x="556" y="16"/>
                </a:lnTo>
                <a:lnTo>
                  <a:pt x="556" y="23"/>
                </a:lnTo>
                <a:lnTo>
                  <a:pt x="556" y="35"/>
                </a:lnTo>
                <a:lnTo>
                  <a:pt x="571" y="36"/>
                </a:lnTo>
                <a:lnTo>
                  <a:pt x="571" y="47"/>
                </a:lnTo>
                <a:lnTo>
                  <a:pt x="571" y="50"/>
                </a:lnTo>
                <a:lnTo>
                  <a:pt x="571" y="52"/>
                </a:lnTo>
                <a:lnTo>
                  <a:pt x="570" y="58"/>
                </a:lnTo>
                <a:lnTo>
                  <a:pt x="570" y="59"/>
                </a:lnTo>
                <a:lnTo>
                  <a:pt x="559" y="59"/>
                </a:lnTo>
                <a:lnTo>
                  <a:pt x="559" y="69"/>
                </a:lnTo>
                <a:lnTo>
                  <a:pt x="559" y="72"/>
                </a:lnTo>
                <a:lnTo>
                  <a:pt x="559" y="74"/>
                </a:lnTo>
                <a:lnTo>
                  <a:pt x="559" y="81"/>
                </a:lnTo>
                <a:lnTo>
                  <a:pt x="556" y="81"/>
                </a:lnTo>
                <a:lnTo>
                  <a:pt x="548" y="81"/>
                </a:lnTo>
                <a:lnTo>
                  <a:pt x="547" y="80"/>
                </a:lnTo>
                <a:lnTo>
                  <a:pt x="543" y="80"/>
                </a:lnTo>
                <a:lnTo>
                  <a:pt x="542" y="80"/>
                </a:lnTo>
                <a:lnTo>
                  <a:pt x="541" y="80"/>
                </a:lnTo>
                <a:lnTo>
                  <a:pt x="540" y="80"/>
                </a:lnTo>
                <a:lnTo>
                  <a:pt x="540" y="75"/>
                </a:lnTo>
                <a:lnTo>
                  <a:pt x="542" y="75"/>
                </a:lnTo>
                <a:lnTo>
                  <a:pt x="542" y="72"/>
                </a:lnTo>
                <a:lnTo>
                  <a:pt x="540" y="72"/>
                </a:lnTo>
                <a:lnTo>
                  <a:pt x="540" y="69"/>
                </a:lnTo>
                <a:lnTo>
                  <a:pt x="540" y="59"/>
                </a:lnTo>
                <a:lnTo>
                  <a:pt x="525" y="59"/>
                </a:lnTo>
                <a:lnTo>
                  <a:pt x="525" y="68"/>
                </a:lnTo>
                <a:lnTo>
                  <a:pt x="525" y="69"/>
                </a:lnTo>
                <a:lnTo>
                  <a:pt x="525" y="75"/>
                </a:lnTo>
                <a:lnTo>
                  <a:pt x="525" y="76"/>
                </a:lnTo>
                <a:lnTo>
                  <a:pt x="525" y="80"/>
                </a:lnTo>
                <a:lnTo>
                  <a:pt x="525" y="81"/>
                </a:lnTo>
                <a:lnTo>
                  <a:pt x="525" y="82"/>
                </a:lnTo>
                <a:lnTo>
                  <a:pt x="525" y="103"/>
                </a:lnTo>
                <a:lnTo>
                  <a:pt x="521" y="103"/>
                </a:lnTo>
                <a:lnTo>
                  <a:pt x="519" y="103"/>
                </a:lnTo>
                <a:lnTo>
                  <a:pt x="518" y="103"/>
                </a:lnTo>
                <a:lnTo>
                  <a:pt x="516" y="103"/>
                </a:lnTo>
                <a:lnTo>
                  <a:pt x="513" y="103"/>
                </a:lnTo>
                <a:lnTo>
                  <a:pt x="511" y="103"/>
                </a:lnTo>
                <a:lnTo>
                  <a:pt x="510" y="103"/>
                </a:lnTo>
                <a:lnTo>
                  <a:pt x="511" y="103"/>
                </a:lnTo>
                <a:lnTo>
                  <a:pt x="511" y="99"/>
                </a:lnTo>
                <a:lnTo>
                  <a:pt x="507" y="99"/>
                </a:lnTo>
                <a:lnTo>
                  <a:pt x="507" y="103"/>
                </a:lnTo>
                <a:lnTo>
                  <a:pt x="508" y="103"/>
                </a:lnTo>
                <a:lnTo>
                  <a:pt x="509" y="103"/>
                </a:lnTo>
                <a:lnTo>
                  <a:pt x="510" y="103"/>
                </a:lnTo>
                <a:lnTo>
                  <a:pt x="510" y="115"/>
                </a:lnTo>
                <a:lnTo>
                  <a:pt x="481" y="115"/>
                </a:lnTo>
                <a:lnTo>
                  <a:pt x="480" y="114"/>
                </a:lnTo>
                <a:lnTo>
                  <a:pt x="479" y="119"/>
                </a:lnTo>
                <a:lnTo>
                  <a:pt x="479" y="125"/>
                </a:lnTo>
                <a:lnTo>
                  <a:pt x="498" y="125"/>
                </a:lnTo>
                <a:lnTo>
                  <a:pt x="510" y="126"/>
                </a:lnTo>
                <a:lnTo>
                  <a:pt x="510" y="116"/>
                </a:lnTo>
                <a:lnTo>
                  <a:pt x="515" y="117"/>
                </a:lnTo>
                <a:lnTo>
                  <a:pt x="519" y="118"/>
                </a:lnTo>
                <a:lnTo>
                  <a:pt x="522" y="118"/>
                </a:lnTo>
                <a:lnTo>
                  <a:pt x="527" y="119"/>
                </a:lnTo>
                <a:lnTo>
                  <a:pt x="527" y="125"/>
                </a:lnTo>
                <a:lnTo>
                  <a:pt x="527" y="126"/>
                </a:lnTo>
                <a:lnTo>
                  <a:pt x="527" y="129"/>
                </a:lnTo>
                <a:lnTo>
                  <a:pt x="527" y="133"/>
                </a:lnTo>
                <a:lnTo>
                  <a:pt x="527" y="147"/>
                </a:lnTo>
                <a:lnTo>
                  <a:pt x="517" y="147"/>
                </a:lnTo>
                <a:lnTo>
                  <a:pt x="507" y="147"/>
                </a:lnTo>
                <a:lnTo>
                  <a:pt x="505" y="147"/>
                </a:lnTo>
                <a:lnTo>
                  <a:pt x="504" y="147"/>
                </a:lnTo>
                <a:lnTo>
                  <a:pt x="504" y="145"/>
                </a:lnTo>
                <a:lnTo>
                  <a:pt x="504" y="147"/>
                </a:lnTo>
                <a:lnTo>
                  <a:pt x="502" y="149"/>
                </a:lnTo>
                <a:lnTo>
                  <a:pt x="502" y="156"/>
                </a:lnTo>
                <a:lnTo>
                  <a:pt x="502" y="159"/>
                </a:lnTo>
                <a:lnTo>
                  <a:pt x="502" y="160"/>
                </a:lnTo>
                <a:lnTo>
                  <a:pt x="502" y="161"/>
                </a:lnTo>
                <a:lnTo>
                  <a:pt x="502" y="162"/>
                </a:lnTo>
                <a:lnTo>
                  <a:pt x="502" y="169"/>
                </a:lnTo>
                <a:lnTo>
                  <a:pt x="502" y="170"/>
                </a:lnTo>
                <a:lnTo>
                  <a:pt x="502" y="172"/>
                </a:lnTo>
                <a:lnTo>
                  <a:pt x="502" y="183"/>
                </a:lnTo>
                <a:lnTo>
                  <a:pt x="502" y="184"/>
                </a:lnTo>
                <a:lnTo>
                  <a:pt x="507" y="184"/>
                </a:lnTo>
                <a:lnTo>
                  <a:pt x="509" y="184"/>
                </a:lnTo>
                <a:lnTo>
                  <a:pt x="510" y="184"/>
                </a:lnTo>
                <a:lnTo>
                  <a:pt x="513" y="184"/>
                </a:lnTo>
                <a:lnTo>
                  <a:pt x="519" y="184"/>
                </a:lnTo>
                <a:lnTo>
                  <a:pt x="526" y="184"/>
                </a:lnTo>
                <a:lnTo>
                  <a:pt x="527" y="184"/>
                </a:lnTo>
                <a:lnTo>
                  <a:pt x="533" y="184"/>
                </a:lnTo>
                <a:lnTo>
                  <a:pt x="543" y="184"/>
                </a:lnTo>
                <a:lnTo>
                  <a:pt x="543" y="216"/>
                </a:lnTo>
                <a:lnTo>
                  <a:pt x="545" y="217"/>
                </a:lnTo>
                <a:lnTo>
                  <a:pt x="548" y="217"/>
                </a:lnTo>
                <a:lnTo>
                  <a:pt x="553" y="218"/>
                </a:lnTo>
                <a:lnTo>
                  <a:pt x="565" y="220"/>
                </a:lnTo>
                <a:lnTo>
                  <a:pt x="568" y="221"/>
                </a:lnTo>
                <a:lnTo>
                  <a:pt x="571" y="223"/>
                </a:lnTo>
                <a:lnTo>
                  <a:pt x="573" y="223"/>
                </a:lnTo>
                <a:lnTo>
                  <a:pt x="575" y="223"/>
                </a:lnTo>
                <a:lnTo>
                  <a:pt x="578" y="224"/>
                </a:lnTo>
                <a:lnTo>
                  <a:pt x="580" y="224"/>
                </a:lnTo>
                <a:lnTo>
                  <a:pt x="582" y="225"/>
                </a:lnTo>
                <a:lnTo>
                  <a:pt x="582" y="223"/>
                </a:lnTo>
                <a:lnTo>
                  <a:pt x="583" y="221"/>
                </a:lnTo>
                <a:lnTo>
                  <a:pt x="584" y="223"/>
                </a:lnTo>
                <a:lnTo>
                  <a:pt x="585" y="223"/>
                </a:lnTo>
                <a:lnTo>
                  <a:pt x="585" y="224"/>
                </a:lnTo>
                <a:lnTo>
                  <a:pt x="592" y="224"/>
                </a:lnTo>
                <a:lnTo>
                  <a:pt x="592" y="219"/>
                </a:lnTo>
                <a:lnTo>
                  <a:pt x="592" y="215"/>
                </a:lnTo>
                <a:lnTo>
                  <a:pt x="592" y="214"/>
                </a:lnTo>
                <a:lnTo>
                  <a:pt x="592" y="211"/>
                </a:lnTo>
                <a:lnTo>
                  <a:pt x="592" y="210"/>
                </a:lnTo>
                <a:lnTo>
                  <a:pt x="592" y="209"/>
                </a:lnTo>
                <a:lnTo>
                  <a:pt x="592" y="204"/>
                </a:lnTo>
                <a:lnTo>
                  <a:pt x="576" y="204"/>
                </a:lnTo>
                <a:lnTo>
                  <a:pt x="565" y="204"/>
                </a:lnTo>
                <a:lnTo>
                  <a:pt x="565" y="201"/>
                </a:lnTo>
                <a:lnTo>
                  <a:pt x="574" y="201"/>
                </a:lnTo>
                <a:lnTo>
                  <a:pt x="575" y="201"/>
                </a:lnTo>
                <a:lnTo>
                  <a:pt x="574" y="200"/>
                </a:lnTo>
                <a:lnTo>
                  <a:pt x="574" y="199"/>
                </a:lnTo>
                <a:lnTo>
                  <a:pt x="574" y="198"/>
                </a:lnTo>
                <a:lnTo>
                  <a:pt x="574" y="195"/>
                </a:lnTo>
                <a:lnTo>
                  <a:pt x="583" y="195"/>
                </a:lnTo>
                <a:lnTo>
                  <a:pt x="583" y="192"/>
                </a:lnTo>
                <a:lnTo>
                  <a:pt x="583" y="189"/>
                </a:lnTo>
                <a:lnTo>
                  <a:pt x="583" y="184"/>
                </a:lnTo>
                <a:lnTo>
                  <a:pt x="584" y="184"/>
                </a:lnTo>
                <a:lnTo>
                  <a:pt x="587" y="184"/>
                </a:lnTo>
                <a:lnTo>
                  <a:pt x="592" y="184"/>
                </a:lnTo>
                <a:lnTo>
                  <a:pt x="596" y="184"/>
                </a:lnTo>
                <a:lnTo>
                  <a:pt x="597" y="184"/>
                </a:lnTo>
                <a:lnTo>
                  <a:pt x="597" y="204"/>
                </a:lnTo>
                <a:lnTo>
                  <a:pt x="605" y="204"/>
                </a:lnTo>
                <a:lnTo>
                  <a:pt x="605" y="202"/>
                </a:lnTo>
                <a:lnTo>
                  <a:pt x="613" y="202"/>
                </a:lnTo>
                <a:lnTo>
                  <a:pt x="622" y="202"/>
                </a:lnTo>
                <a:lnTo>
                  <a:pt x="625" y="202"/>
                </a:lnTo>
                <a:lnTo>
                  <a:pt x="638" y="202"/>
                </a:lnTo>
                <a:lnTo>
                  <a:pt x="638" y="206"/>
                </a:lnTo>
                <a:lnTo>
                  <a:pt x="638" y="217"/>
                </a:lnTo>
                <a:lnTo>
                  <a:pt x="638" y="218"/>
                </a:lnTo>
                <a:lnTo>
                  <a:pt x="638" y="226"/>
                </a:lnTo>
                <a:lnTo>
                  <a:pt x="638" y="234"/>
                </a:lnTo>
                <a:lnTo>
                  <a:pt x="638" y="236"/>
                </a:lnTo>
                <a:lnTo>
                  <a:pt x="635" y="236"/>
                </a:lnTo>
                <a:lnTo>
                  <a:pt x="634" y="235"/>
                </a:lnTo>
                <a:lnTo>
                  <a:pt x="628" y="236"/>
                </a:lnTo>
                <a:lnTo>
                  <a:pt x="626" y="236"/>
                </a:lnTo>
                <a:lnTo>
                  <a:pt x="625" y="236"/>
                </a:lnTo>
                <a:lnTo>
                  <a:pt x="622" y="235"/>
                </a:lnTo>
                <a:lnTo>
                  <a:pt x="622" y="236"/>
                </a:lnTo>
                <a:lnTo>
                  <a:pt x="621" y="237"/>
                </a:lnTo>
                <a:lnTo>
                  <a:pt x="618" y="236"/>
                </a:lnTo>
                <a:lnTo>
                  <a:pt x="617" y="236"/>
                </a:lnTo>
                <a:lnTo>
                  <a:pt x="614" y="236"/>
                </a:lnTo>
                <a:lnTo>
                  <a:pt x="613" y="235"/>
                </a:lnTo>
                <a:lnTo>
                  <a:pt x="611" y="237"/>
                </a:lnTo>
                <a:lnTo>
                  <a:pt x="611" y="239"/>
                </a:lnTo>
                <a:lnTo>
                  <a:pt x="610" y="239"/>
                </a:lnTo>
                <a:lnTo>
                  <a:pt x="610" y="240"/>
                </a:lnTo>
                <a:lnTo>
                  <a:pt x="609" y="240"/>
                </a:lnTo>
                <a:lnTo>
                  <a:pt x="608" y="240"/>
                </a:lnTo>
                <a:lnTo>
                  <a:pt x="606" y="240"/>
                </a:lnTo>
                <a:lnTo>
                  <a:pt x="606" y="241"/>
                </a:lnTo>
                <a:lnTo>
                  <a:pt x="606" y="242"/>
                </a:lnTo>
                <a:lnTo>
                  <a:pt x="606" y="245"/>
                </a:lnTo>
                <a:lnTo>
                  <a:pt x="606" y="250"/>
                </a:lnTo>
                <a:lnTo>
                  <a:pt x="606" y="260"/>
                </a:lnTo>
                <a:lnTo>
                  <a:pt x="606" y="261"/>
                </a:lnTo>
                <a:lnTo>
                  <a:pt x="606" y="262"/>
                </a:lnTo>
                <a:lnTo>
                  <a:pt x="606" y="268"/>
                </a:lnTo>
                <a:lnTo>
                  <a:pt x="606" y="273"/>
                </a:lnTo>
                <a:lnTo>
                  <a:pt x="604" y="273"/>
                </a:lnTo>
                <a:lnTo>
                  <a:pt x="603" y="273"/>
                </a:lnTo>
                <a:lnTo>
                  <a:pt x="597" y="273"/>
                </a:lnTo>
                <a:lnTo>
                  <a:pt x="597" y="281"/>
                </a:lnTo>
                <a:lnTo>
                  <a:pt x="601" y="282"/>
                </a:lnTo>
                <a:lnTo>
                  <a:pt x="604" y="282"/>
                </a:lnTo>
                <a:lnTo>
                  <a:pt x="605" y="282"/>
                </a:lnTo>
                <a:lnTo>
                  <a:pt x="606" y="282"/>
                </a:lnTo>
                <a:lnTo>
                  <a:pt x="608" y="282"/>
                </a:lnTo>
                <a:lnTo>
                  <a:pt x="627" y="282"/>
                </a:lnTo>
                <a:lnTo>
                  <a:pt x="628" y="282"/>
                </a:lnTo>
                <a:lnTo>
                  <a:pt x="628" y="315"/>
                </a:lnTo>
                <a:lnTo>
                  <a:pt x="629" y="315"/>
                </a:lnTo>
                <a:lnTo>
                  <a:pt x="631" y="315"/>
                </a:lnTo>
                <a:lnTo>
                  <a:pt x="633" y="315"/>
                </a:lnTo>
                <a:lnTo>
                  <a:pt x="634" y="315"/>
                </a:lnTo>
                <a:lnTo>
                  <a:pt x="639" y="315"/>
                </a:lnTo>
                <a:lnTo>
                  <a:pt x="639" y="311"/>
                </a:lnTo>
                <a:lnTo>
                  <a:pt x="639" y="299"/>
                </a:lnTo>
                <a:lnTo>
                  <a:pt x="639" y="296"/>
                </a:lnTo>
                <a:lnTo>
                  <a:pt x="639" y="282"/>
                </a:lnTo>
                <a:lnTo>
                  <a:pt x="638" y="282"/>
                </a:lnTo>
                <a:lnTo>
                  <a:pt x="638" y="270"/>
                </a:lnTo>
                <a:lnTo>
                  <a:pt x="649" y="270"/>
                </a:lnTo>
                <a:lnTo>
                  <a:pt x="655" y="269"/>
                </a:lnTo>
                <a:lnTo>
                  <a:pt x="655" y="273"/>
                </a:lnTo>
                <a:lnTo>
                  <a:pt x="655" y="282"/>
                </a:lnTo>
                <a:lnTo>
                  <a:pt x="671" y="283"/>
                </a:lnTo>
                <a:lnTo>
                  <a:pt x="671" y="286"/>
                </a:lnTo>
                <a:lnTo>
                  <a:pt x="671" y="287"/>
                </a:lnTo>
                <a:lnTo>
                  <a:pt x="671" y="288"/>
                </a:lnTo>
                <a:lnTo>
                  <a:pt x="671" y="291"/>
                </a:lnTo>
                <a:lnTo>
                  <a:pt x="671" y="294"/>
                </a:lnTo>
                <a:lnTo>
                  <a:pt x="671" y="301"/>
                </a:lnTo>
                <a:lnTo>
                  <a:pt x="671" y="304"/>
                </a:lnTo>
                <a:lnTo>
                  <a:pt x="671" y="310"/>
                </a:lnTo>
                <a:lnTo>
                  <a:pt x="671" y="311"/>
                </a:lnTo>
                <a:lnTo>
                  <a:pt x="671" y="312"/>
                </a:lnTo>
                <a:lnTo>
                  <a:pt x="671" y="313"/>
                </a:lnTo>
                <a:lnTo>
                  <a:pt x="670" y="313"/>
                </a:lnTo>
                <a:lnTo>
                  <a:pt x="670" y="315"/>
                </a:lnTo>
                <a:lnTo>
                  <a:pt x="669" y="315"/>
                </a:lnTo>
                <a:lnTo>
                  <a:pt x="662" y="316"/>
                </a:lnTo>
                <a:lnTo>
                  <a:pt x="648" y="316"/>
                </a:lnTo>
                <a:lnTo>
                  <a:pt x="645" y="316"/>
                </a:lnTo>
                <a:lnTo>
                  <a:pt x="638" y="316"/>
                </a:lnTo>
                <a:lnTo>
                  <a:pt x="640" y="324"/>
                </a:lnTo>
                <a:lnTo>
                  <a:pt x="645" y="343"/>
                </a:lnTo>
                <a:lnTo>
                  <a:pt x="644" y="343"/>
                </a:lnTo>
                <a:lnTo>
                  <a:pt x="645" y="345"/>
                </a:lnTo>
                <a:lnTo>
                  <a:pt x="644" y="348"/>
                </a:lnTo>
                <a:lnTo>
                  <a:pt x="649" y="348"/>
                </a:lnTo>
                <a:lnTo>
                  <a:pt x="651" y="346"/>
                </a:lnTo>
                <a:lnTo>
                  <a:pt x="652" y="345"/>
                </a:lnTo>
                <a:lnTo>
                  <a:pt x="653" y="344"/>
                </a:lnTo>
                <a:lnTo>
                  <a:pt x="654" y="344"/>
                </a:lnTo>
                <a:lnTo>
                  <a:pt x="655" y="344"/>
                </a:lnTo>
                <a:lnTo>
                  <a:pt x="656" y="345"/>
                </a:lnTo>
                <a:lnTo>
                  <a:pt x="656" y="346"/>
                </a:lnTo>
                <a:lnTo>
                  <a:pt x="657" y="348"/>
                </a:lnTo>
                <a:lnTo>
                  <a:pt x="661" y="348"/>
                </a:lnTo>
                <a:lnTo>
                  <a:pt x="659" y="352"/>
                </a:lnTo>
                <a:lnTo>
                  <a:pt x="659" y="353"/>
                </a:lnTo>
                <a:lnTo>
                  <a:pt x="660" y="353"/>
                </a:lnTo>
                <a:lnTo>
                  <a:pt x="660" y="355"/>
                </a:lnTo>
                <a:lnTo>
                  <a:pt x="656" y="355"/>
                </a:lnTo>
                <a:lnTo>
                  <a:pt x="657" y="357"/>
                </a:lnTo>
                <a:lnTo>
                  <a:pt x="657" y="358"/>
                </a:lnTo>
                <a:lnTo>
                  <a:pt x="657" y="359"/>
                </a:lnTo>
                <a:lnTo>
                  <a:pt x="657" y="360"/>
                </a:lnTo>
                <a:lnTo>
                  <a:pt x="657" y="361"/>
                </a:lnTo>
                <a:lnTo>
                  <a:pt x="657" y="362"/>
                </a:lnTo>
                <a:lnTo>
                  <a:pt x="657" y="363"/>
                </a:lnTo>
                <a:lnTo>
                  <a:pt x="659" y="365"/>
                </a:lnTo>
                <a:lnTo>
                  <a:pt x="659" y="366"/>
                </a:lnTo>
                <a:lnTo>
                  <a:pt x="657" y="367"/>
                </a:lnTo>
                <a:lnTo>
                  <a:pt x="656" y="367"/>
                </a:lnTo>
                <a:lnTo>
                  <a:pt x="656" y="368"/>
                </a:lnTo>
                <a:lnTo>
                  <a:pt x="655" y="368"/>
                </a:lnTo>
                <a:lnTo>
                  <a:pt x="654" y="369"/>
                </a:lnTo>
                <a:lnTo>
                  <a:pt x="654" y="370"/>
                </a:lnTo>
                <a:lnTo>
                  <a:pt x="654" y="374"/>
                </a:lnTo>
                <a:lnTo>
                  <a:pt x="654" y="377"/>
                </a:lnTo>
                <a:lnTo>
                  <a:pt x="653" y="377"/>
                </a:lnTo>
                <a:lnTo>
                  <a:pt x="640" y="377"/>
                </a:lnTo>
                <a:lnTo>
                  <a:pt x="631" y="376"/>
                </a:lnTo>
                <a:lnTo>
                  <a:pt x="639" y="363"/>
                </a:lnTo>
                <a:lnTo>
                  <a:pt x="640" y="355"/>
                </a:lnTo>
                <a:lnTo>
                  <a:pt x="620" y="357"/>
                </a:lnTo>
                <a:lnTo>
                  <a:pt x="619" y="354"/>
                </a:lnTo>
                <a:lnTo>
                  <a:pt x="619" y="353"/>
                </a:lnTo>
                <a:lnTo>
                  <a:pt x="619" y="352"/>
                </a:lnTo>
                <a:lnTo>
                  <a:pt x="620" y="352"/>
                </a:lnTo>
                <a:lnTo>
                  <a:pt x="620" y="353"/>
                </a:lnTo>
                <a:lnTo>
                  <a:pt x="621" y="353"/>
                </a:lnTo>
                <a:lnTo>
                  <a:pt x="621" y="352"/>
                </a:lnTo>
                <a:lnTo>
                  <a:pt x="622" y="352"/>
                </a:lnTo>
                <a:lnTo>
                  <a:pt x="623" y="352"/>
                </a:lnTo>
                <a:lnTo>
                  <a:pt x="625" y="352"/>
                </a:lnTo>
                <a:lnTo>
                  <a:pt x="626" y="352"/>
                </a:lnTo>
                <a:lnTo>
                  <a:pt x="627" y="352"/>
                </a:lnTo>
                <a:lnTo>
                  <a:pt x="627" y="351"/>
                </a:lnTo>
                <a:lnTo>
                  <a:pt x="627" y="349"/>
                </a:lnTo>
                <a:lnTo>
                  <a:pt x="628" y="348"/>
                </a:lnTo>
                <a:lnTo>
                  <a:pt x="629" y="345"/>
                </a:lnTo>
                <a:lnTo>
                  <a:pt x="626" y="336"/>
                </a:lnTo>
                <a:lnTo>
                  <a:pt x="625" y="332"/>
                </a:lnTo>
                <a:lnTo>
                  <a:pt x="625" y="329"/>
                </a:lnTo>
                <a:lnTo>
                  <a:pt x="622" y="316"/>
                </a:lnTo>
                <a:lnTo>
                  <a:pt x="614" y="315"/>
                </a:lnTo>
                <a:lnTo>
                  <a:pt x="613" y="316"/>
                </a:lnTo>
                <a:lnTo>
                  <a:pt x="612" y="316"/>
                </a:lnTo>
                <a:lnTo>
                  <a:pt x="611" y="318"/>
                </a:lnTo>
                <a:lnTo>
                  <a:pt x="610" y="320"/>
                </a:lnTo>
                <a:lnTo>
                  <a:pt x="610" y="326"/>
                </a:lnTo>
                <a:lnTo>
                  <a:pt x="610" y="328"/>
                </a:lnTo>
                <a:lnTo>
                  <a:pt x="610" y="329"/>
                </a:lnTo>
                <a:lnTo>
                  <a:pt x="609" y="328"/>
                </a:lnTo>
                <a:lnTo>
                  <a:pt x="609" y="329"/>
                </a:lnTo>
                <a:lnTo>
                  <a:pt x="608" y="331"/>
                </a:lnTo>
                <a:lnTo>
                  <a:pt x="606" y="331"/>
                </a:lnTo>
                <a:lnTo>
                  <a:pt x="605" y="331"/>
                </a:lnTo>
                <a:lnTo>
                  <a:pt x="603" y="331"/>
                </a:lnTo>
                <a:lnTo>
                  <a:pt x="584" y="331"/>
                </a:lnTo>
                <a:lnTo>
                  <a:pt x="580" y="331"/>
                </a:lnTo>
                <a:lnTo>
                  <a:pt x="580" y="338"/>
                </a:lnTo>
                <a:lnTo>
                  <a:pt x="584" y="338"/>
                </a:lnTo>
                <a:lnTo>
                  <a:pt x="584" y="345"/>
                </a:lnTo>
                <a:lnTo>
                  <a:pt x="588" y="345"/>
                </a:lnTo>
                <a:lnTo>
                  <a:pt x="588" y="346"/>
                </a:lnTo>
                <a:lnTo>
                  <a:pt x="583" y="346"/>
                </a:lnTo>
                <a:lnTo>
                  <a:pt x="574" y="346"/>
                </a:lnTo>
                <a:lnTo>
                  <a:pt x="574" y="350"/>
                </a:lnTo>
                <a:lnTo>
                  <a:pt x="571" y="350"/>
                </a:lnTo>
                <a:lnTo>
                  <a:pt x="542" y="350"/>
                </a:lnTo>
                <a:lnTo>
                  <a:pt x="542" y="346"/>
                </a:lnTo>
                <a:lnTo>
                  <a:pt x="542" y="345"/>
                </a:lnTo>
                <a:lnTo>
                  <a:pt x="542" y="344"/>
                </a:lnTo>
                <a:lnTo>
                  <a:pt x="541" y="345"/>
                </a:lnTo>
                <a:lnTo>
                  <a:pt x="540" y="346"/>
                </a:lnTo>
                <a:lnTo>
                  <a:pt x="539" y="346"/>
                </a:lnTo>
                <a:lnTo>
                  <a:pt x="537" y="346"/>
                </a:lnTo>
                <a:lnTo>
                  <a:pt x="525" y="346"/>
                </a:lnTo>
                <a:lnTo>
                  <a:pt x="508" y="346"/>
                </a:lnTo>
                <a:lnTo>
                  <a:pt x="508" y="374"/>
                </a:lnTo>
                <a:lnTo>
                  <a:pt x="508" y="375"/>
                </a:lnTo>
                <a:lnTo>
                  <a:pt x="508" y="376"/>
                </a:lnTo>
                <a:lnTo>
                  <a:pt x="507" y="377"/>
                </a:lnTo>
                <a:lnTo>
                  <a:pt x="506" y="378"/>
                </a:lnTo>
                <a:lnTo>
                  <a:pt x="507" y="378"/>
                </a:lnTo>
                <a:lnTo>
                  <a:pt x="506" y="382"/>
                </a:lnTo>
                <a:lnTo>
                  <a:pt x="505" y="386"/>
                </a:lnTo>
                <a:lnTo>
                  <a:pt x="504" y="386"/>
                </a:lnTo>
                <a:lnTo>
                  <a:pt x="498" y="386"/>
                </a:lnTo>
                <a:lnTo>
                  <a:pt x="498" y="388"/>
                </a:lnTo>
                <a:lnTo>
                  <a:pt x="498" y="393"/>
                </a:lnTo>
                <a:lnTo>
                  <a:pt x="504" y="393"/>
                </a:lnTo>
                <a:lnTo>
                  <a:pt x="523" y="394"/>
                </a:lnTo>
                <a:lnTo>
                  <a:pt x="536" y="394"/>
                </a:lnTo>
                <a:lnTo>
                  <a:pt x="541" y="395"/>
                </a:lnTo>
                <a:lnTo>
                  <a:pt x="541" y="402"/>
                </a:lnTo>
                <a:lnTo>
                  <a:pt x="553" y="402"/>
                </a:lnTo>
                <a:lnTo>
                  <a:pt x="564" y="402"/>
                </a:lnTo>
                <a:lnTo>
                  <a:pt x="573" y="402"/>
                </a:lnTo>
                <a:lnTo>
                  <a:pt x="573" y="405"/>
                </a:lnTo>
                <a:lnTo>
                  <a:pt x="573" y="408"/>
                </a:lnTo>
                <a:lnTo>
                  <a:pt x="573" y="412"/>
                </a:lnTo>
                <a:lnTo>
                  <a:pt x="573" y="423"/>
                </a:lnTo>
                <a:lnTo>
                  <a:pt x="571" y="435"/>
                </a:lnTo>
                <a:lnTo>
                  <a:pt x="574" y="435"/>
                </a:lnTo>
                <a:lnTo>
                  <a:pt x="575" y="435"/>
                </a:lnTo>
                <a:lnTo>
                  <a:pt x="578" y="435"/>
                </a:lnTo>
                <a:lnTo>
                  <a:pt x="582" y="435"/>
                </a:lnTo>
                <a:lnTo>
                  <a:pt x="584" y="435"/>
                </a:lnTo>
                <a:lnTo>
                  <a:pt x="584" y="438"/>
                </a:lnTo>
                <a:lnTo>
                  <a:pt x="585" y="438"/>
                </a:lnTo>
                <a:lnTo>
                  <a:pt x="586" y="438"/>
                </a:lnTo>
                <a:lnTo>
                  <a:pt x="586" y="435"/>
                </a:lnTo>
                <a:lnTo>
                  <a:pt x="587" y="435"/>
                </a:lnTo>
                <a:lnTo>
                  <a:pt x="593" y="435"/>
                </a:lnTo>
                <a:lnTo>
                  <a:pt x="595" y="435"/>
                </a:lnTo>
                <a:lnTo>
                  <a:pt x="599" y="435"/>
                </a:lnTo>
                <a:lnTo>
                  <a:pt x="603" y="435"/>
                </a:lnTo>
                <a:lnTo>
                  <a:pt x="604" y="435"/>
                </a:lnTo>
                <a:lnTo>
                  <a:pt x="605" y="436"/>
                </a:lnTo>
                <a:lnTo>
                  <a:pt x="605" y="444"/>
                </a:lnTo>
                <a:lnTo>
                  <a:pt x="605" y="446"/>
                </a:lnTo>
                <a:lnTo>
                  <a:pt x="605" y="447"/>
                </a:lnTo>
                <a:lnTo>
                  <a:pt x="605" y="450"/>
                </a:lnTo>
                <a:lnTo>
                  <a:pt x="605" y="454"/>
                </a:lnTo>
                <a:lnTo>
                  <a:pt x="605" y="455"/>
                </a:lnTo>
                <a:lnTo>
                  <a:pt x="605" y="459"/>
                </a:lnTo>
                <a:lnTo>
                  <a:pt x="605" y="467"/>
                </a:lnTo>
                <a:lnTo>
                  <a:pt x="605" y="472"/>
                </a:lnTo>
                <a:lnTo>
                  <a:pt x="605" y="482"/>
                </a:lnTo>
                <a:lnTo>
                  <a:pt x="605" y="496"/>
                </a:lnTo>
                <a:lnTo>
                  <a:pt x="605" y="500"/>
                </a:lnTo>
                <a:lnTo>
                  <a:pt x="605" y="501"/>
                </a:lnTo>
                <a:lnTo>
                  <a:pt x="605" y="502"/>
                </a:lnTo>
                <a:lnTo>
                  <a:pt x="605" y="503"/>
                </a:lnTo>
                <a:lnTo>
                  <a:pt x="605" y="504"/>
                </a:lnTo>
                <a:lnTo>
                  <a:pt x="605" y="505"/>
                </a:lnTo>
                <a:lnTo>
                  <a:pt x="605" y="509"/>
                </a:lnTo>
                <a:lnTo>
                  <a:pt x="606" y="510"/>
                </a:lnTo>
                <a:lnTo>
                  <a:pt x="606" y="512"/>
                </a:lnTo>
                <a:lnTo>
                  <a:pt x="608" y="518"/>
                </a:lnTo>
                <a:lnTo>
                  <a:pt x="608" y="520"/>
                </a:lnTo>
                <a:lnTo>
                  <a:pt x="608" y="522"/>
                </a:lnTo>
                <a:lnTo>
                  <a:pt x="609" y="527"/>
                </a:lnTo>
                <a:lnTo>
                  <a:pt x="609" y="530"/>
                </a:lnTo>
                <a:lnTo>
                  <a:pt x="609" y="532"/>
                </a:lnTo>
                <a:lnTo>
                  <a:pt x="609" y="536"/>
                </a:lnTo>
                <a:lnTo>
                  <a:pt x="609" y="537"/>
                </a:lnTo>
                <a:lnTo>
                  <a:pt x="609" y="538"/>
                </a:lnTo>
                <a:lnTo>
                  <a:pt x="609" y="542"/>
                </a:lnTo>
                <a:lnTo>
                  <a:pt x="610" y="550"/>
                </a:lnTo>
                <a:lnTo>
                  <a:pt x="610" y="553"/>
                </a:lnTo>
                <a:lnTo>
                  <a:pt x="609" y="553"/>
                </a:lnTo>
                <a:lnTo>
                  <a:pt x="605" y="553"/>
                </a:lnTo>
                <a:lnTo>
                  <a:pt x="605" y="555"/>
                </a:lnTo>
                <a:lnTo>
                  <a:pt x="610" y="555"/>
                </a:lnTo>
                <a:lnTo>
                  <a:pt x="610" y="559"/>
                </a:lnTo>
                <a:lnTo>
                  <a:pt x="610" y="562"/>
                </a:lnTo>
                <a:lnTo>
                  <a:pt x="610" y="563"/>
                </a:lnTo>
                <a:lnTo>
                  <a:pt x="610" y="564"/>
                </a:lnTo>
                <a:lnTo>
                  <a:pt x="610" y="566"/>
                </a:lnTo>
                <a:lnTo>
                  <a:pt x="610" y="568"/>
                </a:lnTo>
                <a:lnTo>
                  <a:pt x="611" y="569"/>
                </a:lnTo>
                <a:lnTo>
                  <a:pt x="611" y="570"/>
                </a:lnTo>
                <a:lnTo>
                  <a:pt x="611" y="575"/>
                </a:lnTo>
                <a:lnTo>
                  <a:pt x="611" y="578"/>
                </a:lnTo>
                <a:lnTo>
                  <a:pt x="611" y="580"/>
                </a:lnTo>
                <a:lnTo>
                  <a:pt x="611" y="585"/>
                </a:lnTo>
                <a:lnTo>
                  <a:pt x="611" y="587"/>
                </a:lnTo>
                <a:lnTo>
                  <a:pt x="611" y="589"/>
                </a:lnTo>
                <a:lnTo>
                  <a:pt x="610" y="592"/>
                </a:lnTo>
                <a:lnTo>
                  <a:pt x="610" y="595"/>
                </a:lnTo>
                <a:lnTo>
                  <a:pt x="610" y="599"/>
                </a:lnTo>
                <a:lnTo>
                  <a:pt x="610" y="603"/>
                </a:lnTo>
                <a:lnTo>
                  <a:pt x="610" y="604"/>
                </a:lnTo>
                <a:lnTo>
                  <a:pt x="610" y="605"/>
                </a:lnTo>
                <a:lnTo>
                  <a:pt x="610" y="606"/>
                </a:lnTo>
                <a:lnTo>
                  <a:pt x="610" y="608"/>
                </a:lnTo>
                <a:lnTo>
                  <a:pt x="610" y="609"/>
                </a:lnTo>
                <a:lnTo>
                  <a:pt x="610" y="614"/>
                </a:lnTo>
                <a:lnTo>
                  <a:pt x="610" y="616"/>
                </a:lnTo>
                <a:lnTo>
                  <a:pt x="610" y="618"/>
                </a:lnTo>
                <a:lnTo>
                  <a:pt x="610" y="619"/>
                </a:lnTo>
                <a:lnTo>
                  <a:pt x="610" y="621"/>
                </a:lnTo>
                <a:lnTo>
                  <a:pt x="610" y="627"/>
                </a:lnTo>
                <a:lnTo>
                  <a:pt x="610" y="628"/>
                </a:lnTo>
                <a:lnTo>
                  <a:pt x="610" y="629"/>
                </a:lnTo>
                <a:lnTo>
                  <a:pt x="610" y="633"/>
                </a:lnTo>
                <a:lnTo>
                  <a:pt x="610" y="636"/>
                </a:lnTo>
                <a:lnTo>
                  <a:pt x="610" y="638"/>
                </a:lnTo>
                <a:lnTo>
                  <a:pt x="610" y="639"/>
                </a:lnTo>
                <a:lnTo>
                  <a:pt x="610" y="641"/>
                </a:lnTo>
                <a:lnTo>
                  <a:pt x="602" y="641"/>
                </a:lnTo>
                <a:lnTo>
                  <a:pt x="600" y="641"/>
                </a:lnTo>
                <a:lnTo>
                  <a:pt x="588" y="641"/>
                </a:lnTo>
                <a:lnTo>
                  <a:pt x="587" y="641"/>
                </a:lnTo>
                <a:lnTo>
                  <a:pt x="585" y="639"/>
                </a:lnTo>
                <a:lnTo>
                  <a:pt x="584" y="639"/>
                </a:lnTo>
                <a:lnTo>
                  <a:pt x="582" y="639"/>
                </a:lnTo>
                <a:lnTo>
                  <a:pt x="577" y="639"/>
                </a:lnTo>
                <a:lnTo>
                  <a:pt x="576" y="639"/>
                </a:lnTo>
                <a:lnTo>
                  <a:pt x="575" y="639"/>
                </a:lnTo>
                <a:lnTo>
                  <a:pt x="573" y="639"/>
                </a:lnTo>
                <a:lnTo>
                  <a:pt x="566" y="639"/>
                </a:lnTo>
                <a:lnTo>
                  <a:pt x="562" y="639"/>
                </a:lnTo>
                <a:lnTo>
                  <a:pt x="558" y="639"/>
                </a:lnTo>
                <a:lnTo>
                  <a:pt x="556" y="639"/>
                </a:lnTo>
                <a:lnTo>
                  <a:pt x="551" y="639"/>
                </a:lnTo>
                <a:lnTo>
                  <a:pt x="548" y="639"/>
                </a:lnTo>
                <a:lnTo>
                  <a:pt x="541" y="639"/>
                </a:lnTo>
                <a:lnTo>
                  <a:pt x="537" y="639"/>
                </a:lnTo>
                <a:lnTo>
                  <a:pt x="535" y="639"/>
                </a:lnTo>
                <a:lnTo>
                  <a:pt x="530" y="639"/>
                </a:lnTo>
                <a:lnTo>
                  <a:pt x="513" y="639"/>
                </a:lnTo>
                <a:lnTo>
                  <a:pt x="513" y="638"/>
                </a:lnTo>
                <a:lnTo>
                  <a:pt x="511" y="638"/>
                </a:lnTo>
                <a:lnTo>
                  <a:pt x="498" y="638"/>
                </a:lnTo>
                <a:lnTo>
                  <a:pt x="491" y="638"/>
                </a:lnTo>
                <a:lnTo>
                  <a:pt x="484" y="638"/>
                </a:lnTo>
                <a:lnTo>
                  <a:pt x="472" y="638"/>
                </a:lnTo>
                <a:lnTo>
                  <a:pt x="466" y="638"/>
                </a:lnTo>
                <a:lnTo>
                  <a:pt x="459" y="637"/>
                </a:lnTo>
                <a:lnTo>
                  <a:pt x="449" y="637"/>
                </a:lnTo>
                <a:lnTo>
                  <a:pt x="445" y="637"/>
                </a:lnTo>
                <a:lnTo>
                  <a:pt x="445" y="625"/>
                </a:lnTo>
                <a:lnTo>
                  <a:pt x="432" y="625"/>
                </a:lnTo>
                <a:lnTo>
                  <a:pt x="432" y="637"/>
                </a:lnTo>
                <a:lnTo>
                  <a:pt x="431" y="637"/>
                </a:lnTo>
                <a:lnTo>
                  <a:pt x="427" y="637"/>
                </a:lnTo>
                <a:lnTo>
                  <a:pt x="419" y="637"/>
                </a:lnTo>
                <a:lnTo>
                  <a:pt x="410" y="637"/>
                </a:lnTo>
                <a:lnTo>
                  <a:pt x="410" y="638"/>
                </a:lnTo>
                <a:lnTo>
                  <a:pt x="409" y="638"/>
                </a:lnTo>
                <a:lnTo>
                  <a:pt x="405" y="638"/>
                </a:lnTo>
                <a:lnTo>
                  <a:pt x="403" y="638"/>
                </a:lnTo>
                <a:lnTo>
                  <a:pt x="402" y="638"/>
                </a:lnTo>
                <a:lnTo>
                  <a:pt x="397" y="638"/>
                </a:lnTo>
                <a:lnTo>
                  <a:pt x="395" y="638"/>
                </a:lnTo>
                <a:lnTo>
                  <a:pt x="394" y="638"/>
                </a:lnTo>
                <a:lnTo>
                  <a:pt x="394" y="634"/>
                </a:lnTo>
                <a:lnTo>
                  <a:pt x="394" y="631"/>
                </a:lnTo>
                <a:lnTo>
                  <a:pt x="394" y="629"/>
                </a:lnTo>
                <a:lnTo>
                  <a:pt x="394" y="624"/>
                </a:lnTo>
                <a:lnTo>
                  <a:pt x="394" y="622"/>
                </a:lnTo>
                <a:lnTo>
                  <a:pt x="394" y="617"/>
                </a:lnTo>
                <a:lnTo>
                  <a:pt x="394" y="610"/>
                </a:lnTo>
                <a:lnTo>
                  <a:pt x="394" y="604"/>
                </a:lnTo>
                <a:lnTo>
                  <a:pt x="394" y="597"/>
                </a:lnTo>
                <a:lnTo>
                  <a:pt x="393" y="597"/>
                </a:lnTo>
                <a:lnTo>
                  <a:pt x="378" y="597"/>
                </a:lnTo>
                <a:lnTo>
                  <a:pt x="378" y="595"/>
                </a:lnTo>
                <a:lnTo>
                  <a:pt x="378" y="583"/>
                </a:lnTo>
                <a:lnTo>
                  <a:pt x="378" y="572"/>
                </a:lnTo>
                <a:lnTo>
                  <a:pt x="378" y="566"/>
                </a:lnTo>
                <a:lnTo>
                  <a:pt x="378" y="564"/>
                </a:lnTo>
                <a:lnTo>
                  <a:pt x="378" y="562"/>
                </a:lnTo>
                <a:lnTo>
                  <a:pt x="378" y="560"/>
                </a:lnTo>
                <a:lnTo>
                  <a:pt x="378" y="557"/>
                </a:lnTo>
                <a:lnTo>
                  <a:pt x="378" y="547"/>
                </a:lnTo>
                <a:lnTo>
                  <a:pt x="376" y="547"/>
                </a:lnTo>
                <a:lnTo>
                  <a:pt x="369" y="547"/>
                </a:lnTo>
                <a:lnTo>
                  <a:pt x="345" y="547"/>
                </a:lnTo>
                <a:lnTo>
                  <a:pt x="345" y="546"/>
                </a:lnTo>
                <a:lnTo>
                  <a:pt x="345" y="545"/>
                </a:lnTo>
                <a:lnTo>
                  <a:pt x="345" y="543"/>
                </a:lnTo>
                <a:lnTo>
                  <a:pt x="345" y="542"/>
                </a:lnTo>
                <a:lnTo>
                  <a:pt x="345" y="539"/>
                </a:lnTo>
                <a:lnTo>
                  <a:pt x="345" y="538"/>
                </a:lnTo>
                <a:lnTo>
                  <a:pt x="345" y="536"/>
                </a:lnTo>
                <a:lnTo>
                  <a:pt x="345" y="534"/>
                </a:lnTo>
                <a:lnTo>
                  <a:pt x="345" y="530"/>
                </a:lnTo>
                <a:lnTo>
                  <a:pt x="345" y="519"/>
                </a:lnTo>
                <a:lnTo>
                  <a:pt x="345" y="516"/>
                </a:lnTo>
                <a:lnTo>
                  <a:pt x="345" y="514"/>
                </a:lnTo>
                <a:lnTo>
                  <a:pt x="345" y="512"/>
                </a:lnTo>
                <a:lnTo>
                  <a:pt x="344" y="511"/>
                </a:lnTo>
                <a:lnTo>
                  <a:pt x="344" y="510"/>
                </a:lnTo>
                <a:lnTo>
                  <a:pt x="343" y="510"/>
                </a:lnTo>
                <a:lnTo>
                  <a:pt x="342" y="510"/>
                </a:lnTo>
                <a:lnTo>
                  <a:pt x="340" y="510"/>
                </a:lnTo>
                <a:lnTo>
                  <a:pt x="337" y="510"/>
                </a:lnTo>
                <a:lnTo>
                  <a:pt x="337" y="511"/>
                </a:lnTo>
                <a:lnTo>
                  <a:pt x="336" y="512"/>
                </a:lnTo>
                <a:lnTo>
                  <a:pt x="336" y="516"/>
                </a:lnTo>
                <a:lnTo>
                  <a:pt x="335" y="535"/>
                </a:lnTo>
                <a:lnTo>
                  <a:pt x="319" y="535"/>
                </a:lnTo>
                <a:lnTo>
                  <a:pt x="316" y="535"/>
                </a:lnTo>
                <a:lnTo>
                  <a:pt x="316" y="536"/>
                </a:lnTo>
                <a:lnTo>
                  <a:pt x="316" y="539"/>
                </a:lnTo>
                <a:lnTo>
                  <a:pt x="317" y="544"/>
                </a:lnTo>
                <a:lnTo>
                  <a:pt x="318" y="554"/>
                </a:lnTo>
                <a:lnTo>
                  <a:pt x="318" y="555"/>
                </a:lnTo>
                <a:lnTo>
                  <a:pt x="318" y="557"/>
                </a:lnTo>
                <a:lnTo>
                  <a:pt x="318" y="558"/>
                </a:lnTo>
                <a:lnTo>
                  <a:pt x="318" y="559"/>
                </a:lnTo>
                <a:lnTo>
                  <a:pt x="318" y="560"/>
                </a:lnTo>
                <a:lnTo>
                  <a:pt x="318" y="561"/>
                </a:lnTo>
                <a:lnTo>
                  <a:pt x="318" y="563"/>
                </a:lnTo>
                <a:lnTo>
                  <a:pt x="318" y="564"/>
                </a:lnTo>
                <a:lnTo>
                  <a:pt x="318" y="566"/>
                </a:lnTo>
                <a:lnTo>
                  <a:pt x="318" y="567"/>
                </a:lnTo>
                <a:lnTo>
                  <a:pt x="318" y="568"/>
                </a:lnTo>
                <a:lnTo>
                  <a:pt x="317" y="569"/>
                </a:lnTo>
                <a:lnTo>
                  <a:pt x="317" y="570"/>
                </a:lnTo>
                <a:lnTo>
                  <a:pt x="317" y="571"/>
                </a:lnTo>
                <a:lnTo>
                  <a:pt x="317" y="572"/>
                </a:lnTo>
                <a:lnTo>
                  <a:pt x="317" y="574"/>
                </a:lnTo>
                <a:lnTo>
                  <a:pt x="316" y="574"/>
                </a:lnTo>
                <a:lnTo>
                  <a:pt x="316" y="575"/>
                </a:lnTo>
                <a:lnTo>
                  <a:pt x="316" y="576"/>
                </a:lnTo>
                <a:lnTo>
                  <a:pt x="315" y="577"/>
                </a:lnTo>
                <a:lnTo>
                  <a:pt x="315" y="578"/>
                </a:lnTo>
                <a:lnTo>
                  <a:pt x="313" y="580"/>
                </a:lnTo>
                <a:lnTo>
                  <a:pt x="312" y="582"/>
                </a:lnTo>
                <a:lnTo>
                  <a:pt x="312" y="583"/>
                </a:lnTo>
                <a:lnTo>
                  <a:pt x="315" y="584"/>
                </a:lnTo>
                <a:lnTo>
                  <a:pt x="312" y="589"/>
                </a:lnTo>
                <a:lnTo>
                  <a:pt x="311" y="589"/>
                </a:lnTo>
                <a:lnTo>
                  <a:pt x="311" y="591"/>
                </a:lnTo>
                <a:lnTo>
                  <a:pt x="302" y="585"/>
                </a:lnTo>
                <a:lnTo>
                  <a:pt x="301" y="587"/>
                </a:lnTo>
                <a:lnTo>
                  <a:pt x="300" y="589"/>
                </a:lnTo>
                <a:lnTo>
                  <a:pt x="299" y="592"/>
                </a:lnTo>
                <a:lnTo>
                  <a:pt x="298" y="594"/>
                </a:lnTo>
                <a:lnTo>
                  <a:pt x="297" y="595"/>
                </a:lnTo>
                <a:lnTo>
                  <a:pt x="297" y="596"/>
                </a:lnTo>
                <a:lnTo>
                  <a:pt x="295" y="599"/>
                </a:lnTo>
                <a:lnTo>
                  <a:pt x="294" y="601"/>
                </a:lnTo>
                <a:lnTo>
                  <a:pt x="293" y="601"/>
                </a:lnTo>
                <a:lnTo>
                  <a:pt x="293" y="602"/>
                </a:lnTo>
                <a:lnTo>
                  <a:pt x="293" y="605"/>
                </a:lnTo>
                <a:lnTo>
                  <a:pt x="293" y="606"/>
                </a:lnTo>
                <a:lnTo>
                  <a:pt x="293" y="608"/>
                </a:lnTo>
                <a:lnTo>
                  <a:pt x="292" y="608"/>
                </a:lnTo>
                <a:lnTo>
                  <a:pt x="290" y="608"/>
                </a:lnTo>
                <a:lnTo>
                  <a:pt x="290" y="616"/>
                </a:lnTo>
                <a:lnTo>
                  <a:pt x="294" y="616"/>
                </a:lnTo>
                <a:lnTo>
                  <a:pt x="294" y="617"/>
                </a:lnTo>
                <a:lnTo>
                  <a:pt x="294" y="619"/>
                </a:lnTo>
                <a:lnTo>
                  <a:pt x="294" y="620"/>
                </a:lnTo>
                <a:lnTo>
                  <a:pt x="294" y="625"/>
                </a:lnTo>
                <a:lnTo>
                  <a:pt x="293" y="629"/>
                </a:lnTo>
                <a:lnTo>
                  <a:pt x="293" y="631"/>
                </a:lnTo>
                <a:lnTo>
                  <a:pt x="293" y="633"/>
                </a:lnTo>
                <a:lnTo>
                  <a:pt x="293" y="637"/>
                </a:lnTo>
                <a:lnTo>
                  <a:pt x="287" y="637"/>
                </a:lnTo>
                <a:lnTo>
                  <a:pt x="285" y="637"/>
                </a:lnTo>
                <a:lnTo>
                  <a:pt x="283" y="637"/>
                </a:lnTo>
                <a:lnTo>
                  <a:pt x="282" y="637"/>
                </a:lnTo>
                <a:lnTo>
                  <a:pt x="280" y="637"/>
                </a:lnTo>
                <a:lnTo>
                  <a:pt x="274" y="637"/>
                </a:lnTo>
                <a:lnTo>
                  <a:pt x="263" y="637"/>
                </a:lnTo>
                <a:lnTo>
                  <a:pt x="260" y="637"/>
                </a:lnTo>
                <a:lnTo>
                  <a:pt x="257" y="637"/>
                </a:lnTo>
                <a:lnTo>
                  <a:pt x="250" y="637"/>
                </a:lnTo>
                <a:lnTo>
                  <a:pt x="237" y="637"/>
                </a:lnTo>
                <a:lnTo>
                  <a:pt x="234" y="637"/>
                </a:lnTo>
                <a:lnTo>
                  <a:pt x="230" y="637"/>
                </a:lnTo>
                <a:lnTo>
                  <a:pt x="229" y="637"/>
                </a:lnTo>
                <a:lnTo>
                  <a:pt x="226" y="637"/>
                </a:lnTo>
                <a:lnTo>
                  <a:pt x="224" y="637"/>
                </a:lnTo>
                <a:lnTo>
                  <a:pt x="221" y="637"/>
                </a:lnTo>
                <a:lnTo>
                  <a:pt x="215" y="637"/>
                </a:lnTo>
                <a:lnTo>
                  <a:pt x="211" y="637"/>
                </a:lnTo>
                <a:lnTo>
                  <a:pt x="211" y="642"/>
                </a:lnTo>
                <a:lnTo>
                  <a:pt x="209" y="652"/>
                </a:lnTo>
                <a:lnTo>
                  <a:pt x="209" y="667"/>
                </a:lnTo>
                <a:lnTo>
                  <a:pt x="209" y="668"/>
                </a:lnTo>
                <a:lnTo>
                  <a:pt x="202" y="670"/>
                </a:lnTo>
                <a:lnTo>
                  <a:pt x="200" y="670"/>
                </a:lnTo>
                <a:lnTo>
                  <a:pt x="199" y="670"/>
                </a:lnTo>
                <a:lnTo>
                  <a:pt x="198" y="670"/>
                </a:lnTo>
                <a:lnTo>
                  <a:pt x="190" y="670"/>
                </a:lnTo>
                <a:lnTo>
                  <a:pt x="174" y="670"/>
                </a:lnTo>
                <a:lnTo>
                  <a:pt x="171" y="670"/>
                </a:lnTo>
                <a:lnTo>
                  <a:pt x="159" y="670"/>
                </a:lnTo>
                <a:lnTo>
                  <a:pt x="156" y="670"/>
                </a:lnTo>
                <a:lnTo>
                  <a:pt x="147" y="670"/>
                </a:lnTo>
                <a:lnTo>
                  <a:pt x="132" y="670"/>
                </a:lnTo>
                <a:lnTo>
                  <a:pt x="128" y="670"/>
                </a:lnTo>
                <a:lnTo>
                  <a:pt x="127" y="670"/>
                </a:lnTo>
                <a:lnTo>
                  <a:pt x="126" y="670"/>
                </a:lnTo>
                <a:lnTo>
                  <a:pt x="125" y="670"/>
                </a:lnTo>
                <a:lnTo>
                  <a:pt x="119" y="670"/>
                </a:lnTo>
                <a:lnTo>
                  <a:pt x="119" y="667"/>
                </a:lnTo>
                <a:lnTo>
                  <a:pt x="119" y="666"/>
                </a:lnTo>
                <a:lnTo>
                  <a:pt x="119" y="664"/>
                </a:lnTo>
                <a:lnTo>
                  <a:pt x="118" y="661"/>
                </a:lnTo>
                <a:lnTo>
                  <a:pt x="117" y="660"/>
                </a:lnTo>
                <a:lnTo>
                  <a:pt x="112" y="661"/>
                </a:lnTo>
                <a:lnTo>
                  <a:pt x="111" y="662"/>
                </a:lnTo>
                <a:lnTo>
                  <a:pt x="109" y="662"/>
                </a:lnTo>
                <a:lnTo>
                  <a:pt x="110" y="661"/>
                </a:lnTo>
                <a:lnTo>
                  <a:pt x="105" y="650"/>
                </a:lnTo>
                <a:close/>
                <a:moveTo>
                  <a:pt x="114" y="611"/>
                </a:moveTo>
                <a:lnTo>
                  <a:pt x="135" y="611"/>
                </a:lnTo>
                <a:lnTo>
                  <a:pt x="137" y="611"/>
                </a:lnTo>
                <a:lnTo>
                  <a:pt x="137" y="612"/>
                </a:lnTo>
                <a:lnTo>
                  <a:pt x="137" y="616"/>
                </a:lnTo>
                <a:lnTo>
                  <a:pt x="137" y="619"/>
                </a:lnTo>
                <a:lnTo>
                  <a:pt x="137" y="620"/>
                </a:lnTo>
                <a:lnTo>
                  <a:pt x="131" y="620"/>
                </a:lnTo>
                <a:lnTo>
                  <a:pt x="131" y="621"/>
                </a:lnTo>
                <a:lnTo>
                  <a:pt x="131" y="626"/>
                </a:lnTo>
                <a:lnTo>
                  <a:pt x="131" y="628"/>
                </a:lnTo>
                <a:lnTo>
                  <a:pt x="131" y="630"/>
                </a:lnTo>
                <a:lnTo>
                  <a:pt x="137" y="630"/>
                </a:lnTo>
                <a:lnTo>
                  <a:pt x="137" y="635"/>
                </a:lnTo>
                <a:lnTo>
                  <a:pt x="137" y="643"/>
                </a:lnTo>
                <a:lnTo>
                  <a:pt x="137" y="644"/>
                </a:lnTo>
                <a:lnTo>
                  <a:pt x="137" y="646"/>
                </a:lnTo>
                <a:lnTo>
                  <a:pt x="137" y="649"/>
                </a:lnTo>
                <a:lnTo>
                  <a:pt x="137" y="650"/>
                </a:lnTo>
                <a:lnTo>
                  <a:pt x="140" y="650"/>
                </a:lnTo>
                <a:lnTo>
                  <a:pt x="144" y="651"/>
                </a:lnTo>
                <a:lnTo>
                  <a:pt x="145" y="652"/>
                </a:lnTo>
                <a:lnTo>
                  <a:pt x="148" y="651"/>
                </a:lnTo>
                <a:lnTo>
                  <a:pt x="151" y="647"/>
                </a:lnTo>
                <a:lnTo>
                  <a:pt x="153" y="644"/>
                </a:lnTo>
                <a:lnTo>
                  <a:pt x="155" y="641"/>
                </a:lnTo>
                <a:lnTo>
                  <a:pt x="156" y="638"/>
                </a:lnTo>
                <a:lnTo>
                  <a:pt x="159" y="637"/>
                </a:lnTo>
                <a:lnTo>
                  <a:pt x="159" y="635"/>
                </a:lnTo>
                <a:lnTo>
                  <a:pt x="160" y="635"/>
                </a:lnTo>
                <a:lnTo>
                  <a:pt x="160" y="634"/>
                </a:lnTo>
                <a:lnTo>
                  <a:pt x="159" y="631"/>
                </a:lnTo>
                <a:lnTo>
                  <a:pt x="157" y="626"/>
                </a:lnTo>
                <a:lnTo>
                  <a:pt x="157" y="624"/>
                </a:lnTo>
                <a:lnTo>
                  <a:pt x="156" y="621"/>
                </a:lnTo>
                <a:lnTo>
                  <a:pt x="154" y="620"/>
                </a:lnTo>
                <a:lnTo>
                  <a:pt x="151" y="619"/>
                </a:lnTo>
                <a:lnTo>
                  <a:pt x="147" y="618"/>
                </a:lnTo>
                <a:lnTo>
                  <a:pt x="147" y="617"/>
                </a:lnTo>
                <a:lnTo>
                  <a:pt x="147" y="616"/>
                </a:lnTo>
                <a:lnTo>
                  <a:pt x="148" y="616"/>
                </a:lnTo>
                <a:lnTo>
                  <a:pt x="148" y="613"/>
                </a:lnTo>
                <a:lnTo>
                  <a:pt x="149" y="613"/>
                </a:lnTo>
                <a:lnTo>
                  <a:pt x="149" y="612"/>
                </a:lnTo>
                <a:lnTo>
                  <a:pt x="151" y="611"/>
                </a:lnTo>
                <a:lnTo>
                  <a:pt x="151" y="610"/>
                </a:lnTo>
                <a:lnTo>
                  <a:pt x="151" y="609"/>
                </a:lnTo>
                <a:lnTo>
                  <a:pt x="152" y="609"/>
                </a:lnTo>
                <a:lnTo>
                  <a:pt x="152" y="610"/>
                </a:lnTo>
                <a:lnTo>
                  <a:pt x="153" y="610"/>
                </a:lnTo>
                <a:lnTo>
                  <a:pt x="153" y="609"/>
                </a:lnTo>
                <a:lnTo>
                  <a:pt x="153" y="608"/>
                </a:lnTo>
                <a:lnTo>
                  <a:pt x="152" y="608"/>
                </a:lnTo>
                <a:lnTo>
                  <a:pt x="152" y="606"/>
                </a:lnTo>
                <a:lnTo>
                  <a:pt x="153" y="608"/>
                </a:lnTo>
                <a:lnTo>
                  <a:pt x="153" y="606"/>
                </a:lnTo>
                <a:lnTo>
                  <a:pt x="154" y="606"/>
                </a:lnTo>
                <a:lnTo>
                  <a:pt x="155" y="605"/>
                </a:lnTo>
                <a:lnTo>
                  <a:pt x="156" y="605"/>
                </a:lnTo>
                <a:lnTo>
                  <a:pt x="156" y="604"/>
                </a:lnTo>
                <a:lnTo>
                  <a:pt x="157" y="604"/>
                </a:lnTo>
                <a:lnTo>
                  <a:pt x="157" y="603"/>
                </a:lnTo>
                <a:lnTo>
                  <a:pt x="157" y="602"/>
                </a:lnTo>
                <a:lnTo>
                  <a:pt x="157" y="601"/>
                </a:lnTo>
                <a:lnTo>
                  <a:pt x="159" y="601"/>
                </a:lnTo>
                <a:lnTo>
                  <a:pt x="159" y="600"/>
                </a:lnTo>
                <a:lnTo>
                  <a:pt x="160" y="600"/>
                </a:lnTo>
                <a:lnTo>
                  <a:pt x="160" y="599"/>
                </a:lnTo>
                <a:lnTo>
                  <a:pt x="160" y="597"/>
                </a:lnTo>
                <a:lnTo>
                  <a:pt x="161" y="596"/>
                </a:lnTo>
                <a:lnTo>
                  <a:pt x="162" y="595"/>
                </a:lnTo>
                <a:lnTo>
                  <a:pt x="155" y="595"/>
                </a:lnTo>
                <a:lnTo>
                  <a:pt x="137" y="595"/>
                </a:lnTo>
                <a:lnTo>
                  <a:pt x="137" y="599"/>
                </a:lnTo>
                <a:lnTo>
                  <a:pt x="137" y="603"/>
                </a:lnTo>
                <a:lnTo>
                  <a:pt x="119" y="603"/>
                </a:lnTo>
                <a:lnTo>
                  <a:pt x="114" y="603"/>
                </a:lnTo>
                <a:lnTo>
                  <a:pt x="114" y="605"/>
                </a:lnTo>
                <a:lnTo>
                  <a:pt x="114" y="611"/>
                </a:lnTo>
                <a:close/>
                <a:moveTo>
                  <a:pt x="181" y="588"/>
                </a:moveTo>
                <a:lnTo>
                  <a:pt x="188" y="588"/>
                </a:lnTo>
                <a:lnTo>
                  <a:pt x="188" y="584"/>
                </a:lnTo>
                <a:lnTo>
                  <a:pt x="181" y="584"/>
                </a:lnTo>
                <a:lnTo>
                  <a:pt x="181" y="585"/>
                </a:lnTo>
                <a:lnTo>
                  <a:pt x="181" y="588"/>
                </a:lnTo>
                <a:close/>
                <a:moveTo>
                  <a:pt x="211" y="605"/>
                </a:moveTo>
                <a:lnTo>
                  <a:pt x="212" y="605"/>
                </a:lnTo>
                <a:lnTo>
                  <a:pt x="215" y="605"/>
                </a:lnTo>
                <a:lnTo>
                  <a:pt x="220" y="605"/>
                </a:lnTo>
                <a:lnTo>
                  <a:pt x="221" y="599"/>
                </a:lnTo>
                <a:lnTo>
                  <a:pt x="220" y="599"/>
                </a:lnTo>
                <a:lnTo>
                  <a:pt x="212" y="599"/>
                </a:lnTo>
                <a:lnTo>
                  <a:pt x="212" y="600"/>
                </a:lnTo>
                <a:lnTo>
                  <a:pt x="212" y="602"/>
                </a:lnTo>
                <a:lnTo>
                  <a:pt x="211" y="605"/>
                </a:lnTo>
                <a:close/>
                <a:moveTo>
                  <a:pt x="233" y="587"/>
                </a:moveTo>
                <a:lnTo>
                  <a:pt x="233" y="597"/>
                </a:lnTo>
                <a:lnTo>
                  <a:pt x="233" y="599"/>
                </a:lnTo>
                <a:lnTo>
                  <a:pt x="234" y="599"/>
                </a:lnTo>
                <a:lnTo>
                  <a:pt x="241" y="591"/>
                </a:lnTo>
                <a:lnTo>
                  <a:pt x="242" y="592"/>
                </a:lnTo>
                <a:lnTo>
                  <a:pt x="247" y="596"/>
                </a:lnTo>
                <a:lnTo>
                  <a:pt x="247" y="599"/>
                </a:lnTo>
                <a:lnTo>
                  <a:pt x="257" y="599"/>
                </a:lnTo>
                <a:lnTo>
                  <a:pt x="259" y="599"/>
                </a:lnTo>
                <a:lnTo>
                  <a:pt x="259" y="591"/>
                </a:lnTo>
                <a:lnTo>
                  <a:pt x="259" y="588"/>
                </a:lnTo>
                <a:lnTo>
                  <a:pt x="259" y="587"/>
                </a:lnTo>
                <a:lnTo>
                  <a:pt x="258" y="587"/>
                </a:lnTo>
                <a:lnTo>
                  <a:pt x="257" y="587"/>
                </a:lnTo>
                <a:lnTo>
                  <a:pt x="257" y="570"/>
                </a:lnTo>
                <a:lnTo>
                  <a:pt x="258" y="568"/>
                </a:lnTo>
                <a:lnTo>
                  <a:pt x="258" y="564"/>
                </a:lnTo>
                <a:lnTo>
                  <a:pt x="257" y="564"/>
                </a:lnTo>
                <a:lnTo>
                  <a:pt x="257" y="557"/>
                </a:lnTo>
                <a:lnTo>
                  <a:pt x="257" y="555"/>
                </a:lnTo>
                <a:lnTo>
                  <a:pt x="252" y="555"/>
                </a:lnTo>
                <a:lnTo>
                  <a:pt x="246" y="555"/>
                </a:lnTo>
                <a:lnTo>
                  <a:pt x="233" y="555"/>
                </a:lnTo>
                <a:lnTo>
                  <a:pt x="233" y="562"/>
                </a:lnTo>
                <a:lnTo>
                  <a:pt x="233" y="563"/>
                </a:lnTo>
                <a:lnTo>
                  <a:pt x="233" y="564"/>
                </a:lnTo>
                <a:lnTo>
                  <a:pt x="233" y="566"/>
                </a:lnTo>
                <a:lnTo>
                  <a:pt x="233" y="571"/>
                </a:lnTo>
                <a:lnTo>
                  <a:pt x="233" y="572"/>
                </a:lnTo>
                <a:lnTo>
                  <a:pt x="235" y="572"/>
                </a:lnTo>
                <a:lnTo>
                  <a:pt x="239" y="572"/>
                </a:lnTo>
                <a:lnTo>
                  <a:pt x="244" y="572"/>
                </a:lnTo>
                <a:lnTo>
                  <a:pt x="247" y="572"/>
                </a:lnTo>
                <a:lnTo>
                  <a:pt x="247" y="574"/>
                </a:lnTo>
                <a:lnTo>
                  <a:pt x="247" y="577"/>
                </a:lnTo>
                <a:lnTo>
                  <a:pt x="247" y="579"/>
                </a:lnTo>
                <a:lnTo>
                  <a:pt x="247" y="583"/>
                </a:lnTo>
                <a:lnTo>
                  <a:pt x="247" y="587"/>
                </a:lnTo>
                <a:lnTo>
                  <a:pt x="246" y="587"/>
                </a:lnTo>
                <a:lnTo>
                  <a:pt x="244" y="587"/>
                </a:lnTo>
                <a:lnTo>
                  <a:pt x="242" y="587"/>
                </a:lnTo>
                <a:lnTo>
                  <a:pt x="243" y="587"/>
                </a:lnTo>
                <a:lnTo>
                  <a:pt x="240" y="587"/>
                </a:lnTo>
                <a:lnTo>
                  <a:pt x="240" y="583"/>
                </a:lnTo>
                <a:lnTo>
                  <a:pt x="239" y="583"/>
                </a:lnTo>
                <a:lnTo>
                  <a:pt x="233" y="583"/>
                </a:lnTo>
                <a:lnTo>
                  <a:pt x="233" y="587"/>
                </a:lnTo>
                <a:close/>
                <a:moveTo>
                  <a:pt x="237" y="374"/>
                </a:moveTo>
                <a:lnTo>
                  <a:pt x="238" y="374"/>
                </a:lnTo>
                <a:lnTo>
                  <a:pt x="244" y="374"/>
                </a:lnTo>
                <a:lnTo>
                  <a:pt x="248" y="374"/>
                </a:lnTo>
                <a:lnTo>
                  <a:pt x="260" y="374"/>
                </a:lnTo>
                <a:lnTo>
                  <a:pt x="265" y="374"/>
                </a:lnTo>
                <a:lnTo>
                  <a:pt x="267" y="374"/>
                </a:lnTo>
                <a:lnTo>
                  <a:pt x="271" y="374"/>
                </a:lnTo>
                <a:lnTo>
                  <a:pt x="275" y="375"/>
                </a:lnTo>
                <a:lnTo>
                  <a:pt x="280" y="374"/>
                </a:lnTo>
                <a:lnTo>
                  <a:pt x="281" y="374"/>
                </a:lnTo>
                <a:lnTo>
                  <a:pt x="281" y="375"/>
                </a:lnTo>
                <a:lnTo>
                  <a:pt x="281" y="390"/>
                </a:lnTo>
                <a:lnTo>
                  <a:pt x="281" y="393"/>
                </a:lnTo>
                <a:lnTo>
                  <a:pt x="308" y="392"/>
                </a:lnTo>
                <a:lnTo>
                  <a:pt x="307" y="388"/>
                </a:lnTo>
                <a:lnTo>
                  <a:pt x="308" y="386"/>
                </a:lnTo>
                <a:lnTo>
                  <a:pt x="308" y="385"/>
                </a:lnTo>
                <a:lnTo>
                  <a:pt x="311" y="385"/>
                </a:lnTo>
                <a:lnTo>
                  <a:pt x="311" y="378"/>
                </a:lnTo>
                <a:lnTo>
                  <a:pt x="311" y="377"/>
                </a:lnTo>
                <a:lnTo>
                  <a:pt x="307" y="374"/>
                </a:lnTo>
                <a:lnTo>
                  <a:pt x="307" y="373"/>
                </a:lnTo>
                <a:lnTo>
                  <a:pt x="308" y="373"/>
                </a:lnTo>
                <a:lnTo>
                  <a:pt x="309" y="374"/>
                </a:lnTo>
                <a:lnTo>
                  <a:pt x="312" y="375"/>
                </a:lnTo>
                <a:lnTo>
                  <a:pt x="312" y="376"/>
                </a:lnTo>
                <a:lnTo>
                  <a:pt x="317" y="376"/>
                </a:lnTo>
                <a:lnTo>
                  <a:pt x="317" y="375"/>
                </a:lnTo>
                <a:lnTo>
                  <a:pt x="317" y="371"/>
                </a:lnTo>
                <a:lnTo>
                  <a:pt x="317" y="370"/>
                </a:lnTo>
                <a:lnTo>
                  <a:pt x="317" y="367"/>
                </a:lnTo>
                <a:lnTo>
                  <a:pt x="317" y="361"/>
                </a:lnTo>
                <a:lnTo>
                  <a:pt x="317" y="360"/>
                </a:lnTo>
                <a:lnTo>
                  <a:pt x="316" y="359"/>
                </a:lnTo>
                <a:lnTo>
                  <a:pt x="315" y="358"/>
                </a:lnTo>
                <a:lnTo>
                  <a:pt x="313" y="357"/>
                </a:lnTo>
                <a:lnTo>
                  <a:pt x="313" y="355"/>
                </a:lnTo>
                <a:lnTo>
                  <a:pt x="313" y="354"/>
                </a:lnTo>
                <a:lnTo>
                  <a:pt x="313" y="353"/>
                </a:lnTo>
                <a:lnTo>
                  <a:pt x="313" y="352"/>
                </a:lnTo>
                <a:lnTo>
                  <a:pt x="302" y="352"/>
                </a:lnTo>
                <a:lnTo>
                  <a:pt x="302" y="351"/>
                </a:lnTo>
                <a:lnTo>
                  <a:pt x="312" y="351"/>
                </a:lnTo>
                <a:lnTo>
                  <a:pt x="312" y="344"/>
                </a:lnTo>
                <a:lnTo>
                  <a:pt x="310" y="344"/>
                </a:lnTo>
                <a:lnTo>
                  <a:pt x="309" y="344"/>
                </a:lnTo>
                <a:lnTo>
                  <a:pt x="309" y="343"/>
                </a:lnTo>
                <a:lnTo>
                  <a:pt x="308" y="343"/>
                </a:lnTo>
                <a:lnTo>
                  <a:pt x="307" y="343"/>
                </a:lnTo>
                <a:lnTo>
                  <a:pt x="307" y="344"/>
                </a:lnTo>
                <a:lnTo>
                  <a:pt x="308" y="345"/>
                </a:lnTo>
                <a:lnTo>
                  <a:pt x="308" y="346"/>
                </a:lnTo>
                <a:lnTo>
                  <a:pt x="307" y="346"/>
                </a:lnTo>
                <a:lnTo>
                  <a:pt x="306" y="348"/>
                </a:lnTo>
                <a:lnTo>
                  <a:pt x="303" y="349"/>
                </a:lnTo>
                <a:lnTo>
                  <a:pt x="303" y="350"/>
                </a:lnTo>
                <a:lnTo>
                  <a:pt x="302" y="350"/>
                </a:lnTo>
                <a:lnTo>
                  <a:pt x="299" y="350"/>
                </a:lnTo>
                <a:lnTo>
                  <a:pt x="299" y="353"/>
                </a:lnTo>
                <a:lnTo>
                  <a:pt x="298" y="354"/>
                </a:lnTo>
                <a:lnTo>
                  <a:pt x="295" y="354"/>
                </a:lnTo>
                <a:lnTo>
                  <a:pt x="292" y="353"/>
                </a:lnTo>
                <a:lnTo>
                  <a:pt x="291" y="354"/>
                </a:lnTo>
                <a:lnTo>
                  <a:pt x="289" y="358"/>
                </a:lnTo>
                <a:lnTo>
                  <a:pt x="283" y="359"/>
                </a:lnTo>
                <a:lnTo>
                  <a:pt x="282" y="361"/>
                </a:lnTo>
                <a:lnTo>
                  <a:pt x="281" y="361"/>
                </a:lnTo>
                <a:lnTo>
                  <a:pt x="281" y="352"/>
                </a:lnTo>
                <a:lnTo>
                  <a:pt x="281" y="351"/>
                </a:lnTo>
                <a:lnTo>
                  <a:pt x="275" y="351"/>
                </a:lnTo>
                <a:lnTo>
                  <a:pt x="274" y="351"/>
                </a:lnTo>
                <a:lnTo>
                  <a:pt x="271" y="351"/>
                </a:lnTo>
                <a:lnTo>
                  <a:pt x="266" y="350"/>
                </a:lnTo>
                <a:lnTo>
                  <a:pt x="266" y="346"/>
                </a:lnTo>
                <a:lnTo>
                  <a:pt x="274" y="346"/>
                </a:lnTo>
                <a:lnTo>
                  <a:pt x="281" y="346"/>
                </a:lnTo>
                <a:lnTo>
                  <a:pt x="282" y="316"/>
                </a:lnTo>
                <a:lnTo>
                  <a:pt x="313" y="316"/>
                </a:lnTo>
                <a:lnTo>
                  <a:pt x="313" y="315"/>
                </a:lnTo>
                <a:lnTo>
                  <a:pt x="299" y="315"/>
                </a:lnTo>
                <a:lnTo>
                  <a:pt x="299" y="310"/>
                </a:lnTo>
                <a:lnTo>
                  <a:pt x="313" y="310"/>
                </a:lnTo>
                <a:lnTo>
                  <a:pt x="313" y="299"/>
                </a:lnTo>
                <a:lnTo>
                  <a:pt x="312" y="299"/>
                </a:lnTo>
                <a:lnTo>
                  <a:pt x="310" y="299"/>
                </a:lnTo>
                <a:lnTo>
                  <a:pt x="307" y="299"/>
                </a:lnTo>
                <a:lnTo>
                  <a:pt x="304" y="299"/>
                </a:lnTo>
                <a:lnTo>
                  <a:pt x="299" y="299"/>
                </a:lnTo>
                <a:lnTo>
                  <a:pt x="292" y="299"/>
                </a:lnTo>
                <a:lnTo>
                  <a:pt x="290" y="299"/>
                </a:lnTo>
                <a:lnTo>
                  <a:pt x="289" y="299"/>
                </a:lnTo>
                <a:lnTo>
                  <a:pt x="287" y="299"/>
                </a:lnTo>
                <a:lnTo>
                  <a:pt x="286" y="299"/>
                </a:lnTo>
                <a:lnTo>
                  <a:pt x="283" y="299"/>
                </a:lnTo>
                <a:lnTo>
                  <a:pt x="282" y="299"/>
                </a:lnTo>
                <a:lnTo>
                  <a:pt x="272" y="299"/>
                </a:lnTo>
                <a:lnTo>
                  <a:pt x="271" y="299"/>
                </a:lnTo>
                <a:lnTo>
                  <a:pt x="269" y="300"/>
                </a:lnTo>
                <a:lnTo>
                  <a:pt x="269" y="301"/>
                </a:lnTo>
                <a:lnTo>
                  <a:pt x="269" y="302"/>
                </a:lnTo>
                <a:lnTo>
                  <a:pt x="269" y="304"/>
                </a:lnTo>
                <a:lnTo>
                  <a:pt x="269" y="306"/>
                </a:lnTo>
                <a:lnTo>
                  <a:pt x="258" y="306"/>
                </a:lnTo>
                <a:lnTo>
                  <a:pt x="259" y="303"/>
                </a:lnTo>
                <a:lnTo>
                  <a:pt x="261" y="300"/>
                </a:lnTo>
                <a:lnTo>
                  <a:pt x="261" y="299"/>
                </a:lnTo>
                <a:lnTo>
                  <a:pt x="258" y="299"/>
                </a:lnTo>
                <a:lnTo>
                  <a:pt x="252" y="299"/>
                </a:lnTo>
                <a:lnTo>
                  <a:pt x="249" y="299"/>
                </a:lnTo>
                <a:lnTo>
                  <a:pt x="249" y="313"/>
                </a:lnTo>
                <a:lnTo>
                  <a:pt x="249" y="319"/>
                </a:lnTo>
                <a:lnTo>
                  <a:pt x="268" y="319"/>
                </a:lnTo>
                <a:lnTo>
                  <a:pt x="268" y="320"/>
                </a:lnTo>
                <a:lnTo>
                  <a:pt x="267" y="320"/>
                </a:lnTo>
                <a:lnTo>
                  <a:pt x="267" y="321"/>
                </a:lnTo>
                <a:lnTo>
                  <a:pt x="268" y="321"/>
                </a:lnTo>
                <a:lnTo>
                  <a:pt x="268" y="323"/>
                </a:lnTo>
                <a:lnTo>
                  <a:pt x="254" y="323"/>
                </a:lnTo>
                <a:lnTo>
                  <a:pt x="249" y="323"/>
                </a:lnTo>
                <a:lnTo>
                  <a:pt x="249" y="333"/>
                </a:lnTo>
                <a:lnTo>
                  <a:pt x="249" y="341"/>
                </a:lnTo>
                <a:lnTo>
                  <a:pt x="247" y="341"/>
                </a:lnTo>
                <a:lnTo>
                  <a:pt x="243" y="341"/>
                </a:lnTo>
                <a:lnTo>
                  <a:pt x="240" y="341"/>
                </a:lnTo>
                <a:lnTo>
                  <a:pt x="237" y="341"/>
                </a:lnTo>
                <a:lnTo>
                  <a:pt x="237" y="342"/>
                </a:lnTo>
                <a:lnTo>
                  <a:pt x="237" y="349"/>
                </a:lnTo>
                <a:lnTo>
                  <a:pt x="237" y="354"/>
                </a:lnTo>
                <a:lnTo>
                  <a:pt x="237" y="365"/>
                </a:lnTo>
                <a:lnTo>
                  <a:pt x="237" y="369"/>
                </a:lnTo>
                <a:lnTo>
                  <a:pt x="237" y="373"/>
                </a:lnTo>
                <a:lnTo>
                  <a:pt x="237" y="374"/>
                </a:lnTo>
                <a:close/>
                <a:moveTo>
                  <a:pt x="247" y="76"/>
                </a:moveTo>
                <a:lnTo>
                  <a:pt x="255" y="76"/>
                </a:lnTo>
                <a:lnTo>
                  <a:pt x="259" y="76"/>
                </a:lnTo>
                <a:lnTo>
                  <a:pt x="261" y="76"/>
                </a:lnTo>
                <a:lnTo>
                  <a:pt x="266" y="76"/>
                </a:lnTo>
                <a:lnTo>
                  <a:pt x="266" y="70"/>
                </a:lnTo>
                <a:lnTo>
                  <a:pt x="260" y="70"/>
                </a:lnTo>
                <a:lnTo>
                  <a:pt x="247" y="70"/>
                </a:lnTo>
                <a:lnTo>
                  <a:pt x="247" y="76"/>
                </a:lnTo>
                <a:close/>
                <a:moveTo>
                  <a:pt x="268" y="249"/>
                </a:moveTo>
                <a:lnTo>
                  <a:pt x="268" y="253"/>
                </a:lnTo>
                <a:lnTo>
                  <a:pt x="273" y="253"/>
                </a:lnTo>
                <a:lnTo>
                  <a:pt x="273" y="252"/>
                </a:lnTo>
                <a:lnTo>
                  <a:pt x="281" y="253"/>
                </a:lnTo>
                <a:lnTo>
                  <a:pt x="281" y="239"/>
                </a:lnTo>
                <a:lnTo>
                  <a:pt x="282" y="228"/>
                </a:lnTo>
                <a:lnTo>
                  <a:pt x="282" y="225"/>
                </a:lnTo>
                <a:lnTo>
                  <a:pt x="282" y="224"/>
                </a:lnTo>
                <a:lnTo>
                  <a:pt x="282" y="223"/>
                </a:lnTo>
                <a:lnTo>
                  <a:pt x="278" y="223"/>
                </a:lnTo>
                <a:lnTo>
                  <a:pt x="268" y="223"/>
                </a:lnTo>
                <a:lnTo>
                  <a:pt x="268" y="235"/>
                </a:lnTo>
                <a:lnTo>
                  <a:pt x="268" y="244"/>
                </a:lnTo>
                <a:lnTo>
                  <a:pt x="268" y="249"/>
                </a:lnTo>
                <a:close/>
                <a:moveTo>
                  <a:pt x="268" y="269"/>
                </a:moveTo>
                <a:lnTo>
                  <a:pt x="268" y="275"/>
                </a:lnTo>
                <a:lnTo>
                  <a:pt x="282" y="274"/>
                </a:lnTo>
                <a:lnTo>
                  <a:pt x="282" y="269"/>
                </a:lnTo>
                <a:lnTo>
                  <a:pt x="299" y="269"/>
                </a:lnTo>
                <a:lnTo>
                  <a:pt x="299" y="270"/>
                </a:lnTo>
                <a:lnTo>
                  <a:pt x="298" y="286"/>
                </a:lnTo>
                <a:lnTo>
                  <a:pt x="312" y="286"/>
                </a:lnTo>
                <a:lnTo>
                  <a:pt x="313" y="286"/>
                </a:lnTo>
                <a:lnTo>
                  <a:pt x="313" y="262"/>
                </a:lnTo>
                <a:lnTo>
                  <a:pt x="313" y="260"/>
                </a:lnTo>
                <a:lnTo>
                  <a:pt x="312" y="259"/>
                </a:lnTo>
                <a:lnTo>
                  <a:pt x="311" y="258"/>
                </a:lnTo>
                <a:lnTo>
                  <a:pt x="310" y="258"/>
                </a:lnTo>
                <a:lnTo>
                  <a:pt x="306" y="258"/>
                </a:lnTo>
                <a:lnTo>
                  <a:pt x="297" y="258"/>
                </a:lnTo>
                <a:lnTo>
                  <a:pt x="295" y="258"/>
                </a:lnTo>
                <a:lnTo>
                  <a:pt x="292" y="258"/>
                </a:lnTo>
                <a:lnTo>
                  <a:pt x="289" y="258"/>
                </a:lnTo>
                <a:lnTo>
                  <a:pt x="286" y="258"/>
                </a:lnTo>
                <a:lnTo>
                  <a:pt x="284" y="258"/>
                </a:lnTo>
                <a:lnTo>
                  <a:pt x="283" y="257"/>
                </a:lnTo>
                <a:lnTo>
                  <a:pt x="282" y="257"/>
                </a:lnTo>
                <a:lnTo>
                  <a:pt x="282" y="256"/>
                </a:lnTo>
                <a:lnTo>
                  <a:pt x="281" y="254"/>
                </a:lnTo>
                <a:lnTo>
                  <a:pt x="281" y="256"/>
                </a:lnTo>
                <a:lnTo>
                  <a:pt x="281" y="257"/>
                </a:lnTo>
                <a:lnTo>
                  <a:pt x="268" y="257"/>
                </a:lnTo>
                <a:lnTo>
                  <a:pt x="268" y="269"/>
                </a:lnTo>
                <a:close/>
                <a:moveTo>
                  <a:pt x="271" y="488"/>
                </a:moveTo>
                <a:lnTo>
                  <a:pt x="272" y="488"/>
                </a:lnTo>
                <a:lnTo>
                  <a:pt x="283" y="488"/>
                </a:lnTo>
                <a:lnTo>
                  <a:pt x="283" y="478"/>
                </a:lnTo>
                <a:lnTo>
                  <a:pt x="284" y="440"/>
                </a:lnTo>
                <a:lnTo>
                  <a:pt x="280" y="440"/>
                </a:lnTo>
                <a:lnTo>
                  <a:pt x="272" y="440"/>
                </a:lnTo>
                <a:lnTo>
                  <a:pt x="272" y="462"/>
                </a:lnTo>
                <a:lnTo>
                  <a:pt x="272" y="463"/>
                </a:lnTo>
                <a:lnTo>
                  <a:pt x="272" y="465"/>
                </a:lnTo>
                <a:lnTo>
                  <a:pt x="271" y="488"/>
                </a:lnTo>
                <a:close/>
                <a:moveTo>
                  <a:pt x="275" y="187"/>
                </a:moveTo>
                <a:lnTo>
                  <a:pt x="278" y="191"/>
                </a:lnTo>
                <a:lnTo>
                  <a:pt x="280" y="192"/>
                </a:lnTo>
                <a:lnTo>
                  <a:pt x="280" y="193"/>
                </a:lnTo>
                <a:lnTo>
                  <a:pt x="280" y="194"/>
                </a:lnTo>
                <a:lnTo>
                  <a:pt x="280" y="203"/>
                </a:lnTo>
                <a:lnTo>
                  <a:pt x="280" y="209"/>
                </a:lnTo>
                <a:lnTo>
                  <a:pt x="280" y="211"/>
                </a:lnTo>
                <a:lnTo>
                  <a:pt x="282" y="219"/>
                </a:lnTo>
                <a:lnTo>
                  <a:pt x="283" y="221"/>
                </a:lnTo>
                <a:lnTo>
                  <a:pt x="283" y="225"/>
                </a:lnTo>
                <a:lnTo>
                  <a:pt x="283" y="231"/>
                </a:lnTo>
                <a:lnTo>
                  <a:pt x="283" y="236"/>
                </a:lnTo>
                <a:lnTo>
                  <a:pt x="283" y="239"/>
                </a:lnTo>
                <a:lnTo>
                  <a:pt x="282" y="253"/>
                </a:lnTo>
                <a:lnTo>
                  <a:pt x="283" y="254"/>
                </a:lnTo>
                <a:lnTo>
                  <a:pt x="283" y="256"/>
                </a:lnTo>
                <a:lnTo>
                  <a:pt x="284" y="256"/>
                </a:lnTo>
                <a:lnTo>
                  <a:pt x="285" y="257"/>
                </a:lnTo>
                <a:lnTo>
                  <a:pt x="289" y="257"/>
                </a:lnTo>
                <a:lnTo>
                  <a:pt x="290" y="257"/>
                </a:lnTo>
                <a:lnTo>
                  <a:pt x="292" y="257"/>
                </a:lnTo>
                <a:lnTo>
                  <a:pt x="293" y="257"/>
                </a:lnTo>
                <a:lnTo>
                  <a:pt x="293" y="250"/>
                </a:lnTo>
                <a:lnTo>
                  <a:pt x="298" y="250"/>
                </a:lnTo>
                <a:lnTo>
                  <a:pt x="298" y="257"/>
                </a:lnTo>
                <a:lnTo>
                  <a:pt x="300" y="257"/>
                </a:lnTo>
                <a:lnTo>
                  <a:pt x="303" y="257"/>
                </a:lnTo>
                <a:lnTo>
                  <a:pt x="310" y="257"/>
                </a:lnTo>
                <a:lnTo>
                  <a:pt x="311" y="257"/>
                </a:lnTo>
                <a:lnTo>
                  <a:pt x="313" y="258"/>
                </a:lnTo>
                <a:lnTo>
                  <a:pt x="315" y="259"/>
                </a:lnTo>
                <a:lnTo>
                  <a:pt x="315" y="257"/>
                </a:lnTo>
                <a:lnTo>
                  <a:pt x="316" y="257"/>
                </a:lnTo>
                <a:lnTo>
                  <a:pt x="317" y="257"/>
                </a:lnTo>
                <a:lnTo>
                  <a:pt x="317" y="256"/>
                </a:lnTo>
                <a:lnTo>
                  <a:pt x="317" y="253"/>
                </a:lnTo>
                <a:lnTo>
                  <a:pt x="317" y="250"/>
                </a:lnTo>
                <a:lnTo>
                  <a:pt x="318" y="229"/>
                </a:lnTo>
                <a:lnTo>
                  <a:pt x="318" y="217"/>
                </a:lnTo>
                <a:lnTo>
                  <a:pt x="318" y="214"/>
                </a:lnTo>
                <a:lnTo>
                  <a:pt x="323" y="214"/>
                </a:lnTo>
                <a:lnTo>
                  <a:pt x="325" y="214"/>
                </a:lnTo>
                <a:lnTo>
                  <a:pt x="336" y="214"/>
                </a:lnTo>
                <a:lnTo>
                  <a:pt x="343" y="215"/>
                </a:lnTo>
                <a:lnTo>
                  <a:pt x="346" y="215"/>
                </a:lnTo>
                <a:lnTo>
                  <a:pt x="346" y="225"/>
                </a:lnTo>
                <a:lnTo>
                  <a:pt x="346" y="227"/>
                </a:lnTo>
                <a:lnTo>
                  <a:pt x="346" y="231"/>
                </a:lnTo>
                <a:lnTo>
                  <a:pt x="346" y="250"/>
                </a:lnTo>
                <a:lnTo>
                  <a:pt x="346" y="267"/>
                </a:lnTo>
                <a:lnTo>
                  <a:pt x="329" y="266"/>
                </a:lnTo>
                <a:lnTo>
                  <a:pt x="316" y="266"/>
                </a:lnTo>
                <a:lnTo>
                  <a:pt x="315" y="266"/>
                </a:lnTo>
                <a:lnTo>
                  <a:pt x="315" y="276"/>
                </a:lnTo>
                <a:lnTo>
                  <a:pt x="315" y="288"/>
                </a:lnTo>
                <a:lnTo>
                  <a:pt x="315" y="296"/>
                </a:lnTo>
                <a:lnTo>
                  <a:pt x="315" y="298"/>
                </a:lnTo>
                <a:lnTo>
                  <a:pt x="315" y="299"/>
                </a:lnTo>
                <a:lnTo>
                  <a:pt x="329" y="299"/>
                </a:lnTo>
                <a:lnTo>
                  <a:pt x="335" y="299"/>
                </a:lnTo>
                <a:lnTo>
                  <a:pt x="335" y="293"/>
                </a:lnTo>
                <a:lnTo>
                  <a:pt x="340" y="293"/>
                </a:lnTo>
                <a:lnTo>
                  <a:pt x="340" y="274"/>
                </a:lnTo>
                <a:lnTo>
                  <a:pt x="346" y="274"/>
                </a:lnTo>
                <a:lnTo>
                  <a:pt x="358" y="274"/>
                </a:lnTo>
                <a:lnTo>
                  <a:pt x="379" y="274"/>
                </a:lnTo>
                <a:lnTo>
                  <a:pt x="379" y="283"/>
                </a:lnTo>
                <a:lnTo>
                  <a:pt x="383" y="283"/>
                </a:lnTo>
                <a:lnTo>
                  <a:pt x="383" y="287"/>
                </a:lnTo>
                <a:lnTo>
                  <a:pt x="384" y="287"/>
                </a:lnTo>
                <a:lnTo>
                  <a:pt x="384" y="285"/>
                </a:lnTo>
                <a:lnTo>
                  <a:pt x="387" y="285"/>
                </a:lnTo>
                <a:lnTo>
                  <a:pt x="387" y="283"/>
                </a:lnTo>
                <a:lnTo>
                  <a:pt x="388" y="283"/>
                </a:lnTo>
                <a:lnTo>
                  <a:pt x="396" y="283"/>
                </a:lnTo>
                <a:lnTo>
                  <a:pt x="397" y="283"/>
                </a:lnTo>
                <a:lnTo>
                  <a:pt x="397" y="315"/>
                </a:lnTo>
                <a:lnTo>
                  <a:pt x="395" y="315"/>
                </a:lnTo>
                <a:lnTo>
                  <a:pt x="395" y="316"/>
                </a:lnTo>
                <a:lnTo>
                  <a:pt x="395" y="317"/>
                </a:lnTo>
                <a:lnTo>
                  <a:pt x="412" y="317"/>
                </a:lnTo>
                <a:lnTo>
                  <a:pt x="412" y="315"/>
                </a:lnTo>
                <a:lnTo>
                  <a:pt x="411" y="315"/>
                </a:lnTo>
                <a:lnTo>
                  <a:pt x="406" y="315"/>
                </a:lnTo>
                <a:lnTo>
                  <a:pt x="404" y="315"/>
                </a:lnTo>
                <a:lnTo>
                  <a:pt x="402" y="315"/>
                </a:lnTo>
                <a:lnTo>
                  <a:pt x="399" y="315"/>
                </a:lnTo>
                <a:lnTo>
                  <a:pt x="399" y="313"/>
                </a:lnTo>
                <a:lnTo>
                  <a:pt x="399" y="302"/>
                </a:lnTo>
                <a:lnTo>
                  <a:pt x="399" y="300"/>
                </a:lnTo>
                <a:lnTo>
                  <a:pt x="399" y="299"/>
                </a:lnTo>
                <a:lnTo>
                  <a:pt x="399" y="283"/>
                </a:lnTo>
                <a:lnTo>
                  <a:pt x="399" y="290"/>
                </a:lnTo>
                <a:lnTo>
                  <a:pt x="402" y="290"/>
                </a:lnTo>
                <a:lnTo>
                  <a:pt x="402" y="296"/>
                </a:lnTo>
                <a:lnTo>
                  <a:pt x="410" y="296"/>
                </a:lnTo>
                <a:lnTo>
                  <a:pt x="411" y="296"/>
                </a:lnTo>
                <a:lnTo>
                  <a:pt x="412" y="294"/>
                </a:lnTo>
                <a:lnTo>
                  <a:pt x="412" y="283"/>
                </a:lnTo>
                <a:lnTo>
                  <a:pt x="412" y="262"/>
                </a:lnTo>
                <a:lnTo>
                  <a:pt x="412" y="256"/>
                </a:lnTo>
                <a:lnTo>
                  <a:pt x="403" y="256"/>
                </a:lnTo>
                <a:lnTo>
                  <a:pt x="401" y="256"/>
                </a:lnTo>
                <a:lnTo>
                  <a:pt x="401" y="251"/>
                </a:lnTo>
                <a:lnTo>
                  <a:pt x="404" y="251"/>
                </a:lnTo>
                <a:lnTo>
                  <a:pt x="412" y="251"/>
                </a:lnTo>
                <a:lnTo>
                  <a:pt x="412" y="249"/>
                </a:lnTo>
                <a:lnTo>
                  <a:pt x="412" y="234"/>
                </a:lnTo>
                <a:lnTo>
                  <a:pt x="412" y="231"/>
                </a:lnTo>
                <a:lnTo>
                  <a:pt x="412" y="228"/>
                </a:lnTo>
                <a:lnTo>
                  <a:pt x="412" y="221"/>
                </a:lnTo>
                <a:lnTo>
                  <a:pt x="412" y="215"/>
                </a:lnTo>
                <a:lnTo>
                  <a:pt x="412" y="212"/>
                </a:lnTo>
                <a:lnTo>
                  <a:pt x="413" y="206"/>
                </a:lnTo>
                <a:lnTo>
                  <a:pt x="413" y="195"/>
                </a:lnTo>
                <a:lnTo>
                  <a:pt x="412" y="195"/>
                </a:lnTo>
                <a:lnTo>
                  <a:pt x="364" y="195"/>
                </a:lnTo>
                <a:lnTo>
                  <a:pt x="363" y="195"/>
                </a:lnTo>
                <a:lnTo>
                  <a:pt x="358" y="195"/>
                </a:lnTo>
                <a:lnTo>
                  <a:pt x="351" y="195"/>
                </a:lnTo>
                <a:lnTo>
                  <a:pt x="350" y="195"/>
                </a:lnTo>
                <a:lnTo>
                  <a:pt x="346" y="195"/>
                </a:lnTo>
                <a:lnTo>
                  <a:pt x="346" y="193"/>
                </a:lnTo>
                <a:lnTo>
                  <a:pt x="344" y="193"/>
                </a:lnTo>
                <a:lnTo>
                  <a:pt x="304" y="194"/>
                </a:lnTo>
                <a:lnTo>
                  <a:pt x="298" y="194"/>
                </a:lnTo>
                <a:lnTo>
                  <a:pt x="297" y="194"/>
                </a:lnTo>
                <a:lnTo>
                  <a:pt x="274" y="187"/>
                </a:lnTo>
                <a:lnTo>
                  <a:pt x="275" y="187"/>
                </a:lnTo>
                <a:close/>
                <a:moveTo>
                  <a:pt x="281" y="585"/>
                </a:moveTo>
                <a:lnTo>
                  <a:pt x="284" y="585"/>
                </a:lnTo>
                <a:lnTo>
                  <a:pt x="284" y="586"/>
                </a:lnTo>
                <a:lnTo>
                  <a:pt x="285" y="586"/>
                </a:lnTo>
                <a:lnTo>
                  <a:pt x="285" y="585"/>
                </a:lnTo>
                <a:lnTo>
                  <a:pt x="285" y="582"/>
                </a:lnTo>
                <a:lnTo>
                  <a:pt x="285" y="580"/>
                </a:lnTo>
                <a:lnTo>
                  <a:pt x="281" y="580"/>
                </a:lnTo>
                <a:lnTo>
                  <a:pt x="281" y="585"/>
                </a:lnTo>
                <a:close/>
                <a:moveTo>
                  <a:pt x="284" y="572"/>
                </a:moveTo>
                <a:lnTo>
                  <a:pt x="294" y="572"/>
                </a:lnTo>
                <a:lnTo>
                  <a:pt x="294" y="568"/>
                </a:lnTo>
                <a:lnTo>
                  <a:pt x="294" y="564"/>
                </a:lnTo>
                <a:lnTo>
                  <a:pt x="294" y="562"/>
                </a:lnTo>
                <a:lnTo>
                  <a:pt x="294" y="561"/>
                </a:lnTo>
                <a:lnTo>
                  <a:pt x="292" y="561"/>
                </a:lnTo>
                <a:lnTo>
                  <a:pt x="291" y="562"/>
                </a:lnTo>
                <a:lnTo>
                  <a:pt x="290" y="562"/>
                </a:lnTo>
                <a:lnTo>
                  <a:pt x="290" y="563"/>
                </a:lnTo>
                <a:lnTo>
                  <a:pt x="290" y="564"/>
                </a:lnTo>
                <a:lnTo>
                  <a:pt x="289" y="564"/>
                </a:lnTo>
                <a:lnTo>
                  <a:pt x="287" y="564"/>
                </a:lnTo>
                <a:lnTo>
                  <a:pt x="286" y="564"/>
                </a:lnTo>
                <a:lnTo>
                  <a:pt x="285" y="564"/>
                </a:lnTo>
                <a:lnTo>
                  <a:pt x="284" y="564"/>
                </a:lnTo>
                <a:lnTo>
                  <a:pt x="284" y="567"/>
                </a:lnTo>
                <a:lnTo>
                  <a:pt x="284" y="568"/>
                </a:lnTo>
                <a:lnTo>
                  <a:pt x="284" y="572"/>
                </a:lnTo>
                <a:close/>
                <a:moveTo>
                  <a:pt x="289" y="593"/>
                </a:moveTo>
                <a:lnTo>
                  <a:pt x="293" y="593"/>
                </a:lnTo>
                <a:lnTo>
                  <a:pt x="293" y="589"/>
                </a:lnTo>
                <a:lnTo>
                  <a:pt x="294" y="591"/>
                </a:lnTo>
                <a:lnTo>
                  <a:pt x="299" y="583"/>
                </a:lnTo>
                <a:lnTo>
                  <a:pt x="299" y="582"/>
                </a:lnTo>
                <a:lnTo>
                  <a:pt x="298" y="582"/>
                </a:lnTo>
                <a:lnTo>
                  <a:pt x="297" y="582"/>
                </a:lnTo>
                <a:lnTo>
                  <a:pt x="294" y="582"/>
                </a:lnTo>
                <a:lnTo>
                  <a:pt x="294" y="580"/>
                </a:lnTo>
                <a:lnTo>
                  <a:pt x="289" y="580"/>
                </a:lnTo>
                <a:lnTo>
                  <a:pt x="289" y="589"/>
                </a:lnTo>
                <a:lnTo>
                  <a:pt x="289" y="593"/>
                </a:lnTo>
                <a:close/>
                <a:moveTo>
                  <a:pt x="301" y="485"/>
                </a:moveTo>
                <a:lnTo>
                  <a:pt x="301" y="486"/>
                </a:lnTo>
                <a:lnTo>
                  <a:pt x="301" y="488"/>
                </a:lnTo>
                <a:lnTo>
                  <a:pt x="312" y="488"/>
                </a:lnTo>
                <a:lnTo>
                  <a:pt x="315" y="488"/>
                </a:lnTo>
                <a:lnTo>
                  <a:pt x="316" y="488"/>
                </a:lnTo>
                <a:lnTo>
                  <a:pt x="316" y="480"/>
                </a:lnTo>
                <a:lnTo>
                  <a:pt x="301" y="480"/>
                </a:lnTo>
                <a:lnTo>
                  <a:pt x="301" y="482"/>
                </a:lnTo>
                <a:lnTo>
                  <a:pt x="301" y="485"/>
                </a:lnTo>
                <a:close/>
                <a:moveTo>
                  <a:pt x="306" y="324"/>
                </a:moveTo>
                <a:lnTo>
                  <a:pt x="306" y="331"/>
                </a:lnTo>
                <a:lnTo>
                  <a:pt x="313" y="331"/>
                </a:lnTo>
                <a:lnTo>
                  <a:pt x="313" y="320"/>
                </a:lnTo>
                <a:lnTo>
                  <a:pt x="306" y="320"/>
                </a:lnTo>
                <a:lnTo>
                  <a:pt x="306" y="324"/>
                </a:lnTo>
                <a:close/>
                <a:moveTo>
                  <a:pt x="313" y="353"/>
                </a:moveTo>
                <a:lnTo>
                  <a:pt x="313" y="354"/>
                </a:lnTo>
                <a:lnTo>
                  <a:pt x="315" y="357"/>
                </a:lnTo>
                <a:lnTo>
                  <a:pt x="316" y="358"/>
                </a:lnTo>
                <a:lnTo>
                  <a:pt x="317" y="359"/>
                </a:lnTo>
                <a:lnTo>
                  <a:pt x="319" y="360"/>
                </a:lnTo>
                <a:lnTo>
                  <a:pt x="321" y="360"/>
                </a:lnTo>
                <a:lnTo>
                  <a:pt x="321" y="353"/>
                </a:lnTo>
                <a:lnTo>
                  <a:pt x="327" y="353"/>
                </a:lnTo>
                <a:lnTo>
                  <a:pt x="327" y="343"/>
                </a:lnTo>
                <a:lnTo>
                  <a:pt x="319" y="344"/>
                </a:lnTo>
                <a:lnTo>
                  <a:pt x="315" y="344"/>
                </a:lnTo>
                <a:lnTo>
                  <a:pt x="313" y="351"/>
                </a:lnTo>
                <a:lnTo>
                  <a:pt x="313" y="353"/>
                </a:lnTo>
                <a:close/>
                <a:moveTo>
                  <a:pt x="325" y="458"/>
                </a:moveTo>
                <a:lnTo>
                  <a:pt x="344" y="458"/>
                </a:lnTo>
                <a:lnTo>
                  <a:pt x="344" y="455"/>
                </a:lnTo>
                <a:lnTo>
                  <a:pt x="344" y="453"/>
                </a:lnTo>
                <a:lnTo>
                  <a:pt x="343" y="453"/>
                </a:lnTo>
                <a:lnTo>
                  <a:pt x="343" y="452"/>
                </a:lnTo>
                <a:lnTo>
                  <a:pt x="343" y="449"/>
                </a:lnTo>
                <a:lnTo>
                  <a:pt x="343" y="447"/>
                </a:lnTo>
                <a:lnTo>
                  <a:pt x="344" y="447"/>
                </a:lnTo>
                <a:lnTo>
                  <a:pt x="351" y="447"/>
                </a:lnTo>
                <a:lnTo>
                  <a:pt x="352" y="441"/>
                </a:lnTo>
                <a:lnTo>
                  <a:pt x="351" y="435"/>
                </a:lnTo>
                <a:lnTo>
                  <a:pt x="350" y="438"/>
                </a:lnTo>
                <a:lnTo>
                  <a:pt x="346" y="441"/>
                </a:lnTo>
                <a:lnTo>
                  <a:pt x="345" y="441"/>
                </a:lnTo>
                <a:lnTo>
                  <a:pt x="344" y="441"/>
                </a:lnTo>
                <a:lnTo>
                  <a:pt x="340" y="441"/>
                </a:lnTo>
                <a:lnTo>
                  <a:pt x="333" y="441"/>
                </a:lnTo>
                <a:lnTo>
                  <a:pt x="325" y="441"/>
                </a:lnTo>
                <a:lnTo>
                  <a:pt x="325" y="458"/>
                </a:lnTo>
                <a:close/>
                <a:moveTo>
                  <a:pt x="330" y="440"/>
                </a:moveTo>
                <a:lnTo>
                  <a:pt x="333" y="440"/>
                </a:lnTo>
                <a:lnTo>
                  <a:pt x="335" y="440"/>
                </a:lnTo>
                <a:lnTo>
                  <a:pt x="340" y="440"/>
                </a:lnTo>
                <a:lnTo>
                  <a:pt x="340" y="428"/>
                </a:lnTo>
                <a:lnTo>
                  <a:pt x="340" y="420"/>
                </a:lnTo>
                <a:lnTo>
                  <a:pt x="351" y="425"/>
                </a:lnTo>
                <a:lnTo>
                  <a:pt x="351" y="423"/>
                </a:lnTo>
                <a:lnTo>
                  <a:pt x="351" y="408"/>
                </a:lnTo>
                <a:lnTo>
                  <a:pt x="345" y="408"/>
                </a:lnTo>
                <a:lnTo>
                  <a:pt x="340" y="408"/>
                </a:lnTo>
                <a:lnTo>
                  <a:pt x="335" y="408"/>
                </a:lnTo>
                <a:lnTo>
                  <a:pt x="335" y="415"/>
                </a:lnTo>
                <a:lnTo>
                  <a:pt x="335" y="432"/>
                </a:lnTo>
                <a:lnTo>
                  <a:pt x="330" y="432"/>
                </a:lnTo>
                <a:lnTo>
                  <a:pt x="330" y="440"/>
                </a:lnTo>
                <a:close/>
                <a:moveTo>
                  <a:pt x="344" y="174"/>
                </a:moveTo>
                <a:lnTo>
                  <a:pt x="364" y="174"/>
                </a:lnTo>
                <a:lnTo>
                  <a:pt x="376" y="175"/>
                </a:lnTo>
                <a:lnTo>
                  <a:pt x="394" y="175"/>
                </a:lnTo>
                <a:lnTo>
                  <a:pt x="394" y="174"/>
                </a:lnTo>
                <a:lnTo>
                  <a:pt x="394" y="173"/>
                </a:lnTo>
                <a:lnTo>
                  <a:pt x="394" y="165"/>
                </a:lnTo>
                <a:lnTo>
                  <a:pt x="394" y="161"/>
                </a:lnTo>
                <a:lnTo>
                  <a:pt x="394" y="158"/>
                </a:lnTo>
                <a:lnTo>
                  <a:pt x="399" y="158"/>
                </a:lnTo>
                <a:lnTo>
                  <a:pt x="399" y="154"/>
                </a:lnTo>
                <a:lnTo>
                  <a:pt x="394" y="154"/>
                </a:lnTo>
                <a:lnTo>
                  <a:pt x="394" y="147"/>
                </a:lnTo>
                <a:lnTo>
                  <a:pt x="395" y="139"/>
                </a:lnTo>
                <a:lnTo>
                  <a:pt x="395" y="135"/>
                </a:lnTo>
                <a:lnTo>
                  <a:pt x="397" y="135"/>
                </a:lnTo>
                <a:lnTo>
                  <a:pt x="398" y="135"/>
                </a:lnTo>
                <a:lnTo>
                  <a:pt x="411" y="135"/>
                </a:lnTo>
                <a:lnTo>
                  <a:pt x="412" y="127"/>
                </a:lnTo>
                <a:lnTo>
                  <a:pt x="412" y="120"/>
                </a:lnTo>
                <a:lnTo>
                  <a:pt x="415" y="120"/>
                </a:lnTo>
                <a:lnTo>
                  <a:pt x="422" y="120"/>
                </a:lnTo>
                <a:lnTo>
                  <a:pt x="422" y="110"/>
                </a:lnTo>
                <a:lnTo>
                  <a:pt x="422" y="103"/>
                </a:lnTo>
                <a:lnTo>
                  <a:pt x="422" y="101"/>
                </a:lnTo>
                <a:lnTo>
                  <a:pt x="422" y="97"/>
                </a:lnTo>
                <a:lnTo>
                  <a:pt x="403" y="97"/>
                </a:lnTo>
                <a:lnTo>
                  <a:pt x="403" y="93"/>
                </a:lnTo>
                <a:lnTo>
                  <a:pt x="404" y="55"/>
                </a:lnTo>
                <a:lnTo>
                  <a:pt x="404" y="42"/>
                </a:lnTo>
                <a:lnTo>
                  <a:pt x="372" y="41"/>
                </a:lnTo>
                <a:lnTo>
                  <a:pt x="364" y="41"/>
                </a:lnTo>
                <a:lnTo>
                  <a:pt x="364" y="51"/>
                </a:lnTo>
                <a:lnTo>
                  <a:pt x="364" y="53"/>
                </a:lnTo>
                <a:lnTo>
                  <a:pt x="364" y="60"/>
                </a:lnTo>
                <a:lnTo>
                  <a:pt x="366" y="60"/>
                </a:lnTo>
                <a:lnTo>
                  <a:pt x="372" y="60"/>
                </a:lnTo>
                <a:lnTo>
                  <a:pt x="378" y="60"/>
                </a:lnTo>
                <a:lnTo>
                  <a:pt x="378" y="62"/>
                </a:lnTo>
                <a:lnTo>
                  <a:pt x="378" y="77"/>
                </a:lnTo>
                <a:lnTo>
                  <a:pt x="371" y="77"/>
                </a:lnTo>
                <a:lnTo>
                  <a:pt x="370" y="90"/>
                </a:lnTo>
                <a:lnTo>
                  <a:pt x="367" y="90"/>
                </a:lnTo>
                <a:lnTo>
                  <a:pt x="356" y="90"/>
                </a:lnTo>
                <a:lnTo>
                  <a:pt x="345" y="90"/>
                </a:lnTo>
                <a:lnTo>
                  <a:pt x="345" y="95"/>
                </a:lnTo>
                <a:lnTo>
                  <a:pt x="345" y="99"/>
                </a:lnTo>
                <a:lnTo>
                  <a:pt x="344" y="117"/>
                </a:lnTo>
                <a:lnTo>
                  <a:pt x="369" y="117"/>
                </a:lnTo>
                <a:lnTo>
                  <a:pt x="369" y="123"/>
                </a:lnTo>
                <a:lnTo>
                  <a:pt x="344" y="123"/>
                </a:lnTo>
                <a:lnTo>
                  <a:pt x="344" y="124"/>
                </a:lnTo>
                <a:lnTo>
                  <a:pt x="344" y="125"/>
                </a:lnTo>
                <a:lnTo>
                  <a:pt x="344" y="133"/>
                </a:lnTo>
                <a:lnTo>
                  <a:pt x="344" y="134"/>
                </a:lnTo>
                <a:lnTo>
                  <a:pt x="344" y="135"/>
                </a:lnTo>
                <a:lnTo>
                  <a:pt x="344" y="174"/>
                </a:lnTo>
                <a:close/>
                <a:moveTo>
                  <a:pt x="346" y="360"/>
                </a:moveTo>
                <a:lnTo>
                  <a:pt x="347" y="360"/>
                </a:lnTo>
                <a:lnTo>
                  <a:pt x="350" y="359"/>
                </a:lnTo>
                <a:lnTo>
                  <a:pt x="360" y="360"/>
                </a:lnTo>
                <a:lnTo>
                  <a:pt x="361" y="360"/>
                </a:lnTo>
                <a:lnTo>
                  <a:pt x="361" y="353"/>
                </a:lnTo>
                <a:lnTo>
                  <a:pt x="361" y="352"/>
                </a:lnTo>
                <a:lnTo>
                  <a:pt x="361" y="348"/>
                </a:lnTo>
                <a:lnTo>
                  <a:pt x="359" y="348"/>
                </a:lnTo>
                <a:lnTo>
                  <a:pt x="351" y="348"/>
                </a:lnTo>
                <a:lnTo>
                  <a:pt x="346" y="348"/>
                </a:lnTo>
                <a:lnTo>
                  <a:pt x="346" y="360"/>
                </a:lnTo>
                <a:close/>
                <a:moveTo>
                  <a:pt x="369" y="313"/>
                </a:moveTo>
                <a:lnTo>
                  <a:pt x="371" y="313"/>
                </a:lnTo>
                <a:lnTo>
                  <a:pt x="373" y="313"/>
                </a:lnTo>
                <a:lnTo>
                  <a:pt x="373" y="307"/>
                </a:lnTo>
                <a:lnTo>
                  <a:pt x="373" y="293"/>
                </a:lnTo>
                <a:lnTo>
                  <a:pt x="372" y="293"/>
                </a:lnTo>
                <a:lnTo>
                  <a:pt x="369" y="294"/>
                </a:lnTo>
                <a:lnTo>
                  <a:pt x="369" y="313"/>
                </a:lnTo>
                <a:close/>
                <a:moveTo>
                  <a:pt x="372" y="511"/>
                </a:moveTo>
                <a:lnTo>
                  <a:pt x="375" y="511"/>
                </a:lnTo>
                <a:lnTo>
                  <a:pt x="376" y="511"/>
                </a:lnTo>
                <a:lnTo>
                  <a:pt x="376" y="513"/>
                </a:lnTo>
                <a:lnTo>
                  <a:pt x="375" y="514"/>
                </a:lnTo>
                <a:lnTo>
                  <a:pt x="375" y="516"/>
                </a:lnTo>
                <a:lnTo>
                  <a:pt x="373" y="516"/>
                </a:lnTo>
                <a:lnTo>
                  <a:pt x="376" y="516"/>
                </a:lnTo>
                <a:lnTo>
                  <a:pt x="379" y="500"/>
                </a:lnTo>
                <a:lnTo>
                  <a:pt x="378" y="500"/>
                </a:lnTo>
                <a:lnTo>
                  <a:pt x="377" y="507"/>
                </a:lnTo>
                <a:lnTo>
                  <a:pt x="377" y="508"/>
                </a:lnTo>
                <a:lnTo>
                  <a:pt x="372" y="508"/>
                </a:lnTo>
                <a:lnTo>
                  <a:pt x="372" y="511"/>
                </a:lnTo>
                <a:close/>
                <a:moveTo>
                  <a:pt x="402" y="308"/>
                </a:moveTo>
                <a:lnTo>
                  <a:pt x="407" y="308"/>
                </a:lnTo>
                <a:lnTo>
                  <a:pt x="411" y="308"/>
                </a:lnTo>
                <a:lnTo>
                  <a:pt x="411" y="306"/>
                </a:lnTo>
                <a:lnTo>
                  <a:pt x="411" y="303"/>
                </a:lnTo>
                <a:lnTo>
                  <a:pt x="410" y="303"/>
                </a:lnTo>
                <a:lnTo>
                  <a:pt x="402" y="302"/>
                </a:lnTo>
                <a:lnTo>
                  <a:pt x="402" y="308"/>
                </a:lnTo>
                <a:close/>
                <a:moveTo>
                  <a:pt x="404" y="409"/>
                </a:moveTo>
                <a:lnTo>
                  <a:pt x="405" y="409"/>
                </a:lnTo>
                <a:lnTo>
                  <a:pt x="411" y="410"/>
                </a:lnTo>
                <a:lnTo>
                  <a:pt x="411" y="409"/>
                </a:lnTo>
                <a:lnTo>
                  <a:pt x="411" y="395"/>
                </a:lnTo>
                <a:lnTo>
                  <a:pt x="411" y="391"/>
                </a:lnTo>
                <a:lnTo>
                  <a:pt x="409" y="392"/>
                </a:lnTo>
                <a:lnTo>
                  <a:pt x="406" y="392"/>
                </a:lnTo>
                <a:lnTo>
                  <a:pt x="403" y="409"/>
                </a:lnTo>
                <a:lnTo>
                  <a:pt x="404" y="409"/>
                </a:lnTo>
                <a:close/>
                <a:moveTo>
                  <a:pt x="411" y="612"/>
                </a:moveTo>
                <a:lnTo>
                  <a:pt x="419" y="612"/>
                </a:lnTo>
                <a:lnTo>
                  <a:pt x="432" y="612"/>
                </a:lnTo>
                <a:lnTo>
                  <a:pt x="432" y="611"/>
                </a:lnTo>
                <a:lnTo>
                  <a:pt x="433" y="606"/>
                </a:lnTo>
                <a:lnTo>
                  <a:pt x="432" y="605"/>
                </a:lnTo>
                <a:lnTo>
                  <a:pt x="411" y="605"/>
                </a:lnTo>
                <a:lnTo>
                  <a:pt x="411" y="606"/>
                </a:lnTo>
                <a:lnTo>
                  <a:pt x="411" y="611"/>
                </a:lnTo>
                <a:lnTo>
                  <a:pt x="411" y="612"/>
                </a:lnTo>
                <a:close/>
                <a:moveTo>
                  <a:pt x="412" y="462"/>
                </a:moveTo>
                <a:lnTo>
                  <a:pt x="412" y="466"/>
                </a:lnTo>
                <a:lnTo>
                  <a:pt x="439" y="466"/>
                </a:lnTo>
                <a:lnTo>
                  <a:pt x="444" y="466"/>
                </a:lnTo>
                <a:lnTo>
                  <a:pt x="454" y="467"/>
                </a:lnTo>
                <a:lnTo>
                  <a:pt x="462" y="467"/>
                </a:lnTo>
                <a:lnTo>
                  <a:pt x="462" y="469"/>
                </a:lnTo>
                <a:lnTo>
                  <a:pt x="465" y="471"/>
                </a:lnTo>
                <a:lnTo>
                  <a:pt x="465" y="476"/>
                </a:lnTo>
                <a:lnTo>
                  <a:pt x="454" y="476"/>
                </a:lnTo>
                <a:lnTo>
                  <a:pt x="454" y="482"/>
                </a:lnTo>
                <a:lnTo>
                  <a:pt x="456" y="482"/>
                </a:lnTo>
                <a:lnTo>
                  <a:pt x="459" y="482"/>
                </a:lnTo>
                <a:lnTo>
                  <a:pt x="462" y="482"/>
                </a:lnTo>
                <a:lnTo>
                  <a:pt x="465" y="482"/>
                </a:lnTo>
                <a:lnTo>
                  <a:pt x="470" y="482"/>
                </a:lnTo>
                <a:lnTo>
                  <a:pt x="471" y="482"/>
                </a:lnTo>
                <a:lnTo>
                  <a:pt x="474" y="483"/>
                </a:lnTo>
                <a:lnTo>
                  <a:pt x="478" y="483"/>
                </a:lnTo>
                <a:lnTo>
                  <a:pt x="480" y="484"/>
                </a:lnTo>
                <a:lnTo>
                  <a:pt x="483" y="485"/>
                </a:lnTo>
                <a:lnTo>
                  <a:pt x="487" y="485"/>
                </a:lnTo>
                <a:lnTo>
                  <a:pt x="489" y="485"/>
                </a:lnTo>
                <a:lnTo>
                  <a:pt x="494" y="486"/>
                </a:lnTo>
                <a:lnTo>
                  <a:pt x="496" y="486"/>
                </a:lnTo>
                <a:lnTo>
                  <a:pt x="496" y="483"/>
                </a:lnTo>
                <a:lnTo>
                  <a:pt x="496" y="479"/>
                </a:lnTo>
                <a:lnTo>
                  <a:pt x="496" y="476"/>
                </a:lnTo>
                <a:lnTo>
                  <a:pt x="496" y="465"/>
                </a:lnTo>
                <a:lnTo>
                  <a:pt x="496" y="458"/>
                </a:lnTo>
                <a:lnTo>
                  <a:pt x="475" y="458"/>
                </a:lnTo>
                <a:lnTo>
                  <a:pt x="475" y="443"/>
                </a:lnTo>
                <a:lnTo>
                  <a:pt x="467" y="443"/>
                </a:lnTo>
                <a:lnTo>
                  <a:pt x="467" y="423"/>
                </a:lnTo>
                <a:lnTo>
                  <a:pt x="467" y="410"/>
                </a:lnTo>
                <a:lnTo>
                  <a:pt x="466" y="410"/>
                </a:lnTo>
                <a:lnTo>
                  <a:pt x="462" y="410"/>
                </a:lnTo>
                <a:lnTo>
                  <a:pt x="462" y="411"/>
                </a:lnTo>
                <a:lnTo>
                  <a:pt x="462" y="423"/>
                </a:lnTo>
                <a:lnTo>
                  <a:pt x="462" y="424"/>
                </a:lnTo>
                <a:lnTo>
                  <a:pt x="453" y="423"/>
                </a:lnTo>
                <a:lnTo>
                  <a:pt x="447" y="423"/>
                </a:lnTo>
                <a:lnTo>
                  <a:pt x="445" y="423"/>
                </a:lnTo>
                <a:lnTo>
                  <a:pt x="444" y="423"/>
                </a:lnTo>
                <a:lnTo>
                  <a:pt x="444" y="428"/>
                </a:lnTo>
                <a:lnTo>
                  <a:pt x="444" y="435"/>
                </a:lnTo>
                <a:lnTo>
                  <a:pt x="444" y="442"/>
                </a:lnTo>
                <a:lnTo>
                  <a:pt x="444" y="443"/>
                </a:lnTo>
                <a:lnTo>
                  <a:pt x="444" y="445"/>
                </a:lnTo>
                <a:lnTo>
                  <a:pt x="444" y="447"/>
                </a:lnTo>
                <a:lnTo>
                  <a:pt x="444" y="450"/>
                </a:lnTo>
                <a:lnTo>
                  <a:pt x="442" y="450"/>
                </a:lnTo>
                <a:lnTo>
                  <a:pt x="440" y="450"/>
                </a:lnTo>
                <a:lnTo>
                  <a:pt x="436" y="450"/>
                </a:lnTo>
                <a:lnTo>
                  <a:pt x="435" y="450"/>
                </a:lnTo>
                <a:lnTo>
                  <a:pt x="428" y="450"/>
                </a:lnTo>
                <a:lnTo>
                  <a:pt x="413" y="450"/>
                </a:lnTo>
                <a:lnTo>
                  <a:pt x="412" y="451"/>
                </a:lnTo>
                <a:lnTo>
                  <a:pt x="412" y="454"/>
                </a:lnTo>
                <a:lnTo>
                  <a:pt x="412" y="457"/>
                </a:lnTo>
                <a:lnTo>
                  <a:pt x="412" y="462"/>
                </a:lnTo>
                <a:close/>
                <a:moveTo>
                  <a:pt x="412" y="484"/>
                </a:moveTo>
                <a:lnTo>
                  <a:pt x="425" y="484"/>
                </a:lnTo>
                <a:lnTo>
                  <a:pt x="438" y="484"/>
                </a:lnTo>
                <a:lnTo>
                  <a:pt x="437" y="478"/>
                </a:lnTo>
                <a:lnTo>
                  <a:pt x="440" y="478"/>
                </a:lnTo>
                <a:lnTo>
                  <a:pt x="440" y="475"/>
                </a:lnTo>
                <a:lnTo>
                  <a:pt x="437" y="475"/>
                </a:lnTo>
                <a:lnTo>
                  <a:pt x="436" y="471"/>
                </a:lnTo>
                <a:lnTo>
                  <a:pt x="436" y="467"/>
                </a:lnTo>
                <a:lnTo>
                  <a:pt x="427" y="467"/>
                </a:lnTo>
                <a:lnTo>
                  <a:pt x="424" y="467"/>
                </a:lnTo>
                <a:lnTo>
                  <a:pt x="412" y="467"/>
                </a:lnTo>
                <a:lnTo>
                  <a:pt x="412" y="468"/>
                </a:lnTo>
                <a:lnTo>
                  <a:pt x="412" y="471"/>
                </a:lnTo>
                <a:lnTo>
                  <a:pt x="412" y="484"/>
                </a:lnTo>
                <a:close/>
                <a:moveTo>
                  <a:pt x="413" y="279"/>
                </a:moveTo>
                <a:lnTo>
                  <a:pt x="416" y="279"/>
                </a:lnTo>
                <a:lnTo>
                  <a:pt x="420" y="279"/>
                </a:lnTo>
                <a:lnTo>
                  <a:pt x="421" y="279"/>
                </a:lnTo>
                <a:lnTo>
                  <a:pt x="424" y="279"/>
                </a:lnTo>
                <a:lnTo>
                  <a:pt x="428" y="279"/>
                </a:lnTo>
                <a:lnTo>
                  <a:pt x="427" y="286"/>
                </a:lnTo>
                <a:lnTo>
                  <a:pt x="424" y="296"/>
                </a:lnTo>
                <a:lnTo>
                  <a:pt x="420" y="312"/>
                </a:lnTo>
                <a:lnTo>
                  <a:pt x="415" y="312"/>
                </a:lnTo>
                <a:lnTo>
                  <a:pt x="415" y="315"/>
                </a:lnTo>
                <a:lnTo>
                  <a:pt x="420" y="315"/>
                </a:lnTo>
                <a:lnTo>
                  <a:pt x="421" y="315"/>
                </a:lnTo>
                <a:lnTo>
                  <a:pt x="421" y="312"/>
                </a:lnTo>
                <a:lnTo>
                  <a:pt x="428" y="312"/>
                </a:lnTo>
                <a:lnTo>
                  <a:pt x="437" y="312"/>
                </a:lnTo>
                <a:lnTo>
                  <a:pt x="437" y="323"/>
                </a:lnTo>
                <a:lnTo>
                  <a:pt x="437" y="324"/>
                </a:lnTo>
                <a:lnTo>
                  <a:pt x="438" y="324"/>
                </a:lnTo>
                <a:lnTo>
                  <a:pt x="438" y="328"/>
                </a:lnTo>
                <a:lnTo>
                  <a:pt x="439" y="328"/>
                </a:lnTo>
                <a:lnTo>
                  <a:pt x="441" y="328"/>
                </a:lnTo>
                <a:lnTo>
                  <a:pt x="441" y="332"/>
                </a:lnTo>
                <a:lnTo>
                  <a:pt x="440" y="332"/>
                </a:lnTo>
                <a:lnTo>
                  <a:pt x="440" y="338"/>
                </a:lnTo>
                <a:lnTo>
                  <a:pt x="444" y="338"/>
                </a:lnTo>
                <a:lnTo>
                  <a:pt x="444" y="337"/>
                </a:lnTo>
                <a:lnTo>
                  <a:pt x="444" y="336"/>
                </a:lnTo>
                <a:lnTo>
                  <a:pt x="444" y="335"/>
                </a:lnTo>
                <a:lnTo>
                  <a:pt x="445" y="334"/>
                </a:lnTo>
                <a:lnTo>
                  <a:pt x="446" y="335"/>
                </a:lnTo>
                <a:lnTo>
                  <a:pt x="448" y="328"/>
                </a:lnTo>
                <a:lnTo>
                  <a:pt x="445" y="328"/>
                </a:lnTo>
                <a:lnTo>
                  <a:pt x="445" y="325"/>
                </a:lnTo>
                <a:lnTo>
                  <a:pt x="445" y="324"/>
                </a:lnTo>
                <a:lnTo>
                  <a:pt x="445" y="321"/>
                </a:lnTo>
                <a:lnTo>
                  <a:pt x="454" y="321"/>
                </a:lnTo>
                <a:lnTo>
                  <a:pt x="448" y="321"/>
                </a:lnTo>
                <a:lnTo>
                  <a:pt x="448" y="319"/>
                </a:lnTo>
                <a:lnTo>
                  <a:pt x="449" y="319"/>
                </a:lnTo>
                <a:lnTo>
                  <a:pt x="454" y="319"/>
                </a:lnTo>
                <a:lnTo>
                  <a:pt x="455" y="317"/>
                </a:lnTo>
                <a:lnTo>
                  <a:pt x="455" y="312"/>
                </a:lnTo>
                <a:lnTo>
                  <a:pt x="456" y="306"/>
                </a:lnTo>
                <a:lnTo>
                  <a:pt x="456" y="301"/>
                </a:lnTo>
                <a:lnTo>
                  <a:pt x="445" y="301"/>
                </a:lnTo>
                <a:lnTo>
                  <a:pt x="445" y="300"/>
                </a:lnTo>
                <a:lnTo>
                  <a:pt x="445" y="298"/>
                </a:lnTo>
                <a:lnTo>
                  <a:pt x="445" y="296"/>
                </a:lnTo>
                <a:lnTo>
                  <a:pt x="445" y="295"/>
                </a:lnTo>
                <a:lnTo>
                  <a:pt x="457" y="295"/>
                </a:lnTo>
                <a:lnTo>
                  <a:pt x="457" y="294"/>
                </a:lnTo>
                <a:lnTo>
                  <a:pt x="453" y="292"/>
                </a:lnTo>
                <a:lnTo>
                  <a:pt x="452" y="291"/>
                </a:lnTo>
                <a:lnTo>
                  <a:pt x="450" y="291"/>
                </a:lnTo>
                <a:lnTo>
                  <a:pt x="449" y="291"/>
                </a:lnTo>
                <a:lnTo>
                  <a:pt x="448" y="291"/>
                </a:lnTo>
                <a:lnTo>
                  <a:pt x="447" y="291"/>
                </a:lnTo>
                <a:lnTo>
                  <a:pt x="447" y="290"/>
                </a:lnTo>
                <a:lnTo>
                  <a:pt x="445" y="290"/>
                </a:lnTo>
                <a:lnTo>
                  <a:pt x="445" y="284"/>
                </a:lnTo>
                <a:lnTo>
                  <a:pt x="445" y="279"/>
                </a:lnTo>
                <a:lnTo>
                  <a:pt x="445" y="278"/>
                </a:lnTo>
                <a:lnTo>
                  <a:pt x="448" y="279"/>
                </a:lnTo>
                <a:lnTo>
                  <a:pt x="450" y="282"/>
                </a:lnTo>
                <a:lnTo>
                  <a:pt x="458" y="286"/>
                </a:lnTo>
                <a:lnTo>
                  <a:pt x="461" y="267"/>
                </a:lnTo>
                <a:lnTo>
                  <a:pt x="462" y="265"/>
                </a:lnTo>
                <a:lnTo>
                  <a:pt x="453" y="265"/>
                </a:lnTo>
                <a:lnTo>
                  <a:pt x="452" y="265"/>
                </a:lnTo>
                <a:lnTo>
                  <a:pt x="446" y="266"/>
                </a:lnTo>
                <a:lnTo>
                  <a:pt x="445" y="265"/>
                </a:lnTo>
                <a:lnTo>
                  <a:pt x="445" y="263"/>
                </a:lnTo>
                <a:lnTo>
                  <a:pt x="433" y="263"/>
                </a:lnTo>
                <a:lnTo>
                  <a:pt x="432" y="263"/>
                </a:lnTo>
                <a:lnTo>
                  <a:pt x="431" y="267"/>
                </a:lnTo>
                <a:lnTo>
                  <a:pt x="430" y="270"/>
                </a:lnTo>
                <a:lnTo>
                  <a:pt x="413" y="270"/>
                </a:lnTo>
                <a:lnTo>
                  <a:pt x="413" y="275"/>
                </a:lnTo>
                <a:lnTo>
                  <a:pt x="413" y="279"/>
                </a:lnTo>
                <a:close/>
                <a:moveTo>
                  <a:pt x="413" y="263"/>
                </a:moveTo>
                <a:lnTo>
                  <a:pt x="416" y="263"/>
                </a:lnTo>
                <a:lnTo>
                  <a:pt x="416" y="261"/>
                </a:lnTo>
                <a:lnTo>
                  <a:pt x="416" y="259"/>
                </a:lnTo>
                <a:lnTo>
                  <a:pt x="413" y="259"/>
                </a:lnTo>
                <a:lnTo>
                  <a:pt x="413" y="262"/>
                </a:lnTo>
                <a:lnTo>
                  <a:pt x="413" y="263"/>
                </a:lnTo>
                <a:close/>
                <a:moveTo>
                  <a:pt x="413" y="249"/>
                </a:moveTo>
                <a:lnTo>
                  <a:pt x="420" y="249"/>
                </a:lnTo>
                <a:lnTo>
                  <a:pt x="420" y="248"/>
                </a:lnTo>
                <a:lnTo>
                  <a:pt x="425" y="246"/>
                </a:lnTo>
                <a:lnTo>
                  <a:pt x="431" y="246"/>
                </a:lnTo>
                <a:lnTo>
                  <a:pt x="436" y="248"/>
                </a:lnTo>
                <a:lnTo>
                  <a:pt x="436" y="246"/>
                </a:lnTo>
                <a:lnTo>
                  <a:pt x="437" y="246"/>
                </a:lnTo>
                <a:lnTo>
                  <a:pt x="442" y="248"/>
                </a:lnTo>
                <a:lnTo>
                  <a:pt x="446" y="248"/>
                </a:lnTo>
                <a:lnTo>
                  <a:pt x="445" y="259"/>
                </a:lnTo>
                <a:lnTo>
                  <a:pt x="462" y="259"/>
                </a:lnTo>
                <a:lnTo>
                  <a:pt x="463" y="253"/>
                </a:lnTo>
                <a:lnTo>
                  <a:pt x="464" y="248"/>
                </a:lnTo>
                <a:lnTo>
                  <a:pt x="464" y="246"/>
                </a:lnTo>
                <a:lnTo>
                  <a:pt x="468" y="216"/>
                </a:lnTo>
                <a:lnTo>
                  <a:pt x="470" y="208"/>
                </a:lnTo>
                <a:lnTo>
                  <a:pt x="472" y="184"/>
                </a:lnTo>
                <a:lnTo>
                  <a:pt x="474" y="166"/>
                </a:lnTo>
                <a:lnTo>
                  <a:pt x="475" y="159"/>
                </a:lnTo>
                <a:lnTo>
                  <a:pt x="457" y="159"/>
                </a:lnTo>
                <a:lnTo>
                  <a:pt x="437" y="159"/>
                </a:lnTo>
                <a:lnTo>
                  <a:pt x="436" y="159"/>
                </a:lnTo>
                <a:lnTo>
                  <a:pt x="435" y="159"/>
                </a:lnTo>
                <a:lnTo>
                  <a:pt x="433" y="159"/>
                </a:lnTo>
                <a:lnTo>
                  <a:pt x="428" y="159"/>
                </a:lnTo>
                <a:lnTo>
                  <a:pt x="425" y="159"/>
                </a:lnTo>
                <a:lnTo>
                  <a:pt x="424" y="159"/>
                </a:lnTo>
                <a:lnTo>
                  <a:pt x="421" y="159"/>
                </a:lnTo>
                <a:lnTo>
                  <a:pt x="420" y="159"/>
                </a:lnTo>
                <a:lnTo>
                  <a:pt x="419" y="159"/>
                </a:lnTo>
                <a:lnTo>
                  <a:pt x="418" y="159"/>
                </a:lnTo>
                <a:lnTo>
                  <a:pt x="416" y="159"/>
                </a:lnTo>
                <a:lnTo>
                  <a:pt x="415" y="159"/>
                </a:lnTo>
                <a:lnTo>
                  <a:pt x="415" y="160"/>
                </a:lnTo>
                <a:lnTo>
                  <a:pt x="414" y="161"/>
                </a:lnTo>
                <a:lnTo>
                  <a:pt x="414" y="162"/>
                </a:lnTo>
                <a:lnTo>
                  <a:pt x="414" y="165"/>
                </a:lnTo>
                <a:lnTo>
                  <a:pt x="414" y="167"/>
                </a:lnTo>
                <a:lnTo>
                  <a:pt x="414" y="172"/>
                </a:lnTo>
                <a:lnTo>
                  <a:pt x="414" y="174"/>
                </a:lnTo>
                <a:lnTo>
                  <a:pt x="414" y="175"/>
                </a:lnTo>
                <a:lnTo>
                  <a:pt x="414" y="192"/>
                </a:lnTo>
                <a:lnTo>
                  <a:pt x="414" y="200"/>
                </a:lnTo>
                <a:lnTo>
                  <a:pt x="447" y="200"/>
                </a:lnTo>
                <a:lnTo>
                  <a:pt x="444" y="215"/>
                </a:lnTo>
                <a:lnTo>
                  <a:pt x="437" y="215"/>
                </a:lnTo>
                <a:lnTo>
                  <a:pt x="433" y="215"/>
                </a:lnTo>
                <a:lnTo>
                  <a:pt x="424" y="215"/>
                </a:lnTo>
                <a:lnTo>
                  <a:pt x="423" y="215"/>
                </a:lnTo>
                <a:lnTo>
                  <a:pt x="420" y="215"/>
                </a:lnTo>
                <a:lnTo>
                  <a:pt x="414" y="215"/>
                </a:lnTo>
                <a:lnTo>
                  <a:pt x="413" y="224"/>
                </a:lnTo>
                <a:lnTo>
                  <a:pt x="413" y="228"/>
                </a:lnTo>
                <a:lnTo>
                  <a:pt x="413" y="249"/>
                </a:lnTo>
                <a:close/>
                <a:moveTo>
                  <a:pt x="437" y="112"/>
                </a:moveTo>
                <a:lnTo>
                  <a:pt x="441" y="112"/>
                </a:lnTo>
                <a:lnTo>
                  <a:pt x="441" y="104"/>
                </a:lnTo>
                <a:lnTo>
                  <a:pt x="440" y="104"/>
                </a:lnTo>
                <a:lnTo>
                  <a:pt x="439" y="104"/>
                </a:lnTo>
                <a:lnTo>
                  <a:pt x="437" y="104"/>
                </a:lnTo>
                <a:lnTo>
                  <a:pt x="437" y="112"/>
                </a:lnTo>
                <a:close/>
                <a:moveTo>
                  <a:pt x="447" y="500"/>
                </a:moveTo>
                <a:lnTo>
                  <a:pt x="449" y="500"/>
                </a:lnTo>
                <a:lnTo>
                  <a:pt x="453" y="500"/>
                </a:lnTo>
                <a:lnTo>
                  <a:pt x="457" y="500"/>
                </a:lnTo>
                <a:lnTo>
                  <a:pt x="454" y="499"/>
                </a:lnTo>
                <a:lnTo>
                  <a:pt x="454" y="497"/>
                </a:lnTo>
                <a:lnTo>
                  <a:pt x="454" y="496"/>
                </a:lnTo>
                <a:lnTo>
                  <a:pt x="454" y="490"/>
                </a:lnTo>
                <a:lnTo>
                  <a:pt x="454" y="488"/>
                </a:lnTo>
                <a:lnTo>
                  <a:pt x="453" y="488"/>
                </a:lnTo>
                <a:lnTo>
                  <a:pt x="450" y="490"/>
                </a:lnTo>
                <a:lnTo>
                  <a:pt x="448" y="490"/>
                </a:lnTo>
                <a:lnTo>
                  <a:pt x="448" y="491"/>
                </a:lnTo>
                <a:lnTo>
                  <a:pt x="448" y="494"/>
                </a:lnTo>
                <a:lnTo>
                  <a:pt x="447" y="500"/>
                </a:lnTo>
                <a:close/>
                <a:moveTo>
                  <a:pt x="448" y="300"/>
                </a:moveTo>
                <a:lnTo>
                  <a:pt x="452" y="300"/>
                </a:lnTo>
                <a:lnTo>
                  <a:pt x="452" y="298"/>
                </a:lnTo>
                <a:lnTo>
                  <a:pt x="448" y="298"/>
                </a:lnTo>
                <a:lnTo>
                  <a:pt x="448" y="300"/>
                </a:lnTo>
                <a:close/>
                <a:moveTo>
                  <a:pt x="454" y="328"/>
                </a:moveTo>
                <a:lnTo>
                  <a:pt x="457" y="328"/>
                </a:lnTo>
                <a:lnTo>
                  <a:pt x="463" y="328"/>
                </a:lnTo>
                <a:lnTo>
                  <a:pt x="464" y="328"/>
                </a:lnTo>
                <a:lnTo>
                  <a:pt x="468" y="328"/>
                </a:lnTo>
                <a:lnTo>
                  <a:pt x="476" y="328"/>
                </a:lnTo>
                <a:lnTo>
                  <a:pt x="476" y="327"/>
                </a:lnTo>
                <a:lnTo>
                  <a:pt x="476" y="319"/>
                </a:lnTo>
                <a:lnTo>
                  <a:pt x="475" y="319"/>
                </a:lnTo>
                <a:lnTo>
                  <a:pt x="456" y="319"/>
                </a:lnTo>
                <a:lnTo>
                  <a:pt x="455" y="323"/>
                </a:lnTo>
                <a:lnTo>
                  <a:pt x="455" y="324"/>
                </a:lnTo>
                <a:lnTo>
                  <a:pt x="455" y="326"/>
                </a:lnTo>
                <a:lnTo>
                  <a:pt x="454" y="328"/>
                </a:lnTo>
                <a:close/>
                <a:moveTo>
                  <a:pt x="456" y="307"/>
                </a:moveTo>
                <a:lnTo>
                  <a:pt x="463" y="307"/>
                </a:lnTo>
                <a:lnTo>
                  <a:pt x="470" y="307"/>
                </a:lnTo>
                <a:lnTo>
                  <a:pt x="470" y="304"/>
                </a:lnTo>
                <a:lnTo>
                  <a:pt x="470" y="301"/>
                </a:lnTo>
                <a:lnTo>
                  <a:pt x="458" y="301"/>
                </a:lnTo>
                <a:lnTo>
                  <a:pt x="457" y="301"/>
                </a:lnTo>
                <a:lnTo>
                  <a:pt x="457" y="302"/>
                </a:lnTo>
                <a:lnTo>
                  <a:pt x="457" y="306"/>
                </a:lnTo>
                <a:lnTo>
                  <a:pt x="456" y="307"/>
                </a:lnTo>
                <a:close/>
                <a:moveTo>
                  <a:pt x="459" y="287"/>
                </a:moveTo>
                <a:lnTo>
                  <a:pt x="468" y="287"/>
                </a:lnTo>
                <a:lnTo>
                  <a:pt x="470" y="288"/>
                </a:lnTo>
                <a:lnTo>
                  <a:pt x="470" y="283"/>
                </a:lnTo>
                <a:lnTo>
                  <a:pt x="470" y="281"/>
                </a:lnTo>
                <a:lnTo>
                  <a:pt x="470" y="270"/>
                </a:lnTo>
                <a:lnTo>
                  <a:pt x="470" y="267"/>
                </a:lnTo>
                <a:lnTo>
                  <a:pt x="470" y="263"/>
                </a:lnTo>
                <a:lnTo>
                  <a:pt x="470" y="260"/>
                </a:lnTo>
                <a:lnTo>
                  <a:pt x="471" y="260"/>
                </a:lnTo>
                <a:lnTo>
                  <a:pt x="471" y="253"/>
                </a:lnTo>
                <a:lnTo>
                  <a:pt x="471" y="248"/>
                </a:lnTo>
                <a:lnTo>
                  <a:pt x="465" y="248"/>
                </a:lnTo>
                <a:lnTo>
                  <a:pt x="464" y="252"/>
                </a:lnTo>
                <a:lnTo>
                  <a:pt x="464" y="253"/>
                </a:lnTo>
                <a:lnTo>
                  <a:pt x="463" y="267"/>
                </a:lnTo>
                <a:lnTo>
                  <a:pt x="459" y="287"/>
                </a:lnTo>
                <a:close/>
                <a:moveTo>
                  <a:pt x="463" y="501"/>
                </a:moveTo>
                <a:lnTo>
                  <a:pt x="471" y="501"/>
                </a:lnTo>
                <a:lnTo>
                  <a:pt x="474" y="501"/>
                </a:lnTo>
                <a:lnTo>
                  <a:pt x="475" y="500"/>
                </a:lnTo>
                <a:lnTo>
                  <a:pt x="475" y="497"/>
                </a:lnTo>
                <a:lnTo>
                  <a:pt x="475" y="496"/>
                </a:lnTo>
                <a:lnTo>
                  <a:pt x="483" y="496"/>
                </a:lnTo>
                <a:lnTo>
                  <a:pt x="483" y="494"/>
                </a:lnTo>
                <a:lnTo>
                  <a:pt x="484" y="494"/>
                </a:lnTo>
                <a:lnTo>
                  <a:pt x="490" y="494"/>
                </a:lnTo>
                <a:lnTo>
                  <a:pt x="490" y="495"/>
                </a:lnTo>
                <a:lnTo>
                  <a:pt x="490" y="496"/>
                </a:lnTo>
                <a:lnTo>
                  <a:pt x="490" y="499"/>
                </a:lnTo>
                <a:lnTo>
                  <a:pt x="490" y="500"/>
                </a:lnTo>
                <a:lnTo>
                  <a:pt x="490" y="502"/>
                </a:lnTo>
                <a:lnTo>
                  <a:pt x="489" y="502"/>
                </a:lnTo>
                <a:lnTo>
                  <a:pt x="489" y="504"/>
                </a:lnTo>
                <a:lnTo>
                  <a:pt x="489" y="508"/>
                </a:lnTo>
                <a:lnTo>
                  <a:pt x="489" y="509"/>
                </a:lnTo>
                <a:lnTo>
                  <a:pt x="492" y="509"/>
                </a:lnTo>
                <a:lnTo>
                  <a:pt x="496" y="509"/>
                </a:lnTo>
                <a:lnTo>
                  <a:pt x="496" y="500"/>
                </a:lnTo>
                <a:lnTo>
                  <a:pt x="496" y="497"/>
                </a:lnTo>
                <a:lnTo>
                  <a:pt x="496" y="492"/>
                </a:lnTo>
                <a:lnTo>
                  <a:pt x="494" y="492"/>
                </a:lnTo>
                <a:lnTo>
                  <a:pt x="492" y="492"/>
                </a:lnTo>
                <a:lnTo>
                  <a:pt x="488" y="492"/>
                </a:lnTo>
                <a:lnTo>
                  <a:pt x="484" y="491"/>
                </a:lnTo>
                <a:lnTo>
                  <a:pt x="482" y="491"/>
                </a:lnTo>
                <a:lnTo>
                  <a:pt x="480" y="490"/>
                </a:lnTo>
                <a:lnTo>
                  <a:pt x="479" y="490"/>
                </a:lnTo>
                <a:lnTo>
                  <a:pt x="476" y="490"/>
                </a:lnTo>
                <a:lnTo>
                  <a:pt x="475" y="488"/>
                </a:lnTo>
                <a:lnTo>
                  <a:pt x="475" y="487"/>
                </a:lnTo>
                <a:lnTo>
                  <a:pt x="474" y="487"/>
                </a:lnTo>
                <a:lnTo>
                  <a:pt x="465" y="487"/>
                </a:lnTo>
                <a:lnTo>
                  <a:pt x="464" y="487"/>
                </a:lnTo>
                <a:lnTo>
                  <a:pt x="463" y="494"/>
                </a:lnTo>
                <a:lnTo>
                  <a:pt x="463" y="499"/>
                </a:lnTo>
                <a:lnTo>
                  <a:pt x="463" y="501"/>
                </a:lnTo>
                <a:close/>
                <a:moveTo>
                  <a:pt x="466" y="359"/>
                </a:moveTo>
                <a:lnTo>
                  <a:pt x="468" y="359"/>
                </a:lnTo>
                <a:lnTo>
                  <a:pt x="468" y="363"/>
                </a:lnTo>
                <a:lnTo>
                  <a:pt x="472" y="363"/>
                </a:lnTo>
                <a:lnTo>
                  <a:pt x="473" y="363"/>
                </a:lnTo>
                <a:lnTo>
                  <a:pt x="473" y="359"/>
                </a:lnTo>
                <a:lnTo>
                  <a:pt x="473" y="357"/>
                </a:lnTo>
                <a:lnTo>
                  <a:pt x="473" y="354"/>
                </a:lnTo>
                <a:lnTo>
                  <a:pt x="473" y="351"/>
                </a:lnTo>
                <a:lnTo>
                  <a:pt x="473" y="345"/>
                </a:lnTo>
                <a:lnTo>
                  <a:pt x="471" y="345"/>
                </a:lnTo>
                <a:lnTo>
                  <a:pt x="470" y="345"/>
                </a:lnTo>
                <a:lnTo>
                  <a:pt x="468" y="345"/>
                </a:lnTo>
                <a:lnTo>
                  <a:pt x="468" y="348"/>
                </a:lnTo>
                <a:lnTo>
                  <a:pt x="468" y="350"/>
                </a:lnTo>
                <a:lnTo>
                  <a:pt x="468" y="355"/>
                </a:lnTo>
                <a:lnTo>
                  <a:pt x="466" y="355"/>
                </a:lnTo>
                <a:lnTo>
                  <a:pt x="466" y="359"/>
                </a:lnTo>
                <a:close/>
                <a:moveTo>
                  <a:pt x="472" y="411"/>
                </a:moveTo>
                <a:lnTo>
                  <a:pt x="473" y="423"/>
                </a:lnTo>
                <a:lnTo>
                  <a:pt x="475" y="423"/>
                </a:lnTo>
                <a:lnTo>
                  <a:pt x="475" y="420"/>
                </a:lnTo>
                <a:lnTo>
                  <a:pt x="476" y="420"/>
                </a:lnTo>
                <a:lnTo>
                  <a:pt x="478" y="418"/>
                </a:lnTo>
                <a:lnTo>
                  <a:pt x="478" y="410"/>
                </a:lnTo>
                <a:lnTo>
                  <a:pt x="476" y="410"/>
                </a:lnTo>
                <a:lnTo>
                  <a:pt x="472" y="410"/>
                </a:lnTo>
                <a:lnTo>
                  <a:pt x="472" y="411"/>
                </a:lnTo>
                <a:close/>
                <a:moveTo>
                  <a:pt x="475" y="508"/>
                </a:moveTo>
                <a:lnTo>
                  <a:pt x="475" y="509"/>
                </a:lnTo>
                <a:lnTo>
                  <a:pt x="480" y="509"/>
                </a:lnTo>
                <a:lnTo>
                  <a:pt x="480" y="508"/>
                </a:lnTo>
                <a:lnTo>
                  <a:pt x="480" y="505"/>
                </a:lnTo>
                <a:lnTo>
                  <a:pt x="481" y="502"/>
                </a:lnTo>
                <a:lnTo>
                  <a:pt x="483" y="502"/>
                </a:lnTo>
                <a:lnTo>
                  <a:pt x="483" y="500"/>
                </a:lnTo>
                <a:lnTo>
                  <a:pt x="480" y="499"/>
                </a:lnTo>
                <a:lnTo>
                  <a:pt x="480" y="502"/>
                </a:lnTo>
                <a:lnTo>
                  <a:pt x="475" y="502"/>
                </a:lnTo>
                <a:lnTo>
                  <a:pt x="475" y="503"/>
                </a:lnTo>
                <a:lnTo>
                  <a:pt x="475" y="508"/>
                </a:lnTo>
                <a:close/>
                <a:moveTo>
                  <a:pt x="475" y="366"/>
                </a:moveTo>
                <a:lnTo>
                  <a:pt x="476" y="367"/>
                </a:lnTo>
                <a:lnTo>
                  <a:pt x="476" y="368"/>
                </a:lnTo>
                <a:lnTo>
                  <a:pt x="476" y="369"/>
                </a:lnTo>
                <a:lnTo>
                  <a:pt x="476" y="374"/>
                </a:lnTo>
                <a:lnTo>
                  <a:pt x="476" y="375"/>
                </a:lnTo>
                <a:lnTo>
                  <a:pt x="476" y="376"/>
                </a:lnTo>
                <a:lnTo>
                  <a:pt x="478" y="376"/>
                </a:lnTo>
                <a:lnTo>
                  <a:pt x="478" y="377"/>
                </a:lnTo>
                <a:lnTo>
                  <a:pt x="479" y="377"/>
                </a:lnTo>
                <a:lnTo>
                  <a:pt x="480" y="377"/>
                </a:lnTo>
                <a:lnTo>
                  <a:pt x="481" y="377"/>
                </a:lnTo>
                <a:lnTo>
                  <a:pt x="481" y="376"/>
                </a:lnTo>
                <a:lnTo>
                  <a:pt x="481" y="374"/>
                </a:lnTo>
                <a:lnTo>
                  <a:pt x="481" y="373"/>
                </a:lnTo>
                <a:lnTo>
                  <a:pt x="481" y="371"/>
                </a:lnTo>
                <a:lnTo>
                  <a:pt x="481" y="369"/>
                </a:lnTo>
                <a:lnTo>
                  <a:pt x="481" y="367"/>
                </a:lnTo>
                <a:lnTo>
                  <a:pt x="481" y="366"/>
                </a:lnTo>
                <a:lnTo>
                  <a:pt x="480" y="366"/>
                </a:lnTo>
                <a:lnTo>
                  <a:pt x="479" y="366"/>
                </a:lnTo>
                <a:lnTo>
                  <a:pt x="478" y="366"/>
                </a:lnTo>
                <a:lnTo>
                  <a:pt x="475" y="366"/>
                </a:lnTo>
                <a:close/>
                <a:moveTo>
                  <a:pt x="484" y="410"/>
                </a:moveTo>
                <a:lnTo>
                  <a:pt x="485" y="410"/>
                </a:lnTo>
                <a:lnTo>
                  <a:pt x="485" y="411"/>
                </a:lnTo>
                <a:lnTo>
                  <a:pt x="485" y="412"/>
                </a:lnTo>
                <a:lnTo>
                  <a:pt x="484" y="423"/>
                </a:lnTo>
                <a:lnTo>
                  <a:pt x="488" y="423"/>
                </a:lnTo>
                <a:lnTo>
                  <a:pt x="488" y="419"/>
                </a:lnTo>
                <a:lnTo>
                  <a:pt x="488" y="416"/>
                </a:lnTo>
                <a:lnTo>
                  <a:pt x="488" y="413"/>
                </a:lnTo>
                <a:lnTo>
                  <a:pt x="488" y="411"/>
                </a:lnTo>
                <a:lnTo>
                  <a:pt x="488" y="410"/>
                </a:lnTo>
                <a:lnTo>
                  <a:pt x="490" y="410"/>
                </a:lnTo>
                <a:lnTo>
                  <a:pt x="490" y="411"/>
                </a:lnTo>
                <a:lnTo>
                  <a:pt x="490" y="416"/>
                </a:lnTo>
                <a:lnTo>
                  <a:pt x="490" y="418"/>
                </a:lnTo>
                <a:lnTo>
                  <a:pt x="490" y="419"/>
                </a:lnTo>
                <a:lnTo>
                  <a:pt x="490" y="423"/>
                </a:lnTo>
                <a:lnTo>
                  <a:pt x="501" y="424"/>
                </a:lnTo>
                <a:lnTo>
                  <a:pt x="501" y="419"/>
                </a:lnTo>
                <a:lnTo>
                  <a:pt x="501" y="418"/>
                </a:lnTo>
                <a:lnTo>
                  <a:pt x="501" y="415"/>
                </a:lnTo>
                <a:lnTo>
                  <a:pt x="501" y="412"/>
                </a:lnTo>
                <a:lnTo>
                  <a:pt x="502" y="411"/>
                </a:lnTo>
                <a:lnTo>
                  <a:pt x="502" y="410"/>
                </a:lnTo>
                <a:lnTo>
                  <a:pt x="501" y="410"/>
                </a:lnTo>
                <a:lnTo>
                  <a:pt x="500" y="410"/>
                </a:lnTo>
                <a:lnTo>
                  <a:pt x="500" y="408"/>
                </a:lnTo>
                <a:lnTo>
                  <a:pt x="500" y="407"/>
                </a:lnTo>
                <a:lnTo>
                  <a:pt x="500" y="404"/>
                </a:lnTo>
                <a:lnTo>
                  <a:pt x="502" y="404"/>
                </a:lnTo>
                <a:lnTo>
                  <a:pt x="502" y="402"/>
                </a:lnTo>
                <a:lnTo>
                  <a:pt x="504" y="396"/>
                </a:lnTo>
                <a:lnTo>
                  <a:pt x="502" y="396"/>
                </a:lnTo>
                <a:lnTo>
                  <a:pt x="498" y="396"/>
                </a:lnTo>
                <a:lnTo>
                  <a:pt x="498" y="394"/>
                </a:lnTo>
                <a:lnTo>
                  <a:pt x="484" y="394"/>
                </a:lnTo>
                <a:lnTo>
                  <a:pt x="484" y="410"/>
                </a:lnTo>
                <a:close/>
                <a:moveTo>
                  <a:pt x="489" y="183"/>
                </a:moveTo>
                <a:lnTo>
                  <a:pt x="491" y="183"/>
                </a:lnTo>
                <a:lnTo>
                  <a:pt x="491" y="184"/>
                </a:lnTo>
                <a:lnTo>
                  <a:pt x="491" y="187"/>
                </a:lnTo>
                <a:lnTo>
                  <a:pt x="493" y="186"/>
                </a:lnTo>
                <a:lnTo>
                  <a:pt x="493" y="183"/>
                </a:lnTo>
                <a:lnTo>
                  <a:pt x="492" y="183"/>
                </a:lnTo>
                <a:lnTo>
                  <a:pt x="491" y="182"/>
                </a:lnTo>
                <a:lnTo>
                  <a:pt x="489" y="182"/>
                </a:lnTo>
                <a:lnTo>
                  <a:pt x="489" y="183"/>
                </a:lnTo>
                <a:close/>
                <a:moveTo>
                  <a:pt x="491" y="572"/>
                </a:moveTo>
                <a:lnTo>
                  <a:pt x="491" y="574"/>
                </a:lnTo>
                <a:lnTo>
                  <a:pt x="497" y="574"/>
                </a:lnTo>
                <a:lnTo>
                  <a:pt x="507" y="574"/>
                </a:lnTo>
                <a:lnTo>
                  <a:pt x="513" y="574"/>
                </a:lnTo>
                <a:lnTo>
                  <a:pt x="514" y="574"/>
                </a:lnTo>
                <a:lnTo>
                  <a:pt x="514" y="570"/>
                </a:lnTo>
                <a:lnTo>
                  <a:pt x="515" y="557"/>
                </a:lnTo>
                <a:lnTo>
                  <a:pt x="509" y="557"/>
                </a:lnTo>
                <a:lnTo>
                  <a:pt x="508" y="557"/>
                </a:lnTo>
                <a:lnTo>
                  <a:pt x="507" y="557"/>
                </a:lnTo>
                <a:lnTo>
                  <a:pt x="507" y="555"/>
                </a:lnTo>
                <a:lnTo>
                  <a:pt x="504" y="555"/>
                </a:lnTo>
                <a:lnTo>
                  <a:pt x="501" y="555"/>
                </a:lnTo>
                <a:lnTo>
                  <a:pt x="500" y="555"/>
                </a:lnTo>
                <a:lnTo>
                  <a:pt x="498" y="555"/>
                </a:lnTo>
                <a:lnTo>
                  <a:pt x="497" y="555"/>
                </a:lnTo>
                <a:lnTo>
                  <a:pt x="491" y="555"/>
                </a:lnTo>
                <a:lnTo>
                  <a:pt x="491" y="558"/>
                </a:lnTo>
                <a:lnTo>
                  <a:pt x="491" y="559"/>
                </a:lnTo>
                <a:lnTo>
                  <a:pt x="491" y="561"/>
                </a:lnTo>
                <a:lnTo>
                  <a:pt x="491" y="562"/>
                </a:lnTo>
                <a:lnTo>
                  <a:pt x="491" y="572"/>
                </a:lnTo>
                <a:close/>
                <a:moveTo>
                  <a:pt x="491" y="530"/>
                </a:moveTo>
                <a:lnTo>
                  <a:pt x="493" y="530"/>
                </a:lnTo>
                <a:lnTo>
                  <a:pt x="493" y="529"/>
                </a:lnTo>
                <a:lnTo>
                  <a:pt x="491" y="529"/>
                </a:lnTo>
                <a:lnTo>
                  <a:pt x="491" y="530"/>
                </a:lnTo>
                <a:close/>
                <a:moveTo>
                  <a:pt x="493" y="136"/>
                </a:moveTo>
                <a:lnTo>
                  <a:pt x="496" y="136"/>
                </a:lnTo>
                <a:lnTo>
                  <a:pt x="496" y="134"/>
                </a:lnTo>
                <a:lnTo>
                  <a:pt x="493" y="134"/>
                </a:lnTo>
                <a:lnTo>
                  <a:pt x="493" y="135"/>
                </a:lnTo>
                <a:lnTo>
                  <a:pt x="493" y="136"/>
                </a:lnTo>
                <a:close/>
                <a:moveTo>
                  <a:pt x="494" y="377"/>
                </a:moveTo>
                <a:lnTo>
                  <a:pt x="496" y="377"/>
                </a:lnTo>
                <a:lnTo>
                  <a:pt x="499" y="377"/>
                </a:lnTo>
                <a:lnTo>
                  <a:pt x="500" y="377"/>
                </a:lnTo>
                <a:lnTo>
                  <a:pt x="504" y="377"/>
                </a:lnTo>
                <a:lnTo>
                  <a:pt x="505" y="377"/>
                </a:lnTo>
                <a:lnTo>
                  <a:pt x="506" y="376"/>
                </a:lnTo>
                <a:lnTo>
                  <a:pt x="507" y="375"/>
                </a:lnTo>
                <a:lnTo>
                  <a:pt x="507" y="374"/>
                </a:lnTo>
                <a:lnTo>
                  <a:pt x="507" y="363"/>
                </a:lnTo>
                <a:lnTo>
                  <a:pt x="506" y="346"/>
                </a:lnTo>
                <a:lnTo>
                  <a:pt x="506" y="345"/>
                </a:lnTo>
                <a:lnTo>
                  <a:pt x="500" y="345"/>
                </a:lnTo>
                <a:lnTo>
                  <a:pt x="499" y="345"/>
                </a:lnTo>
                <a:lnTo>
                  <a:pt x="498" y="345"/>
                </a:lnTo>
                <a:lnTo>
                  <a:pt x="497" y="345"/>
                </a:lnTo>
                <a:lnTo>
                  <a:pt x="496" y="345"/>
                </a:lnTo>
                <a:lnTo>
                  <a:pt x="496" y="346"/>
                </a:lnTo>
                <a:lnTo>
                  <a:pt x="494" y="353"/>
                </a:lnTo>
                <a:lnTo>
                  <a:pt x="494" y="359"/>
                </a:lnTo>
                <a:lnTo>
                  <a:pt x="494" y="361"/>
                </a:lnTo>
                <a:lnTo>
                  <a:pt x="494" y="365"/>
                </a:lnTo>
                <a:lnTo>
                  <a:pt x="494" y="371"/>
                </a:lnTo>
                <a:lnTo>
                  <a:pt x="494" y="375"/>
                </a:lnTo>
                <a:lnTo>
                  <a:pt x="494" y="377"/>
                </a:lnTo>
                <a:close/>
                <a:moveTo>
                  <a:pt x="507" y="520"/>
                </a:moveTo>
                <a:lnTo>
                  <a:pt x="515" y="520"/>
                </a:lnTo>
                <a:lnTo>
                  <a:pt x="516" y="520"/>
                </a:lnTo>
                <a:lnTo>
                  <a:pt x="517" y="520"/>
                </a:lnTo>
                <a:lnTo>
                  <a:pt x="517" y="519"/>
                </a:lnTo>
                <a:lnTo>
                  <a:pt x="515" y="519"/>
                </a:lnTo>
                <a:lnTo>
                  <a:pt x="513" y="517"/>
                </a:lnTo>
                <a:lnTo>
                  <a:pt x="508" y="517"/>
                </a:lnTo>
                <a:lnTo>
                  <a:pt x="508" y="512"/>
                </a:lnTo>
                <a:lnTo>
                  <a:pt x="509" y="512"/>
                </a:lnTo>
                <a:lnTo>
                  <a:pt x="509" y="509"/>
                </a:lnTo>
                <a:lnTo>
                  <a:pt x="507" y="509"/>
                </a:lnTo>
                <a:lnTo>
                  <a:pt x="507" y="520"/>
                </a:lnTo>
                <a:close/>
                <a:moveTo>
                  <a:pt x="507" y="345"/>
                </a:moveTo>
                <a:lnTo>
                  <a:pt x="508" y="345"/>
                </a:lnTo>
                <a:lnTo>
                  <a:pt x="525" y="345"/>
                </a:lnTo>
                <a:lnTo>
                  <a:pt x="537" y="345"/>
                </a:lnTo>
                <a:lnTo>
                  <a:pt x="540" y="345"/>
                </a:lnTo>
                <a:lnTo>
                  <a:pt x="541" y="344"/>
                </a:lnTo>
                <a:lnTo>
                  <a:pt x="541" y="343"/>
                </a:lnTo>
                <a:lnTo>
                  <a:pt x="541" y="342"/>
                </a:lnTo>
                <a:lnTo>
                  <a:pt x="541" y="340"/>
                </a:lnTo>
                <a:lnTo>
                  <a:pt x="542" y="338"/>
                </a:lnTo>
                <a:lnTo>
                  <a:pt x="542" y="337"/>
                </a:lnTo>
                <a:lnTo>
                  <a:pt x="542" y="325"/>
                </a:lnTo>
                <a:lnTo>
                  <a:pt x="542" y="318"/>
                </a:lnTo>
                <a:lnTo>
                  <a:pt x="542" y="304"/>
                </a:lnTo>
                <a:lnTo>
                  <a:pt x="547" y="304"/>
                </a:lnTo>
                <a:lnTo>
                  <a:pt x="547" y="299"/>
                </a:lnTo>
                <a:lnTo>
                  <a:pt x="542" y="299"/>
                </a:lnTo>
                <a:lnTo>
                  <a:pt x="542" y="292"/>
                </a:lnTo>
                <a:lnTo>
                  <a:pt x="542" y="287"/>
                </a:lnTo>
                <a:lnTo>
                  <a:pt x="542" y="284"/>
                </a:lnTo>
                <a:lnTo>
                  <a:pt x="542" y="283"/>
                </a:lnTo>
                <a:lnTo>
                  <a:pt x="542" y="277"/>
                </a:lnTo>
                <a:lnTo>
                  <a:pt x="542" y="271"/>
                </a:lnTo>
                <a:lnTo>
                  <a:pt x="552" y="273"/>
                </a:lnTo>
                <a:lnTo>
                  <a:pt x="552" y="265"/>
                </a:lnTo>
                <a:lnTo>
                  <a:pt x="552" y="258"/>
                </a:lnTo>
                <a:lnTo>
                  <a:pt x="552" y="251"/>
                </a:lnTo>
                <a:lnTo>
                  <a:pt x="552" y="249"/>
                </a:lnTo>
                <a:lnTo>
                  <a:pt x="552" y="246"/>
                </a:lnTo>
                <a:lnTo>
                  <a:pt x="552" y="244"/>
                </a:lnTo>
                <a:lnTo>
                  <a:pt x="549" y="244"/>
                </a:lnTo>
                <a:lnTo>
                  <a:pt x="542" y="244"/>
                </a:lnTo>
                <a:lnTo>
                  <a:pt x="542" y="236"/>
                </a:lnTo>
                <a:lnTo>
                  <a:pt x="542" y="233"/>
                </a:lnTo>
                <a:lnTo>
                  <a:pt x="542" y="232"/>
                </a:lnTo>
                <a:lnTo>
                  <a:pt x="542" y="231"/>
                </a:lnTo>
                <a:lnTo>
                  <a:pt x="541" y="231"/>
                </a:lnTo>
                <a:lnTo>
                  <a:pt x="540" y="231"/>
                </a:lnTo>
                <a:lnTo>
                  <a:pt x="537" y="231"/>
                </a:lnTo>
                <a:lnTo>
                  <a:pt x="533" y="229"/>
                </a:lnTo>
                <a:lnTo>
                  <a:pt x="533" y="227"/>
                </a:lnTo>
                <a:lnTo>
                  <a:pt x="528" y="227"/>
                </a:lnTo>
                <a:lnTo>
                  <a:pt x="527" y="227"/>
                </a:lnTo>
                <a:lnTo>
                  <a:pt x="527" y="225"/>
                </a:lnTo>
                <a:lnTo>
                  <a:pt x="533" y="225"/>
                </a:lnTo>
                <a:lnTo>
                  <a:pt x="533" y="216"/>
                </a:lnTo>
                <a:lnTo>
                  <a:pt x="510" y="216"/>
                </a:lnTo>
                <a:lnTo>
                  <a:pt x="510" y="219"/>
                </a:lnTo>
                <a:lnTo>
                  <a:pt x="510" y="225"/>
                </a:lnTo>
                <a:lnTo>
                  <a:pt x="511" y="225"/>
                </a:lnTo>
                <a:lnTo>
                  <a:pt x="522" y="225"/>
                </a:lnTo>
                <a:lnTo>
                  <a:pt x="522" y="226"/>
                </a:lnTo>
                <a:lnTo>
                  <a:pt x="522" y="227"/>
                </a:lnTo>
                <a:lnTo>
                  <a:pt x="522" y="229"/>
                </a:lnTo>
                <a:lnTo>
                  <a:pt x="522" y="232"/>
                </a:lnTo>
                <a:lnTo>
                  <a:pt x="522" y="233"/>
                </a:lnTo>
                <a:lnTo>
                  <a:pt x="522" y="235"/>
                </a:lnTo>
                <a:lnTo>
                  <a:pt x="522" y="237"/>
                </a:lnTo>
                <a:lnTo>
                  <a:pt x="522" y="240"/>
                </a:lnTo>
                <a:lnTo>
                  <a:pt x="526" y="240"/>
                </a:lnTo>
                <a:lnTo>
                  <a:pt x="527" y="240"/>
                </a:lnTo>
                <a:lnTo>
                  <a:pt x="527" y="242"/>
                </a:lnTo>
                <a:lnTo>
                  <a:pt x="522" y="242"/>
                </a:lnTo>
                <a:lnTo>
                  <a:pt x="522" y="245"/>
                </a:lnTo>
                <a:lnTo>
                  <a:pt x="522" y="248"/>
                </a:lnTo>
                <a:lnTo>
                  <a:pt x="510" y="248"/>
                </a:lnTo>
                <a:lnTo>
                  <a:pt x="510" y="252"/>
                </a:lnTo>
                <a:lnTo>
                  <a:pt x="509" y="263"/>
                </a:lnTo>
                <a:lnTo>
                  <a:pt x="509" y="269"/>
                </a:lnTo>
                <a:lnTo>
                  <a:pt x="509" y="285"/>
                </a:lnTo>
                <a:lnTo>
                  <a:pt x="509" y="292"/>
                </a:lnTo>
                <a:lnTo>
                  <a:pt x="509" y="293"/>
                </a:lnTo>
                <a:lnTo>
                  <a:pt x="509" y="298"/>
                </a:lnTo>
                <a:lnTo>
                  <a:pt x="509" y="302"/>
                </a:lnTo>
                <a:lnTo>
                  <a:pt x="509" y="308"/>
                </a:lnTo>
                <a:lnTo>
                  <a:pt x="509" y="310"/>
                </a:lnTo>
                <a:lnTo>
                  <a:pt x="509" y="311"/>
                </a:lnTo>
                <a:lnTo>
                  <a:pt x="509" y="313"/>
                </a:lnTo>
                <a:lnTo>
                  <a:pt x="508" y="313"/>
                </a:lnTo>
                <a:lnTo>
                  <a:pt x="508" y="315"/>
                </a:lnTo>
                <a:lnTo>
                  <a:pt x="508" y="316"/>
                </a:lnTo>
                <a:lnTo>
                  <a:pt x="508" y="317"/>
                </a:lnTo>
                <a:lnTo>
                  <a:pt x="508" y="318"/>
                </a:lnTo>
                <a:lnTo>
                  <a:pt x="507" y="328"/>
                </a:lnTo>
                <a:lnTo>
                  <a:pt x="507" y="335"/>
                </a:lnTo>
                <a:lnTo>
                  <a:pt x="507" y="336"/>
                </a:lnTo>
                <a:lnTo>
                  <a:pt x="507" y="343"/>
                </a:lnTo>
                <a:lnTo>
                  <a:pt x="507" y="345"/>
                </a:lnTo>
                <a:close/>
                <a:moveTo>
                  <a:pt x="511" y="485"/>
                </a:moveTo>
                <a:lnTo>
                  <a:pt x="513" y="485"/>
                </a:lnTo>
                <a:lnTo>
                  <a:pt x="517" y="484"/>
                </a:lnTo>
                <a:lnTo>
                  <a:pt x="522" y="483"/>
                </a:lnTo>
                <a:lnTo>
                  <a:pt x="527" y="480"/>
                </a:lnTo>
                <a:lnTo>
                  <a:pt x="531" y="479"/>
                </a:lnTo>
                <a:lnTo>
                  <a:pt x="539" y="476"/>
                </a:lnTo>
                <a:lnTo>
                  <a:pt x="518" y="476"/>
                </a:lnTo>
                <a:lnTo>
                  <a:pt x="516" y="476"/>
                </a:lnTo>
                <a:lnTo>
                  <a:pt x="516" y="477"/>
                </a:lnTo>
                <a:lnTo>
                  <a:pt x="515" y="478"/>
                </a:lnTo>
                <a:lnTo>
                  <a:pt x="514" y="479"/>
                </a:lnTo>
                <a:lnTo>
                  <a:pt x="513" y="479"/>
                </a:lnTo>
                <a:lnTo>
                  <a:pt x="513" y="480"/>
                </a:lnTo>
                <a:lnTo>
                  <a:pt x="511" y="480"/>
                </a:lnTo>
                <a:lnTo>
                  <a:pt x="511" y="482"/>
                </a:lnTo>
                <a:lnTo>
                  <a:pt x="511" y="483"/>
                </a:lnTo>
                <a:lnTo>
                  <a:pt x="513" y="483"/>
                </a:lnTo>
                <a:lnTo>
                  <a:pt x="513" y="484"/>
                </a:lnTo>
                <a:lnTo>
                  <a:pt x="513" y="485"/>
                </a:lnTo>
                <a:lnTo>
                  <a:pt x="511" y="485"/>
                </a:lnTo>
                <a:close/>
                <a:moveTo>
                  <a:pt x="514" y="611"/>
                </a:moveTo>
                <a:lnTo>
                  <a:pt x="525" y="611"/>
                </a:lnTo>
                <a:lnTo>
                  <a:pt x="526" y="610"/>
                </a:lnTo>
                <a:lnTo>
                  <a:pt x="526" y="609"/>
                </a:lnTo>
                <a:lnTo>
                  <a:pt x="526" y="603"/>
                </a:lnTo>
                <a:lnTo>
                  <a:pt x="526" y="601"/>
                </a:lnTo>
                <a:lnTo>
                  <a:pt x="525" y="597"/>
                </a:lnTo>
                <a:lnTo>
                  <a:pt x="525" y="596"/>
                </a:lnTo>
                <a:lnTo>
                  <a:pt x="525" y="595"/>
                </a:lnTo>
                <a:lnTo>
                  <a:pt x="525" y="594"/>
                </a:lnTo>
                <a:lnTo>
                  <a:pt x="526" y="593"/>
                </a:lnTo>
                <a:lnTo>
                  <a:pt x="527" y="592"/>
                </a:lnTo>
                <a:lnTo>
                  <a:pt x="527" y="591"/>
                </a:lnTo>
                <a:lnTo>
                  <a:pt x="527" y="589"/>
                </a:lnTo>
                <a:lnTo>
                  <a:pt x="527" y="587"/>
                </a:lnTo>
                <a:lnTo>
                  <a:pt x="527" y="586"/>
                </a:lnTo>
                <a:lnTo>
                  <a:pt x="526" y="586"/>
                </a:lnTo>
                <a:lnTo>
                  <a:pt x="526" y="585"/>
                </a:lnTo>
                <a:lnTo>
                  <a:pt x="525" y="585"/>
                </a:lnTo>
                <a:lnTo>
                  <a:pt x="524" y="585"/>
                </a:lnTo>
                <a:lnTo>
                  <a:pt x="524" y="584"/>
                </a:lnTo>
                <a:lnTo>
                  <a:pt x="523" y="584"/>
                </a:lnTo>
                <a:lnTo>
                  <a:pt x="522" y="584"/>
                </a:lnTo>
                <a:lnTo>
                  <a:pt x="521" y="584"/>
                </a:lnTo>
                <a:lnTo>
                  <a:pt x="519" y="584"/>
                </a:lnTo>
                <a:lnTo>
                  <a:pt x="517" y="585"/>
                </a:lnTo>
                <a:lnTo>
                  <a:pt x="516" y="585"/>
                </a:lnTo>
                <a:lnTo>
                  <a:pt x="516" y="586"/>
                </a:lnTo>
                <a:lnTo>
                  <a:pt x="514" y="586"/>
                </a:lnTo>
                <a:lnTo>
                  <a:pt x="514" y="592"/>
                </a:lnTo>
                <a:lnTo>
                  <a:pt x="514" y="602"/>
                </a:lnTo>
                <a:lnTo>
                  <a:pt x="514" y="611"/>
                </a:lnTo>
                <a:close/>
                <a:moveTo>
                  <a:pt x="515" y="496"/>
                </a:moveTo>
                <a:lnTo>
                  <a:pt x="515" y="497"/>
                </a:lnTo>
                <a:lnTo>
                  <a:pt x="516" y="499"/>
                </a:lnTo>
                <a:lnTo>
                  <a:pt x="516" y="500"/>
                </a:lnTo>
                <a:lnTo>
                  <a:pt x="516" y="501"/>
                </a:lnTo>
                <a:lnTo>
                  <a:pt x="517" y="501"/>
                </a:lnTo>
                <a:lnTo>
                  <a:pt x="517" y="503"/>
                </a:lnTo>
                <a:lnTo>
                  <a:pt x="516" y="508"/>
                </a:lnTo>
                <a:lnTo>
                  <a:pt x="516" y="509"/>
                </a:lnTo>
                <a:lnTo>
                  <a:pt x="517" y="509"/>
                </a:lnTo>
                <a:lnTo>
                  <a:pt x="519" y="509"/>
                </a:lnTo>
                <a:lnTo>
                  <a:pt x="521" y="509"/>
                </a:lnTo>
                <a:lnTo>
                  <a:pt x="533" y="509"/>
                </a:lnTo>
                <a:lnTo>
                  <a:pt x="533" y="511"/>
                </a:lnTo>
                <a:lnTo>
                  <a:pt x="533" y="527"/>
                </a:lnTo>
                <a:lnTo>
                  <a:pt x="533" y="541"/>
                </a:lnTo>
                <a:lnTo>
                  <a:pt x="551" y="541"/>
                </a:lnTo>
                <a:lnTo>
                  <a:pt x="552" y="509"/>
                </a:lnTo>
                <a:lnTo>
                  <a:pt x="557" y="509"/>
                </a:lnTo>
                <a:lnTo>
                  <a:pt x="558" y="509"/>
                </a:lnTo>
                <a:lnTo>
                  <a:pt x="562" y="509"/>
                </a:lnTo>
                <a:lnTo>
                  <a:pt x="564" y="509"/>
                </a:lnTo>
                <a:lnTo>
                  <a:pt x="565" y="509"/>
                </a:lnTo>
                <a:lnTo>
                  <a:pt x="566" y="509"/>
                </a:lnTo>
                <a:lnTo>
                  <a:pt x="567" y="509"/>
                </a:lnTo>
                <a:lnTo>
                  <a:pt x="568" y="509"/>
                </a:lnTo>
                <a:lnTo>
                  <a:pt x="569" y="510"/>
                </a:lnTo>
                <a:lnTo>
                  <a:pt x="570" y="510"/>
                </a:lnTo>
                <a:lnTo>
                  <a:pt x="576" y="510"/>
                </a:lnTo>
                <a:lnTo>
                  <a:pt x="578" y="510"/>
                </a:lnTo>
                <a:lnTo>
                  <a:pt x="579" y="480"/>
                </a:lnTo>
                <a:lnTo>
                  <a:pt x="575" y="480"/>
                </a:lnTo>
                <a:lnTo>
                  <a:pt x="573" y="480"/>
                </a:lnTo>
                <a:lnTo>
                  <a:pt x="569" y="480"/>
                </a:lnTo>
                <a:lnTo>
                  <a:pt x="568" y="480"/>
                </a:lnTo>
                <a:lnTo>
                  <a:pt x="565" y="480"/>
                </a:lnTo>
                <a:lnTo>
                  <a:pt x="562" y="479"/>
                </a:lnTo>
                <a:lnTo>
                  <a:pt x="560" y="479"/>
                </a:lnTo>
                <a:lnTo>
                  <a:pt x="559" y="479"/>
                </a:lnTo>
                <a:lnTo>
                  <a:pt x="558" y="479"/>
                </a:lnTo>
                <a:lnTo>
                  <a:pt x="554" y="479"/>
                </a:lnTo>
                <a:lnTo>
                  <a:pt x="552" y="479"/>
                </a:lnTo>
                <a:lnTo>
                  <a:pt x="551" y="480"/>
                </a:lnTo>
                <a:lnTo>
                  <a:pt x="550" y="480"/>
                </a:lnTo>
                <a:lnTo>
                  <a:pt x="549" y="480"/>
                </a:lnTo>
                <a:lnTo>
                  <a:pt x="547" y="480"/>
                </a:lnTo>
                <a:lnTo>
                  <a:pt x="545" y="480"/>
                </a:lnTo>
                <a:lnTo>
                  <a:pt x="542" y="482"/>
                </a:lnTo>
                <a:lnTo>
                  <a:pt x="539" y="483"/>
                </a:lnTo>
                <a:lnTo>
                  <a:pt x="536" y="484"/>
                </a:lnTo>
                <a:lnTo>
                  <a:pt x="532" y="485"/>
                </a:lnTo>
                <a:lnTo>
                  <a:pt x="526" y="487"/>
                </a:lnTo>
                <a:lnTo>
                  <a:pt x="524" y="488"/>
                </a:lnTo>
                <a:lnTo>
                  <a:pt x="523" y="490"/>
                </a:lnTo>
                <a:lnTo>
                  <a:pt x="522" y="490"/>
                </a:lnTo>
                <a:lnTo>
                  <a:pt x="519" y="490"/>
                </a:lnTo>
                <a:lnTo>
                  <a:pt x="517" y="491"/>
                </a:lnTo>
                <a:lnTo>
                  <a:pt x="517" y="492"/>
                </a:lnTo>
                <a:lnTo>
                  <a:pt x="517" y="493"/>
                </a:lnTo>
                <a:lnTo>
                  <a:pt x="517" y="494"/>
                </a:lnTo>
                <a:lnTo>
                  <a:pt x="515" y="496"/>
                </a:lnTo>
                <a:close/>
                <a:moveTo>
                  <a:pt x="521" y="452"/>
                </a:moveTo>
                <a:lnTo>
                  <a:pt x="522" y="452"/>
                </a:lnTo>
                <a:lnTo>
                  <a:pt x="523" y="452"/>
                </a:lnTo>
                <a:lnTo>
                  <a:pt x="524" y="452"/>
                </a:lnTo>
                <a:lnTo>
                  <a:pt x="525" y="449"/>
                </a:lnTo>
                <a:lnTo>
                  <a:pt x="525" y="444"/>
                </a:lnTo>
                <a:lnTo>
                  <a:pt x="526" y="442"/>
                </a:lnTo>
                <a:lnTo>
                  <a:pt x="523" y="443"/>
                </a:lnTo>
                <a:lnTo>
                  <a:pt x="522" y="443"/>
                </a:lnTo>
                <a:lnTo>
                  <a:pt x="521" y="443"/>
                </a:lnTo>
                <a:lnTo>
                  <a:pt x="521" y="450"/>
                </a:lnTo>
                <a:lnTo>
                  <a:pt x="521" y="452"/>
                </a:lnTo>
                <a:close/>
                <a:moveTo>
                  <a:pt x="553" y="276"/>
                </a:moveTo>
                <a:lnTo>
                  <a:pt x="558" y="276"/>
                </a:lnTo>
                <a:lnTo>
                  <a:pt x="558" y="273"/>
                </a:lnTo>
                <a:lnTo>
                  <a:pt x="553" y="273"/>
                </a:lnTo>
                <a:lnTo>
                  <a:pt x="553" y="276"/>
                </a:lnTo>
                <a:close/>
                <a:moveTo>
                  <a:pt x="574" y="262"/>
                </a:moveTo>
                <a:lnTo>
                  <a:pt x="590" y="262"/>
                </a:lnTo>
                <a:lnTo>
                  <a:pt x="590" y="260"/>
                </a:lnTo>
                <a:lnTo>
                  <a:pt x="588" y="259"/>
                </a:lnTo>
                <a:lnTo>
                  <a:pt x="583" y="252"/>
                </a:lnTo>
                <a:lnTo>
                  <a:pt x="582" y="251"/>
                </a:lnTo>
                <a:lnTo>
                  <a:pt x="582" y="250"/>
                </a:lnTo>
                <a:lnTo>
                  <a:pt x="582" y="249"/>
                </a:lnTo>
                <a:lnTo>
                  <a:pt x="579" y="249"/>
                </a:lnTo>
                <a:lnTo>
                  <a:pt x="578" y="249"/>
                </a:lnTo>
                <a:lnTo>
                  <a:pt x="575" y="249"/>
                </a:lnTo>
                <a:lnTo>
                  <a:pt x="574" y="249"/>
                </a:lnTo>
                <a:lnTo>
                  <a:pt x="574" y="250"/>
                </a:lnTo>
                <a:lnTo>
                  <a:pt x="574" y="252"/>
                </a:lnTo>
                <a:lnTo>
                  <a:pt x="574" y="257"/>
                </a:lnTo>
                <a:lnTo>
                  <a:pt x="574" y="260"/>
                </a:lnTo>
                <a:lnTo>
                  <a:pt x="574" y="262"/>
                </a:lnTo>
                <a:close/>
                <a:moveTo>
                  <a:pt x="574" y="295"/>
                </a:moveTo>
                <a:lnTo>
                  <a:pt x="575" y="295"/>
                </a:lnTo>
                <a:lnTo>
                  <a:pt x="576" y="296"/>
                </a:lnTo>
                <a:lnTo>
                  <a:pt x="577" y="296"/>
                </a:lnTo>
                <a:lnTo>
                  <a:pt x="577" y="295"/>
                </a:lnTo>
                <a:lnTo>
                  <a:pt x="578" y="296"/>
                </a:lnTo>
                <a:lnTo>
                  <a:pt x="578" y="295"/>
                </a:lnTo>
                <a:lnTo>
                  <a:pt x="579" y="295"/>
                </a:lnTo>
                <a:lnTo>
                  <a:pt x="582" y="295"/>
                </a:lnTo>
                <a:lnTo>
                  <a:pt x="580" y="299"/>
                </a:lnTo>
                <a:lnTo>
                  <a:pt x="578" y="300"/>
                </a:lnTo>
                <a:lnTo>
                  <a:pt x="577" y="300"/>
                </a:lnTo>
                <a:lnTo>
                  <a:pt x="577" y="302"/>
                </a:lnTo>
                <a:lnTo>
                  <a:pt x="578" y="304"/>
                </a:lnTo>
                <a:lnTo>
                  <a:pt x="577" y="306"/>
                </a:lnTo>
                <a:lnTo>
                  <a:pt x="576" y="307"/>
                </a:lnTo>
                <a:lnTo>
                  <a:pt x="575" y="306"/>
                </a:lnTo>
                <a:lnTo>
                  <a:pt x="576" y="308"/>
                </a:lnTo>
                <a:lnTo>
                  <a:pt x="575" y="308"/>
                </a:lnTo>
                <a:lnTo>
                  <a:pt x="574" y="308"/>
                </a:lnTo>
                <a:lnTo>
                  <a:pt x="574" y="309"/>
                </a:lnTo>
                <a:lnTo>
                  <a:pt x="576" y="309"/>
                </a:lnTo>
                <a:lnTo>
                  <a:pt x="579" y="309"/>
                </a:lnTo>
                <a:lnTo>
                  <a:pt x="583" y="304"/>
                </a:lnTo>
                <a:lnTo>
                  <a:pt x="584" y="304"/>
                </a:lnTo>
                <a:lnTo>
                  <a:pt x="588" y="304"/>
                </a:lnTo>
                <a:lnTo>
                  <a:pt x="588" y="288"/>
                </a:lnTo>
                <a:lnTo>
                  <a:pt x="585" y="288"/>
                </a:lnTo>
                <a:lnTo>
                  <a:pt x="584" y="288"/>
                </a:lnTo>
                <a:lnTo>
                  <a:pt x="584" y="285"/>
                </a:lnTo>
                <a:lnTo>
                  <a:pt x="575" y="285"/>
                </a:lnTo>
                <a:lnTo>
                  <a:pt x="575" y="287"/>
                </a:lnTo>
                <a:lnTo>
                  <a:pt x="575" y="288"/>
                </a:lnTo>
                <a:lnTo>
                  <a:pt x="574" y="291"/>
                </a:lnTo>
                <a:lnTo>
                  <a:pt x="574" y="295"/>
                </a:lnTo>
                <a:close/>
                <a:moveTo>
                  <a:pt x="587" y="639"/>
                </a:moveTo>
                <a:lnTo>
                  <a:pt x="588" y="639"/>
                </a:lnTo>
                <a:lnTo>
                  <a:pt x="591" y="639"/>
                </a:lnTo>
                <a:lnTo>
                  <a:pt x="591" y="630"/>
                </a:lnTo>
                <a:lnTo>
                  <a:pt x="592" y="622"/>
                </a:lnTo>
                <a:lnTo>
                  <a:pt x="587" y="622"/>
                </a:lnTo>
                <a:lnTo>
                  <a:pt x="587" y="630"/>
                </a:lnTo>
                <a:lnTo>
                  <a:pt x="587" y="636"/>
                </a:lnTo>
                <a:lnTo>
                  <a:pt x="587" y="639"/>
                </a:lnTo>
                <a:close/>
                <a:moveTo>
                  <a:pt x="587" y="510"/>
                </a:moveTo>
                <a:lnTo>
                  <a:pt x="594" y="510"/>
                </a:lnTo>
                <a:lnTo>
                  <a:pt x="594" y="505"/>
                </a:lnTo>
                <a:lnTo>
                  <a:pt x="594" y="500"/>
                </a:lnTo>
                <a:lnTo>
                  <a:pt x="587" y="500"/>
                </a:lnTo>
                <a:lnTo>
                  <a:pt x="587" y="501"/>
                </a:lnTo>
                <a:lnTo>
                  <a:pt x="587" y="510"/>
                </a:lnTo>
                <a:close/>
                <a:moveTo>
                  <a:pt x="606" y="293"/>
                </a:moveTo>
                <a:lnTo>
                  <a:pt x="612" y="293"/>
                </a:lnTo>
                <a:lnTo>
                  <a:pt x="612" y="287"/>
                </a:lnTo>
                <a:lnTo>
                  <a:pt x="606" y="287"/>
                </a:lnTo>
                <a:lnTo>
                  <a:pt x="606" y="288"/>
                </a:lnTo>
                <a:lnTo>
                  <a:pt x="606" y="293"/>
                </a:lnTo>
                <a:close/>
                <a:moveTo>
                  <a:pt x="100" y="522"/>
                </a:moveTo>
                <a:lnTo>
                  <a:pt x="111" y="522"/>
                </a:lnTo>
                <a:lnTo>
                  <a:pt x="111" y="525"/>
                </a:lnTo>
                <a:lnTo>
                  <a:pt x="100" y="525"/>
                </a:lnTo>
                <a:lnTo>
                  <a:pt x="100" y="522"/>
                </a:lnTo>
                <a:close/>
                <a:moveTo>
                  <a:pt x="100" y="528"/>
                </a:moveTo>
                <a:lnTo>
                  <a:pt x="111" y="528"/>
                </a:lnTo>
                <a:lnTo>
                  <a:pt x="111" y="527"/>
                </a:lnTo>
                <a:lnTo>
                  <a:pt x="116" y="527"/>
                </a:lnTo>
                <a:lnTo>
                  <a:pt x="121" y="528"/>
                </a:lnTo>
                <a:lnTo>
                  <a:pt x="128" y="528"/>
                </a:lnTo>
                <a:lnTo>
                  <a:pt x="132" y="528"/>
                </a:lnTo>
                <a:lnTo>
                  <a:pt x="132" y="534"/>
                </a:lnTo>
                <a:lnTo>
                  <a:pt x="125" y="533"/>
                </a:lnTo>
                <a:lnTo>
                  <a:pt x="111" y="533"/>
                </a:lnTo>
                <a:lnTo>
                  <a:pt x="111" y="532"/>
                </a:lnTo>
                <a:lnTo>
                  <a:pt x="100" y="530"/>
                </a:lnTo>
                <a:lnTo>
                  <a:pt x="100" y="528"/>
                </a:lnTo>
                <a:close/>
                <a:moveTo>
                  <a:pt x="79" y="638"/>
                </a:moveTo>
                <a:lnTo>
                  <a:pt x="97" y="638"/>
                </a:lnTo>
                <a:lnTo>
                  <a:pt x="96" y="671"/>
                </a:lnTo>
                <a:lnTo>
                  <a:pt x="90" y="671"/>
                </a:lnTo>
                <a:lnTo>
                  <a:pt x="90" y="677"/>
                </a:lnTo>
                <a:lnTo>
                  <a:pt x="90" y="678"/>
                </a:lnTo>
                <a:lnTo>
                  <a:pt x="88" y="678"/>
                </a:lnTo>
                <a:lnTo>
                  <a:pt x="87" y="678"/>
                </a:lnTo>
                <a:lnTo>
                  <a:pt x="84" y="678"/>
                </a:lnTo>
                <a:lnTo>
                  <a:pt x="82" y="678"/>
                </a:lnTo>
                <a:lnTo>
                  <a:pt x="78" y="678"/>
                </a:lnTo>
                <a:lnTo>
                  <a:pt x="79" y="638"/>
                </a:lnTo>
                <a:close/>
                <a:moveTo>
                  <a:pt x="0" y="680"/>
                </a:moveTo>
                <a:lnTo>
                  <a:pt x="0" y="678"/>
                </a:lnTo>
                <a:lnTo>
                  <a:pt x="1" y="673"/>
                </a:lnTo>
                <a:lnTo>
                  <a:pt x="1" y="671"/>
                </a:lnTo>
                <a:lnTo>
                  <a:pt x="1" y="670"/>
                </a:lnTo>
                <a:lnTo>
                  <a:pt x="1" y="668"/>
                </a:lnTo>
                <a:lnTo>
                  <a:pt x="1" y="667"/>
                </a:lnTo>
                <a:lnTo>
                  <a:pt x="1" y="663"/>
                </a:lnTo>
                <a:lnTo>
                  <a:pt x="1" y="662"/>
                </a:lnTo>
                <a:lnTo>
                  <a:pt x="1" y="661"/>
                </a:lnTo>
                <a:lnTo>
                  <a:pt x="1" y="660"/>
                </a:lnTo>
                <a:lnTo>
                  <a:pt x="1" y="659"/>
                </a:lnTo>
                <a:lnTo>
                  <a:pt x="1" y="658"/>
                </a:lnTo>
                <a:lnTo>
                  <a:pt x="1" y="653"/>
                </a:lnTo>
                <a:lnTo>
                  <a:pt x="1" y="652"/>
                </a:lnTo>
                <a:lnTo>
                  <a:pt x="1" y="651"/>
                </a:lnTo>
                <a:lnTo>
                  <a:pt x="2" y="650"/>
                </a:lnTo>
                <a:lnTo>
                  <a:pt x="2" y="647"/>
                </a:lnTo>
                <a:lnTo>
                  <a:pt x="2" y="646"/>
                </a:lnTo>
                <a:lnTo>
                  <a:pt x="4" y="646"/>
                </a:lnTo>
                <a:lnTo>
                  <a:pt x="6" y="646"/>
                </a:lnTo>
                <a:lnTo>
                  <a:pt x="9" y="646"/>
                </a:lnTo>
                <a:lnTo>
                  <a:pt x="10" y="646"/>
                </a:lnTo>
                <a:lnTo>
                  <a:pt x="11" y="646"/>
                </a:lnTo>
                <a:lnTo>
                  <a:pt x="14" y="646"/>
                </a:lnTo>
                <a:lnTo>
                  <a:pt x="14" y="645"/>
                </a:lnTo>
                <a:lnTo>
                  <a:pt x="14" y="643"/>
                </a:lnTo>
                <a:lnTo>
                  <a:pt x="14" y="642"/>
                </a:lnTo>
                <a:lnTo>
                  <a:pt x="14" y="641"/>
                </a:lnTo>
                <a:lnTo>
                  <a:pt x="15" y="641"/>
                </a:lnTo>
                <a:lnTo>
                  <a:pt x="17" y="641"/>
                </a:lnTo>
                <a:lnTo>
                  <a:pt x="19" y="641"/>
                </a:lnTo>
                <a:lnTo>
                  <a:pt x="21" y="641"/>
                </a:lnTo>
                <a:lnTo>
                  <a:pt x="23" y="641"/>
                </a:lnTo>
                <a:lnTo>
                  <a:pt x="25" y="641"/>
                </a:lnTo>
                <a:lnTo>
                  <a:pt x="25" y="637"/>
                </a:lnTo>
                <a:lnTo>
                  <a:pt x="25" y="633"/>
                </a:lnTo>
                <a:lnTo>
                  <a:pt x="9" y="633"/>
                </a:lnTo>
                <a:lnTo>
                  <a:pt x="2" y="634"/>
                </a:lnTo>
                <a:lnTo>
                  <a:pt x="2" y="633"/>
                </a:lnTo>
                <a:lnTo>
                  <a:pt x="2" y="629"/>
                </a:lnTo>
                <a:lnTo>
                  <a:pt x="2" y="627"/>
                </a:lnTo>
                <a:lnTo>
                  <a:pt x="2" y="624"/>
                </a:lnTo>
                <a:lnTo>
                  <a:pt x="4" y="616"/>
                </a:lnTo>
                <a:lnTo>
                  <a:pt x="4" y="605"/>
                </a:lnTo>
                <a:lnTo>
                  <a:pt x="4" y="599"/>
                </a:lnTo>
                <a:lnTo>
                  <a:pt x="4" y="596"/>
                </a:lnTo>
                <a:lnTo>
                  <a:pt x="4" y="595"/>
                </a:lnTo>
                <a:lnTo>
                  <a:pt x="5" y="595"/>
                </a:lnTo>
                <a:lnTo>
                  <a:pt x="6" y="595"/>
                </a:lnTo>
                <a:lnTo>
                  <a:pt x="8" y="595"/>
                </a:lnTo>
                <a:lnTo>
                  <a:pt x="11" y="595"/>
                </a:lnTo>
                <a:lnTo>
                  <a:pt x="16" y="595"/>
                </a:lnTo>
                <a:lnTo>
                  <a:pt x="21" y="595"/>
                </a:lnTo>
                <a:lnTo>
                  <a:pt x="21" y="592"/>
                </a:lnTo>
                <a:lnTo>
                  <a:pt x="14" y="592"/>
                </a:lnTo>
                <a:lnTo>
                  <a:pt x="5" y="592"/>
                </a:lnTo>
                <a:lnTo>
                  <a:pt x="4" y="592"/>
                </a:lnTo>
                <a:lnTo>
                  <a:pt x="5" y="587"/>
                </a:lnTo>
                <a:lnTo>
                  <a:pt x="5" y="585"/>
                </a:lnTo>
                <a:lnTo>
                  <a:pt x="5" y="583"/>
                </a:lnTo>
                <a:lnTo>
                  <a:pt x="5" y="579"/>
                </a:lnTo>
                <a:lnTo>
                  <a:pt x="5" y="574"/>
                </a:lnTo>
                <a:lnTo>
                  <a:pt x="5" y="572"/>
                </a:lnTo>
                <a:lnTo>
                  <a:pt x="6" y="570"/>
                </a:lnTo>
                <a:lnTo>
                  <a:pt x="6" y="567"/>
                </a:lnTo>
                <a:lnTo>
                  <a:pt x="8" y="567"/>
                </a:lnTo>
                <a:lnTo>
                  <a:pt x="10" y="567"/>
                </a:lnTo>
                <a:lnTo>
                  <a:pt x="22" y="567"/>
                </a:lnTo>
                <a:lnTo>
                  <a:pt x="22" y="568"/>
                </a:lnTo>
                <a:lnTo>
                  <a:pt x="22" y="569"/>
                </a:lnTo>
                <a:lnTo>
                  <a:pt x="22" y="570"/>
                </a:lnTo>
                <a:lnTo>
                  <a:pt x="21" y="571"/>
                </a:lnTo>
                <a:lnTo>
                  <a:pt x="21" y="572"/>
                </a:lnTo>
                <a:lnTo>
                  <a:pt x="21" y="575"/>
                </a:lnTo>
                <a:lnTo>
                  <a:pt x="21" y="576"/>
                </a:lnTo>
                <a:lnTo>
                  <a:pt x="21" y="579"/>
                </a:lnTo>
                <a:lnTo>
                  <a:pt x="21" y="584"/>
                </a:lnTo>
                <a:lnTo>
                  <a:pt x="28" y="584"/>
                </a:lnTo>
                <a:lnTo>
                  <a:pt x="32" y="584"/>
                </a:lnTo>
                <a:lnTo>
                  <a:pt x="36" y="585"/>
                </a:lnTo>
                <a:lnTo>
                  <a:pt x="36" y="589"/>
                </a:lnTo>
                <a:lnTo>
                  <a:pt x="39" y="589"/>
                </a:lnTo>
                <a:lnTo>
                  <a:pt x="37" y="600"/>
                </a:lnTo>
                <a:lnTo>
                  <a:pt x="37" y="610"/>
                </a:lnTo>
                <a:lnTo>
                  <a:pt x="37" y="612"/>
                </a:lnTo>
                <a:lnTo>
                  <a:pt x="37" y="614"/>
                </a:lnTo>
                <a:lnTo>
                  <a:pt x="37" y="616"/>
                </a:lnTo>
                <a:lnTo>
                  <a:pt x="42" y="617"/>
                </a:lnTo>
                <a:lnTo>
                  <a:pt x="45" y="617"/>
                </a:lnTo>
                <a:lnTo>
                  <a:pt x="45" y="613"/>
                </a:lnTo>
                <a:lnTo>
                  <a:pt x="45" y="608"/>
                </a:lnTo>
                <a:lnTo>
                  <a:pt x="45" y="605"/>
                </a:lnTo>
                <a:lnTo>
                  <a:pt x="53" y="605"/>
                </a:lnTo>
                <a:lnTo>
                  <a:pt x="53" y="557"/>
                </a:lnTo>
                <a:lnTo>
                  <a:pt x="50" y="557"/>
                </a:lnTo>
                <a:lnTo>
                  <a:pt x="50" y="555"/>
                </a:lnTo>
                <a:lnTo>
                  <a:pt x="50" y="546"/>
                </a:lnTo>
                <a:lnTo>
                  <a:pt x="50" y="545"/>
                </a:lnTo>
                <a:lnTo>
                  <a:pt x="44" y="550"/>
                </a:lnTo>
                <a:lnTo>
                  <a:pt x="43" y="552"/>
                </a:lnTo>
                <a:lnTo>
                  <a:pt x="41" y="553"/>
                </a:lnTo>
                <a:lnTo>
                  <a:pt x="37" y="557"/>
                </a:lnTo>
                <a:lnTo>
                  <a:pt x="36" y="558"/>
                </a:lnTo>
                <a:lnTo>
                  <a:pt x="35" y="558"/>
                </a:lnTo>
                <a:lnTo>
                  <a:pt x="34" y="559"/>
                </a:lnTo>
                <a:lnTo>
                  <a:pt x="33" y="560"/>
                </a:lnTo>
                <a:lnTo>
                  <a:pt x="32" y="560"/>
                </a:lnTo>
                <a:lnTo>
                  <a:pt x="32" y="561"/>
                </a:lnTo>
                <a:lnTo>
                  <a:pt x="30" y="561"/>
                </a:lnTo>
                <a:lnTo>
                  <a:pt x="28" y="562"/>
                </a:lnTo>
                <a:lnTo>
                  <a:pt x="27" y="562"/>
                </a:lnTo>
                <a:lnTo>
                  <a:pt x="26" y="562"/>
                </a:lnTo>
                <a:lnTo>
                  <a:pt x="25" y="562"/>
                </a:lnTo>
                <a:lnTo>
                  <a:pt x="17" y="562"/>
                </a:lnTo>
                <a:lnTo>
                  <a:pt x="14" y="561"/>
                </a:lnTo>
                <a:lnTo>
                  <a:pt x="9" y="561"/>
                </a:lnTo>
                <a:lnTo>
                  <a:pt x="6" y="561"/>
                </a:lnTo>
                <a:lnTo>
                  <a:pt x="6" y="551"/>
                </a:lnTo>
                <a:lnTo>
                  <a:pt x="7" y="544"/>
                </a:lnTo>
                <a:lnTo>
                  <a:pt x="7" y="541"/>
                </a:lnTo>
                <a:lnTo>
                  <a:pt x="7" y="539"/>
                </a:lnTo>
                <a:lnTo>
                  <a:pt x="7" y="535"/>
                </a:lnTo>
                <a:lnTo>
                  <a:pt x="7" y="530"/>
                </a:lnTo>
                <a:lnTo>
                  <a:pt x="8" y="527"/>
                </a:lnTo>
                <a:lnTo>
                  <a:pt x="8" y="524"/>
                </a:lnTo>
                <a:lnTo>
                  <a:pt x="8" y="507"/>
                </a:lnTo>
                <a:lnTo>
                  <a:pt x="9" y="507"/>
                </a:lnTo>
                <a:lnTo>
                  <a:pt x="13" y="507"/>
                </a:lnTo>
                <a:lnTo>
                  <a:pt x="22" y="508"/>
                </a:lnTo>
                <a:lnTo>
                  <a:pt x="23" y="508"/>
                </a:lnTo>
                <a:lnTo>
                  <a:pt x="24" y="508"/>
                </a:lnTo>
                <a:lnTo>
                  <a:pt x="25" y="508"/>
                </a:lnTo>
                <a:lnTo>
                  <a:pt x="26" y="508"/>
                </a:lnTo>
                <a:lnTo>
                  <a:pt x="27" y="508"/>
                </a:lnTo>
                <a:lnTo>
                  <a:pt x="28" y="508"/>
                </a:lnTo>
                <a:lnTo>
                  <a:pt x="33" y="508"/>
                </a:lnTo>
                <a:lnTo>
                  <a:pt x="34" y="508"/>
                </a:lnTo>
                <a:lnTo>
                  <a:pt x="35" y="508"/>
                </a:lnTo>
                <a:lnTo>
                  <a:pt x="36" y="508"/>
                </a:lnTo>
                <a:lnTo>
                  <a:pt x="37" y="508"/>
                </a:lnTo>
                <a:lnTo>
                  <a:pt x="43" y="508"/>
                </a:lnTo>
                <a:lnTo>
                  <a:pt x="45" y="508"/>
                </a:lnTo>
                <a:lnTo>
                  <a:pt x="57" y="508"/>
                </a:lnTo>
                <a:lnTo>
                  <a:pt x="60" y="508"/>
                </a:lnTo>
                <a:lnTo>
                  <a:pt x="61" y="508"/>
                </a:lnTo>
                <a:lnTo>
                  <a:pt x="66" y="508"/>
                </a:lnTo>
                <a:lnTo>
                  <a:pt x="67" y="508"/>
                </a:lnTo>
                <a:lnTo>
                  <a:pt x="67" y="512"/>
                </a:lnTo>
                <a:lnTo>
                  <a:pt x="67" y="514"/>
                </a:lnTo>
                <a:lnTo>
                  <a:pt x="67" y="521"/>
                </a:lnTo>
                <a:lnTo>
                  <a:pt x="67" y="524"/>
                </a:lnTo>
                <a:lnTo>
                  <a:pt x="66" y="530"/>
                </a:lnTo>
                <a:lnTo>
                  <a:pt x="70" y="527"/>
                </a:lnTo>
                <a:lnTo>
                  <a:pt x="71" y="527"/>
                </a:lnTo>
                <a:lnTo>
                  <a:pt x="76" y="522"/>
                </a:lnTo>
                <a:lnTo>
                  <a:pt x="76" y="524"/>
                </a:lnTo>
                <a:lnTo>
                  <a:pt x="80" y="535"/>
                </a:lnTo>
                <a:lnTo>
                  <a:pt x="84" y="538"/>
                </a:lnTo>
                <a:lnTo>
                  <a:pt x="86" y="541"/>
                </a:lnTo>
                <a:lnTo>
                  <a:pt x="111" y="541"/>
                </a:lnTo>
                <a:lnTo>
                  <a:pt x="111" y="544"/>
                </a:lnTo>
                <a:lnTo>
                  <a:pt x="111" y="547"/>
                </a:lnTo>
                <a:lnTo>
                  <a:pt x="111" y="550"/>
                </a:lnTo>
                <a:lnTo>
                  <a:pt x="111" y="557"/>
                </a:lnTo>
                <a:lnTo>
                  <a:pt x="109" y="557"/>
                </a:lnTo>
                <a:lnTo>
                  <a:pt x="86" y="557"/>
                </a:lnTo>
                <a:lnTo>
                  <a:pt x="86" y="572"/>
                </a:lnTo>
                <a:lnTo>
                  <a:pt x="109" y="574"/>
                </a:lnTo>
                <a:lnTo>
                  <a:pt x="111" y="574"/>
                </a:lnTo>
                <a:lnTo>
                  <a:pt x="116" y="574"/>
                </a:lnTo>
                <a:lnTo>
                  <a:pt x="118" y="574"/>
                </a:lnTo>
                <a:lnTo>
                  <a:pt x="126" y="574"/>
                </a:lnTo>
                <a:lnTo>
                  <a:pt x="131" y="574"/>
                </a:lnTo>
                <a:lnTo>
                  <a:pt x="131" y="579"/>
                </a:lnTo>
                <a:lnTo>
                  <a:pt x="131" y="582"/>
                </a:lnTo>
                <a:lnTo>
                  <a:pt x="131" y="585"/>
                </a:lnTo>
                <a:lnTo>
                  <a:pt x="125" y="585"/>
                </a:lnTo>
                <a:lnTo>
                  <a:pt x="110" y="585"/>
                </a:lnTo>
                <a:lnTo>
                  <a:pt x="110" y="594"/>
                </a:lnTo>
                <a:lnTo>
                  <a:pt x="111" y="595"/>
                </a:lnTo>
                <a:lnTo>
                  <a:pt x="113" y="595"/>
                </a:lnTo>
                <a:lnTo>
                  <a:pt x="123" y="595"/>
                </a:lnTo>
                <a:lnTo>
                  <a:pt x="125" y="595"/>
                </a:lnTo>
                <a:lnTo>
                  <a:pt x="125" y="600"/>
                </a:lnTo>
                <a:lnTo>
                  <a:pt x="125" y="601"/>
                </a:lnTo>
                <a:lnTo>
                  <a:pt x="117" y="601"/>
                </a:lnTo>
                <a:lnTo>
                  <a:pt x="114" y="600"/>
                </a:lnTo>
                <a:lnTo>
                  <a:pt x="113" y="600"/>
                </a:lnTo>
                <a:lnTo>
                  <a:pt x="113" y="597"/>
                </a:lnTo>
                <a:lnTo>
                  <a:pt x="113" y="596"/>
                </a:lnTo>
                <a:lnTo>
                  <a:pt x="110" y="596"/>
                </a:lnTo>
                <a:lnTo>
                  <a:pt x="77" y="595"/>
                </a:lnTo>
                <a:lnTo>
                  <a:pt x="77" y="605"/>
                </a:lnTo>
                <a:lnTo>
                  <a:pt x="67" y="605"/>
                </a:lnTo>
                <a:lnTo>
                  <a:pt x="67" y="606"/>
                </a:lnTo>
                <a:lnTo>
                  <a:pt x="67" y="622"/>
                </a:lnTo>
                <a:lnTo>
                  <a:pt x="67" y="638"/>
                </a:lnTo>
                <a:lnTo>
                  <a:pt x="60" y="638"/>
                </a:lnTo>
                <a:lnTo>
                  <a:pt x="60" y="641"/>
                </a:lnTo>
                <a:lnTo>
                  <a:pt x="60" y="646"/>
                </a:lnTo>
                <a:lnTo>
                  <a:pt x="59" y="675"/>
                </a:lnTo>
                <a:lnTo>
                  <a:pt x="59" y="676"/>
                </a:lnTo>
                <a:lnTo>
                  <a:pt x="51" y="675"/>
                </a:lnTo>
                <a:lnTo>
                  <a:pt x="47" y="675"/>
                </a:lnTo>
                <a:lnTo>
                  <a:pt x="47" y="676"/>
                </a:lnTo>
                <a:lnTo>
                  <a:pt x="45" y="676"/>
                </a:lnTo>
                <a:lnTo>
                  <a:pt x="45" y="675"/>
                </a:lnTo>
                <a:lnTo>
                  <a:pt x="45" y="673"/>
                </a:lnTo>
                <a:lnTo>
                  <a:pt x="45" y="672"/>
                </a:lnTo>
                <a:lnTo>
                  <a:pt x="45" y="671"/>
                </a:lnTo>
                <a:lnTo>
                  <a:pt x="44" y="671"/>
                </a:lnTo>
                <a:lnTo>
                  <a:pt x="42" y="671"/>
                </a:lnTo>
                <a:lnTo>
                  <a:pt x="42" y="680"/>
                </a:lnTo>
                <a:lnTo>
                  <a:pt x="44" y="680"/>
                </a:lnTo>
                <a:lnTo>
                  <a:pt x="45" y="680"/>
                </a:lnTo>
                <a:lnTo>
                  <a:pt x="45" y="681"/>
                </a:lnTo>
                <a:lnTo>
                  <a:pt x="45" y="685"/>
                </a:lnTo>
                <a:lnTo>
                  <a:pt x="44" y="685"/>
                </a:lnTo>
                <a:lnTo>
                  <a:pt x="44" y="686"/>
                </a:lnTo>
                <a:lnTo>
                  <a:pt x="43" y="686"/>
                </a:lnTo>
                <a:lnTo>
                  <a:pt x="42" y="686"/>
                </a:lnTo>
                <a:lnTo>
                  <a:pt x="41" y="686"/>
                </a:lnTo>
                <a:lnTo>
                  <a:pt x="40" y="686"/>
                </a:lnTo>
                <a:lnTo>
                  <a:pt x="35" y="686"/>
                </a:lnTo>
                <a:lnTo>
                  <a:pt x="32" y="686"/>
                </a:lnTo>
                <a:lnTo>
                  <a:pt x="31" y="686"/>
                </a:lnTo>
                <a:lnTo>
                  <a:pt x="23" y="686"/>
                </a:lnTo>
                <a:lnTo>
                  <a:pt x="11" y="686"/>
                </a:lnTo>
                <a:lnTo>
                  <a:pt x="0" y="686"/>
                </a:lnTo>
                <a:lnTo>
                  <a:pt x="0" y="680"/>
                </a:lnTo>
                <a:close/>
                <a:moveTo>
                  <a:pt x="638" y="436"/>
                </a:moveTo>
                <a:lnTo>
                  <a:pt x="640" y="436"/>
                </a:lnTo>
                <a:lnTo>
                  <a:pt x="647" y="437"/>
                </a:lnTo>
                <a:lnTo>
                  <a:pt x="647" y="445"/>
                </a:lnTo>
                <a:lnTo>
                  <a:pt x="646" y="445"/>
                </a:lnTo>
                <a:lnTo>
                  <a:pt x="639" y="445"/>
                </a:lnTo>
                <a:lnTo>
                  <a:pt x="638" y="445"/>
                </a:lnTo>
                <a:lnTo>
                  <a:pt x="638" y="436"/>
                </a:lnTo>
                <a:close/>
                <a:moveTo>
                  <a:pt x="608" y="261"/>
                </a:moveTo>
                <a:lnTo>
                  <a:pt x="609" y="260"/>
                </a:lnTo>
                <a:lnTo>
                  <a:pt x="609" y="259"/>
                </a:lnTo>
                <a:lnTo>
                  <a:pt x="610" y="253"/>
                </a:lnTo>
                <a:lnTo>
                  <a:pt x="611" y="252"/>
                </a:lnTo>
                <a:lnTo>
                  <a:pt x="612" y="252"/>
                </a:lnTo>
                <a:lnTo>
                  <a:pt x="613" y="252"/>
                </a:lnTo>
                <a:lnTo>
                  <a:pt x="613" y="251"/>
                </a:lnTo>
                <a:lnTo>
                  <a:pt x="613" y="250"/>
                </a:lnTo>
                <a:lnTo>
                  <a:pt x="614" y="250"/>
                </a:lnTo>
                <a:lnTo>
                  <a:pt x="617" y="250"/>
                </a:lnTo>
                <a:lnTo>
                  <a:pt x="618" y="250"/>
                </a:lnTo>
                <a:lnTo>
                  <a:pt x="620" y="250"/>
                </a:lnTo>
                <a:lnTo>
                  <a:pt x="623" y="250"/>
                </a:lnTo>
                <a:lnTo>
                  <a:pt x="635" y="250"/>
                </a:lnTo>
                <a:lnTo>
                  <a:pt x="636" y="250"/>
                </a:lnTo>
                <a:lnTo>
                  <a:pt x="636" y="249"/>
                </a:lnTo>
                <a:lnTo>
                  <a:pt x="637" y="249"/>
                </a:lnTo>
                <a:lnTo>
                  <a:pt x="638" y="249"/>
                </a:lnTo>
                <a:lnTo>
                  <a:pt x="638" y="250"/>
                </a:lnTo>
                <a:lnTo>
                  <a:pt x="638" y="263"/>
                </a:lnTo>
                <a:lnTo>
                  <a:pt x="609" y="263"/>
                </a:lnTo>
                <a:lnTo>
                  <a:pt x="609" y="262"/>
                </a:lnTo>
                <a:lnTo>
                  <a:pt x="609" y="261"/>
                </a:lnTo>
                <a:lnTo>
                  <a:pt x="608" y="261"/>
                </a:lnTo>
                <a:lnTo>
                  <a:pt x="606" y="261"/>
                </a:lnTo>
                <a:lnTo>
                  <a:pt x="608" y="261"/>
                </a:lnTo>
                <a:close/>
                <a:moveTo>
                  <a:pt x="528" y="103"/>
                </a:moveTo>
                <a:lnTo>
                  <a:pt x="532" y="103"/>
                </a:lnTo>
                <a:lnTo>
                  <a:pt x="534" y="103"/>
                </a:lnTo>
                <a:lnTo>
                  <a:pt x="536" y="103"/>
                </a:lnTo>
                <a:lnTo>
                  <a:pt x="539" y="103"/>
                </a:lnTo>
                <a:lnTo>
                  <a:pt x="540" y="103"/>
                </a:lnTo>
                <a:lnTo>
                  <a:pt x="541" y="103"/>
                </a:lnTo>
                <a:lnTo>
                  <a:pt x="541" y="107"/>
                </a:lnTo>
                <a:lnTo>
                  <a:pt x="541" y="115"/>
                </a:lnTo>
                <a:lnTo>
                  <a:pt x="543" y="115"/>
                </a:lnTo>
                <a:lnTo>
                  <a:pt x="543" y="120"/>
                </a:lnTo>
                <a:lnTo>
                  <a:pt x="540" y="120"/>
                </a:lnTo>
                <a:lnTo>
                  <a:pt x="536" y="120"/>
                </a:lnTo>
                <a:lnTo>
                  <a:pt x="531" y="120"/>
                </a:lnTo>
                <a:lnTo>
                  <a:pt x="528" y="119"/>
                </a:lnTo>
                <a:lnTo>
                  <a:pt x="528" y="103"/>
                </a:lnTo>
                <a:close/>
                <a:moveTo>
                  <a:pt x="454" y="104"/>
                </a:moveTo>
                <a:lnTo>
                  <a:pt x="462" y="104"/>
                </a:lnTo>
                <a:lnTo>
                  <a:pt x="463" y="106"/>
                </a:lnTo>
                <a:lnTo>
                  <a:pt x="463" y="112"/>
                </a:lnTo>
                <a:lnTo>
                  <a:pt x="463" y="118"/>
                </a:lnTo>
                <a:lnTo>
                  <a:pt x="463" y="119"/>
                </a:lnTo>
                <a:lnTo>
                  <a:pt x="456" y="120"/>
                </a:lnTo>
                <a:lnTo>
                  <a:pt x="454" y="120"/>
                </a:lnTo>
                <a:lnTo>
                  <a:pt x="454" y="104"/>
                </a:lnTo>
                <a:close/>
                <a:moveTo>
                  <a:pt x="447" y="312"/>
                </a:moveTo>
                <a:lnTo>
                  <a:pt x="448" y="312"/>
                </a:lnTo>
                <a:lnTo>
                  <a:pt x="448" y="315"/>
                </a:lnTo>
                <a:lnTo>
                  <a:pt x="447" y="315"/>
                </a:lnTo>
                <a:lnTo>
                  <a:pt x="447" y="312"/>
                </a:lnTo>
                <a:close/>
              </a:path>
            </a:pathLst>
          </a:custGeom>
          <a:solidFill>
            <a:srgbClr val="FFC000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5" name="Oval 25">
            <a:extLst>
              <a:ext uri="{FF2B5EF4-FFF2-40B4-BE49-F238E27FC236}">
                <a16:creationId xmlns:a16="http://schemas.microsoft.com/office/drawing/2014/main" id="{B041E9FC-2D88-7931-EEDE-2F06F027B957}"/>
              </a:ext>
            </a:extLst>
          </p:cNvPr>
          <p:cNvSpPr>
            <a:spLocks noChangeArrowheads="1"/>
          </p:cNvSpPr>
          <p:nvPr/>
        </p:nvSpPr>
        <p:spPr bwMode="gray">
          <a:xfrm>
            <a:off x="1026669" y="3203761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6" name="肘形连接符 164">
            <a:extLst>
              <a:ext uri="{FF2B5EF4-FFF2-40B4-BE49-F238E27FC236}">
                <a16:creationId xmlns:a16="http://schemas.microsoft.com/office/drawing/2014/main" id="{0100382D-8090-D32D-1156-45554622BFDC}"/>
              </a:ext>
            </a:extLst>
          </p:cNvPr>
          <p:cNvCxnSpPr>
            <a:cxnSpLocks/>
            <a:stCxn id="7" idx="1"/>
            <a:endCxn id="5" idx="4"/>
          </p:cNvCxnSpPr>
          <p:nvPr/>
        </p:nvCxnSpPr>
        <p:spPr>
          <a:xfrm rot="10800000">
            <a:off x="1068877" y="3288177"/>
            <a:ext cx="192270" cy="732343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7" name="圆角矩形 45">
            <a:extLst>
              <a:ext uri="{FF2B5EF4-FFF2-40B4-BE49-F238E27FC236}">
                <a16:creationId xmlns:a16="http://schemas.microsoft.com/office/drawing/2014/main" id="{51194276-535C-108D-7391-6C1524E5162F}"/>
              </a:ext>
            </a:extLst>
          </p:cNvPr>
          <p:cNvSpPr/>
          <p:nvPr/>
        </p:nvSpPr>
        <p:spPr>
          <a:xfrm>
            <a:off x="1261147" y="3856538"/>
            <a:ext cx="1331290" cy="3279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Frisco</a:t>
            </a:r>
          </a:p>
        </p:txBody>
      </p:sp>
      <p:sp>
        <p:nvSpPr>
          <p:cNvPr id="12" name="Oval 25">
            <a:extLst>
              <a:ext uri="{FF2B5EF4-FFF2-40B4-BE49-F238E27FC236}">
                <a16:creationId xmlns:a16="http://schemas.microsoft.com/office/drawing/2014/main" id="{8AFC4341-ECD6-B08C-DCE4-64D60CB96AA0}"/>
              </a:ext>
            </a:extLst>
          </p:cNvPr>
          <p:cNvSpPr>
            <a:spLocks noChangeArrowheads="1"/>
          </p:cNvSpPr>
          <p:nvPr/>
        </p:nvSpPr>
        <p:spPr bwMode="gray">
          <a:xfrm>
            <a:off x="1201929" y="2175061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3" name="肘形连接符 164">
            <a:extLst>
              <a:ext uri="{FF2B5EF4-FFF2-40B4-BE49-F238E27FC236}">
                <a16:creationId xmlns:a16="http://schemas.microsoft.com/office/drawing/2014/main" id="{C72B9348-9B84-6970-DEE9-57B1B3BF4819}"/>
              </a:ext>
            </a:extLst>
          </p:cNvPr>
          <p:cNvCxnSpPr>
            <a:cxnSpLocks/>
            <a:stCxn id="16" idx="1"/>
            <a:endCxn id="12" idx="0"/>
          </p:cNvCxnSpPr>
          <p:nvPr/>
        </p:nvCxnSpPr>
        <p:spPr>
          <a:xfrm rot="10800000" flipV="1">
            <a:off x="1244137" y="1966075"/>
            <a:ext cx="558470" cy="208985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6" name="圆角矩形 45">
            <a:extLst>
              <a:ext uri="{FF2B5EF4-FFF2-40B4-BE49-F238E27FC236}">
                <a16:creationId xmlns:a16="http://schemas.microsoft.com/office/drawing/2014/main" id="{8B866246-1CF3-5133-B948-B540E305C369}"/>
              </a:ext>
            </a:extLst>
          </p:cNvPr>
          <p:cNvSpPr/>
          <p:nvPr/>
        </p:nvSpPr>
        <p:spPr>
          <a:xfrm>
            <a:off x="1802607" y="1802095"/>
            <a:ext cx="1331290" cy="3279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Celina</a:t>
            </a:r>
          </a:p>
        </p:txBody>
      </p:sp>
      <p:sp>
        <p:nvSpPr>
          <p:cNvPr id="19" name="Oval 25">
            <a:extLst>
              <a:ext uri="{FF2B5EF4-FFF2-40B4-BE49-F238E27FC236}">
                <a16:creationId xmlns:a16="http://schemas.microsoft.com/office/drawing/2014/main" id="{6CA48090-3FCD-7C39-8A97-E8DF6474FEA4}"/>
              </a:ext>
            </a:extLst>
          </p:cNvPr>
          <p:cNvSpPr>
            <a:spLocks noChangeArrowheads="1"/>
          </p:cNvSpPr>
          <p:nvPr/>
        </p:nvSpPr>
        <p:spPr bwMode="gray">
          <a:xfrm>
            <a:off x="1938604" y="2970784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0" name="肘形连接符 164">
            <a:extLst>
              <a:ext uri="{FF2B5EF4-FFF2-40B4-BE49-F238E27FC236}">
                <a16:creationId xmlns:a16="http://schemas.microsoft.com/office/drawing/2014/main" id="{F52618F1-C778-5E90-7B54-EB556E8C3207}"/>
              </a:ext>
            </a:extLst>
          </p:cNvPr>
          <p:cNvCxnSpPr>
            <a:cxnSpLocks/>
            <a:stCxn id="21" idx="1"/>
            <a:endCxn id="19" idx="4"/>
          </p:cNvCxnSpPr>
          <p:nvPr/>
        </p:nvCxnSpPr>
        <p:spPr>
          <a:xfrm rot="10800000">
            <a:off x="1980813" y="3055199"/>
            <a:ext cx="263063" cy="500178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1" name="圆角矩形 45">
            <a:extLst>
              <a:ext uri="{FF2B5EF4-FFF2-40B4-BE49-F238E27FC236}">
                <a16:creationId xmlns:a16="http://schemas.microsoft.com/office/drawing/2014/main" id="{71CAC22D-BF46-E757-A261-51B49B99005D}"/>
              </a:ext>
            </a:extLst>
          </p:cNvPr>
          <p:cNvSpPr/>
          <p:nvPr/>
        </p:nvSpPr>
        <p:spPr>
          <a:xfrm>
            <a:off x="2243875" y="3391396"/>
            <a:ext cx="1331290" cy="3279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McKinney</a:t>
            </a:r>
          </a:p>
        </p:txBody>
      </p:sp>
      <p:graphicFrame>
        <p:nvGraphicFramePr>
          <p:cNvPr id="57" name="Chart 56">
            <a:extLst>
              <a:ext uri="{FF2B5EF4-FFF2-40B4-BE49-F238E27FC236}">
                <a16:creationId xmlns:a16="http://schemas.microsoft.com/office/drawing/2014/main" id="{F3F14947-8479-A4A8-7243-57B35114A7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5160047"/>
              </p:ext>
            </p:extLst>
          </p:nvPr>
        </p:nvGraphicFramePr>
        <p:xfrm>
          <a:off x="4572000" y="1419622"/>
          <a:ext cx="4123696" cy="3446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90160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3B8DC-179E-3BAA-0D49-4439CB25C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46C5B-3D54-A924-5426-549CA10E7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Clark County, Nevada: </a:t>
            </a:r>
            <a:br>
              <a:rPr lang="en-US" altLang="zh-CN" dirty="0"/>
            </a:br>
            <a:r>
              <a:rPr lang="en-US" altLang="zh-CN" dirty="0"/>
              <a:t>The Resurgent Western Hub</a:t>
            </a:r>
          </a:p>
        </p:txBody>
      </p:sp>
      <p:sp>
        <p:nvSpPr>
          <p:cNvPr id="661" name="Freeform 567">
            <a:extLst>
              <a:ext uri="{FF2B5EF4-FFF2-40B4-BE49-F238E27FC236}">
                <a16:creationId xmlns:a16="http://schemas.microsoft.com/office/drawing/2014/main" id="{CDC2669E-7CC2-C2E9-C6FF-C934FDAF59A2}"/>
              </a:ext>
            </a:extLst>
          </p:cNvPr>
          <p:cNvSpPr>
            <a:spLocks/>
          </p:cNvSpPr>
          <p:nvPr/>
        </p:nvSpPr>
        <p:spPr bwMode="auto">
          <a:xfrm>
            <a:off x="1652587" y="1347614"/>
            <a:ext cx="2919413" cy="3614738"/>
          </a:xfrm>
          <a:custGeom>
            <a:avLst/>
            <a:gdLst>
              <a:gd name="T0" fmla="*/ 1831 w 1839"/>
              <a:gd name="T1" fmla="*/ 123 h 2277"/>
              <a:gd name="T2" fmla="*/ 1834 w 1839"/>
              <a:gd name="T3" fmla="*/ 327 h 2277"/>
              <a:gd name="T4" fmla="*/ 1838 w 1839"/>
              <a:gd name="T5" fmla="*/ 462 h 2277"/>
              <a:gd name="T6" fmla="*/ 1837 w 1839"/>
              <a:gd name="T7" fmla="*/ 683 h 2277"/>
              <a:gd name="T8" fmla="*/ 1838 w 1839"/>
              <a:gd name="T9" fmla="*/ 781 h 2277"/>
              <a:gd name="T10" fmla="*/ 1804 w 1839"/>
              <a:gd name="T11" fmla="*/ 860 h 2277"/>
              <a:gd name="T12" fmla="*/ 1770 w 1839"/>
              <a:gd name="T13" fmla="*/ 940 h 2277"/>
              <a:gd name="T14" fmla="*/ 1722 w 1839"/>
              <a:gd name="T15" fmla="*/ 1024 h 2277"/>
              <a:gd name="T16" fmla="*/ 1650 w 1839"/>
              <a:gd name="T17" fmla="*/ 1040 h 2277"/>
              <a:gd name="T18" fmla="*/ 1582 w 1839"/>
              <a:gd name="T19" fmla="*/ 986 h 2277"/>
              <a:gd name="T20" fmla="*/ 1548 w 1839"/>
              <a:gd name="T21" fmla="*/ 922 h 2277"/>
              <a:gd name="T22" fmla="*/ 1445 w 1839"/>
              <a:gd name="T23" fmla="*/ 899 h 2277"/>
              <a:gd name="T24" fmla="*/ 1359 w 1839"/>
              <a:gd name="T25" fmla="*/ 874 h 2277"/>
              <a:gd name="T26" fmla="*/ 1276 w 1839"/>
              <a:gd name="T27" fmla="*/ 895 h 2277"/>
              <a:gd name="T28" fmla="*/ 1209 w 1839"/>
              <a:gd name="T29" fmla="*/ 920 h 2277"/>
              <a:gd name="T30" fmla="*/ 1152 w 1839"/>
              <a:gd name="T31" fmla="*/ 928 h 2277"/>
              <a:gd name="T32" fmla="*/ 1149 w 1839"/>
              <a:gd name="T33" fmla="*/ 1011 h 2277"/>
              <a:gd name="T34" fmla="*/ 1147 w 1839"/>
              <a:gd name="T35" fmla="*/ 1061 h 2277"/>
              <a:gd name="T36" fmla="*/ 1169 w 1839"/>
              <a:gd name="T37" fmla="*/ 1129 h 2277"/>
              <a:gd name="T38" fmla="*/ 1186 w 1839"/>
              <a:gd name="T39" fmla="*/ 1175 h 2277"/>
              <a:gd name="T40" fmla="*/ 1219 w 1839"/>
              <a:gd name="T41" fmla="*/ 1220 h 2277"/>
              <a:gd name="T42" fmla="*/ 1185 w 1839"/>
              <a:gd name="T43" fmla="*/ 1250 h 2277"/>
              <a:gd name="T44" fmla="*/ 1183 w 1839"/>
              <a:gd name="T45" fmla="*/ 1306 h 2277"/>
              <a:gd name="T46" fmla="*/ 1191 w 1839"/>
              <a:gd name="T47" fmla="*/ 1373 h 2277"/>
              <a:gd name="T48" fmla="*/ 1187 w 1839"/>
              <a:gd name="T49" fmla="*/ 1425 h 2277"/>
              <a:gd name="T50" fmla="*/ 1198 w 1839"/>
              <a:gd name="T51" fmla="*/ 1476 h 2277"/>
              <a:gd name="T52" fmla="*/ 1228 w 1839"/>
              <a:gd name="T53" fmla="*/ 1525 h 2277"/>
              <a:gd name="T54" fmla="*/ 1212 w 1839"/>
              <a:gd name="T55" fmla="*/ 1574 h 2277"/>
              <a:gd name="T56" fmla="*/ 1230 w 1839"/>
              <a:gd name="T57" fmla="*/ 1627 h 2277"/>
              <a:gd name="T58" fmla="*/ 1208 w 1839"/>
              <a:gd name="T59" fmla="*/ 1673 h 2277"/>
              <a:gd name="T60" fmla="*/ 1222 w 1839"/>
              <a:gd name="T61" fmla="*/ 1727 h 2277"/>
              <a:gd name="T62" fmla="*/ 1269 w 1839"/>
              <a:gd name="T63" fmla="*/ 1818 h 2277"/>
              <a:gd name="T64" fmla="*/ 1295 w 1839"/>
              <a:gd name="T65" fmla="*/ 1943 h 2277"/>
              <a:gd name="T66" fmla="*/ 1306 w 1839"/>
              <a:gd name="T67" fmla="*/ 2017 h 2277"/>
              <a:gd name="T68" fmla="*/ 1318 w 1839"/>
              <a:gd name="T69" fmla="*/ 2072 h 2277"/>
              <a:gd name="T70" fmla="*/ 1288 w 1839"/>
              <a:gd name="T71" fmla="*/ 2132 h 2277"/>
              <a:gd name="T72" fmla="*/ 1241 w 1839"/>
              <a:gd name="T73" fmla="*/ 2158 h 2277"/>
              <a:gd name="T74" fmla="*/ 1281 w 1839"/>
              <a:gd name="T75" fmla="*/ 2204 h 2277"/>
              <a:gd name="T76" fmla="*/ 1248 w 1839"/>
              <a:gd name="T77" fmla="*/ 2263 h 2277"/>
              <a:gd name="T78" fmla="*/ 1203 w 1839"/>
              <a:gd name="T79" fmla="*/ 2227 h 2277"/>
              <a:gd name="T80" fmla="*/ 1118 w 1839"/>
              <a:gd name="T81" fmla="*/ 2143 h 2277"/>
              <a:gd name="T82" fmla="*/ 1039 w 1839"/>
              <a:gd name="T83" fmla="*/ 2066 h 2277"/>
              <a:gd name="T84" fmla="*/ 941 w 1839"/>
              <a:gd name="T85" fmla="*/ 1969 h 2277"/>
              <a:gd name="T86" fmla="*/ 805 w 1839"/>
              <a:gd name="T87" fmla="*/ 1835 h 2277"/>
              <a:gd name="T88" fmla="*/ 721 w 1839"/>
              <a:gd name="T89" fmla="*/ 1754 h 2277"/>
              <a:gd name="T90" fmla="*/ 647 w 1839"/>
              <a:gd name="T91" fmla="*/ 1680 h 2277"/>
              <a:gd name="T92" fmla="*/ 546 w 1839"/>
              <a:gd name="T93" fmla="*/ 1582 h 2277"/>
              <a:gd name="T94" fmla="*/ 472 w 1839"/>
              <a:gd name="T95" fmla="*/ 1510 h 2277"/>
              <a:gd name="T96" fmla="*/ 303 w 1839"/>
              <a:gd name="T97" fmla="*/ 1346 h 2277"/>
              <a:gd name="T98" fmla="*/ 217 w 1839"/>
              <a:gd name="T99" fmla="*/ 1263 h 2277"/>
              <a:gd name="T100" fmla="*/ 51 w 1839"/>
              <a:gd name="T101" fmla="*/ 1028 h 2277"/>
              <a:gd name="T102" fmla="*/ 1 w 1839"/>
              <a:gd name="T103" fmla="*/ 807 h 2277"/>
              <a:gd name="T104" fmla="*/ 2 w 1839"/>
              <a:gd name="T105" fmla="*/ 661 h 2277"/>
              <a:gd name="T106" fmla="*/ 2 w 1839"/>
              <a:gd name="T107" fmla="*/ 319 h 2277"/>
              <a:gd name="T108" fmla="*/ 0 w 1839"/>
              <a:gd name="T109" fmla="*/ 15 h 2277"/>
              <a:gd name="T110" fmla="*/ 269 w 1839"/>
              <a:gd name="T111" fmla="*/ 1 h 2277"/>
              <a:gd name="T112" fmla="*/ 605 w 1839"/>
              <a:gd name="T113" fmla="*/ 0 h 2277"/>
              <a:gd name="T114" fmla="*/ 922 w 1839"/>
              <a:gd name="T115" fmla="*/ 1 h 2277"/>
              <a:gd name="T116" fmla="*/ 1134 w 1839"/>
              <a:gd name="T117" fmla="*/ 12 h 2277"/>
              <a:gd name="T118" fmla="*/ 1380 w 1839"/>
              <a:gd name="T119" fmla="*/ 12 h 2277"/>
              <a:gd name="T120" fmla="*/ 1555 w 1839"/>
              <a:gd name="T121" fmla="*/ 12 h 2277"/>
              <a:gd name="T122" fmla="*/ 1721 w 1839"/>
              <a:gd name="T123" fmla="*/ 12 h 22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839" h="2277">
                <a:moveTo>
                  <a:pt x="1831" y="14"/>
                </a:moveTo>
                <a:lnTo>
                  <a:pt x="1831" y="17"/>
                </a:lnTo>
                <a:lnTo>
                  <a:pt x="1831" y="29"/>
                </a:lnTo>
                <a:lnTo>
                  <a:pt x="1831" y="32"/>
                </a:lnTo>
                <a:lnTo>
                  <a:pt x="1831" y="33"/>
                </a:lnTo>
                <a:lnTo>
                  <a:pt x="1831" y="34"/>
                </a:lnTo>
                <a:lnTo>
                  <a:pt x="1831" y="35"/>
                </a:lnTo>
                <a:lnTo>
                  <a:pt x="1831" y="36"/>
                </a:lnTo>
                <a:lnTo>
                  <a:pt x="1831" y="37"/>
                </a:lnTo>
                <a:lnTo>
                  <a:pt x="1831" y="39"/>
                </a:lnTo>
                <a:lnTo>
                  <a:pt x="1831" y="42"/>
                </a:lnTo>
                <a:lnTo>
                  <a:pt x="1831" y="43"/>
                </a:lnTo>
                <a:lnTo>
                  <a:pt x="1831" y="44"/>
                </a:lnTo>
                <a:lnTo>
                  <a:pt x="1831" y="45"/>
                </a:lnTo>
                <a:lnTo>
                  <a:pt x="1831" y="46"/>
                </a:lnTo>
                <a:lnTo>
                  <a:pt x="1831" y="48"/>
                </a:lnTo>
                <a:lnTo>
                  <a:pt x="1831" y="50"/>
                </a:lnTo>
                <a:lnTo>
                  <a:pt x="1831" y="54"/>
                </a:lnTo>
                <a:lnTo>
                  <a:pt x="1831" y="56"/>
                </a:lnTo>
                <a:lnTo>
                  <a:pt x="1831" y="57"/>
                </a:lnTo>
                <a:lnTo>
                  <a:pt x="1831" y="59"/>
                </a:lnTo>
                <a:lnTo>
                  <a:pt x="1831" y="61"/>
                </a:lnTo>
                <a:lnTo>
                  <a:pt x="1831" y="66"/>
                </a:lnTo>
                <a:lnTo>
                  <a:pt x="1831" y="67"/>
                </a:lnTo>
                <a:lnTo>
                  <a:pt x="1831" y="68"/>
                </a:lnTo>
                <a:lnTo>
                  <a:pt x="1832" y="68"/>
                </a:lnTo>
                <a:lnTo>
                  <a:pt x="1832" y="69"/>
                </a:lnTo>
                <a:lnTo>
                  <a:pt x="1832" y="70"/>
                </a:lnTo>
                <a:lnTo>
                  <a:pt x="1832" y="71"/>
                </a:lnTo>
                <a:lnTo>
                  <a:pt x="1832" y="76"/>
                </a:lnTo>
                <a:lnTo>
                  <a:pt x="1832" y="82"/>
                </a:lnTo>
                <a:lnTo>
                  <a:pt x="1832" y="86"/>
                </a:lnTo>
                <a:lnTo>
                  <a:pt x="1832" y="90"/>
                </a:lnTo>
                <a:lnTo>
                  <a:pt x="1832" y="91"/>
                </a:lnTo>
                <a:lnTo>
                  <a:pt x="1832" y="95"/>
                </a:lnTo>
                <a:lnTo>
                  <a:pt x="1831" y="100"/>
                </a:lnTo>
                <a:lnTo>
                  <a:pt x="1831" y="101"/>
                </a:lnTo>
                <a:lnTo>
                  <a:pt x="1831" y="107"/>
                </a:lnTo>
                <a:lnTo>
                  <a:pt x="1831" y="119"/>
                </a:lnTo>
                <a:lnTo>
                  <a:pt x="1831" y="123"/>
                </a:lnTo>
                <a:lnTo>
                  <a:pt x="1831" y="126"/>
                </a:lnTo>
                <a:lnTo>
                  <a:pt x="1831" y="127"/>
                </a:lnTo>
                <a:lnTo>
                  <a:pt x="1831" y="128"/>
                </a:lnTo>
                <a:lnTo>
                  <a:pt x="1831" y="131"/>
                </a:lnTo>
                <a:lnTo>
                  <a:pt x="1831" y="132"/>
                </a:lnTo>
                <a:lnTo>
                  <a:pt x="1831" y="133"/>
                </a:lnTo>
                <a:lnTo>
                  <a:pt x="1831" y="137"/>
                </a:lnTo>
                <a:lnTo>
                  <a:pt x="1831" y="140"/>
                </a:lnTo>
                <a:lnTo>
                  <a:pt x="1832" y="143"/>
                </a:lnTo>
                <a:lnTo>
                  <a:pt x="1831" y="149"/>
                </a:lnTo>
                <a:lnTo>
                  <a:pt x="1831" y="161"/>
                </a:lnTo>
                <a:lnTo>
                  <a:pt x="1831" y="162"/>
                </a:lnTo>
                <a:lnTo>
                  <a:pt x="1832" y="178"/>
                </a:lnTo>
                <a:lnTo>
                  <a:pt x="1832" y="179"/>
                </a:lnTo>
                <a:lnTo>
                  <a:pt x="1832" y="187"/>
                </a:lnTo>
                <a:lnTo>
                  <a:pt x="1832" y="193"/>
                </a:lnTo>
                <a:lnTo>
                  <a:pt x="1832" y="198"/>
                </a:lnTo>
                <a:lnTo>
                  <a:pt x="1832" y="208"/>
                </a:lnTo>
                <a:lnTo>
                  <a:pt x="1832" y="213"/>
                </a:lnTo>
                <a:lnTo>
                  <a:pt x="1832" y="216"/>
                </a:lnTo>
                <a:lnTo>
                  <a:pt x="1832" y="219"/>
                </a:lnTo>
                <a:lnTo>
                  <a:pt x="1833" y="236"/>
                </a:lnTo>
                <a:lnTo>
                  <a:pt x="1833" y="242"/>
                </a:lnTo>
                <a:lnTo>
                  <a:pt x="1833" y="243"/>
                </a:lnTo>
                <a:lnTo>
                  <a:pt x="1833" y="246"/>
                </a:lnTo>
                <a:lnTo>
                  <a:pt x="1833" y="248"/>
                </a:lnTo>
                <a:lnTo>
                  <a:pt x="1833" y="255"/>
                </a:lnTo>
                <a:lnTo>
                  <a:pt x="1833" y="269"/>
                </a:lnTo>
                <a:lnTo>
                  <a:pt x="1833" y="277"/>
                </a:lnTo>
                <a:lnTo>
                  <a:pt x="1833" y="282"/>
                </a:lnTo>
                <a:lnTo>
                  <a:pt x="1833" y="287"/>
                </a:lnTo>
                <a:lnTo>
                  <a:pt x="1833" y="291"/>
                </a:lnTo>
                <a:lnTo>
                  <a:pt x="1834" y="293"/>
                </a:lnTo>
                <a:lnTo>
                  <a:pt x="1834" y="301"/>
                </a:lnTo>
                <a:lnTo>
                  <a:pt x="1834" y="304"/>
                </a:lnTo>
                <a:lnTo>
                  <a:pt x="1834" y="305"/>
                </a:lnTo>
                <a:lnTo>
                  <a:pt x="1834" y="311"/>
                </a:lnTo>
                <a:lnTo>
                  <a:pt x="1834" y="315"/>
                </a:lnTo>
                <a:lnTo>
                  <a:pt x="1834" y="319"/>
                </a:lnTo>
                <a:lnTo>
                  <a:pt x="1834" y="327"/>
                </a:lnTo>
                <a:lnTo>
                  <a:pt x="1834" y="333"/>
                </a:lnTo>
                <a:lnTo>
                  <a:pt x="1834" y="335"/>
                </a:lnTo>
                <a:lnTo>
                  <a:pt x="1834" y="341"/>
                </a:lnTo>
                <a:lnTo>
                  <a:pt x="1834" y="343"/>
                </a:lnTo>
                <a:lnTo>
                  <a:pt x="1834" y="344"/>
                </a:lnTo>
                <a:lnTo>
                  <a:pt x="1834" y="345"/>
                </a:lnTo>
                <a:lnTo>
                  <a:pt x="1836" y="349"/>
                </a:lnTo>
                <a:lnTo>
                  <a:pt x="1836" y="358"/>
                </a:lnTo>
                <a:lnTo>
                  <a:pt x="1836" y="359"/>
                </a:lnTo>
                <a:lnTo>
                  <a:pt x="1836" y="360"/>
                </a:lnTo>
                <a:lnTo>
                  <a:pt x="1836" y="362"/>
                </a:lnTo>
                <a:lnTo>
                  <a:pt x="1836" y="368"/>
                </a:lnTo>
                <a:lnTo>
                  <a:pt x="1836" y="370"/>
                </a:lnTo>
                <a:lnTo>
                  <a:pt x="1836" y="375"/>
                </a:lnTo>
                <a:lnTo>
                  <a:pt x="1836" y="383"/>
                </a:lnTo>
                <a:lnTo>
                  <a:pt x="1836" y="388"/>
                </a:lnTo>
                <a:lnTo>
                  <a:pt x="1836" y="393"/>
                </a:lnTo>
                <a:lnTo>
                  <a:pt x="1836" y="394"/>
                </a:lnTo>
                <a:lnTo>
                  <a:pt x="1836" y="396"/>
                </a:lnTo>
                <a:lnTo>
                  <a:pt x="1836" y="399"/>
                </a:lnTo>
                <a:lnTo>
                  <a:pt x="1836" y="401"/>
                </a:lnTo>
                <a:lnTo>
                  <a:pt x="1836" y="410"/>
                </a:lnTo>
                <a:lnTo>
                  <a:pt x="1836" y="411"/>
                </a:lnTo>
                <a:lnTo>
                  <a:pt x="1836" y="413"/>
                </a:lnTo>
                <a:lnTo>
                  <a:pt x="1836" y="416"/>
                </a:lnTo>
                <a:lnTo>
                  <a:pt x="1836" y="417"/>
                </a:lnTo>
                <a:lnTo>
                  <a:pt x="1836" y="418"/>
                </a:lnTo>
                <a:lnTo>
                  <a:pt x="1837" y="422"/>
                </a:lnTo>
                <a:lnTo>
                  <a:pt x="1837" y="425"/>
                </a:lnTo>
                <a:lnTo>
                  <a:pt x="1837" y="432"/>
                </a:lnTo>
                <a:lnTo>
                  <a:pt x="1837" y="437"/>
                </a:lnTo>
                <a:lnTo>
                  <a:pt x="1837" y="441"/>
                </a:lnTo>
                <a:lnTo>
                  <a:pt x="1837" y="442"/>
                </a:lnTo>
                <a:lnTo>
                  <a:pt x="1837" y="444"/>
                </a:lnTo>
                <a:lnTo>
                  <a:pt x="1837" y="450"/>
                </a:lnTo>
                <a:lnTo>
                  <a:pt x="1837" y="451"/>
                </a:lnTo>
                <a:lnTo>
                  <a:pt x="1837" y="453"/>
                </a:lnTo>
                <a:lnTo>
                  <a:pt x="1837" y="455"/>
                </a:lnTo>
                <a:lnTo>
                  <a:pt x="1838" y="459"/>
                </a:lnTo>
                <a:lnTo>
                  <a:pt x="1838" y="462"/>
                </a:lnTo>
                <a:lnTo>
                  <a:pt x="1838" y="468"/>
                </a:lnTo>
                <a:lnTo>
                  <a:pt x="1838" y="469"/>
                </a:lnTo>
                <a:lnTo>
                  <a:pt x="1838" y="471"/>
                </a:lnTo>
                <a:lnTo>
                  <a:pt x="1839" y="477"/>
                </a:lnTo>
                <a:lnTo>
                  <a:pt x="1839" y="480"/>
                </a:lnTo>
                <a:lnTo>
                  <a:pt x="1839" y="486"/>
                </a:lnTo>
                <a:lnTo>
                  <a:pt x="1839" y="502"/>
                </a:lnTo>
                <a:lnTo>
                  <a:pt x="1839" y="503"/>
                </a:lnTo>
                <a:lnTo>
                  <a:pt x="1839" y="504"/>
                </a:lnTo>
                <a:lnTo>
                  <a:pt x="1839" y="506"/>
                </a:lnTo>
                <a:lnTo>
                  <a:pt x="1839" y="508"/>
                </a:lnTo>
                <a:lnTo>
                  <a:pt x="1839" y="516"/>
                </a:lnTo>
                <a:lnTo>
                  <a:pt x="1839" y="576"/>
                </a:lnTo>
                <a:lnTo>
                  <a:pt x="1839" y="579"/>
                </a:lnTo>
                <a:lnTo>
                  <a:pt x="1839" y="580"/>
                </a:lnTo>
                <a:lnTo>
                  <a:pt x="1839" y="587"/>
                </a:lnTo>
                <a:lnTo>
                  <a:pt x="1838" y="588"/>
                </a:lnTo>
                <a:lnTo>
                  <a:pt x="1838" y="593"/>
                </a:lnTo>
                <a:lnTo>
                  <a:pt x="1838" y="594"/>
                </a:lnTo>
                <a:lnTo>
                  <a:pt x="1838" y="595"/>
                </a:lnTo>
                <a:lnTo>
                  <a:pt x="1838" y="597"/>
                </a:lnTo>
                <a:lnTo>
                  <a:pt x="1838" y="598"/>
                </a:lnTo>
                <a:lnTo>
                  <a:pt x="1838" y="601"/>
                </a:lnTo>
                <a:lnTo>
                  <a:pt x="1838" y="608"/>
                </a:lnTo>
                <a:lnTo>
                  <a:pt x="1838" y="610"/>
                </a:lnTo>
                <a:lnTo>
                  <a:pt x="1838" y="611"/>
                </a:lnTo>
                <a:lnTo>
                  <a:pt x="1837" y="629"/>
                </a:lnTo>
                <a:lnTo>
                  <a:pt x="1837" y="635"/>
                </a:lnTo>
                <a:lnTo>
                  <a:pt x="1837" y="644"/>
                </a:lnTo>
                <a:lnTo>
                  <a:pt x="1837" y="645"/>
                </a:lnTo>
                <a:lnTo>
                  <a:pt x="1837" y="647"/>
                </a:lnTo>
                <a:lnTo>
                  <a:pt x="1837" y="650"/>
                </a:lnTo>
                <a:lnTo>
                  <a:pt x="1837" y="651"/>
                </a:lnTo>
                <a:lnTo>
                  <a:pt x="1838" y="661"/>
                </a:lnTo>
                <a:lnTo>
                  <a:pt x="1838" y="664"/>
                </a:lnTo>
                <a:lnTo>
                  <a:pt x="1838" y="665"/>
                </a:lnTo>
                <a:lnTo>
                  <a:pt x="1838" y="668"/>
                </a:lnTo>
                <a:lnTo>
                  <a:pt x="1838" y="669"/>
                </a:lnTo>
                <a:lnTo>
                  <a:pt x="1837" y="675"/>
                </a:lnTo>
                <a:lnTo>
                  <a:pt x="1837" y="683"/>
                </a:lnTo>
                <a:lnTo>
                  <a:pt x="1837" y="685"/>
                </a:lnTo>
                <a:lnTo>
                  <a:pt x="1837" y="687"/>
                </a:lnTo>
                <a:lnTo>
                  <a:pt x="1837" y="689"/>
                </a:lnTo>
                <a:lnTo>
                  <a:pt x="1837" y="692"/>
                </a:lnTo>
                <a:lnTo>
                  <a:pt x="1837" y="693"/>
                </a:lnTo>
                <a:lnTo>
                  <a:pt x="1837" y="696"/>
                </a:lnTo>
                <a:lnTo>
                  <a:pt x="1836" y="696"/>
                </a:lnTo>
                <a:lnTo>
                  <a:pt x="1836" y="697"/>
                </a:lnTo>
                <a:lnTo>
                  <a:pt x="1836" y="698"/>
                </a:lnTo>
                <a:lnTo>
                  <a:pt x="1836" y="701"/>
                </a:lnTo>
                <a:lnTo>
                  <a:pt x="1836" y="703"/>
                </a:lnTo>
                <a:lnTo>
                  <a:pt x="1836" y="705"/>
                </a:lnTo>
                <a:lnTo>
                  <a:pt x="1836" y="707"/>
                </a:lnTo>
                <a:lnTo>
                  <a:pt x="1836" y="710"/>
                </a:lnTo>
                <a:lnTo>
                  <a:pt x="1836" y="719"/>
                </a:lnTo>
                <a:lnTo>
                  <a:pt x="1836" y="720"/>
                </a:lnTo>
                <a:lnTo>
                  <a:pt x="1837" y="721"/>
                </a:lnTo>
                <a:lnTo>
                  <a:pt x="1837" y="723"/>
                </a:lnTo>
                <a:lnTo>
                  <a:pt x="1837" y="728"/>
                </a:lnTo>
                <a:lnTo>
                  <a:pt x="1837" y="729"/>
                </a:lnTo>
                <a:lnTo>
                  <a:pt x="1837" y="737"/>
                </a:lnTo>
                <a:lnTo>
                  <a:pt x="1837" y="738"/>
                </a:lnTo>
                <a:lnTo>
                  <a:pt x="1837" y="743"/>
                </a:lnTo>
                <a:lnTo>
                  <a:pt x="1838" y="747"/>
                </a:lnTo>
                <a:lnTo>
                  <a:pt x="1838" y="748"/>
                </a:lnTo>
                <a:lnTo>
                  <a:pt x="1838" y="750"/>
                </a:lnTo>
                <a:lnTo>
                  <a:pt x="1838" y="751"/>
                </a:lnTo>
                <a:lnTo>
                  <a:pt x="1838" y="752"/>
                </a:lnTo>
                <a:lnTo>
                  <a:pt x="1838" y="753"/>
                </a:lnTo>
                <a:lnTo>
                  <a:pt x="1838" y="754"/>
                </a:lnTo>
                <a:lnTo>
                  <a:pt x="1838" y="756"/>
                </a:lnTo>
                <a:lnTo>
                  <a:pt x="1838" y="757"/>
                </a:lnTo>
                <a:lnTo>
                  <a:pt x="1838" y="763"/>
                </a:lnTo>
                <a:lnTo>
                  <a:pt x="1838" y="764"/>
                </a:lnTo>
                <a:lnTo>
                  <a:pt x="1838" y="767"/>
                </a:lnTo>
                <a:lnTo>
                  <a:pt x="1838" y="768"/>
                </a:lnTo>
                <a:lnTo>
                  <a:pt x="1838" y="771"/>
                </a:lnTo>
                <a:lnTo>
                  <a:pt x="1838" y="772"/>
                </a:lnTo>
                <a:lnTo>
                  <a:pt x="1838" y="773"/>
                </a:lnTo>
                <a:lnTo>
                  <a:pt x="1838" y="781"/>
                </a:lnTo>
                <a:lnTo>
                  <a:pt x="1838" y="784"/>
                </a:lnTo>
                <a:lnTo>
                  <a:pt x="1838" y="786"/>
                </a:lnTo>
                <a:lnTo>
                  <a:pt x="1838" y="787"/>
                </a:lnTo>
                <a:lnTo>
                  <a:pt x="1838" y="789"/>
                </a:lnTo>
                <a:lnTo>
                  <a:pt x="1838" y="792"/>
                </a:lnTo>
                <a:lnTo>
                  <a:pt x="1838" y="795"/>
                </a:lnTo>
                <a:lnTo>
                  <a:pt x="1838" y="797"/>
                </a:lnTo>
                <a:lnTo>
                  <a:pt x="1838" y="798"/>
                </a:lnTo>
                <a:lnTo>
                  <a:pt x="1838" y="801"/>
                </a:lnTo>
                <a:lnTo>
                  <a:pt x="1838" y="804"/>
                </a:lnTo>
                <a:lnTo>
                  <a:pt x="1838" y="807"/>
                </a:lnTo>
                <a:lnTo>
                  <a:pt x="1838" y="809"/>
                </a:lnTo>
                <a:lnTo>
                  <a:pt x="1838" y="812"/>
                </a:lnTo>
                <a:lnTo>
                  <a:pt x="1838" y="814"/>
                </a:lnTo>
                <a:lnTo>
                  <a:pt x="1838" y="815"/>
                </a:lnTo>
                <a:lnTo>
                  <a:pt x="1838" y="817"/>
                </a:lnTo>
                <a:lnTo>
                  <a:pt x="1838" y="818"/>
                </a:lnTo>
                <a:lnTo>
                  <a:pt x="1838" y="819"/>
                </a:lnTo>
                <a:lnTo>
                  <a:pt x="1837" y="819"/>
                </a:lnTo>
                <a:lnTo>
                  <a:pt x="1834" y="819"/>
                </a:lnTo>
                <a:lnTo>
                  <a:pt x="1833" y="820"/>
                </a:lnTo>
                <a:lnTo>
                  <a:pt x="1832" y="820"/>
                </a:lnTo>
                <a:lnTo>
                  <a:pt x="1829" y="821"/>
                </a:lnTo>
                <a:lnTo>
                  <a:pt x="1829" y="822"/>
                </a:lnTo>
                <a:lnTo>
                  <a:pt x="1828" y="822"/>
                </a:lnTo>
                <a:lnTo>
                  <a:pt x="1825" y="823"/>
                </a:lnTo>
                <a:lnTo>
                  <a:pt x="1823" y="826"/>
                </a:lnTo>
                <a:lnTo>
                  <a:pt x="1821" y="829"/>
                </a:lnTo>
                <a:lnTo>
                  <a:pt x="1820" y="830"/>
                </a:lnTo>
                <a:lnTo>
                  <a:pt x="1819" y="831"/>
                </a:lnTo>
                <a:lnTo>
                  <a:pt x="1818" y="832"/>
                </a:lnTo>
                <a:lnTo>
                  <a:pt x="1816" y="834"/>
                </a:lnTo>
                <a:lnTo>
                  <a:pt x="1815" y="836"/>
                </a:lnTo>
                <a:lnTo>
                  <a:pt x="1813" y="840"/>
                </a:lnTo>
                <a:lnTo>
                  <a:pt x="1812" y="843"/>
                </a:lnTo>
                <a:lnTo>
                  <a:pt x="1811" y="845"/>
                </a:lnTo>
                <a:lnTo>
                  <a:pt x="1811" y="846"/>
                </a:lnTo>
                <a:lnTo>
                  <a:pt x="1808" y="849"/>
                </a:lnTo>
                <a:lnTo>
                  <a:pt x="1806" y="856"/>
                </a:lnTo>
                <a:lnTo>
                  <a:pt x="1804" y="860"/>
                </a:lnTo>
                <a:lnTo>
                  <a:pt x="1803" y="863"/>
                </a:lnTo>
                <a:lnTo>
                  <a:pt x="1803" y="866"/>
                </a:lnTo>
                <a:lnTo>
                  <a:pt x="1801" y="871"/>
                </a:lnTo>
                <a:lnTo>
                  <a:pt x="1794" y="880"/>
                </a:lnTo>
                <a:lnTo>
                  <a:pt x="1793" y="884"/>
                </a:lnTo>
                <a:lnTo>
                  <a:pt x="1790" y="887"/>
                </a:lnTo>
                <a:lnTo>
                  <a:pt x="1789" y="890"/>
                </a:lnTo>
                <a:lnTo>
                  <a:pt x="1789" y="894"/>
                </a:lnTo>
                <a:lnTo>
                  <a:pt x="1788" y="896"/>
                </a:lnTo>
                <a:lnTo>
                  <a:pt x="1788" y="898"/>
                </a:lnTo>
                <a:lnTo>
                  <a:pt x="1787" y="901"/>
                </a:lnTo>
                <a:lnTo>
                  <a:pt x="1787" y="902"/>
                </a:lnTo>
                <a:lnTo>
                  <a:pt x="1787" y="903"/>
                </a:lnTo>
                <a:lnTo>
                  <a:pt x="1786" y="904"/>
                </a:lnTo>
                <a:lnTo>
                  <a:pt x="1785" y="907"/>
                </a:lnTo>
                <a:lnTo>
                  <a:pt x="1785" y="909"/>
                </a:lnTo>
                <a:lnTo>
                  <a:pt x="1782" y="910"/>
                </a:lnTo>
                <a:lnTo>
                  <a:pt x="1781" y="910"/>
                </a:lnTo>
                <a:lnTo>
                  <a:pt x="1778" y="910"/>
                </a:lnTo>
                <a:lnTo>
                  <a:pt x="1775" y="910"/>
                </a:lnTo>
                <a:lnTo>
                  <a:pt x="1773" y="910"/>
                </a:lnTo>
                <a:lnTo>
                  <a:pt x="1767" y="914"/>
                </a:lnTo>
                <a:lnTo>
                  <a:pt x="1765" y="915"/>
                </a:lnTo>
                <a:lnTo>
                  <a:pt x="1763" y="916"/>
                </a:lnTo>
                <a:lnTo>
                  <a:pt x="1763" y="918"/>
                </a:lnTo>
                <a:lnTo>
                  <a:pt x="1761" y="920"/>
                </a:lnTo>
                <a:lnTo>
                  <a:pt x="1761" y="921"/>
                </a:lnTo>
                <a:lnTo>
                  <a:pt x="1761" y="922"/>
                </a:lnTo>
                <a:lnTo>
                  <a:pt x="1761" y="923"/>
                </a:lnTo>
                <a:lnTo>
                  <a:pt x="1761" y="927"/>
                </a:lnTo>
                <a:lnTo>
                  <a:pt x="1761" y="928"/>
                </a:lnTo>
                <a:lnTo>
                  <a:pt x="1761" y="929"/>
                </a:lnTo>
                <a:lnTo>
                  <a:pt x="1763" y="931"/>
                </a:lnTo>
                <a:lnTo>
                  <a:pt x="1764" y="932"/>
                </a:lnTo>
                <a:lnTo>
                  <a:pt x="1765" y="932"/>
                </a:lnTo>
                <a:lnTo>
                  <a:pt x="1767" y="934"/>
                </a:lnTo>
                <a:lnTo>
                  <a:pt x="1768" y="936"/>
                </a:lnTo>
                <a:lnTo>
                  <a:pt x="1770" y="938"/>
                </a:lnTo>
                <a:lnTo>
                  <a:pt x="1770" y="939"/>
                </a:lnTo>
                <a:lnTo>
                  <a:pt x="1770" y="940"/>
                </a:lnTo>
                <a:lnTo>
                  <a:pt x="1769" y="941"/>
                </a:lnTo>
                <a:lnTo>
                  <a:pt x="1768" y="943"/>
                </a:lnTo>
                <a:lnTo>
                  <a:pt x="1767" y="945"/>
                </a:lnTo>
                <a:lnTo>
                  <a:pt x="1765" y="946"/>
                </a:lnTo>
                <a:lnTo>
                  <a:pt x="1765" y="947"/>
                </a:lnTo>
                <a:lnTo>
                  <a:pt x="1764" y="949"/>
                </a:lnTo>
                <a:lnTo>
                  <a:pt x="1762" y="951"/>
                </a:lnTo>
                <a:lnTo>
                  <a:pt x="1761" y="955"/>
                </a:lnTo>
                <a:lnTo>
                  <a:pt x="1759" y="963"/>
                </a:lnTo>
                <a:lnTo>
                  <a:pt x="1756" y="966"/>
                </a:lnTo>
                <a:lnTo>
                  <a:pt x="1754" y="970"/>
                </a:lnTo>
                <a:lnTo>
                  <a:pt x="1753" y="972"/>
                </a:lnTo>
                <a:lnTo>
                  <a:pt x="1750" y="979"/>
                </a:lnTo>
                <a:lnTo>
                  <a:pt x="1749" y="981"/>
                </a:lnTo>
                <a:lnTo>
                  <a:pt x="1747" y="987"/>
                </a:lnTo>
                <a:lnTo>
                  <a:pt x="1746" y="991"/>
                </a:lnTo>
                <a:lnTo>
                  <a:pt x="1746" y="995"/>
                </a:lnTo>
                <a:lnTo>
                  <a:pt x="1747" y="998"/>
                </a:lnTo>
                <a:lnTo>
                  <a:pt x="1747" y="1001"/>
                </a:lnTo>
                <a:lnTo>
                  <a:pt x="1747" y="1003"/>
                </a:lnTo>
                <a:lnTo>
                  <a:pt x="1746" y="1006"/>
                </a:lnTo>
                <a:lnTo>
                  <a:pt x="1746" y="1007"/>
                </a:lnTo>
                <a:lnTo>
                  <a:pt x="1745" y="1010"/>
                </a:lnTo>
                <a:lnTo>
                  <a:pt x="1744" y="1011"/>
                </a:lnTo>
                <a:lnTo>
                  <a:pt x="1742" y="1012"/>
                </a:lnTo>
                <a:lnTo>
                  <a:pt x="1739" y="1013"/>
                </a:lnTo>
                <a:lnTo>
                  <a:pt x="1737" y="1014"/>
                </a:lnTo>
                <a:lnTo>
                  <a:pt x="1737" y="1016"/>
                </a:lnTo>
                <a:lnTo>
                  <a:pt x="1737" y="1019"/>
                </a:lnTo>
                <a:lnTo>
                  <a:pt x="1737" y="1021"/>
                </a:lnTo>
                <a:lnTo>
                  <a:pt x="1736" y="1023"/>
                </a:lnTo>
                <a:lnTo>
                  <a:pt x="1736" y="1024"/>
                </a:lnTo>
                <a:lnTo>
                  <a:pt x="1735" y="1024"/>
                </a:lnTo>
                <a:lnTo>
                  <a:pt x="1734" y="1026"/>
                </a:lnTo>
                <a:lnTo>
                  <a:pt x="1733" y="1028"/>
                </a:lnTo>
                <a:lnTo>
                  <a:pt x="1732" y="1028"/>
                </a:lnTo>
                <a:lnTo>
                  <a:pt x="1729" y="1028"/>
                </a:lnTo>
                <a:lnTo>
                  <a:pt x="1728" y="1028"/>
                </a:lnTo>
                <a:lnTo>
                  <a:pt x="1725" y="1026"/>
                </a:lnTo>
                <a:lnTo>
                  <a:pt x="1722" y="1024"/>
                </a:lnTo>
                <a:lnTo>
                  <a:pt x="1721" y="1024"/>
                </a:lnTo>
                <a:lnTo>
                  <a:pt x="1719" y="1024"/>
                </a:lnTo>
                <a:lnTo>
                  <a:pt x="1718" y="1023"/>
                </a:lnTo>
                <a:lnTo>
                  <a:pt x="1716" y="1023"/>
                </a:lnTo>
                <a:lnTo>
                  <a:pt x="1712" y="1023"/>
                </a:lnTo>
                <a:lnTo>
                  <a:pt x="1711" y="1023"/>
                </a:lnTo>
                <a:lnTo>
                  <a:pt x="1709" y="1023"/>
                </a:lnTo>
                <a:lnTo>
                  <a:pt x="1708" y="1023"/>
                </a:lnTo>
                <a:lnTo>
                  <a:pt x="1707" y="1024"/>
                </a:lnTo>
                <a:lnTo>
                  <a:pt x="1703" y="1027"/>
                </a:lnTo>
                <a:lnTo>
                  <a:pt x="1700" y="1028"/>
                </a:lnTo>
                <a:lnTo>
                  <a:pt x="1696" y="1029"/>
                </a:lnTo>
                <a:lnTo>
                  <a:pt x="1693" y="1031"/>
                </a:lnTo>
                <a:lnTo>
                  <a:pt x="1692" y="1031"/>
                </a:lnTo>
                <a:lnTo>
                  <a:pt x="1692" y="1032"/>
                </a:lnTo>
                <a:lnTo>
                  <a:pt x="1690" y="1032"/>
                </a:lnTo>
                <a:lnTo>
                  <a:pt x="1689" y="1033"/>
                </a:lnTo>
                <a:lnTo>
                  <a:pt x="1686" y="1033"/>
                </a:lnTo>
                <a:lnTo>
                  <a:pt x="1684" y="1035"/>
                </a:lnTo>
                <a:lnTo>
                  <a:pt x="1683" y="1035"/>
                </a:lnTo>
                <a:lnTo>
                  <a:pt x="1682" y="1035"/>
                </a:lnTo>
                <a:lnTo>
                  <a:pt x="1678" y="1036"/>
                </a:lnTo>
                <a:lnTo>
                  <a:pt x="1677" y="1036"/>
                </a:lnTo>
                <a:lnTo>
                  <a:pt x="1675" y="1037"/>
                </a:lnTo>
                <a:lnTo>
                  <a:pt x="1673" y="1038"/>
                </a:lnTo>
                <a:lnTo>
                  <a:pt x="1672" y="1038"/>
                </a:lnTo>
                <a:lnTo>
                  <a:pt x="1669" y="1039"/>
                </a:lnTo>
                <a:lnTo>
                  <a:pt x="1668" y="1038"/>
                </a:lnTo>
                <a:lnTo>
                  <a:pt x="1667" y="1039"/>
                </a:lnTo>
                <a:lnTo>
                  <a:pt x="1666" y="1039"/>
                </a:lnTo>
                <a:lnTo>
                  <a:pt x="1665" y="1039"/>
                </a:lnTo>
                <a:lnTo>
                  <a:pt x="1661" y="1039"/>
                </a:lnTo>
                <a:lnTo>
                  <a:pt x="1659" y="1039"/>
                </a:lnTo>
                <a:lnTo>
                  <a:pt x="1658" y="1040"/>
                </a:lnTo>
                <a:lnTo>
                  <a:pt x="1657" y="1039"/>
                </a:lnTo>
                <a:lnTo>
                  <a:pt x="1655" y="1038"/>
                </a:lnTo>
                <a:lnTo>
                  <a:pt x="1655" y="1039"/>
                </a:lnTo>
                <a:lnTo>
                  <a:pt x="1653" y="1039"/>
                </a:lnTo>
                <a:lnTo>
                  <a:pt x="1651" y="1040"/>
                </a:lnTo>
                <a:lnTo>
                  <a:pt x="1650" y="1040"/>
                </a:lnTo>
                <a:lnTo>
                  <a:pt x="1648" y="1040"/>
                </a:lnTo>
                <a:lnTo>
                  <a:pt x="1647" y="1040"/>
                </a:lnTo>
                <a:lnTo>
                  <a:pt x="1646" y="1040"/>
                </a:lnTo>
                <a:lnTo>
                  <a:pt x="1646" y="1039"/>
                </a:lnTo>
                <a:lnTo>
                  <a:pt x="1644" y="1038"/>
                </a:lnTo>
                <a:lnTo>
                  <a:pt x="1643" y="1038"/>
                </a:lnTo>
                <a:lnTo>
                  <a:pt x="1641" y="1038"/>
                </a:lnTo>
                <a:lnTo>
                  <a:pt x="1640" y="1038"/>
                </a:lnTo>
                <a:lnTo>
                  <a:pt x="1639" y="1037"/>
                </a:lnTo>
                <a:lnTo>
                  <a:pt x="1638" y="1036"/>
                </a:lnTo>
                <a:lnTo>
                  <a:pt x="1635" y="1033"/>
                </a:lnTo>
                <a:lnTo>
                  <a:pt x="1632" y="1032"/>
                </a:lnTo>
                <a:lnTo>
                  <a:pt x="1624" y="1027"/>
                </a:lnTo>
                <a:lnTo>
                  <a:pt x="1621" y="1024"/>
                </a:lnTo>
                <a:lnTo>
                  <a:pt x="1620" y="1022"/>
                </a:lnTo>
                <a:lnTo>
                  <a:pt x="1618" y="1021"/>
                </a:lnTo>
                <a:lnTo>
                  <a:pt x="1617" y="1020"/>
                </a:lnTo>
                <a:lnTo>
                  <a:pt x="1616" y="1016"/>
                </a:lnTo>
                <a:lnTo>
                  <a:pt x="1615" y="1013"/>
                </a:lnTo>
                <a:lnTo>
                  <a:pt x="1614" y="1011"/>
                </a:lnTo>
                <a:lnTo>
                  <a:pt x="1615" y="1006"/>
                </a:lnTo>
                <a:lnTo>
                  <a:pt x="1614" y="1003"/>
                </a:lnTo>
                <a:lnTo>
                  <a:pt x="1613" y="1001"/>
                </a:lnTo>
                <a:lnTo>
                  <a:pt x="1612" y="999"/>
                </a:lnTo>
                <a:lnTo>
                  <a:pt x="1609" y="999"/>
                </a:lnTo>
                <a:lnTo>
                  <a:pt x="1607" y="999"/>
                </a:lnTo>
                <a:lnTo>
                  <a:pt x="1605" y="1001"/>
                </a:lnTo>
                <a:lnTo>
                  <a:pt x="1604" y="999"/>
                </a:lnTo>
                <a:lnTo>
                  <a:pt x="1599" y="997"/>
                </a:lnTo>
                <a:lnTo>
                  <a:pt x="1598" y="997"/>
                </a:lnTo>
                <a:lnTo>
                  <a:pt x="1596" y="996"/>
                </a:lnTo>
                <a:lnTo>
                  <a:pt x="1595" y="995"/>
                </a:lnTo>
                <a:lnTo>
                  <a:pt x="1592" y="995"/>
                </a:lnTo>
                <a:lnTo>
                  <a:pt x="1592" y="994"/>
                </a:lnTo>
                <a:lnTo>
                  <a:pt x="1591" y="993"/>
                </a:lnTo>
                <a:lnTo>
                  <a:pt x="1590" y="989"/>
                </a:lnTo>
                <a:lnTo>
                  <a:pt x="1588" y="987"/>
                </a:lnTo>
                <a:lnTo>
                  <a:pt x="1586" y="986"/>
                </a:lnTo>
                <a:lnTo>
                  <a:pt x="1584" y="986"/>
                </a:lnTo>
                <a:lnTo>
                  <a:pt x="1582" y="986"/>
                </a:lnTo>
                <a:lnTo>
                  <a:pt x="1575" y="987"/>
                </a:lnTo>
                <a:lnTo>
                  <a:pt x="1572" y="986"/>
                </a:lnTo>
                <a:lnTo>
                  <a:pt x="1570" y="983"/>
                </a:lnTo>
                <a:lnTo>
                  <a:pt x="1570" y="982"/>
                </a:lnTo>
                <a:lnTo>
                  <a:pt x="1570" y="981"/>
                </a:lnTo>
                <a:lnTo>
                  <a:pt x="1570" y="980"/>
                </a:lnTo>
                <a:lnTo>
                  <a:pt x="1570" y="979"/>
                </a:lnTo>
                <a:lnTo>
                  <a:pt x="1570" y="978"/>
                </a:lnTo>
                <a:lnTo>
                  <a:pt x="1571" y="976"/>
                </a:lnTo>
                <a:lnTo>
                  <a:pt x="1573" y="973"/>
                </a:lnTo>
                <a:lnTo>
                  <a:pt x="1577" y="971"/>
                </a:lnTo>
                <a:lnTo>
                  <a:pt x="1578" y="970"/>
                </a:lnTo>
                <a:lnTo>
                  <a:pt x="1578" y="969"/>
                </a:lnTo>
                <a:lnTo>
                  <a:pt x="1579" y="965"/>
                </a:lnTo>
                <a:lnTo>
                  <a:pt x="1580" y="963"/>
                </a:lnTo>
                <a:lnTo>
                  <a:pt x="1579" y="962"/>
                </a:lnTo>
                <a:lnTo>
                  <a:pt x="1579" y="961"/>
                </a:lnTo>
                <a:lnTo>
                  <a:pt x="1578" y="957"/>
                </a:lnTo>
                <a:lnTo>
                  <a:pt x="1577" y="956"/>
                </a:lnTo>
                <a:lnTo>
                  <a:pt x="1577" y="955"/>
                </a:lnTo>
                <a:lnTo>
                  <a:pt x="1571" y="948"/>
                </a:lnTo>
                <a:lnTo>
                  <a:pt x="1571" y="947"/>
                </a:lnTo>
                <a:lnTo>
                  <a:pt x="1569" y="944"/>
                </a:lnTo>
                <a:lnTo>
                  <a:pt x="1566" y="941"/>
                </a:lnTo>
                <a:lnTo>
                  <a:pt x="1565" y="940"/>
                </a:lnTo>
                <a:lnTo>
                  <a:pt x="1563" y="938"/>
                </a:lnTo>
                <a:lnTo>
                  <a:pt x="1562" y="936"/>
                </a:lnTo>
                <a:lnTo>
                  <a:pt x="1562" y="934"/>
                </a:lnTo>
                <a:lnTo>
                  <a:pt x="1561" y="934"/>
                </a:lnTo>
                <a:lnTo>
                  <a:pt x="1561" y="932"/>
                </a:lnTo>
                <a:lnTo>
                  <a:pt x="1560" y="931"/>
                </a:lnTo>
                <a:lnTo>
                  <a:pt x="1558" y="930"/>
                </a:lnTo>
                <a:lnTo>
                  <a:pt x="1558" y="929"/>
                </a:lnTo>
                <a:lnTo>
                  <a:pt x="1557" y="928"/>
                </a:lnTo>
                <a:lnTo>
                  <a:pt x="1555" y="927"/>
                </a:lnTo>
                <a:lnTo>
                  <a:pt x="1553" y="926"/>
                </a:lnTo>
                <a:lnTo>
                  <a:pt x="1551" y="926"/>
                </a:lnTo>
                <a:lnTo>
                  <a:pt x="1549" y="926"/>
                </a:lnTo>
                <a:lnTo>
                  <a:pt x="1548" y="923"/>
                </a:lnTo>
                <a:lnTo>
                  <a:pt x="1548" y="922"/>
                </a:lnTo>
                <a:lnTo>
                  <a:pt x="1547" y="921"/>
                </a:lnTo>
                <a:lnTo>
                  <a:pt x="1545" y="920"/>
                </a:lnTo>
                <a:lnTo>
                  <a:pt x="1543" y="916"/>
                </a:lnTo>
                <a:lnTo>
                  <a:pt x="1541" y="914"/>
                </a:lnTo>
                <a:lnTo>
                  <a:pt x="1539" y="911"/>
                </a:lnTo>
                <a:lnTo>
                  <a:pt x="1536" y="907"/>
                </a:lnTo>
                <a:lnTo>
                  <a:pt x="1532" y="905"/>
                </a:lnTo>
                <a:lnTo>
                  <a:pt x="1529" y="903"/>
                </a:lnTo>
                <a:lnTo>
                  <a:pt x="1527" y="901"/>
                </a:lnTo>
                <a:lnTo>
                  <a:pt x="1526" y="899"/>
                </a:lnTo>
                <a:lnTo>
                  <a:pt x="1523" y="897"/>
                </a:lnTo>
                <a:lnTo>
                  <a:pt x="1520" y="891"/>
                </a:lnTo>
                <a:lnTo>
                  <a:pt x="1519" y="889"/>
                </a:lnTo>
                <a:lnTo>
                  <a:pt x="1517" y="886"/>
                </a:lnTo>
                <a:lnTo>
                  <a:pt x="1515" y="884"/>
                </a:lnTo>
                <a:lnTo>
                  <a:pt x="1514" y="881"/>
                </a:lnTo>
                <a:lnTo>
                  <a:pt x="1512" y="880"/>
                </a:lnTo>
                <a:lnTo>
                  <a:pt x="1511" y="879"/>
                </a:lnTo>
                <a:lnTo>
                  <a:pt x="1509" y="880"/>
                </a:lnTo>
                <a:lnTo>
                  <a:pt x="1508" y="880"/>
                </a:lnTo>
                <a:lnTo>
                  <a:pt x="1506" y="881"/>
                </a:lnTo>
                <a:lnTo>
                  <a:pt x="1504" y="882"/>
                </a:lnTo>
                <a:lnTo>
                  <a:pt x="1503" y="882"/>
                </a:lnTo>
                <a:lnTo>
                  <a:pt x="1502" y="882"/>
                </a:lnTo>
                <a:lnTo>
                  <a:pt x="1496" y="880"/>
                </a:lnTo>
                <a:lnTo>
                  <a:pt x="1491" y="879"/>
                </a:lnTo>
                <a:lnTo>
                  <a:pt x="1486" y="877"/>
                </a:lnTo>
                <a:lnTo>
                  <a:pt x="1483" y="876"/>
                </a:lnTo>
                <a:lnTo>
                  <a:pt x="1480" y="876"/>
                </a:lnTo>
                <a:lnTo>
                  <a:pt x="1479" y="876"/>
                </a:lnTo>
                <a:lnTo>
                  <a:pt x="1476" y="876"/>
                </a:lnTo>
                <a:lnTo>
                  <a:pt x="1472" y="876"/>
                </a:lnTo>
                <a:lnTo>
                  <a:pt x="1469" y="878"/>
                </a:lnTo>
                <a:lnTo>
                  <a:pt x="1467" y="881"/>
                </a:lnTo>
                <a:lnTo>
                  <a:pt x="1465" y="884"/>
                </a:lnTo>
                <a:lnTo>
                  <a:pt x="1461" y="887"/>
                </a:lnTo>
                <a:lnTo>
                  <a:pt x="1459" y="889"/>
                </a:lnTo>
                <a:lnTo>
                  <a:pt x="1454" y="893"/>
                </a:lnTo>
                <a:lnTo>
                  <a:pt x="1450" y="896"/>
                </a:lnTo>
                <a:lnTo>
                  <a:pt x="1445" y="899"/>
                </a:lnTo>
                <a:lnTo>
                  <a:pt x="1442" y="902"/>
                </a:lnTo>
                <a:lnTo>
                  <a:pt x="1441" y="902"/>
                </a:lnTo>
                <a:lnTo>
                  <a:pt x="1440" y="902"/>
                </a:lnTo>
                <a:lnTo>
                  <a:pt x="1439" y="902"/>
                </a:lnTo>
                <a:lnTo>
                  <a:pt x="1437" y="902"/>
                </a:lnTo>
                <a:lnTo>
                  <a:pt x="1436" y="899"/>
                </a:lnTo>
                <a:lnTo>
                  <a:pt x="1434" y="897"/>
                </a:lnTo>
                <a:lnTo>
                  <a:pt x="1431" y="891"/>
                </a:lnTo>
                <a:lnTo>
                  <a:pt x="1429" y="888"/>
                </a:lnTo>
                <a:lnTo>
                  <a:pt x="1428" y="887"/>
                </a:lnTo>
                <a:lnTo>
                  <a:pt x="1426" y="885"/>
                </a:lnTo>
                <a:lnTo>
                  <a:pt x="1423" y="885"/>
                </a:lnTo>
                <a:lnTo>
                  <a:pt x="1419" y="885"/>
                </a:lnTo>
                <a:lnTo>
                  <a:pt x="1416" y="886"/>
                </a:lnTo>
                <a:lnTo>
                  <a:pt x="1407" y="893"/>
                </a:lnTo>
                <a:lnTo>
                  <a:pt x="1401" y="897"/>
                </a:lnTo>
                <a:lnTo>
                  <a:pt x="1398" y="898"/>
                </a:lnTo>
                <a:lnTo>
                  <a:pt x="1393" y="899"/>
                </a:lnTo>
                <a:lnTo>
                  <a:pt x="1387" y="901"/>
                </a:lnTo>
                <a:lnTo>
                  <a:pt x="1383" y="901"/>
                </a:lnTo>
                <a:lnTo>
                  <a:pt x="1381" y="899"/>
                </a:lnTo>
                <a:lnTo>
                  <a:pt x="1379" y="898"/>
                </a:lnTo>
                <a:lnTo>
                  <a:pt x="1377" y="896"/>
                </a:lnTo>
                <a:lnTo>
                  <a:pt x="1376" y="895"/>
                </a:lnTo>
                <a:lnTo>
                  <a:pt x="1376" y="893"/>
                </a:lnTo>
                <a:lnTo>
                  <a:pt x="1377" y="890"/>
                </a:lnTo>
                <a:lnTo>
                  <a:pt x="1379" y="888"/>
                </a:lnTo>
                <a:lnTo>
                  <a:pt x="1380" y="887"/>
                </a:lnTo>
                <a:lnTo>
                  <a:pt x="1382" y="885"/>
                </a:lnTo>
                <a:lnTo>
                  <a:pt x="1384" y="884"/>
                </a:lnTo>
                <a:lnTo>
                  <a:pt x="1385" y="884"/>
                </a:lnTo>
                <a:lnTo>
                  <a:pt x="1385" y="882"/>
                </a:lnTo>
                <a:lnTo>
                  <a:pt x="1385" y="880"/>
                </a:lnTo>
                <a:lnTo>
                  <a:pt x="1384" y="879"/>
                </a:lnTo>
                <a:lnTo>
                  <a:pt x="1377" y="872"/>
                </a:lnTo>
                <a:lnTo>
                  <a:pt x="1374" y="871"/>
                </a:lnTo>
                <a:lnTo>
                  <a:pt x="1371" y="871"/>
                </a:lnTo>
                <a:lnTo>
                  <a:pt x="1368" y="871"/>
                </a:lnTo>
                <a:lnTo>
                  <a:pt x="1366" y="872"/>
                </a:lnTo>
                <a:lnTo>
                  <a:pt x="1359" y="874"/>
                </a:lnTo>
                <a:lnTo>
                  <a:pt x="1357" y="874"/>
                </a:lnTo>
                <a:lnTo>
                  <a:pt x="1355" y="874"/>
                </a:lnTo>
                <a:lnTo>
                  <a:pt x="1354" y="874"/>
                </a:lnTo>
                <a:lnTo>
                  <a:pt x="1353" y="872"/>
                </a:lnTo>
                <a:lnTo>
                  <a:pt x="1351" y="871"/>
                </a:lnTo>
                <a:lnTo>
                  <a:pt x="1348" y="870"/>
                </a:lnTo>
                <a:lnTo>
                  <a:pt x="1347" y="870"/>
                </a:lnTo>
                <a:lnTo>
                  <a:pt x="1342" y="870"/>
                </a:lnTo>
                <a:lnTo>
                  <a:pt x="1341" y="870"/>
                </a:lnTo>
                <a:lnTo>
                  <a:pt x="1339" y="870"/>
                </a:lnTo>
                <a:lnTo>
                  <a:pt x="1337" y="871"/>
                </a:lnTo>
                <a:lnTo>
                  <a:pt x="1336" y="871"/>
                </a:lnTo>
                <a:lnTo>
                  <a:pt x="1333" y="870"/>
                </a:lnTo>
                <a:lnTo>
                  <a:pt x="1332" y="870"/>
                </a:lnTo>
                <a:lnTo>
                  <a:pt x="1331" y="869"/>
                </a:lnTo>
                <a:lnTo>
                  <a:pt x="1330" y="869"/>
                </a:lnTo>
                <a:lnTo>
                  <a:pt x="1329" y="869"/>
                </a:lnTo>
                <a:lnTo>
                  <a:pt x="1328" y="870"/>
                </a:lnTo>
                <a:lnTo>
                  <a:pt x="1324" y="871"/>
                </a:lnTo>
                <a:lnTo>
                  <a:pt x="1321" y="871"/>
                </a:lnTo>
                <a:lnTo>
                  <a:pt x="1316" y="870"/>
                </a:lnTo>
                <a:lnTo>
                  <a:pt x="1315" y="870"/>
                </a:lnTo>
                <a:lnTo>
                  <a:pt x="1313" y="871"/>
                </a:lnTo>
                <a:lnTo>
                  <a:pt x="1312" y="872"/>
                </a:lnTo>
                <a:lnTo>
                  <a:pt x="1308" y="873"/>
                </a:lnTo>
                <a:lnTo>
                  <a:pt x="1307" y="876"/>
                </a:lnTo>
                <a:lnTo>
                  <a:pt x="1306" y="876"/>
                </a:lnTo>
                <a:lnTo>
                  <a:pt x="1305" y="877"/>
                </a:lnTo>
                <a:lnTo>
                  <a:pt x="1303" y="877"/>
                </a:lnTo>
                <a:lnTo>
                  <a:pt x="1302" y="878"/>
                </a:lnTo>
                <a:lnTo>
                  <a:pt x="1298" y="879"/>
                </a:lnTo>
                <a:lnTo>
                  <a:pt x="1296" y="880"/>
                </a:lnTo>
                <a:lnTo>
                  <a:pt x="1293" y="881"/>
                </a:lnTo>
                <a:lnTo>
                  <a:pt x="1291" y="881"/>
                </a:lnTo>
                <a:lnTo>
                  <a:pt x="1289" y="882"/>
                </a:lnTo>
                <a:lnTo>
                  <a:pt x="1289" y="884"/>
                </a:lnTo>
                <a:lnTo>
                  <a:pt x="1288" y="884"/>
                </a:lnTo>
                <a:lnTo>
                  <a:pt x="1282" y="889"/>
                </a:lnTo>
                <a:lnTo>
                  <a:pt x="1277" y="894"/>
                </a:lnTo>
                <a:lnTo>
                  <a:pt x="1276" y="895"/>
                </a:lnTo>
                <a:lnTo>
                  <a:pt x="1275" y="895"/>
                </a:lnTo>
                <a:lnTo>
                  <a:pt x="1273" y="896"/>
                </a:lnTo>
                <a:lnTo>
                  <a:pt x="1271" y="897"/>
                </a:lnTo>
                <a:lnTo>
                  <a:pt x="1270" y="897"/>
                </a:lnTo>
                <a:lnTo>
                  <a:pt x="1268" y="896"/>
                </a:lnTo>
                <a:lnTo>
                  <a:pt x="1265" y="894"/>
                </a:lnTo>
                <a:lnTo>
                  <a:pt x="1264" y="891"/>
                </a:lnTo>
                <a:lnTo>
                  <a:pt x="1262" y="888"/>
                </a:lnTo>
                <a:lnTo>
                  <a:pt x="1260" y="884"/>
                </a:lnTo>
                <a:lnTo>
                  <a:pt x="1258" y="882"/>
                </a:lnTo>
                <a:lnTo>
                  <a:pt x="1256" y="881"/>
                </a:lnTo>
                <a:lnTo>
                  <a:pt x="1255" y="882"/>
                </a:lnTo>
                <a:lnTo>
                  <a:pt x="1254" y="885"/>
                </a:lnTo>
                <a:lnTo>
                  <a:pt x="1251" y="889"/>
                </a:lnTo>
                <a:lnTo>
                  <a:pt x="1250" y="889"/>
                </a:lnTo>
                <a:lnTo>
                  <a:pt x="1248" y="889"/>
                </a:lnTo>
                <a:lnTo>
                  <a:pt x="1246" y="890"/>
                </a:lnTo>
                <a:lnTo>
                  <a:pt x="1245" y="891"/>
                </a:lnTo>
                <a:lnTo>
                  <a:pt x="1244" y="893"/>
                </a:lnTo>
                <a:lnTo>
                  <a:pt x="1241" y="894"/>
                </a:lnTo>
                <a:lnTo>
                  <a:pt x="1237" y="897"/>
                </a:lnTo>
                <a:lnTo>
                  <a:pt x="1235" y="898"/>
                </a:lnTo>
                <a:lnTo>
                  <a:pt x="1234" y="899"/>
                </a:lnTo>
                <a:lnTo>
                  <a:pt x="1232" y="902"/>
                </a:lnTo>
                <a:lnTo>
                  <a:pt x="1228" y="904"/>
                </a:lnTo>
                <a:lnTo>
                  <a:pt x="1228" y="905"/>
                </a:lnTo>
                <a:lnTo>
                  <a:pt x="1226" y="909"/>
                </a:lnTo>
                <a:lnTo>
                  <a:pt x="1225" y="911"/>
                </a:lnTo>
                <a:lnTo>
                  <a:pt x="1225" y="912"/>
                </a:lnTo>
                <a:lnTo>
                  <a:pt x="1222" y="913"/>
                </a:lnTo>
                <a:lnTo>
                  <a:pt x="1221" y="913"/>
                </a:lnTo>
                <a:lnTo>
                  <a:pt x="1218" y="914"/>
                </a:lnTo>
                <a:lnTo>
                  <a:pt x="1215" y="914"/>
                </a:lnTo>
                <a:lnTo>
                  <a:pt x="1213" y="914"/>
                </a:lnTo>
                <a:lnTo>
                  <a:pt x="1213" y="915"/>
                </a:lnTo>
                <a:lnTo>
                  <a:pt x="1212" y="915"/>
                </a:lnTo>
                <a:lnTo>
                  <a:pt x="1211" y="916"/>
                </a:lnTo>
                <a:lnTo>
                  <a:pt x="1210" y="918"/>
                </a:lnTo>
                <a:lnTo>
                  <a:pt x="1210" y="919"/>
                </a:lnTo>
                <a:lnTo>
                  <a:pt x="1209" y="920"/>
                </a:lnTo>
                <a:lnTo>
                  <a:pt x="1208" y="921"/>
                </a:lnTo>
                <a:lnTo>
                  <a:pt x="1207" y="921"/>
                </a:lnTo>
                <a:lnTo>
                  <a:pt x="1207" y="922"/>
                </a:lnTo>
                <a:lnTo>
                  <a:pt x="1206" y="922"/>
                </a:lnTo>
                <a:lnTo>
                  <a:pt x="1204" y="922"/>
                </a:lnTo>
                <a:lnTo>
                  <a:pt x="1202" y="922"/>
                </a:lnTo>
                <a:lnTo>
                  <a:pt x="1202" y="921"/>
                </a:lnTo>
                <a:lnTo>
                  <a:pt x="1201" y="921"/>
                </a:lnTo>
                <a:lnTo>
                  <a:pt x="1200" y="920"/>
                </a:lnTo>
                <a:lnTo>
                  <a:pt x="1199" y="920"/>
                </a:lnTo>
                <a:lnTo>
                  <a:pt x="1198" y="919"/>
                </a:lnTo>
                <a:lnTo>
                  <a:pt x="1196" y="919"/>
                </a:lnTo>
                <a:lnTo>
                  <a:pt x="1195" y="918"/>
                </a:lnTo>
                <a:lnTo>
                  <a:pt x="1194" y="918"/>
                </a:lnTo>
                <a:lnTo>
                  <a:pt x="1193" y="918"/>
                </a:lnTo>
                <a:lnTo>
                  <a:pt x="1193" y="919"/>
                </a:lnTo>
                <a:lnTo>
                  <a:pt x="1192" y="919"/>
                </a:lnTo>
                <a:lnTo>
                  <a:pt x="1192" y="920"/>
                </a:lnTo>
                <a:lnTo>
                  <a:pt x="1191" y="920"/>
                </a:lnTo>
                <a:lnTo>
                  <a:pt x="1191" y="921"/>
                </a:lnTo>
                <a:lnTo>
                  <a:pt x="1190" y="921"/>
                </a:lnTo>
                <a:lnTo>
                  <a:pt x="1185" y="922"/>
                </a:lnTo>
                <a:lnTo>
                  <a:pt x="1184" y="923"/>
                </a:lnTo>
                <a:lnTo>
                  <a:pt x="1183" y="923"/>
                </a:lnTo>
                <a:lnTo>
                  <a:pt x="1182" y="923"/>
                </a:lnTo>
                <a:lnTo>
                  <a:pt x="1181" y="923"/>
                </a:lnTo>
                <a:lnTo>
                  <a:pt x="1179" y="923"/>
                </a:lnTo>
                <a:lnTo>
                  <a:pt x="1178" y="924"/>
                </a:lnTo>
                <a:lnTo>
                  <a:pt x="1177" y="924"/>
                </a:lnTo>
                <a:lnTo>
                  <a:pt x="1176" y="924"/>
                </a:lnTo>
                <a:lnTo>
                  <a:pt x="1173" y="924"/>
                </a:lnTo>
                <a:lnTo>
                  <a:pt x="1172" y="924"/>
                </a:lnTo>
                <a:lnTo>
                  <a:pt x="1170" y="924"/>
                </a:lnTo>
                <a:lnTo>
                  <a:pt x="1169" y="924"/>
                </a:lnTo>
                <a:lnTo>
                  <a:pt x="1163" y="926"/>
                </a:lnTo>
                <a:lnTo>
                  <a:pt x="1161" y="926"/>
                </a:lnTo>
                <a:lnTo>
                  <a:pt x="1161" y="927"/>
                </a:lnTo>
                <a:lnTo>
                  <a:pt x="1156" y="927"/>
                </a:lnTo>
                <a:lnTo>
                  <a:pt x="1153" y="928"/>
                </a:lnTo>
                <a:lnTo>
                  <a:pt x="1152" y="928"/>
                </a:lnTo>
                <a:lnTo>
                  <a:pt x="1151" y="929"/>
                </a:lnTo>
                <a:lnTo>
                  <a:pt x="1150" y="929"/>
                </a:lnTo>
                <a:lnTo>
                  <a:pt x="1150" y="930"/>
                </a:lnTo>
                <a:lnTo>
                  <a:pt x="1148" y="931"/>
                </a:lnTo>
                <a:lnTo>
                  <a:pt x="1142" y="936"/>
                </a:lnTo>
                <a:lnTo>
                  <a:pt x="1139" y="939"/>
                </a:lnTo>
                <a:lnTo>
                  <a:pt x="1138" y="943"/>
                </a:lnTo>
                <a:lnTo>
                  <a:pt x="1137" y="945"/>
                </a:lnTo>
                <a:lnTo>
                  <a:pt x="1134" y="946"/>
                </a:lnTo>
                <a:lnTo>
                  <a:pt x="1134" y="948"/>
                </a:lnTo>
                <a:lnTo>
                  <a:pt x="1133" y="951"/>
                </a:lnTo>
                <a:lnTo>
                  <a:pt x="1133" y="952"/>
                </a:lnTo>
                <a:lnTo>
                  <a:pt x="1133" y="954"/>
                </a:lnTo>
                <a:lnTo>
                  <a:pt x="1137" y="957"/>
                </a:lnTo>
                <a:lnTo>
                  <a:pt x="1139" y="964"/>
                </a:lnTo>
                <a:lnTo>
                  <a:pt x="1140" y="965"/>
                </a:lnTo>
                <a:lnTo>
                  <a:pt x="1142" y="968"/>
                </a:lnTo>
                <a:lnTo>
                  <a:pt x="1143" y="969"/>
                </a:lnTo>
                <a:lnTo>
                  <a:pt x="1146" y="971"/>
                </a:lnTo>
                <a:lnTo>
                  <a:pt x="1146" y="972"/>
                </a:lnTo>
                <a:lnTo>
                  <a:pt x="1146" y="973"/>
                </a:lnTo>
                <a:lnTo>
                  <a:pt x="1147" y="976"/>
                </a:lnTo>
                <a:lnTo>
                  <a:pt x="1148" y="980"/>
                </a:lnTo>
                <a:lnTo>
                  <a:pt x="1151" y="983"/>
                </a:lnTo>
                <a:lnTo>
                  <a:pt x="1151" y="986"/>
                </a:lnTo>
                <a:lnTo>
                  <a:pt x="1152" y="987"/>
                </a:lnTo>
                <a:lnTo>
                  <a:pt x="1152" y="989"/>
                </a:lnTo>
                <a:lnTo>
                  <a:pt x="1151" y="990"/>
                </a:lnTo>
                <a:lnTo>
                  <a:pt x="1151" y="991"/>
                </a:lnTo>
                <a:lnTo>
                  <a:pt x="1150" y="994"/>
                </a:lnTo>
                <a:lnTo>
                  <a:pt x="1148" y="995"/>
                </a:lnTo>
                <a:lnTo>
                  <a:pt x="1146" y="997"/>
                </a:lnTo>
                <a:lnTo>
                  <a:pt x="1144" y="1001"/>
                </a:lnTo>
                <a:lnTo>
                  <a:pt x="1144" y="1002"/>
                </a:lnTo>
                <a:lnTo>
                  <a:pt x="1144" y="1004"/>
                </a:lnTo>
                <a:lnTo>
                  <a:pt x="1144" y="1005"/>
                </a:lnTo>
                <a:lnTo>
                  <a:pt x="1146" y="1007"/>
                </a:lnTo>
                <a:lnTo>
                  <a:pt x="1146" y="1010"/>
                </a:lnTo>
                <a:lnTo>
                  <a:pt x="1148" y="1011"/>
                </a:lnTo>
                <a:lnTo>
                  <a:pt x="1149" y="1011"/>
                </a:lnTo>
                <a:lnTo>
                  <a:pt x="1150" y="1010"/>
                </a:lnTo>
                <a:lnTo>
                  <a:pt x="1151" y="1010"/>
                </a:lnTo>
                <a:lnTo>
                  <a:pt x="1152" y="1010"/>
                </a:lnTo>
                <a:lnTo>
                  <a:pt x="1153" y="1010"/>
                </a:lnTo>
                <a:lnTo>
                  <a:pt x="1155" y="1011"/>
                </a:lnTo>
                <a:lnTo>
                  <a:pt x="1157" y="1012"/>
                </a:lnTo>
                <a:lnTo>
                  <a:pt x="1157" y="1013"/>
                </a:lnTo>
                <a:lnTo>
                  <a:pt x="1159" y="1015"/>
                </a:lnTo>
                <a:lnTo>
                  <a:pt x="1163" y="1018"/>
                </a:lnTo>
                <a:lnTo>
                  <a:pt x="1164" y="1019"/>
                </a:lnTo>
                <a:lnTo>
                  <a:pt x="1165" y="1020"/>
                </a:lnTo>
                <a:lnTo>
                  <a:pt x="1165" y="1021"/>
                </a:lnTo>
                <a:lnTo>
                  <a:pt x="1165" y="1022"/>
                </a:lnTo>
                <a:lnTo>
                  <a:pt x="1164" y="1024"/>
                </a:lnTo>
                <a:lnTo>
                  <a:pt x="1161" y="1027"/>
                </a:lnTo>
                <a:lnTo>
                  <a:pt x="1158" y="1030"/>
                </a:lnTo>
                <a:lnTo>
                  <a:pt x="1157" y="1031"/>
                </a:lnTo>
                <a:lnTo>
                  <a:pt x="1156" y="1032"/>
                </a:lnTo>
                <a:lnTo>
                  <a:pt x="1153" y="1033"/>
                </a:lnTo>
                <a:lnTo>
                  <a:pt x="1152" y="1035"/>
                </a:lnTo>
                <a:lnTo>
                  <a:pt x="1151" y="1036"/>
                </a:lnTo>
                <a:lnTo>
                  <a:pt x="1150" y="1037"/>
                </a:lnTo>
                <a:lnTo>
                  <a:pt x="1149" y="1037"/>
                </a:lnTo>
                <a:lnTo>
                  <a:pt x="1149" y="1038"/>
                </a:lnTo>
                <a:lnTo>
                  <a:pt x="1148" y="1039"/>
                </a:lnTo>
                <a:lnTo>
                  <a:pt x="1147" y="1040"/>
                </a:lnTo>
                <a:lnTo>
                  <a:pt x="1147" y="1041"/>
                </a:lnTo>
                <a:lnTo>
                  <a:pt x="1146" y="1043"/>
                </a:lnTo>
                <a:lnTo>
                  <a:pt x="1146" y="1044"/>
                </a:lnTo>
                <a:lnTo>
                  <a:pt x="1144" y="1045"/>
                </a:lnTo>
                <a:lnTo>
                  <a:pt x="1144" y="1046"/>
                </a:lnTo>
                <a:lnTo>
                  <a:pt x="1144" y="1048"/>
                </a:lnTo>
                <a:lnTo>
                  <a:pt x="1144" y="1049"/>
                </a:lnTo>
                <a:lnTo>
                  <a:pt x="1146" y="1052"/>
                </a:lnTo>
                <a:lnTo>
                  <a:pt x="1146" y="1054"/>
                </a:lnTo>
                <a:lnTo>
                  <a:pt x="1146" y="1056"/>
                </a:lnTo>
                <a:lnTo>
                  <a:pt x="1146" y="1057"/>
                </a:lnTo>
                <a:lnTo>
                  <a:pt x="1147" y="1058"/>
                </a:lnTo>
                <a:lnTo>
                  <a:pt x="1147" y="1060"/>
                </a:lnTo>
                <a:lnTo>
                  <a:pt x="1147" y="1061"/>
                </a:lnTo>
                <a:lnTo>
                  <a:pt x="1147" y="1062"/>
                </a:lnTo>
                <a:lnTo>
                  <a:pt x="1147" y="1063"/>
                </a:lnTo>
                <a:lnTo>
                  <a:pt x="1147" y="1064"/>
                </a:lnTo>
                <a:lnTo>
                  <a:pt x="1148" y="1065"/>
                </a:lnTo>
                <a:lnTo>
                  <a:pt x="1148" y="1066"/>
                </a:lnTo>
                <a:lnTo>
                  <a:pt x="1148" y="1068"/>
                </a:lnTo>
                <a:lnTo>
                  <a:pt x="1148" y="1069"/>
                </a:lnTo>
                <a:lnTo>
                  <a:pt x="1144" y="1072"/>
                </a:lnTo>
                <a:lnTo>
                  <a:pt x="1144" y="1073"/>
                </a:lnTo>
                <a:lnTo>
                  <a:pt x="1143" y="1074"/>
                </a:lnTo>
                <a:lnTo>
                  <a:pt x="1143" y="1075"/>
                </a:lnTo>
                <a:lnTo>
                  <a:pt x="1144" y="1077"/>
                </a:lnTo>
                <a:lnTo>
                  <a:pt x="1147" y="1087"/>
                </a:lnTo>
                <a:lnTo>
                  <a:pt x="1151" y="1094"/>
                </a:lnTo>
                <a:lnTo>
                  <a:pt x="1152" y="1096"/>
                </a:lnTo>
                <a:lnTo>
                  <a:pt x="1155" y="1098"/>
                </a:lnTo>
                <a:lnTo>
                  <a:pt x="1156" y="1100"/>
                </a:lnTo>
                <a:lnTo>
                  <a:pt x="1157" y="1102"/>
                </a:lnTo>
                <a:lnTo>
                  <a:pt x="1157" y="1103"/>
                </a:lnTo>
                <a:lnTo>
                  <a:pt x="1158" y="1103"/>
                </a:lnTo>
                <a:lnTo>
                  <a:pt x="1159" y="1104"/>
                </a:lnTo>
                <a:lnTo>
                  <a:pt x="1159" y="1105"/>
                </a:lnTo>
                <a:lnTo>
                  <a:pt x="1158" y="1106"/>
                </a:lnTo>
                <a:lnTo>
                  <a:pt x="1158" y="1107"/>
                </a:lnTo>
                <a:lnTo>
                  <a:pt x="1158" y="1108"/>
                </a:lnTo>
                <a:lnTo>
                  <a:pt x="1159" y="1108"/>
                </a:lnTo>
                <a:lnTo>
                  <a:pt x="1159" y="1110"/>
                </a:lnTo>
                <a:lnTo>
                  <a:pt x="1160" y="1111"/>
                </a:lnTo>
                <a:lnTo>
                  <a:pt x="1160" y="1112"/>
                </a:lnTo>
                <a:lnTo>
                  <a:pt x="1161" y="1113"/>
                </a:lnTo>
                <a:lnTo>
                  <a:pt x="1163" y="1116"/>
                </a:lnTo>
                <a:lnTo>
                  <a:pt x="1164" y="1117"/>
                </a:lnTo>
                <a:lnTo>
                  <a:pt x="1164" y="1119"/>
                </a:lnTo>
                <a:lnTo>
                  <a:pt x="1165" y="1120"/>
                </a:lnTo>
                <a:lnTo>
                  <a:pt x="1165" y="1121"/>
                </a:lnTo>
                <a:lnTo>
                  <a:pt x="1166" y="1122"/>
                </a:lnTo>
                <a:lnTo>
                  <a:pt x="1166" y="1123"/>
                </a:lnTo>
                <a:lnTo>
                  <a:pt x="1167" y="1124"/>
                </a:lnTo>
                <a:lnTo>
                  <a:pt x="1167" y="1125"/>
                </a:lnTo>
                <a:lnTo>
                  <a:pt x="1169" y="1129"/>
                </a:lnTo>
                <a:lnTo>
                  <a:pt x="1169" y="1130"/>
                </a:lnTo>
                <a:lnTo>
                  <a:pt x="1170" y="1131"/>
                </a:lnTo>
                <a:lnTo>
                  <a:pt x="1173" y="1136"/>
                </a:lnTo>
                <a:lnTo>
                  <a:pt x="1173" y="1137"/>
                </a:lnTo>
                <a:lnTo>
                  <a:pt x="1174" y="1137"/>
                </a:lnTo>
                <a:lnTo>
                  <a:pt x="1174" y="1138"/>
                </a:lnTo>
                <a:lnTo>
                  <a:pt x="1174" y="1139"/>
                </a:lnTo>
                <a:lnTo>
                  <a:pt x="1174" y="1140"/>
                </a:lnTo>
                <a:lnTo>
                  <a:pt x="1174" y="1139"/>
                </a:lnTo>
                <a:lnTo>
                  <a:pt x="1174" y="1140"/>
                </a:lnTo>
                <a:lnTo>
                  <a:pt x="1175" y="1140"/>
                </a:lnTo>
                <a:lnTo>
                  <a:pt x="1176" y="1141"/>
                </a:lnTo>
                <a:lnTo>
                  <a:pt x="1176" y="1142"/>
                </a:lnTo>
                <a:lnTo>
                  <a:pt x="1178" y="1144"/>
                </a:lnTo>
                <a:lnTo>
                  <a:pt x="1178" y="1145"/>
                </a:lnTo>
                <a:lnTo>
                  <a:pt x="1179" y="1145"/>
                </a:lnTo>
                <a:lnTo>
                  <a:pt x="1179" y="1147"/>
                </a:lnTo>
                <a:lnTo>
                  <a:pt x="1179" y="1148"/>
                </a:lnTo>
                <a:lnTo>
                  <a:pt x="1179" y="1153"/>
                </a:lnTo>
                <a:lnTo>
                  <a:pt x="1179" y="1155"/>
                </a:lnTo>
                <a:lnTo>
                  <a:pt x="1179" y="1156"/>
                </a:lnTo>
                <a:lnTo>
                  <a:pt x="1179" y="1157"/>
                </a:lnTo>
                <a:lnTo>
                  <a:pt x="1179" y="1158"/>
                </a:lnTo>
                <a:lnTo>
                  <a:pt x="1178" y="1160"/>
                </a:lnTo>
                <a:lnTo>
                  <a:pt x="1178" y="1158"/>
                </a:lnTo>
                <a:lnTo>
                  <a:pt x="1178" y="1160"/>
                </a:lnTo>
                <a:lnTo>
                  <a:pt x="1178" y="1161"/>
                </a:lnTo>
                <a:lnTo>
                  <a:pt x="1178" y="1163"/>
                </a:lnTo>
                <a:lnTo>
                  <a:pt x="1178" y="1164"/>
                </a:lnTo>
                <a:lnTo>
                  <a:pt x="1178" y="1165"/>
                </a:lnTo>
                <a:lnTo>
                  <a:pt x="1179" y="1167"/>
                </a:lnTo>
                <a:lnTo>
                  <a:pt x="1181" y="1169"/>
                </a:lnTo>
                <a:lnTo>
                  <a:pt x="1182" y="1169"/>
                </a:lnTo>
                <a:lnTo>
                  <a:pt x="1181" y="1169"/>
                </a:lnTo>
                <a:lnTo>
                  <a:pt x="1182" y="1170"/>
                </a:lnTo>
                <a:lnTo>
                  <a:pt x="1183" y="1171"/>
                </a:lnTo>
                <a:lnTo>
                  <a:pt x="1184" y="1171"/>
                </a:lnTo>
                <a:lnTo>
                  <a:pt x="1184" y="1172"/>
                </a:lnTo>
                <a:lnTo>
                  <a:pt x="1185" y="1173"/>
                </a:lnTo>
                <a:lnTo>
                  <a:pt x="1186" y="1175"/>
                </a:lnTo>
                <a:lnTo>
                  <a:pt x="1186" y="1178"/>
                </a:lnTo>
                <a:lnTo>
                  <a:pt x="1187" y="1178"/>
                </a:lnTo>
                <a:lnTo>
                  <a:pt x="1187" y="1179"/>
                </a:lnTo>
                <a:lnTo>
                  <a:pt x="1189" y="1179"/>
                </a:lnTo>
                <a:lnTo>
                  <a:pt x="1189" y="1180"/>
                </a:lnTo>
                <a:lnTo>
                  <a:pt x="1190" y="1180"/>
                </a:lnTo>
                <a:lnTo>
                  <a:pt x="1191" y="1181"/>
                </a:lnTo>
                <a:lnTo>
                  <a:pt x="1192" y="1182"/>
                </a:lnTo>
                <a:lnTo>
                  <a:pt x="1192" y="1183"/>
                </a:lnTo>
                <a:lnTo>
                  <a:pt x="1191" y="1183"/>
                </a:lnTo>
                <a:lnTo>
                  <a:pt x="1192" y="1183"/>
                </a:lnTo>
                <a:lnTo>
                  <a:pt x="1193" y="1185"/>
                </a:lnTo>
                <a:lnTo>
                  <a:pt x="1193" y="1186"/>
                </a:lnTo>
                <a:lnTo>
                  <a:pt x="1196" y="1188"/>
                </a:lnTo>
                <a:lnTo>
                  <a:pt x="1198" y="1189"/>
                </a:lnTo>
                <a:lnTo>
                  <a:pt x="1202" y="1192"/>
                </a:lnTo>
                <a:lnTo>
                  <a:pt x="1206" y="1196"/>
                </a:lnTo>
                <a:lnTo>
                  <a:pt x="1207" y="1196"/>
                </a:lnTo>
                <a:lnTo>
                  <a:pt x="1208" y="1197"/>
                </a:lnTo>
                <a:lnTo>
                  <a:pt x="1209" y="1198"/>
                </a:lnTo>
                <a:lnTo>
                  <a:pt x="1210" y="1199"/>
                </a:lnTo>
                <a:lnTo>
                  <a:pt x="1211" y="1202"/>
                </a:lnTo>
                <a:lnTo>
                  <a:pt x="1213" y="1205"/>
                </a:lnTo>
                <a:lnTo>
                  <a:pt x="1215" y="1206"/>
                </a:lnTo>
                <a:lnTo>
                  <a:pt x="1218" y="1209"/>
                </a:lnTo>
                <a:lnTo>
                  <a:pt x="1219" y="1209"/>
                </a:lnTo>
                <a:lnTo>
                  <a:pt x="1219" y="1211"/>
                </a:lnTo>
                <a:lnTo>
                  <a:pt x="1220" y="1211"/>
                </a:lnTo>
                <a:lnTo>
                  <a:pt x="1222" y="1212"/>
                </a:lnTo>
                <a:lnTo>
                  <a:pt x="1224" y="1212"/>
                </a:lnTo>
                <a:lnTo>
                  <a:pt x="1224" y="1213"/>
                </a:lnTo>
                <a:lnTo>
                  <a:pt x="1225" y="1213"/>
                </a:lnTo>
                <a:lnTo>
                  <a:pt x="1225" y="1214"/>
                </a:lnTo>
                <a:lnTo>
                  <a:pt x="1225" y="1215"/>
                </a:lnTo>
                <a:lnTo>
                  <a:pt x="1225" y="1216"/>
                </a:lnTo>
                <a:lnTo>
                  <a:pt x="1224" y="1217"/>
                </a:lnTo>
                <a:lnTo>
                  <a:pt x="1222" y="1219"/>
                </a:lnTo>
                <a:lnTo>
                  <a:pt x="1221" y="1219"/>
                </a:lnTo>
                <a:lnTo>
                  <a:pt x="1220" y="1220"/>
                </a:lnTo>
                <a:lnTo>
                  <a:pt x="1219" y="1220"/>
                </a:lnTo>
                <a:lnTo>
                  <a:pt x="1218" y="1222"/>
                </a:lnTo>
                <a:lnTo>
                  <a:pt x="1217" y="1222"/>
                </a:lnTo>
                <a:lnTo>
                  <a:pt x="1216" y="1222"/>
                </a:lnTo>
                <a:lnTo>
                  <a:pt x="1215" y="1223"/>
                </a:lnTo>
                <a:lnTo>
                  <a:pt x="1213" y="1223"/>
                </a:lnTo>
                <a:lnTo>
                  <a:pt x="1212" y="1223"/>
                </a:lnTo>
                <a:lnTo>
                  <a:pt x="1211" y="1223"/>
                </a:lnTo>
                <a:lnTo>
                  <a:pt x="1211" y="1224"/>
                </a:lnTo>
                <a:lnTo>
                  <a:pt x="1209" y="1224"/>
                </a:lnTo>
                <a:lnTo>
                  <a:pt x="1208" y="1224"/>
                </a:lnTo>
                <a:lnTo>
                  <a:pt x="1207" y="1224"/>
                </a:lnTo>
                <a:lnTo>
                  <a:pt x="1206" y="1225"/>
                </a:lnTo>
                <a:lnTo>
                  <a:pt x="1204" y="1225"/>
                </a:lnTo>
                <a:lnTo>
                  <a:pt x="1203" y="1225"/>
                </a:lnTo>
                <a:lnTo>
                  <a:pt x="1202" y="1227"/>
                </a:lnTo>
                <a:lnTo>
                  <a:pt x="1201" y="1227"/>
                </a:lnTo>
                <a:lnTo>
                  <a:pt x="1199" y="1228"/>
                </a:lnTo>
                <a:lnTo>
                  <a:pt x="1198" y="1229"/>
                </a:lnTo>
                <a:lnTo>
                  <a:pt x="1195" y="1230"/>
                </a:lnTo>
                <a:lnTo>
                  <a:pt x="1195" y="1231"/>
                </a:lnTo>
                <a:lnTo>
                  <a:pt x="1194" y="1232"/>
                </a:lnTo>
                <a:lnTo>
                  <a:pt x="1194" y="1233"/>
                </a:lnTo>
                <a:lnTo>
                  <a:pt x="1193" y="1234"/>
                </a:lnTo>
                <a:lnTo>
                  <a:pt x="1193" y="1236"/>
                </a:lnTo>
                <a:lnTo>
                  <a:pt x="1192" y="1236"/>
                </a:lnTo>
                <a:lnTo>
                  <a:pt x="1191" y="1237"/>
                </a:lnTo>
                <a:lnTo>
                  <a:pt x="1187" y="1237"/>
                </a:lnTo>
                <a:lnTo>
                  <a:pt x="1185" y="1237"/>
                </a:lnTo>
                <a:lnTo>
                  <a:pt x="1184" y="1238"/>
                </a:lnTo>
                <a:lnTo>
                  <a:pt x="1183" y="1239"/>
                </a:lnTo>
                <a:lnTo>
                  <a:pt x="1182" y="1239"/>
                </a:lnTo>
                <a:lnTo>
                  <a:pt x="1182" y="1240"/>
                </a:lnTo>
                <a:lnTo>
                  <a:pt x="1181" y="1242"/>
                </a:lnTo>
                <a:lnTo>
                  <a:pt x="1181" y="1244"/>
                </a:lnTo>
                <a:lnTo>
                  <a:pt x="1181" y="1245"/>
                </a:lnTo>
                <a:lnTo>
                  <a:pt x="1181" y="1246"/>
                </a:lnTo>
                <a:lnTo>
                  <a:pt x="1183" y="1248"/>
                </a:lnTo>
                <a:lnTo>
                  <a:pt x="1183" y="1250"/>
                </a:lnTo>
                <a:lnTo>
                  <a:pt x="1184" y="1252"/>
                </a:lnTo>
                <a:lnTo>
                  <a:pt x="1185" y="1250"/>
                </a:lnTo>
                <a:lnTo>
                  <a:pt x="1185" y="1252"/>
                </a:lnTo>
                <a:lnTo>
                  <a:pt x="1185" y="1253"/>
                </a:lnTo>
                <a:lnTo>
                  <a:pt x="1185" y="1254"/>
                </a:lnTo>
                <a:lnTo>
                  <a:pt x="1186" y="1256"/>
                </a:lnTo>
                <a:lnTo>
                  <a:pt x="1190" y="1259"/>
                </a:lnTo>
                <a:lnTo>
                  <a:pt x="1191" y="1262"/>
                </a:lnTo>
                <a:lnTo>
                  <a:pt x="1192" y="1262"/>
                </a:lnTo>
                <a:lnTo>
                  <a:pt x="1192" y="1263"/>
                </a:lnTo>
                <a:lnTo>
                  <a:pt x="1192" y="1264"/>
                </a:lnTo>
                <a:lnTo>
                  <a:pt x="1192" y="1265"/>
                </a:lnTo>
                <a:lnTo>
                  <a:pt x="1191" y="1269"/>
                </a:lnTo>
                <a:lnTo>
                  <a:pt x="1190" y="1269"/>
                </a:lnTo>
                <a:lnTo>
                  <a:pt x="1190" y="1270"/>
                </a:lnTo>
                <a:lnTo>
                  <a:pt x="1189" y="1272"/>
                </a:lnTo>
                <a:lnTo>
                  <a:pt x="1187" y="1273"/>
                </a:lnTo>
                <a:lnTo>
                  <a:pt x="1186" y="1274"/>
                </a:lnTo>
                <a:lnTo>
                  <a:pt x="1186" y="1275"/>
                </a:lnTo>
                <a:lnTo>
                  <a:pt x="1186" y="1276"/>
                </a:lnTo>
                <a:lnTo>
                  <a:pt x="1186" y="1278"/>
                </a:lnTo>
                <a:lnTo>
                  <a:pt x="1185" y="1279"/>
                </a:lnTo>
                <a:lnTo>
                  <a:pt x="1185" y="1281"/>
                </a:lnTo>
                <a:lnTo>
                  <a:pt x="1184" y="1282"/>
                </a:lnTo>
                <a:lnTo>
                  <a:pt x="1184" y="1283"/>
                </a:lnTo>
                <a:lnTo>
                  <a:pt x="1184" y="1284"/>
                </a:lnTo>
                <a:lnTo>
                  <a:pt x="1183" y="1284"/>
                </a:lnTo>
                <a:lnTo>
                  <a:pt x="1183" y="1286"/>
                </a:lnTo>
                <a:lnTo>
                  <a:pt x="1182" y="1287"/>
                </a:lnTo>
                <a:lnTo>
                  <a:pt x="1181" y="1288"/>
                </a:lnTo>
                <a:lnTo>
                  <a:pt x="1179" y="1289"/>
                </a:lnTo>
                <a:lnTo>
                  <a:pt x="1178" y="1289"/>
                </a:lnTo>
                <a:lnTo>
                  <a:pt x="1177" y="1290"/>
                </a:lnTo>
                <a:lnTo>
                  <a:pt x="1177" y="1291"/>
                </a:lnTo>
                <a:lnTo>
                  <a:pt x="1177" y="1292"/>
                </a:lnTo>
                <a:lnTo>
                  <a:pt x="1176" y="1294"/>
                </a:lnTo>
                <a:lnTo>
                  <a:pt x="1176" y="1295"/>
                </a:lnTo>
                <a:lnTo>
                  <a:pt x="1175" y="1296"/>
                </a:lnTo>
                <a:lnTo>
                  <a:pt x="1176" y="1297"/>
                </a:lnTo>
                <a:lnTo>
                  <a:pt x="1178" y="1300"/>
                </a:lnTo>
                <a:lnTo>
                  <a:pt x="1182" y="1304"/>
                </a:lnTo>
                <a:lnTo>
                  <a:pt x="1183" y="1306"/>
                </a:lnTo>
                <a:lnTo>
                  <a:pt x="1184" y="1309"/>
                </a:lnTo>
                <a:lnTo>
                  <a:pt x="1185" y="1312"/>
                </a:lnTo>
                <a:lnTo>
                  <a:pt x="1186" y="1312"/>
                </a:lnTo>
                <a:lnTo>
                  <a:pt x="1187" y="1313"/>
                </a:lnTo>
                <a:lnTo>
                  <a:pt x="1187" y="1314"/>
                </a:lnTo>
                <a:lnTo>
                  <a:pt x="1187" y="1315"/>
                </a:lnTo>
                <a:lnTo>
                  <a:pt x="1189" y="1317"/>
                </a:lnTo>
                <a:lnTo>
                  <a:pt x="1187" y="1320"/>
                </a:lnTo>
                <a:lnTo>
                  <a:pt x="1187" y="1321"/>
                </a:lnTo>
                <a:lnTo>
                  <a:pt x="1187" y="1323"/>
                </a:lnTo>
                <a:lnTo>
                  <a:pt x="1187" y="1325"/>
                </a:lnTo>
                <a:lnTo>
                  <a:pt x="1187" y="1326"/>
                </a:lnTo>
                <a:lnTo>
                  <a:pt x="1186" y="1330"/>
                </a:lnTo>
                <a:lnTo>
                  <a:pt x="1186" y="1334"/>
                </a:lnTo>
                <a:lnTo>
                  <a:pt x="1186" y="1336"/>
                </a:lnTo>
                <a:lnTo>
                  <a:pt x="1186" y="1337"/>
                </a:lnTo>
                <a:lnTo>
                  <a:pt x="1186" y="1338"/>
                </a:lnTo>
                <a:lnTo>
                  <a:pt x="1186" y="1340"/>
                </a:lnTo>
                <a:lnTo>
                  <a:pt x="1186" y="1341"/>
                </a:lnTo>
                <a:lnTo>
                  <a:pt x="1186" y="1344"/>
                </a:lnTo>
                <a:lnTo>
                  <a:pt x="1190" y="1350"/>
                </a:lnTo>
                <a:lnTo>
                  <a:pt x="1190" y="1351"/>
                </a:lnTo>
                <a:lnTo>
                  <a:pt x="1191" y="1353"/>
                </a:lnTo>
                <a:lnTo>
                  <a:pt x="1192" y="1353"/>
                </a:lnTo>
                <a:lnTo>
                  <a:pt x="1192" y="1354"/>
                </a:lnTo>
                <a:lnTo>
                  <a:pt x="1192" y="1355"/>
                </a:lnTo>
                <a:lnTo>
                  <a:pt x="1193" y="1356"/>
                </a:lnTo>
                <a:lnTo>
                  <a:pt x="1192" y="1357"/>
                </a:lnTo>
                <a:lnTo>
                  <a:pt x="1191" y="1357"/>
                </a:lnTo>
                <a:lnTo>
                  <a:pt x="1191" y="1358"/>
                </a:lnTo>
                <a:lnTo>
                  <a:pt x="1190" y="1359"/>
                </a:lnTo>
                <a:lnTo>
                  <a:pt x="1190" y="1361"/>
                </a:lnTo>
                <a:lnTo>
                  <a:pt x="1190" y="1363"/>
                </a:lnTo>
                <a:lnTo>
                  <a:pt x="1190" y="1364"/>
                </a:lnTo>
                <a:lnTo>
                  <a:pt x="1190" y="1366"/>
                </a:lnTo>
                <a:lnTo>
                  <a:pt x="1190" y="1367"/>
                </a:lnTo>
                <a:lnTo>
                  <a:pt x="1191" y="1368"/>
                </a:lnTo>
                <a:lnTo>
                  <a:pt x="1191" y="1370"/>
                </a:lnTo>
                <a:lnTo>
                  <a:pt x="1191" y="1371"/>
                </a:lnTo>
                <a:lnTo>
                  <a:pt x="1191" y="1373"/>
                </a:lnTo>
                <a:lnTo>
                  <a:pt x="1191" y="1374"/>
                </a:lnTo>
                <a:lnTo>
                  <a:pt x="1191" y="1375"/>
                </a:lnTo>
                <a:lnTo>
                  <a:pt x="1191" y="1376"/>
                </a:lnTo>
                <a:lnTo>
                  <a:pt x="1191" y="1378"/>
                </a:lnTo>
                <a:lnTo>
                  <a:pt x="1191" y="1379"/>
                </a:lnTo>
                <a:lnTo>
                  <a:pt x="1190" y="1380"/>
                </a:lnTo>
                <a:lnTo>
                  <a:pt x="1190" y="1381"/>
                </a:lnTo>
                <a:lnTo>
                  <a:pt x="1190" y="1382"/>
                </a:lnTo>
                <a:lnTo>
                  <a:pt x="1190" y="1383"/>
                </a:lnTo>
                <a:lnTo>
                  <a:pt x="1190" y="1384"/>
                </a:lnTo>
                <a:lnTo>
                  <a:pt x="1190" y="1387"/>
                </a:lnTo>
                <a:lnTo>
                  <a:pt x="1189" y="1388"/>
                </a:lnTo>
                <a:lnTo>
                  <a:pt x="1187" y="1392"/>
                </a:lnTo>
                <a:lnTo>
                  <a:pt x="1187" y="1393"/>
                </a:lnTo>
                <a:lnTo>
                  <a:pt x="1186" y="1395"/>
                </a:lnTo>
                <a:lnTo>
                  <a:pt x="1186" y="1396"/>
                </a:lnTo>
                <a:lnTo>
                  <a:pt x="1186" y="1397"/>
                </a:lnTo>
                <a:lnTo>
                  <a:pt x="1185" y="1398"/>
                </a:lnTo>
                <a:lnTo>
                  <a:pt x="1185" y="1399"/>
                </a:lnTo>
                <a:lnTo>
                  <a:pt x="1185" y="1400"/>
                </a:lnTo>
                <a:lnTo>
                  <a:pt x="1184" y="1401"/>
                </a:lnTo>
                <a:lnTo>
                  <a:pt x="1184" y="1403"/>
                </a:lnTo>
                <a:lnTo>
                  <a:pt x="1184" y="1404"/>
                </a:lnTo>
                <a:lnTo>
                  <a:pt x="1183" y="1405"/>
                </a:lnTo>
                <a:lnTo>
                  <a:pt x="1183" y="1406"/>
                </a:lnTo>
                <a:lnTo>
                  <a:pt x="1183" y="1407"/>
                </a:lnTo>
                <a:lnTo>
                  <a:pt x="1183" y="1408"/>
                </a:lnTo>
                <a:lnTo>
                  <a:pt x="1182" y="1411"/>
                </a:lnTo>
                <a:lnTo>
                  <a:pt x="1182" y="1413"/>
                </a:lnTo>
                <a:lnTo>
                  <a:pt x="1182" y="1414"/>
                </a:lnTo>
                <a:lnTo>
                  <a:pt x="1182" y="1415"/>
                </a:lnTo>
                <a:lnTo>
                  <a:pt x="1182" y="1416"/>
                </a:lnTo>
                <a:lnTo>
                  <a:pt x="1182" y="1417"/>
                </a:lnTo>
                <a:lnTo>
                  <a:pt x="1183" y="1417"/>
                </a:lnTo>
                <a:lnTo>
                  <a:pt x="1183" y="1421"/>
                </a:lnTo>
                <a:lnTo>
                  <a:pt x="1184" y="1421"/>
                </a:lnTo>
                <a:lnTo>
                  <a:pt x="1185" y="1422"/>
                </a:lnTo>
                <a:lnTo>
                  <a:pt x="1185" y="1424"/>
                </a:lnTo>
                <a:lnTo>
                  <a:pt x="1186" y="1425"/>
                </a:lnTo>
                <a:lnTo>
                  <a:pt x="1187" y="1425"/>
                </a:lnTo>
                <a:lnTo>
                  <a:pt x="1187" y="1426"/>
                </a:lnTo>
                <a:lnTo>
                  <a:pt x="1190" y="1429"/>
                </a:lnTo>
                <a:lnTo>
                  <a:pt x="1191" y="1430"/>
                </a:lnTo>
                <a:lnTo>
                  <a:pt x="1192" y="1430"/>
                </a:lnTo>
                <a:lnTo>
                  <a:pt x="1194" y="1432"/>
                </a:lnTo>
                <a:lnTo>
                  <a:pt x="1195" y="1433"/>
                </a:lnTo>
                <a:lnTo>
                  <a:pt x="1196" y="1434"/>
                </a:lnTo>
                <a:lnTo>
                  <a:pt x="1199" y="1436"/>
                </a:lnTo>
                <a:lnTo>
                  <a:pt x="1201" y="1437"/>
                </a:lnTo>
                <a:lnTo>
                  <a:pt x="1202" y="1438"/>
                </a:lnTo>
                <a:lnTo>
                  <a:pt x="1203" y="1438"/>
                </a:lnTo>
                <a:lnTo>
                  <a:pt x="1203" y="1439"/>
                </a:lnTo>
                <a:lnTo>
                  <a:pt x="1204" y="1439"/>
                </a:lnTo>
                <a:lnTo>
                  <a:pt x="1206" y="1440"/>
                </a:lnTo>
                <a:lnTo>
                  <a:pt x="1206" y="1441"/>
                </a:lnTo>
                <a:lnTo>
                  <a:pt x="1206" y="1442"/>
                </a:lnTo>
                <a:lnTo>
                  <a:pt x="1206" y="1443"/>
                </a:lnTo>
                <a:lnTo>
                  <a:pt x="1207" y="1445"/>
                </a:lnTo>
                <a:lnTo>
                  <a:pt x="1206" y="1447"/>
                </a:lnTo>
                <a:lnTo>
                  <a:pt x="1206" y="1449"/>
                </a:lnTo>
                <a:lnTo>
                  <a:pt x="1206" y="1451"/>
                </a:lnTo>
                <a:lnTo>
                  <a:pt x="1204" y="1453"/>
                </a:lnTo>
                <a:lnTo>
                  <a:pt x="1204" y="1454"/>
                </a:lnTo>
                <a:lnTo>
                  <a:pt x="1203" y="1455"/>
                </a:lnTo>
                <a:lnTo>
                  <a:pt x="1202" y="1458"/>
                </a:lnTo>
                <a:lnTo>
                  <a:pt x="1201" y="1459"/>
                </a:lnTo>
                <a:lnTo>
                  <a:pt x="1201" y="1462"/>
                </a:lnTo>
                <a:lnTo>
                  <a:pt x="1200" y="1462"/>
                </a:lnTo>
                <a:lnTo>
                  <a:pt x="1200" y="1463"/>
                </a:lnTo>
                <a:lnTo>
                  <a:pt x="1199" y="1464"/>
                </a:lnTo>
                <a:lnTo>
                  <a:pt x="1199" y="1465"/>
                </a:lnTo>
                <a:lnTo>
                  <a:pt x="1198" y="1465"/>
                </a:lnTo>
                <a:lnTo>
                  <a:pt x="1198" y="1466"/>
                </a:lnTo>
                <a:lnTo>
                  <a:pt x="1196" y="1467"/>
                </a:lnTo>
                <a:lnTo>
                  <a:pt x="1196" y="1470"/>
                </a:lnTo>
                <a:lnTo>
                  <a:pt x="1196" y="1471"/>
                </a:lnTo>
                <a:lnTo>
                  <a:pt x="1196" y="1473"/>
                </a:lnTo>
                <a:lnTo>
                  <a:pt x="1196" y="1474"/>
                </a:lnTo>
                <a:lnTo>
                  <a:pt x="1198" y="1475"/>
                </a:lnTo>
                <a:lnTo>
                  <a:pt x="1198" y="1476"/>
                </a:lnTo>
                <a:lnTo>
                  <a:pt x="1198" y="1479"/>
                </a:lnTo>
                <a:lnTo>
                  <a:pt x="1198" y="1480"/>
                </a:lnTo>
                <a:lnTo>
                  <a:pt x="1198" y="1481"/>
                </a:lnTo>
                <a:lnTo>
                  <a:pt x="1198" y="1483"/>
                </a:lnTo>
                <a:lnTo>
                  <a:pt x="1198" y="1484"/>
                </a:lnTo>
                <a:lnTo>
                  <a:pt x="1198" y="1485"/>
                </a:lnTo>
                <a:lnTo>
                  <a:pt x="1199" y="1487"/>
                </a:lnTo>
                <a:lnTo>
                  <a:pt x="1199" y="1488"/>
                </a:lnTo>
                <a:lnTo>
                  <a:pt x="1201" y="1489"/>
                </a:lnTo>
                <a:lnTo>
                  <a:pt x="1202" y="1490"/>
                </a:lnTo>
                <a:lnTo>
                  <a:pt x="1203" y="1491"/>
                </a:lnTo>
                <a:lnTo>
                  <a:pt x="1204" y="1492"/>
                </a:lnTo>
                <a:lnTo>
                  <a:pt x="1206" y="1492"/>
                </a:lnTo>
                <a:lnTo>
                  <a:pt x="1206" y="1493"/>
                </a:lnTo>
                <a:lnTo>
                  <a:pt x="1207" y="1493"/>
                </a:lnTo>
                <a:lnTo>
                  <a:pt x="1208" y="1495"/>
                </a:lnTo>
                <a:lnTo>
                  <a:pt x="1209" y="1496"/>
                </a:lnTo>
                <a:lnTo>
                  <a:pt x="1209" y="1497"/>
                </a:lnTo>
                <a:lnTo>
                  <a:pt x="1210" y="1498"/>
                </a:lnTo>
                <a:lnTo>
                  <a:pt x="1212" y="1500"/>
                </a:lnTo>
                <a:lnTo>
                  <a:pt x="1212" y="1501"/>
                </a:lnTo>
                <a:lnTo>
                  <a:pt x="1213" y="1504"/>
                </a:lnTo>
                <a:lnTo>
                  <a:pt x="1213" y="1505"/>
                </a:lnTo>
                <a:lnTo>
                  <a:pt x="1215" y="1506"/>
                </a:lnTo>
                <a:lnTo>
                  <a:pt x="1215" y="1507"/>
                </a:lnTo>
                <a:lnTo>
                  <a:pt x="1217" y="1510"/>
                </a:lnTo>
                <a:lnTo>
                  <a:pt x="1218" y="1512"/>
                </a:lnTo>
                <a:lnTo>
                  <a:pt x="1218" y="1513"/>
                </a:lnTo>
                <a:lnTo>
                  <a:pt x="1218" y="1514"/>
                </a:lnTo>
                <a:lnTo>
                  <a:pt x="1219" y="1514"/>
                </a:lnTo>
                <a:lnTo>
                  <a:pt x="1219" y="1517"/>
                </a:lnTo>
                <a:lnTo>
                  <a:pt x="1220" y="1518"/>
                </a:lnTo>
                <a:lnTo>
                  <a:pt x="1220" y="1520"/>
                </a:lnTo>
                <a:lnTo>
                  <a:pt x="1221" y="1521"/>
                </a:lnTo>
                <a:lnTo>
                  <a:pt x="1221" y="1522"/>
                </a:lnTo>
                <a:lnTo>
                  <a:pt x="1224" y="1522"/>
                </a:lnTo>
                <a:lnTo>
                  <a:pt x="1225" y="1522"/>
                </a:lnTo>
                <a:lnTo>
                  <a:pt x="1226" y="1523"/>
                </a:lnTo>
                <a:lnTo>
                  <a:pt x="1227" y="1524"/>
                </a:lnTo>
                <a:lnTo>
                  <a:pt x="1228" y="1525"/>
                </a:lnTo>
                <a:lnTo>
                  <a:pt x="1229" y="1526"/>
                </a:lnTo>
                <a:lnTo>
                  <a:pt x="1232" y="1530"/>
                </a:lnTo>
                <a:lnTo>
                  <a:pt x="1232" y="1531"/>
                </a:lnTo>
                <a:lnTo>
                  <a:pt x="1233" y="1532"/>
                </a:lnTo>
                <a:lnTo>
                  <a:pt x="1233" y="1533"/>
                </a:lnTo>
                <a:lnTo>
                  <a:pt x="1233" y="1535"/>
                </a:lnTo>
                <a:lnTo>
                  <a:pt x="1233" y="1538"/>
                </a:lnTo>
                <a:lnTo>
                  <a:pt x="1233" y="1539"/>
                </a:lnTo>
                <a:lnTo>
                  <a:pt x="1233" y="1540"/>
                </a:lnTo>
                <a:lnTo>
                  <a:pt x="1233" y="1541"/>
                </a:lnTo>
                <a:lnTo>
                  <a:pt x="1233" y="1542"/>
                </a:lnTo>
                <a:lnTo>
                  <a:pt x="1233" y="1543"/>
                </a:lnTo>
                <a:lnTo>
                  <a:pt x="1233" y="1545"/>
                </a:lnTo>
                <a:lnTo>
                  <a:pt x="1233" y="1547"/>
                </a:lnTo>
                <a:lnTo>
                  <a:pt x="1233" y="1548"/>
                </a:lnTo>
                <a:lnTo>
                  <a:pt x="1233" y="1549"/>
                </a:lnTo>
                <a:lnTo>
                  <a:pt x="1233" y="1551"/>
                </a:lnTo>
                <a:lnTo>
                  <a:pt x="1232" y="1554"/>
                </a:lnTo>
                <a:lnTo>
                  <a:pt x="1230" y="1556"/>
                </a:lnTo>
                <a:lnTo>
                  <a:pt x="1229" y="1558"/>
                </a:lnTo>
                <a:lnTo>
                  <a:pt x="1229" y="1559"/>
                </a:lnTo>
                <a:lnTo>
                  <a:pt x="1228" y="1560"/>
                </a:lnTo>
                <a:lnTo>
                  <a:pt x="1228" y="1562"/>
                </a:lnTo>
                <a:lnTo>
                  <a:pt x="1227" y="1563"/>
                </a:lnTo>
                <a:lnTo>
                  <a:pt x="1227" y="1564"/>
                </a:lnTo>
                <a:lnTo>
                  <a:pt x="1226" y="1564"/>
                </a:lnTo>
                <a:lnTo>
                  <a:pt x="1225" y="1565"/>
                </a:lnTo>
                <a:lnTo>
                  <a:pt x="1224" y="1565"/>
                </a:lnTo>
                <a:lnTo>
                  <a:pt x="1222" y="1565"/>
                </a:lnTo>
                <a:lnTo>
                  <a:pt x="1221" y="1565"/>
                </a:lnTo>
                <a:lnTo>
                  <a:pt x="1220" y="1566"/>
                </a:lnTo>
                <a:lnTo>
                  <a:pt x="1219" y="1567"/>
                </a:lnTo>
                <a:lnTo>
                  <a:pt x="1218" y="1567"/>
                </a:lnTo>
                <a:lnTo>
                  <a:pt x="1217" y="1568"/>
                </a:lnTo>
                <a:lnTo>
                  <a:pt x="1215" y="1570"/>
                </a:lnTo>
                <a:lnTo>
                  <a:pt x="1212" y="1571"/>
                </a:lnTo>
                <a:lnTo>
                  <a:pt x="1212" y="1572"/>
                </a:lnTo>
                <a:lnTo>
                  <a:pt x="1211" y="1572"/>
                </a:lnTo>
                <a:lnTo>
                  <a:pt x="1211" y="1573"/>
                </a:lnTo>
                <a:lnTo>
                  <a:pt x="1212" y="1574"/>
                </a:lnTo>
                <a:lnTo>
                  <a:pt x="1212" y="1575"/>
                </a:lnTo>
                <a:lnTo>
                  <a:pt x="1213" y="1575"/>
                </a:lnTo>
                <a:lnTo>
                  <a:pt x="1216" y="1576"/>
                </a:lnTo>
                <a:lnTo>
                  <a:pt x="1217" y="1577"/>
                </a:lnTo>
                <a:lnTo>
                  <a:pt x="1218" y="1579"/>
                </a:lnTo>
                <a:lnTo>
                  <a:pt x="1220" y="1582"/>
                </a:lnTo>
                <a:lnTo>
                  <a:pt x="1221" y="1583"/>
                </a:lnTo>
                <a:lnTo>
                  <a:pt x="1222" y="1585"/>
                </a:lnTo>
                <a:lnTo>
                  <a:pt x="1222" y="1587"/>
                </a:lnTo>
                <a:lnTo>
                  <a:pt x="1222" y="1588"/>
                </a:lnTo>
                <a:lnTo>
                  <a:pt x="1222" y="1589"/>
                </a:lnTo>
                <a:lnTo>
                  <a:pt x="1224" y="1590"/>
                </a:lnTo>
                <a:lnTo>
                  <a:pt x="1224" y="1591"/>
                </a:lnTo>
                <a:lnTo>
                  <a:pt x="1224" y="1592"/>
                </a:lnTo>
                <a:lnTo>
                  <a:pt x="1224" y="1593"/>
                </a:lnTo>
                <a:lnTo>
                  <a:pt x="1224" y="1596"/>
                </a:lnTo>
                <a:lnTo>
                  <a:pt x="1224" y="1597"/>
                </a:lnTo>
                <a:lnTo>
                  <a:pt x="1225" y="1599"/>
                </a:lnTo>
                <a:lnTo>
                  <a:pt x="1225" y="1600"/>
                </a:lnTo>
                <a:lnTo>
                  <a:pt x="1225" y="1601"/>
                </a:lnTo>
                <a:lnTo>
                  <a:pt x="1225" y="1602"/>
                </a:lnTo>
                <a:lnTo>
                  <a:pt x="1225" y="1604"/>
                </a:lnTo>
                <a:lnTo>
                  <a:pt x="1225" y="1606"/>
                </a:lnTo>
                <a:lnTo>
                  <a:pt x="1225" y="1607"/>
                </a:lnTo>
                <a:lnTo>
                  <a:pt x="1225" y="1608"/>
                </a:lnTo>
                <a:lnTo>
                  <a:pt x="1226" y="1610"/>
                </a:lnTo>
                <a:lnTo>
                  <a:pt x="1226" y="1612"/>
                </a:lnTo>
                <a:lnTo>
                  <a:pt x="1225" y="1614"/>
                </a:lnTo>
                <a:lnTo>
                  <a:pt x="1225" y="1615"/>
                </a:lnTo>
                <a:lnTo>
                  <a:pt x="1225" y="1616"/>
                </a:lnTo>
                <a:lnTo>
                  <a:pt x="1226" y="1616"/>
                </a:lnTo>
                <a:lnTo>
                  <a:pt x="1226" y="1617"/>
                </a:lnTo>
                <a:lnTo>
                  <a:pt x="1226" y="1619"/>
                </a:lnTo>
                <a:lnTo>
                  <a:pt x="1226" y="1621"/>
                </a:lnTo>
                <a:lnTo>
                  <a:pt x="1227" y="1621"/>
                </a:lnTo>
                <a:lnTo>
                  <a:pt x="1227" y="1622"/>
                </a:lnTo>
                <a:lnTo>
                  <a:pt x="1228" y="1623"/>
                </a:lnTo>
                <a:lnTo>
                  <a:pt x="1229" y="1625"/>
                </a:lnTo>
                <a:lnTo>
                  <a:pt x="1229" y="1626"/>
                </a:lnTo>
                <a:lnTo>
                  <a:pt x="1230" y="1627"/>
                </a:lnTo>
                <a:lnTo>
                  <a:pt x="1230" y="1629"/>
                </a:lnTo>
                <a:lnTo>
                  <a:pt x="1229" y="1631"/>
                </a:lnTo>
                <a:lnTo>
                  <a:pt x="1229" y="1632"/>
                </a:lnTo>
                <a:lnTo>
                  <a:pt x="1229" y="1633"/>
                </a:lnTo>
                <a:lnTo>
                  <a:pt x="1228" y="1634"/>
                </a:lnTo>
                <a:lnTo>
                  <a:pt x="1227" y="1635"/>
                </a:lnTo>
                <a:lnTo>
                  <a:pt x="1225" y="1638"/>
                </a:lnTo>
                <a:lnTo>
                  <a:pt x="1225" y="1639"/>
                </a:lnTo>
                <a:lnTo>
                  <a:pt x="1224" y="1640"/>
                </a:lnTo>
                <a:lnTo>
                  <a:pt x="1224" y="1641"/>
                </a:lnTo>
                <a:lnTo>
                  <a:pt x="1224" y="1642"/>
                </a:lnTo>
                <a:lnTo>
                  <a:pt x="1222" y="1643"/>
                </a:lnTo>
                <a:lnTo>
                  <a:pt x="1221" y="1643"/>
                </a:lnTo>
                <a:lnTo>
                  <a:pt x="1221" y="1644"/>
                </a:lnTo>
                <a:lnTo>
                  <a:pt x="1220" y="1644"/>
                </a:lnTo>
                <a:lnTo>
                  <a:pt x="1218" y="1644"/>
                </a:lnTo>
                <a:lnTo>
                  <a:pt x="1217" y="1644"/>
                </a:lnTo>
                <a:lnTo>
                  <a:pt x="1217" y="1646"/>
                </a:lnTo>
                <a:lnTo>
                  <a:pt x="1216" y="1646"/>
                </a:lnTo>
                <a:lnTo>
                  <a:pt x="1215" y="1648"/>
                </a:lnTo>
                <a:lnTo>
                  <a:pt x="1213" y="1648"/>
                </a:lnTo>
                <a:lnTo>
                  <a:pt x="1212" y="1649"/>
                </a:lnTo>
                <a:lnTo>
                  <a:pt x="1211" y="1650"/>
                </a:lnTo>
                <a:lnTo>
                  <a:pt x="1211" y="1651"/>
                </a:lnTo>
                <a:lnTo>
                  <a:pt x="1210" y="1652"/>
                </a:lnTo>
                <a:lnTo>
                  <a:pt x="1210" y="1655"/>
                </a:lnTo>
                <a:lnTo>
                  <a:pt x="1210" y="1656"/>
                </a:lnTo>
                <a:lnTo>
                  <a:pt x="1209" y="1657"/>
                </a:lnTo>
                <a:lnTo>
                  <a:pt x="1209" y="1658"/>
                </a:lnTo>
                <a:lnTo>
                  <a:pt x="1209" y="1659"/>
                </a:lnTo>
                <a:lnTo>
                  <a:pt x="1209" y="1663"/>
                </a:lnTo>
                <a:lnTo>
                  <a:pt x="1209" y="1664"/>
                </a:lnTo>
                <a:lnTo>
                  <a:pt x="1209" y="1665"/>
                </a:lnTo>
                <a:lnTo>
                  <a:pt x="1208" y="1666"/>
                </a:lnTo>
                <a:lnTo>
                  <a:pt x="1208" y="1667"/>
                </a:lnTo>
                <a:lnTo>
                  <a:pt x="1208" y="1668"/>
                </a:lnTo>
                <a:lnTo>
                  <a:pt x="1208" y="1669"/>
                </a:lnTo>
                <a:lnTo>
                  <a:pt x="1208" y="1671"/>
                </a:lnTo>
                <a:lnTo>
                  <a:pt x="1208" y="1672"/>
                </a:lnTo>
                <a:lnTo>
                  <a:pt x="1208" y="1673"/>
                </a:lnTo>
                <a:lnTo>
                  <a:pt x="1209" y="1674"/>
                </a:lnTo>
                <a:lnTo>
                  <a:pt x="1209" y="1676"/>
                </a:lnTo>
                <a:lnTo>
                  <a:pt x="1210" y="1677"/>
                </a:lnTo>
                <a:lnTo>
                  <a:pt x="1210" y="1679"/>
                </a:lnTo>
                <a:lnTo>
                  <a:pt x="1210" y="1680"/>
                </a:lnTo>
                <a:lnTo>
                  <a:pt x="1210" y="1681"/>
                </a:lnTo>
                <a:lnTo>
                  <a:pt x="1210" y="1682"/>
                </a:lnTo>
                <a:lnTo>
                  <a:pt x="1210" y="1683"/>
                </a:lnTo>
                <a:lnTo>
                  <a:pt x="1211" y="1684"/>
                </a:lnTo>
                <a:lnTo>
                  <a:pt x="1212" y="1685"/>
                </a:lnTo>
                <a:lnTo>
                  <a:pt x="1213" y="1688"/>
                </a:lnTo>
                <a:lnTo>
                  <a:pt x="1215" y="1692"/>
                </a:lnTo>
                <a:lnTo>
                  <a:pt x="1215" y="1693"/>
                </a:lnTo>
                <a:lnTo>
                  <a:pt x="1215" y="1694"/>
                </a:lnTo>
                <a:lnTo>
                  <a:pt x="1215" y="1696"/>
                </a:lnTo>
                <a:lnTo>
                  <a:pt x="1213" y="1697"/>
                </a:lnTo>
                <a:lnTo>
                  <a:pt x="1213" y="1698"/>
                </a:lnTo>
                <a:lnTo>
                  <a:pt x="1213" y="1699"/>
                </a:lnTo>
                <a:lnTo>
                  <a:pt x="1213" y="1701"/>
                </a:lnTo>
                <a:lnTo>
                  <a:pt x="1215" y="1702"/>
                </a:lnTo>
                <a:lnTo>
                  <a:pt x="1217" y="1704"/>
                </a:lnTo>
                <a:lnTo>
                  <a:pt x="1217" y="1705"/>
                </a:lnTo>
                <a:lnTo>
                  <a:pt x="1218" y="1706"/>
                </a:lnTo>
                <a:lnTo>
                  <a:pt x="1219" y="1707"/>
                </a:lnTo>
                <a:lnTo>
                  <a:pt x="1220" y="1709"/>
                </a:lnTo>
                <a:lnTo>
                  <a:pt x="1221" y="1710"/>
                </a:lnTo>
                <a:lnTo>
                  <a:pt x="1221" y="1711"/>
                </a:lnTo>
                <a:lnTo>
                  <a:pt x="1221" y="1713"/>
                </a:lnTo>
                <a:lnTo>
                  <a:pt x="1221" y="1714"/>
                </a:lnTo>
                <a:lnTo>
                  <a:pt x="1220" y="1715"/>
                </a:lnTo>
                <a:lnTo>
                  <a:pt x="1220" y="1716"/>
                </a:lnTo>
                <a:lnTo>
                  <a:pt x="1220" y="1717"/>
                </a:lnTo>
                <a:lnTo>
                  <a:pt x="1219" y="1718"/>
                </a:lnTo>
                <a:lnTo>
                  <a:pt x="1220" y="1719"/>
                </a:lnTo>
                <a:lnTo>
                  <a:pt x="1220" y="1721"/>
                </a:lnTo>
                <a:lnTo>
                  <a:pt x="1221" y="1722"/>
                </a:lnTo>
                <a:lnTo>
                  <a:pt x="1222" y="1724"/>
                </a:lnTo>
                <a:lnTo>
                  <a:pt x="1222" y="1725"/>
                </a:lnTo>
                <a:lnTo>
                  <a:pt x="1222" y="1726"/>
                </a:lnTo>
                <a:lnTo>
                  <a:pt x="1222" y="1727"/>
                </a:lnTo>
                <a:lnTo>
                  <a:pt x="1222" y="1729"/>
                </a:lnTo>
                <a:lnTo>
                  <a:pt x="1222" y="1732"/>
                </a:lnTo>
                <a:lnTo>
                  <a:pt x="1224" y="1734"/>
                </a:lnTo>
                <a:lnTo>
                  <a:pt x="1224" y="1735"/>
                </a:lnTo>
                <a:lnTo>
                  <a:pt x="1225" y="1738"/>
                </a:lnTo>
                <a:lnTo>
                  <a:pt x="1227" y="1739"/>
                </a:lnTo>
                <a:lnTo>
                  <a:pt x="1227" y="1740"/>
                </a:lnTo>
                <a:lnTo>
                  <a:pt x="1228" y="1741"/>
                </a:lnTo>
                <a:lnTo>
                  <a:pt x="1232" y="1746"/>
                </a:lnTo>
                <a:lnTo>
                  <a:pt x="1233" y="1747"/>
                </a:lnTo>
                <a:lnTo>
                  <a:pt x="1233" y="1748"/>
                </a:lnTo>
                <a:lnTo>
                  <a:pt x="1233" y="1750"/>
                </a:lnTo>
                <a:lnTo>
                  <a:pt x="1233" y="1752"/>
                </a:lnTo>
                <a:lnTo>
                  <a:pt x="1234" y="1754"/>
                </a:lnTo>
                <a:lnTo>
                  <a:pt x="1234" y="1755"/>
                </a:lnTo>
                <a:lnTo>
                  <a:pt x="1235" y="1756"/>
                </a:lnTo>
                <a:lnTo>
                  <a:pt x="1236" y="1757"/>
                </a:lnTo>
                <a:lnTo>
                  <a:pt x="1246" y="1767"/>
                </a:lnTo>
                <a:lnTo>
                  <a:pt x="1252" y="1773"/>
                </a:lnTo>
                <a:lnTo>
                  <a:pt x="1254" y="1775"/>
                </a:lnTo>
                <a:lnTo>
                  <a:pt x="1256" y="1777"/>
                </a:lnTo>
                <a:lnTo>
                  <a:pt x="1258" y="1778"/>
                </a:lnTo>
                <a:lnTo>
                  <a:pt x="1259" y="1780"/>
                </a:lnTo>
                <a:lnTo>
                  <a:pt x="1260" y="1781"/>
                </a:lnTo>
                <a:lnTo>
                  <a:pt x="1261" y="1783"/>
                </a:lnTo>
                <a:lnTo>
                  <a:pt x="1262" y="1785"/>
                </a:lnTo>
                <a:lnTo>
                  <a:pt x="1262" y="1788"/>
                </a:lnTo>
                <a:lnTo>
                  <a:pt x="1263" y="1788"/>
                </a:lnTo>
                <a:lnTo>
                  <a:pt x="1263" y="1790"/>
                </a:lnTo>
                <a:lnTo>
                  <a:pt x="1263" y="1791"/>
                </a:lnTo>
                <a:lnTo>
                  <a:pt x="1264" y="1793"/>
                </a:lnTo>
                <a:lnTo>
                  <a:pt x="1264" y="1794"/>
                </a:lnTo>
                <a:lnTo>
                  <a:pt x="1265" y="1794"/>
                </a:lnTo>
                <a:lnTo>
                  <a:pt x="1265" y="1796"/>
                </a:lnTo>
                <a:lnTo>
                  <a:pt x="1268" y="1805"/>
                </a:lnTo>
                <a:lnTo>
                  <a:pt x="1268" y="1811"/>
                </a:lnTo>
                <a:lnTo>
                  <a:pt x="1268" y="1814"/>
                </a:lnTo>
                <a:lnTo>
                  <a:pt x="1269" y="1815"/>
                </a:lnTo>
                <a:lnTo>
                  <a:pt x="1269" y="1816"/>
                </a:lnTo>
                <a:lnTo>
                  <a:pt x="1269" y="1818"/>
                </a:lnTo>
                <a:lnTo>
                  <a:pt x="1271" y="1821"/>
                </a:lnTo>
                <a:lnTo>
                  <a:pt x="1273" y="1825"/>
                </a:lnTo>
                <a:lnTo>
                  <a:pt x="1276" y="1828"/>
                </a:lnTo>
                <a:lnTo>
                  <a:pt x="1277" y="1833"/>
                </a:lnTo>
                <a:lnTo>
                  <a:pt x="1279" y="1838"/>
                </a:lnTo>
                <a:lnTo>
                  <a:pt x="1279" y="1839"/>
                </a:lnTo>
                <a:lnTo>
                  <a:pt x="1280" y="1841"/>
                </a:lnTo>
                <a:lnTo>
                  <a:pt x="1280" y="1843"/>
                </a:lnTo>
                <a:lnTo>
                  <a:pt x="1281" y="1847"/>
                </a:lnTo>
                <a:lnTo>
                  <a:pt x="1281" y="1848"/>
                </a:lnTo>
                <a:lnTo>
                  <a:pt x="1282" y="1850"/>
                </a:lnTo>
                <a:lnTo>
                  <a:pt x="1284" y="1852"/>
                </a:lnTo>
                <a:lnTo>
                  <a:pt x="1284" y="1856"/>
                </a:lnTo>
                <a:lnTo>
                  <a:pt x="1285" y="1859"/>
                </a:lnTo>
                <a:lnTo>
                  <a:pt x="1286" y="1860"/>
                </a:lnTo>
                <a:lnTo>
                  <a:pt x="1286" y="1861"/>
                </a:lnTo>
                <a:lnTo>
                  <a:pt x="1287" y="1864"/>
                </a:lnTo>
                <a:lnTo>
                  <a:pt x="1287" y="1866"/>
                </a:lnTo>
                <a:lnTo>
                  <a:pt x="1288" y="1869"/>
                </a:lnTo>
                <a:lnTo>
                  <a:pt x="1289" y="1874"/>
                </a:lnTo>
                <a:lnTo>
                  <a:pt x="1290" y="1882"/>
                </a:lnTo>
                <a:lnTo>
                  <a:pt x="1291" y="1885"/>
                </a:lnTo>
                <a:lnTo>
                  <a:pt x="1291" y="1888"/>
                </a:lnTo>
                <a:lnTo>
                  <a:pt x="1289" y="1905"/>
                </a:lnTo>
                <a:lnTo>
                  <a:pt x="1289" y="1907"/>
                </a:lnTo>
                <a:lnTo>
                  <a:pt x="1289" y="1909"/>
                </a:lnTo>
                <a:lnTo>
                  <a:pt x="1289" y="1910"/>
                </a:lnTo>
                <a:lnTo>
                  <a:pt x="1289" y="1915"/>
                </a:lnTo>
                <a:lnTo>
                  <a:pt x="1289" y="1916"/>
                </a:lnTo>
                <a:lnTo>
                  <a:pt x="1289" y="1917"/>
                </a:lnTo>
                <a:lnTo>
                  <a:pt x="1289" y="1918"/>
                </a:lnTo>
                <a:lnTo>
                  <a:pt x="1289" y="1920"/>
                </a:lnTo>
                <a:lnTo>
                  <a:pt x="1290" y="1924"/>
                </a:lnTo>
                <a:lnTo>
                  <a:pt x="1290" y="1926"/>
                </a:lnTo>
                <a:lnTo>
                  <a:pt x="1291" y="1928"/>
                </a:lnTo>
                <a:lnTo>
                  <a:pt x="1293" y="1932"/>
                </a:lnTo>
                <a:lnTo>
                  <a:pt x="1293" y="1933"/>
                </a:lnTo>
                <a:lnTo>
                  <a:pt x="1293" y="1934"/>
                </a:lnTo>
                <a:lnTo>
                  <a:pt x="1294" y="1936"/>
                </a:lnTo>
                <a:lnTo>
                  <a:pt x="1295" y="1943"/>
                </a:lnTo>
                <a:lnTo>
                  <a:pt x="1295" y="1945"/>
                </a:lnTo>
                <a:lnTo>
                  <a:pt x="1296" y="1948"/>
                </a:lnTo>
                <a:lnTo>
                  <a:pt x="1296" y="1949"/>
                </a:lnTo>
                <a:lnTo>
                  <a:pt x="1296" y="1950"/>
                </a:lnTo>
                <a:lnTo>
                  <a:pt x="1297" y="1951"/>
                </a:lnTo>
                <a:lnTo>
                  <a:pt x="1297" y="1953"/>
                </a:lnTo>
                <a:lnTo>
                  <a:pt x="1298" y="1956"/>
                </a:lnTo>
                <a:lnTo>
                  <a:pt x="1298" y="1957"/>
                </a:lnTo>
                <a:lnTo>
                  <a:pt x="1299" y="1958"/>
                </a:lnTo>
                <a:lnTo>
                  <a:pt x="1299" y="1960"/>
                </a:lnTo>
                <a:lnTo>
                  <a:pt x="1299" y="1961"/>
                </a:lnTo>
                <a:lnTo>
                  <a:pt x="1299" y="1962"/>
                </a:lnTo>
                <a:lnTo>
                  <a:pt x="1301" y="1964"/>
                </a:lnTo>
                <a:lnTo>
                  <a:pt x="1301" y="1966"/>
                </a:lnTo>
                <a:lnTo>
                  <a:pt x="1301" y="1968"/>
                </a:lnTo>
                <a:lnTo>
                  <a:pt x="1301" y="1972"/>
                </a:lnTo>
                <a:lnTo>
                  <a:pt x="1301" y="1973"/>
                </a:lnTo>
                <a:lnTo>
                  <a:pt x="1301" y="1975"/>
                </a:lnTo>
                <a:lnTo>
                  <a:pt x="1301" y="1976"/>
                </a:lnTo>
                <a:lnTo>
                  <a:pt x="1301" y="1977"/>
                </a:lnTo>
                <a:lnTo>
                  <a:pt x="1301" y="1980"/>
                </a:lnTo>
                <a:lnTo>
                  <a:pt x="1301" y="1983"/>
                </a:lnTo>
                <a:lnTo>
                  <a:pt x="1301" y="1984"/>
                </a:lnTo>
                <a:lnTo>
                  <a:pt x="1302" y="1985"/>
                </a:lnTo>
                <a:lnTo>
                  <a:pt x="1303" y="1987"/>
                </a:lnTo>
                <a:lnTo>
                  <a:pt x="1303" y="1989"/>
                </a:lnTo>
                <a:lnTo>
                  <a:pt x="1304" y="1994"/>
                </a:lnTo>
                <a:lnTo>
                  <a:pt x="1304" y="1995"/>
                </a:lnTo>
                <a:lnTo>
                  <a:pt x="1303" y="1997"/>
                </a:lnTo>
                <a:lnTo>
                  <a:pt x="1303" y="1998"/>
                </a:lnTo>
                <a:lnTo>
                  <a:pt x="1303" y="1999"/>
                </a:lnTo>
                <a:lnTo>
                  <a:pt x="1303" y="2000"/>
                </a:lnTo>
                <a:lnTo>
                  <a:pt x="1303" y="2001"/>
                </a:lnTo>
                <a:lnTo>
                  <a:pt x="1303" y="2002"/>
                </a:lnTo>
                <a:lnTo>
                  <a:pt x="1304" y="2007"/>
                </a:lnTo>
                <a:lnTo>
                  <a:pt x="1305" y="2011"/>
                </a:lnTo>
                <a:lnTo>
                  <a:pt x="1306" y="2011"/>
                </a:lnTo>
                <a:lnTo>
                  <a:pt x="1306" y="2014"/>
                </a:lnTo>
                <a:lnTo>
                  <a:pt x="1306" y="2015"/>
                </a:lnTo>
                <a:lnTo>
                  <a:pt x="1306" y="2017"/>
                </a:lnTo>
                <a:lnTo>
                  <a:pt x="1306" y="2020"/>
                </a:lnTo>
                <a:lnTo>
                  <a:pt x="1306" y="2023"/>
                </a:lnTo>
                <a:lnTo>
                  <a:pt x="1306" y="2024"/>
                </a:lnTo>
                <a:lnTo>
                  <a:pt x="1306" y="2025"/>
                </a:lnTo>
                <a:lnTo>
                  <a:pt x="1307" y="2026"/>
                </a:lnTo>
                <a:lnTo>
                  <a:pt x="1308" y="2027"/>
                </a:lnTo>
                <a:lnTo>
                  <a:pt x="1310" y="2027"/>
                </a:lnTo>
                <a:lnTo>
                  <a:pt x="1311" y="2028"/>
                </a:lnTo>
                <a:lnTo>
                  <a:pt x="1312" y="2028"/>
                </a:lnTo>
                <a:lnTo>
                  <a:pt x="1312" y="2029"/>
                </a:lnTo>
                <a:lnTo>
                  <a:pt x="1312" y="2031"/>
                </a:lnTo>
                <a:lnTo>
                  <a:pt x="1312" y="2032"/>
                </a:lnTo>
                <a:lnTo>
                  <a:pt x="1312" y="2033"/>
                </a:lnTo>
                <a:lnTo>
                  <a:pt x="1314" y="2035"/>
                </a:lnTo>
                <a:lnTo>
                  <a:pt x="1314" y="2036"/>
                </a:lnTo>
                <a:lnTo>
                  <a:pt x="1314" y="2037"/>
                </a:lnTo>
                <a:lnTo>
                  <a:pt x="1314" y="2039"/>
                </a:lnTo>
                <a:lnTo>
                  <a:pt x="1314" y="2040"/>
                </a:lnTo>
                <a:lnTo>
                  <a:pt x="1314" y="2041"/>
                </a:lnTo>
                <a:lnTo>
                  <a:pt x="1314" y="2042"/>
                </a:lnTo>
                <a:lnTo>
                  <a:pt x="1314" y="2043"/>
                </a:lnTo>
                <a:lnTo>
                  <a:pt x="1314" y="2044"/>
                </a:lnTo>
                <a:lnTo>
                  <a:pt x="1314" y="2045"/>
                </a:lnTo>
                <a:lnTo>
                  <a:pt x="1314" y="2047"/>
                </a:lnTo>
                <a:lnTo>
                  <a:pt x="1314" y="2048"/>
                </a:lnTo>
                <a:lnTo>
                  <a:pt x="1315" y="2049"/>
                </a:lnTo>
                <a:lnTo>
                  <a:pt x="1315" y="2050"/>
                </a:lnTo>
                <a:lnTo>
                  <a:pt x="1316" y="2053"/>
                </a:lnTo>
                <a:lnTo>
                  <a:pt x="1316" y="2054"/>
                </a:lnTo>
                <a:lnTo>
                  <a:pt x="1316" y="2056"/>
                </a:lnTo>
                <a:lnTo>
                  <a:pt x="1316" y="2057"/>
                </a:lnTo>
                <a:lnTo>
                  <a:pt x="1316" y="2058"/>
                </a:lnTo>
                <a:lnTo>
                  <a:pt x="1316" y="2059"/>
                </a:lnTo>
                <a:lnTo>
                  <a:pt x="1316" y="2062"/>
                </a:lnTo>
                <a:lnTo>
                  <a:pt x="1316" y="2064"/>
                </a:lnTo>
                <a:lnTo>
                  <a:pt x="1316" y="2065"/>
                </a:lnTo>
                <a:lnTo>
                  <a:pt x="1318" y="2067"/>
                </a:lnTo>
                <a:lnTo>
                  <a:pt x="1316" y="2069"/>
                </a:lnTo>
                <a:lnTo>
                  <a:pt x="1318" y="2070"/>
                </a:lnTo>
                <a:lnTo>
                  <a:pt x="1318" y="2072"/>
                </a:lnTo>
                <a:lnTo>
                  <a:pt x="1318" y="2074"/>
                </a:lnTo>
                <a:lnTo>
                  <a:pt x="1318" y="2075"/>
                </a:lnTo>
                <a:lnTo>
                  <a:pt x="1318" y="2076"/>
                </a:lnTo>
                <a:lnTo>
                  <a:pt x="1316" y="2078"/>
                </a:lnTo>
                <a:lnTo>
                  <a:pt x="1316" y="2079"/>
                </a:lnTo>
                <a:lnTo>
                  <a:pt x="1316" y="2081"/>
                </a:lnTo>
                <a:lnTo>
                  <a:pt x="1316" y="2082"/>
                </a:lnTo>
                <a:lnTo>
                  <a:pt x="1316" y="2083"/>
                </a:lnTo>
                <a:lnTo>
                  <a:pt x="1315" y="2085"/>
                </a:lnTo>
                <a:lnTo>
                  <a:pt x="1315" y="2086"/>
                </a:lnTo>
                <a:lnTo>
                  <a:pt x="1315" y="2087"/>
                </a:lnTo>
                <a:lnTo>
                  <a:pt x="1315" y="2090"/>
                </a:lnTo>
                <a:lnTo>
                  <a:pt x="1314" y="2092"/>
                </a:lnTo>
                <a:lnTo>
                  <a:pt x="1313" y="2101"/>
                </a:lnTo>
                <a:lnTo>
                  <a:pt x="1312" y="2103"/>
                </a:lnTo>
                <a:lnTo>
                  <a:pt x="1312" y="2104"/>
                </a:lnTo>
                <a:lnTo>
                  <a:pt x="1312" y="2106"/>
                </a:lnTo>
                <a:lnTo>
                  <a:pt x="1312" y="2107"/>
                </a:lnTo>
                <a:lnTo>
                  <a:pt x="1313" y="2107"/>
                </a:lnTo>
                <a:lnTo>
                  <a:pt x="1313" y="2108"/>
                </a:lnTo>
                <a:lnTo>
                  <a:pt x="1313" y="2110"/>
                </a:lnTo>
                <a:lnTo>
                  <a:pt x="1313" y="2111"/>
                </a:lnTo>
                <a:lnTo>
                  <a:pt x="1313" y="2112"/>
                </a:lnTo>
                <a:lnTo>
                  <a:pt x="1312" y="2114"/>
                </a:lnTo>
                <a:lnTo>
                  <a:pt x="1312" y="2116"/>
                </a:lnTo>
                <a:lnTo>
                  <a:pt x="1310" y="2118"/>
                </a:lnTo>
                <a:lnTo>
                  <a:pt x="1308" y="2120"/>
                </a:lnTo>
                <a:lnTo>
                  <a:pt x="1308" y="2121"/>
                </a:lnTo>
                <a:lnTo>
                  <a:pt x="1307" y="2123"/>
                </a:lnTo>
                <a:lnTo>
                  <a:pt x="1306" y="2125"/>
                </a:lnTo>
                <a:lnTo>
                  <a:pt x="1305" y="2125"/>
                </a:lnTo>
                <a:lnTo>
                  <a:pt x="1304" y="2126"/>
                </a:lnTo>
                <a:lnTo>
                  <a:pt x="1303" y="2126"/>
                </a:lnTo>
                <a:lnTo>
                  <a:pt x="1302" y="2127"/>
                </a:lnTo>
                <a:lnTo>
                  <a:pt x="1301" y="2127"/>
                </a:lnTo>
                <a:lnTo>
                  <a:pt x="1299" y="2128"/>
                </a:lnTo>
                <a:lnTo>
                  <a:pt x="1298" y="2128"/>
                </a:lnTo>
                <a:lnTo>
                  <a:pt x="1296" y="2129"/>
                </a:lnTo>
                <a:lnTo>
                  <a:pt x="1291" y="2131"/>
                </a:lnTo>
                <a:lnTo>
                  <a:pt x="1288" y="2132"/>
                </a:lnTo>
                <a:lnTo>
                  <a:pt x="1287" y="2132"/>
                </a:lnTo>
                <a:lnTo>
                  <a:pt x="1286" y="2132"/>
                </a:lnTo>
                <a:lnTo>
                  <a:pt x="1285" y="2132"/>
                </a:lnTo>
                <a:lnTo>
                  <a:pt x="1284" y="2132"/>
                </a:lnTo>
                <a:lnTo>
                  <a:pt x="1282" y="2132"/>
                </a:lnTo>
                <a:lnTo>
                  <a:pt x="1280" y="2132"/>
                </a:lnTo>
                <a:lnTo>
                  <a:pt x="1278" y="2132"/>
                </a:lnTo>
                <a:lnTo>
                  <a:pt x="1276" y="2132"/>
                </a:lnTo>
                <a:lnTo>
                  <a:pt x="1275" y="2132"/>
                </a:lnTo>
                <a:lnTo>
                  <a:pt x="1273" y="2132"/>
                </a:lnTo>
                <a:lnTo>
                  <a:pt x="1272" y="2132"/>
                </a:lnTo>
                <a:lnTo>
                  <a:pt x="1270" y="2132"/>
                </a:lnTo>
                <a:lnTo>
                  <a:pt x="1269" y="2132"/>
                </a:lnTo>
                <a:lnTo>
                  <a:pt x="1268" y="2132"/>
                </a:lnTo>
                <a:lnTo>
                  <a:pt x="1265" y="2132"/>
                </a:lnTo>
                <a:lnTo>
                  <a:pt x="1262" y="2133"/>
                </a:lnTo>
                <a:lnTo>
                  <a:pt x="1261" y="2134"/>
                </a:lnTo>
                <a:lnTo>
                  <a:pt x="1260" y="2134"/>
                </a:lnTo>
                <a:lnTo>
                  <a:pt x="1258" y="2135"/>
                </a:lnTo>
                <a:lnTo>
                  <a:pt x="1256" y="2136"/>
                </a:lnTo>
                <a:lnTo>
                  <a:pt x="1255" y="2136"/>
                </a:lnTo>
                <a:lnTo>
                  <a:pt x="1254" y="2137"/>
                </a:lnTo>
                <a:lnTo>
                  <a:pt x="1253" y="2139"/>
                </a:lnTo>
                <a:lnTo>
                  <a:pt x="1252" y="2140"/>
                </a:lnTo>
                <a:lnTo>
                  <a:pt x="1252" y="2141"/>
                </a:lnTo>
                <a:lnTo>
                  <a:pt x="1251" y="2141"/>
                </a:lnTo>
                <a:lnTo>
                  <a:pt x="1250" y="2142"/>
                </a:lnTo>
                <a:lnTo>
                  <a:pt x="1250" y="2143"/>
                </a:lnTo>
                <a:lnTo>
                  <a:pt x="1247" y="2144"/>
                </a:lnTo>
                <a:lnTo>
                  <a:pt x="1246" y="2146"/>
                </a:lnTo>
                <a:lnTo>
                  <a:pt x="1245" y="2148"/>
                </a:lnTo>
                <a:lnTo>
                  <a:pt x="1245" y="2149"/>
                </a:lnTo>
                <a:lnTo>
                  <a:pt x="1244" y="2150"/>
                </a:lnTo>
                <a:lnTo>
                  <a:pt x="1243" y="2150"/>
                </a:lnTo>
                <a:lnTo>
                  <a:pt x="1242" y="2151"/>
                </a:lnTo>
                <a:lnTo>
                  <a:pt x="1242" y="2152"/>
                </a:lnTo>
                <a:lnTo>
                  <a:pt x="1241" y="2154"/>
                </a:lnTo>
                <a:lnTo>
                  <a:pt x="1239" y="2156"/>
                </a:lnTo>
                <a:lnTo>
                  <a:pt x="1239" y="2157"/>
                </a:lnTo>
                <a:lnTo>
                  <a:pt x="1241" y="2158"/>
                </a:lnTo>
                <a:lnTo>
                  <a:pt x="1241" y="2159"/>
                </a:lnTo>
                <a:lnTo>
                  <a:pt x="1242" y="2160"/>
                </a:lnTo>
                <a:lnTo>
                  <a:pt x="1243" y="2161"/>
                </a:lnTo>
                <a:lnTo>
                  <a:pt x="1244" y="2162"/>
                </a:lnTo>
                <a:lnTo>
                  <a:pt x="1245" y="2162"/>
                </a:lnTo>
                <a:lnTo>
                  <a:pt x="1246" y="2164"/>
                </a:lnTo>
                <a:lnTo>
                  <a:pt x="1247" y="2164"/>
                </a:lnTo>
                <a:lnTo>
                  <a:pt x="1247" y="2165"/>
                </a:lnTo>
                <a:lnTo>
                  <a:pt x="1248" y="2165"/>
                </a:lnTo>
                <a:lnTo>
                  <a:pt x="1251" y="2166"/>
                </a:lnTo>
                <a:lnTo>
                  <a:pt x="1252" y="2166"/>
                </a:lnTo>
                <a:lnTo>
                  <a:pt x="1253" y="2167"/>
                </a:lnTo>
                <a:lnTo>
                  <a:pt x="1254" y="2167"/>
                </a:lnTo>
                <a:lnTo>
                  <a:pt x="1259" y="2169"/>
                </a:lnTo>
                <a:lnTo>
                  <a:pt x="1261" y="2170"/>
                </a:lnTo>
                <a:lnTo>
                  <a:pt x="1264" y="2171"/>
                </a:lnTo>
                <a:lnTo>
                  <a:pt x="1268" y="2174"/>
                </a:lnTo>
                <a:lnTo>
                  <a:pt x="1268" y="2175"/>
                </a:lnTo>
                <a:lnTo>
                  <a:pt x="1270" y="2176"/>
                </a:lnTo>
                <a:lnTo>
                  <a:pt x="1271" y="2176"/>
                </a:lnTo>
                <a:lnTo>
                  <a:pt x="1273" y="2178"/>
                </a:lnTo>
                <a:lnTo>
                  <a:pt x="1273" y="2179"/>
                </a:lnTo>
                <a:lnTo>
                  <a:pt x="1275" y="2179"/>
                </a:lnTo>
                <a:lnTo>
                  <a:pt x="1277" y="2182"/>
                </a:lnTo>
                <a:lnTo>
                  <a:pt x="1277" y="2183"/>
                </a:lnTo>
                <a:lnTo>
                  <a:pt x="1278" y="2184"/>
                </a:lnTo>
                <a:lnTo>
                  <a:pt x="1279" y="2184"/>
                </a:lnTo>
                <a:lnTo>
                  <a:pt x="1279" y="2185"/>
                </a:lnTo>
                <a:lnTo>
                  <a:pt x="1280" y="2185"/>
                </a:lnTo>
                <a:lnTo>
                  <a:pt x="1280" y="2187"/>
                </a:lnTo>
                <a:lnTo>
                  <a:pt x="1281" y="2187"/>
                </a:lnTo>
                <a:lnTo>
                  <a:pt x="1281" y="2188"/>
                </a:lnTo>
                <a:lnTo>
                  <a:pt x="1281" y="2190"/>
                </a:lnTo>
                <a:lnTo>
                  <a:pt x="1282" y="2190"/>
                </a:lnTo>
                <a:lnTo>
                  <a:pt x="1284" y="2194"/>
                </a:lnTo>
                <a:lnTo>
                  <a:pt x="1284" y="2195"/>
                </a:lnTo>
                <a:lnTo>
                  <a:pt x="1284" y="2196"/>
                </a:lnTo>
                <a:lnTo>
                  <a:pt x="1284" y="2199"/>
                </a:lnTo>
                <a:lnTo>
                  <a:pt x="1282" y="2201"/>
                </a:lnTo>
                <a:lnTo>
                  <a:pt x="1281" y="2204"/>
                </a:lnTo>
                <a:lnTo>
                  <a:pt x="1279" y="2208"/>
                </a:lnTo>
                <a:lnTo>
                  <a:pt x="1277" y="2211"/>
                </a:lnTo>
                <a:lnTo>
                  <a:pt x="1276" y="2212"/>
                </a:lnTo>
                <a:lnTo>
                  <a:pt x="1275" y="2212"/>
                </a:lnTo>
                <a:lnTo>
                  <a:pt x="1272" y="2215"/>
                </a:lnTo>
                <a:lnTo>
                  <a:pt x="1270" y="2216"/>
                </a:lnTo>
                <a:lnTo>
                  <a:pt x="1269" y="2216"/>
                </a:lnTo>
                <a:lnTo>
                  <a:pt x="1269" y="2217"/>
                </a:lnTo>
                <a:lnTo>
                  <a:pt x="1268" y="2217"/>
                </a:lnTo>
                <a:lnTo>
                  <a:pt x="1267" y="2219"/>
                </a:lnTo>
                <a:lnTo>
                  <a:pt x="1265" y="2219"/>
                </a:lnTo>
                <a:lnTo>
                  <a:pt x="1264" y="2220"/>
                </a:lnTo>
                <a:lnTo>
                  <a:pt x="1261" y="2224"/>
                </a:lnTo>
                <a:lnTo>
                  <a:pt x="1260" y="2225"/>
                </a:lnTo>
                <a:lnTo>
                  <a:pt x="1259" y="2226"/>
                </a:lnTo>
                <a:lnTo>
                  <a:pt x="1258" y="2227"/>
                </a:lnTo>
                <a:lnTo>
                  <a:pt x="1258" y="2228"/>
                </a:lnTo>
                <a:lnTo>
                  <a:pt x="1256" y="2229"/>
                </a:lnTo>
                <a:lnTo>
                  <a:pt x="1256" y="2231"/>
                </a:lnTo>
                <a:lnTo>
                  <a:pt x="1255" y="2231"/>
                </a:lnTo>
                <a:lnTo>
                  <a:pt x="1255" y="2232"/>
                </a:lnTo>
                <a:lnTo>
                  <a:pt x="1254" y="2233"/>
                </a:lnTo>
                <a:lnTo>
                  <a:pt x="1254" y="2235"/>
                </a:lnTo>
                <a:lnTo>
                  <a:pt x="1253" y="2236"/>
                </a:lnTo>
                <a:lnTo>
                  <a:pt x="1252" y="2237"/>
                </a:lnTo>
                <a:lnTo>
                  <a:pt x="1252" y="2238"/>
                </a:lnTo>
                <a:lnTo>
                  <a:pt x="1251" y="2242"/>
                </a:lnTo>
                <a:lnTo>
                  <a:pt x="1250" y="2244"/>
                </a:lnTo>
                <a:lnTo>
                  <a:pt x="1250" y="2245"/>
                </a:lnTo>
                <a:lnTo>
                  <a:pt x="1248" y="2246"/>
                </a:lnTo>
                <a:lnTo>
                  <a:pt x="1248" y="2248"/>
                </a:lnTo>
                <a:lnTo>
                  <a:pt x="1248" y="2250"/>
                </a:lnTo>
                <a:lnTo>
                  <a:pt x="1248" y="2253"/>
                </a:lnTo>
                <a:lnTo>
                  <a:pt x="1248" y="2254"/>
                </a:lnTo>
                <a:lnTo>
                  <a:pt x="1248" y="2256"/>
                </a:lnTo>
                <a:lnTo>
                  <a:pt x="1248" y="2257"/>
                </a:lnTo>
                <a:lnTo>
                  <a:pt x="1248" y="2259"/>
                </a:lnTo>
                <a:lnTo>
                  <a:pt x="1248" y="2261"/>
                </a:lnTo>
                <a:lnTo>
                  <a:pt x="1248" y="2262"/>
                </a:lnTo>
                <a:lnTo>
                  <a:pt x="1248" y="2263"/>
                </a:lnTo>
                <a:lnTo>
                  <a:pt x="1250" y="2266"/>
                </a:lnTo>
                <a:lnTo>
                  <a:pt x="1250" y="2267"/>
                </a:lnTo>
                <a:lnTo>
                  <a:pt x="1250" y="2268"/>
                </a:lnTo>
                <a:lnTo>
                  <a:pt x="1250" y="2269"/>
                </a:lnTo>
                <a:lnTo>
                  <a:pt x="1251" y="2270"/>
                </a:lnTo>
                <a:lnTo>
                  <a:pt x="1251" y="2273"/>
                </a:lnTo>
                <a:lnTo>
                  <a:pt x="1252" y="2276"/>
                </a:lnTo>
                <a:lnTo>
                  <a:pt x="1253" y="2277"/>
                </a:lnTo>
                <a:lnTo>
                  <a:pt x="1252" y="2277"/>
                </a:lnTo>
                <a:lnTo>
                  <a:pt x="1252" y="2276"/>
                </a:lnTo>
                <a:lnTo>
                  <a:pt x="1251" y="2275"/>
                </a:lnTo>
                <a:lnTo>
                  <a:pt x="1245" y="2270"/>
                </a:lnTo>
                <a:lnTo>
                  <a:pt x="1244" y="2268"/>
                </a:lnTo>
                <a:lnTo>
                  <a:pt x="1243" y="2268"/>
                </a:lnTo>
                <a:lnTo>
                  <a:pt x="1243" y="2267"/>
                </a:lnTo>
                <a:lnTo>
                  <a:pt x="1241" y="2266"/>
                </a:lnTo>
                <a:lnTo>
                  <a:pt x="1235" y="2259"/>
                </a:lnTo>
                <a:lnTo>
                  <a:pt x="1233" y="2258"/>
                </a:lnTo>
                <a:lnTo>
                  <a:pt x="1233" y="2257"/>
                </a:lnTo>
                <a:lnTo>
                  <a:pt x="1230" y="2254"/>
                </a:lnTo>
                <a:lnTo>
                  <a:pt x="1229" y="2254"/>
                </a:lnTo>
                <a:lnTo>
                  <a:pt x="1229" y="2253"/>
                </a:lnTo>
                <a:lnTo>
                  <a:pt x="1228" y="2253"/>
                </a:lnTo>
                <a:lnTo>
                  <a:pt x="1225" y="2249"/>
                </a:lnTo>
                <a:lnTo>
                  <a:pt x="1224" y="2248"/>
                </a:lnTo>
                <a:lnTo>
                  <a:pt x="1222" y="2246"/>
                </a:lnTo>
                <a:lnTo>
                  <a:pt x="1219" y="2243"/>
                </a:lnTo>
                <a:lnTo>
                  <a:pt x="1218" y="2243"/>
                </a:lnTo>
                <a:lnTo>
                  <a:pt x="1217" y="2241"/>
                </a:lnTo>
                <a:lnTo>
                  <a:pt x="1212" y="2237"/>
                </a:lnTo>
                <a:lnTo>
                  <a:pt x="1211" y="2236"/>
                </a:lnTo>
                <a:lnTo>
                  <a:pt x="1211" y="2235"/>
                </a:lnTo>
                <a:lnTo>
                  <a:pt x="1209" y="2234"/>
                </a:lnTo>
                <a:lnTo>
                  <a:pt x="1208" y="2233"/>
                </a:lnTo>
                <a:lnTo>
                  <a:pt x="1207" y="2231"/>
                </a:lnTo>
                <a:lnTo>
                  <a:pt x="1206" y="2231"/>
                </a:lnTo>
                <a:lnTo>
                  <a:pt x="1206" y="2229"/>
                </a:lnTo>
                <a:lnTo>
                  <a:pt x="1204" y="2228"/>
                </a:lnTo>
                <a:lnTo>
                  <a:pt x="1203" y="2228"/>
                </a:lnTo>
                <a:lnTo>
                  <a:pt x="1203" y="2227"/>
                </a:lnTo>
                <a:lnTo>
                  <a:pt x="1201" y="2226"/>
                </a:lnTo>
                <a:lnTo>
                  <a:pt x="1196" y="2221"/>
                </a:lnTo>
                <a:lnTo>
                  <a:pt x="1193" y="2218"/>
                </a:lnTo>
                <a:lnTo>
                  <a:pt x="1191" y="2216"/>
                </a:lnTo>
                <a:lnTo>
                  <a:pt x="1184" y="2209"/>
                </a:lnTo>
                <a:lnTo>
                  <a:pt x="1181" y="2204"/>
                </a:lnTo>
                <a:lnTo>
                  <a:pt x="1179" y="2204"/>
                </a:lnTo>
                <a:lnTo>
                  <a:pt x="1178" y="2203"/>
                </a:lnTo>
                <a:lnTo>
                  <a:pt x="1177" y="2202"/>
                </a:lnTo>
                <a:lnTo>
                  <a:pt x="1176" y="2201"/>
                </a:lnTo>
                <a:lnTo>
                  <a:pt x="1175" y="2200"/>
                </a:lnTo>
                <a:lnTo>
                  <a:pt x="1174" y="2199"/>
                </a:lnTo>
                <a:lnTo>
                  <a:pt x="1173" y="2198"/>
                </a:lnTo>
                <a:lnTo>
                  <a:pt x="1172" y="2196"/>
                </a:lnTo>
                <a:lnTo>
                  <a:pt x="1169" y="2194"/>
                </a:lnTo>
                <a:lnTo>
                  <a:pt x="1165" y="2190"/>
                </a:lnTo>
                <a:lnTo>
                  <a:pt x="1163" y="2187"/>
                </a:lnTo>
                <a:lnTo>
                  <a:pt x="1161" y="2186"/>
                </a:lnTo>
                <a:lnTo>
                  <a:pt x="1159" y="2184"/>
                </a:lnTo>
                <a:lnTo>
                  <a:pt x="1158" y="2183"/>
                </a:lnTo>
                <a:lnTo>
                  <a:pt x="1157" y="2182"/>
                </a:lnTo>
                <a:lnTo>
                  <a:pt x="1156" y="2181"/>
                </a:lnTo>
                <a:lnTo>
                  <a:pt x="1155" y="2179"/>
                </a:lnTo>
                <a:lnTo>
                  <a:pt x="1153" y="2178"/>
                </a:lnTo>
                <a:lnTo>
                  <a:pt x="1152" y="2177"/>
                </a:lnTo>
                <a:lnTo>
                  <a:pt x="1151" y="2176"/>
                </a:lnTo>
                <a:lnTo>
                  <a:pt x="1150" y="2175"/>
                </a:lnTo>
                <a:lnTo>
                  <a:pt x="1149" y="2174"/>
                </a:lnTo>
                <a:lnTo>
                  <a:pt x="1148" y="2173"/>
                </a:lnTo>
                <a:lnTo>
                  <a:pt x="1143" y="2169"/>
                </a:lnTo>
                <a:lnTo>
                  <a:pt x="1142" y="2168"/>
                </a:lnTo>
                <a:lnTo>
                  <a:pt x="1142" y="2167"/>
                </a:lnTo>
                <a:lnTo>
                  <a:pt x="1141" y="2166"/>
                </a:lnTo>
                <a:lnTo>
                  <a:pt x="1140" y="2165"/>
                </a:lnTo>
                <a:lnTo>
                  <a:pt x="1138" y="2162"/>
                </a:lnTo>
                <a:lnTo>
                  <a:pt x="1131" y="2156"/>
                </a:lnTo>
                <a:lnTo>
                  <a:pt x="1129" y="2153"/>
                </a:lnTo>
                <a:lnTo>
                  <a:pt x="1125" y="2150"/>
                </a:lnTo>
                <a:lnTo>
                  <a:pt x="1122" y="2146"/>
                </a:lnTo>
                <a:lnTo>
                  <a:pt x="1118" y="2143"/>
                </a:lnTo>
                <a:lnTo>
                  <a:pt x="1116" y="2141"/>
                </a:lnTo>
                <a:lnTo>
                  <a:pt x="1115" y="2140"/>
                </a:lnTo>
                <a:lnTo>
                  <a:pt x="1114" y="2139"/>
                </a:lnTo>
                <a:lnTo>
                  <a:pt x="1112" y="2136"/>
                </a:lnTo>
                <a:lnTo>
                  <a:pt x="1108" y="2133"/>
                </a:lnTo>
                <a:lnTo>
                  <a:pt x="1107" y="2132"/>
                </a:lnTo>
                <a:lnTo>
                  <a:pt x="1104" y="2129"/>
                </a:lnTo>
                <a:lnTo>
                  <a:pt x="1103" y="2128"/>
                </a:lnTo>
                <a:lnTo>
                  <a:pt x="1103" y="2127"/>
                </a:lnTo>
                <a:lnTo>
                  <a:pt x="1100" y="2125"/>
                </a:lnTo>
                <a:lnTo>
                  <a:pt x="1099" y="2124"/>
                </a:lnTo>
                <a:lnTo>
                  <a:pt x="1097" y="2121"/>
                </a:lnTo>
                <a:lnTo>
                  <a:pt x="1096" y="2120"/>
                </a:lnTo>
                <a:lnTo>
                  <a:pt x="1095" y="2119"/>
                </a:lnTo>
                <a:lnTo>
                  <a:pt x="1090" y="2116"/>
                </a:lnTo>
                <a:lnTo>
                  <a:pt x="1087" y="2111"/>
                </a:lnTo>
                <a:lnTo>
                  <a:pt x="1084" y="2109"/>
                </a:lnTo>
                <a:lnTo>
                  <a:pt x="1083" y="2109"/>
                </a:lnTo>
                <a:lnTo>
                  <a:pt x="1083" y="2108"/>
                </a:lnTo>
                <a:lnTo>
                  <a:pt x="1082" y="2108"/>
                </a:lnTo>
                <a:lnTo>
                  <a:pt x="1082" y="2107"/>
                </a:lnTo>
                <a:lnTo>
                  <a:pt x="1081" y="2106"/>
                </a:lnTo>
                <a:lnTo>
                  <a:pt x="1080" y="2106"/>
                </a:lnTo>
                <a:lnTo>
                  <a:pt x="1078" y="2102"/>
                </a:lnTo>
                <a:lnTo>
                  <a:pt x="1077" y="2102"/>
                </a:lnTo>
                <a:lnTo>
                  <a:pt x="1077" y="2101"/>
                </a:lnTo>
                <a:lnTo>
                  <a:pt x="1074" y="2100"/>
                </a:lnTo>
                <a:lnTo>
                  <a:pt x="1073" y="2098"/>
                </a:lnTo>
                <a:lnTo>
                  <a:pt x="1070" y="2094"/>
                </a:lnTo>
                <a:lnTo>
                  <a:pt x="1069" y="2094"/>
                </a:lnTo>
                <a:lnTo>
                  <a:pt x="1067" y="2093"/>
                </a:lnTo>
                <a:lnTo>
                  <a:pt x="1064" y="2090"/>
                </a:lnTo>
                <a:lnTo>
                  <a:pt x="1062" y="2087"/>
                </a:lnTo>
                <a:lnTo>
                  <a:pt x="1061" y="2086"/>
                </a:lnTo>
                <a:lnTo>
                  <a:pt x="1055" y="2081"/>
                </a:lnTo>
                <a:lnTo>
                  <a:pt x="1053" y="2078"/>
                </a:lnTo>
                <a:lnTo>
                  <a:pt x="1049" y="2076"/>
                </a:lnTo>
                <a:lnTo>
                  <a:pt x="1048" y="2074"/>
                </a:lnTo>
                <a:lnTo>
                  <a:pt x="1041" y="2068"/>
                </a:lnTo>
                <a:lnTo>
                  <a:pt x="1039" y="2066"/>
                </a:lnTo>
                <a:lnTo>
                  <a:pt x="1038" y="2065"/>
                </a:lnTo>
                <a:lnTo>
                  <a:pt x="1036" y="2062"/>
                </a:lnTo>
                <a:lnTo>
                  <a:pt x="1035" y="2061"/>
                </a:lnTo>
                <a:lnTo>
                  <a:pt x="1028" y="2056"/>
                </a:lnTo>
                <a:lnTo>
                  <a:pt x="1026" y="2053"/>
                </a:lnTo>
                <a:lnTo>
                  <a:pt x="1025" y="2052"/>
                </a:lnTo>
                <a:lnTo>
                  <a:pt x="1014" y="2041"/>
                </a:lnTo>
                <a:lnTo>
                  <a:pt x="1013" y="2041"/>
                </a:lnTo>
                <a:lnTo>
                  <a:pt x="1010" y="2036"/>
                </a:lnTo>
                <a:lnTo>
                  <a:pt x="1003" y="2029"/>
                </a:lnTo>
                <a:lnTo>
                  <a:pt x="1002" y="2028"/>
                </a:lnTo>
                <a:lnTo>
                  <a:pt x="1000" y="2027"/>
                </a:lnTo>
                <a:lnTo>
                  <a:pt x="995" y="2022"/>
                </a:lnTo>
                <a:lnTo>
                  <a:pt x="993" y="2020"/>
                </a:lnTo>
                <a:lnTo>
                  <a:pt x="993" y="2019"/>
                </a:lnTo>
                <a:lnTo>
                  <a:pt x="991" y="2018"/>
                </a:lnTo>
                <a:lnTo>
                  <a:pt x="987" y="2014"/>
                </a:lnTo>
                <a:lnTo>
                  <a:pt x="986" y="2012"/>
                </a:lnTo>
                <a:lnTo>
                  <a:pt x="985" y="2011"/>
                </a:lnTo>
                <a:lnTo>
                  <a:pt x="984" y="2010"/>
                </a:lnTo>
                <a:lnTo>
                  <a:pt x="983" y="2010"/>
                </a:lnTo>
                <a:lnTo>
                  <a:pt x="983" y="2009"/>
                </a:lnTo>
                <a:lnTo>
                  <a:pt x="982" y="2009"/>
                </a:lnTo>
                <a:lnTo>
                  <a:pt x="979" y="2007"/>
                </a:lnTo>
                <a:lnTo>
                  <a:pt x="979" y="2006"/>
                </a:lnTo>
                <a:lnTo>
                  <a:pt x="977" y="2003"/>
                </a:lnTo>
                <a:lnTo>
                  <a:pt x="976" y="2002"/>
                </a:lnTo>
                <a:lnTo>
                  <a:pt x="974" y="2001"/>
                </a:lnTo>
                <a:lnTo>
                  <a:pt x="971" y="1998"/>
                </a:lnTo>
                <a:lnTo>
                  <a:pt x="969" y="1997"/>
                </a:lnTo>
                <a:lnTo>
                  <a:pt x="966" y="1993"/>
                </a:lnTo>
                <a:lnTo>
                  <a:pt x="965" y="1992"/>
                </a:lnTo>
                <a:lnTo>
                  <a:pt x="963" y="1991"/>
                </a:lnTo>
                <a:lnTo>
                  <a:pt x="959" y="1986"/>
                </a:lnTo>
                <a:lnTo>
                  <a:pt x="958" y="1985"/>
                </a:lnTo>
                <a:lnTo>
                  <a:pt x="952" y="1981"/>
                </a:lnTo>
                <a:lnTo>
                  <a:pt x="945" y="1974"/>
                </a:lnTo>
                <a:lnTo>
                  <a:pt x="942" y="1970"/>
                </a:lnTo>
                <a:lnTo>
                  <a:pt x="942" y="1969"/>
                </a:lnTo>
                <a:lnTo>
                  <a:pt x="941" y="1969"/>
                </a:lnTo>
                <a:lnTo>
                  <a:pt x="940" y="1968"/>
                </a:lnTo>
                <a:lnTo>
                  <a:pt x="936" y="1964"/>
                </a:lnTo>
                <a:lnTo>
                  <a:pt x="935" y="1962"/>
                </a:lnTo>
                <a:lnTo>
                  <a:pt x="934" y="1962"/>
                </a:lnTo>
                <a:lnTo>
                  <a:pt x="933" y="1960"/>
                </a:lnTo>
                <a:lnTo>
                  <a:pt x="932" y="1960"/>
                </a:lnTo>
                <a:lnTo>
                  <a:pt x="929" y="1958"/>
                </a:lnTo>
                <a:lnTo>
                  <a:pt x="920" y="1949"/>
                </a:lnTo>
                <a:lnTo>
                  <a:pt x="918" y="1947"/>
                </a:lnTo>
                <a:lnTo>
                  <a:pt x="908" y="1936"/>
                </a:lnTo>
                <a:lnTo>
                  <a:pt x="907" y="1935"/>
                </a:lnTo>
                <a:lnTo>
                  <a:pt x="905" y="1934"/>
                </a:lnTo>
                <a:lnTo>
                  <a:pt x="899" y="1928"/>
                </a:lnTo>
                <a:lnTo>
                  <a:pt x="894" y="1924"/>
                </a:lnTo>
                <a:lnTo>
                  <a:pt x="877" y="1907"/>
                </a:lnTo>
                <a:lnTo>
                  <a:pt x="874" y="1903"/>
                </a:lnTo>
                <a:lnTo>
                  <a:pt x="868" y="1898"/>
                </a:lnTo>
                <a:lnTo>
                  <a:pt x="865" y="1894"/>
                </a:lnTo>
                <a:lnTo>
                  <a:pt x="857" y="1888"/>
                </a:lnTo>
                <a:lnTo>
                  <a:pt x="855" y="1884"/>
                </a:lnTo>
                <a:lnTo>
                  <a:pt x="851" y="1882"/>
                </a:lnTo>
                <a:lnTo>
                  <a:pt x="850" y="1881"/>
                </a:lnTo>
                <a:lnTo>
                  <a:pt x="849" y="1880"/>
                </a:lnTo>
                <a:lnTo>
                  <a:pt x="847" y="1877"/>
                </a:lnTo>
                <a:lnTo>
                  <a:pt x="846" y="1876"/>
                </a:lnTo>
                <a:lnTo>
                  <a:pt x="845" y="1875"/>
                </a:lnTo>
                <a:lnTo>
                  <a:pt x="842" y="1873"/>
                </a:lnTo>
                <a:lnTo>
                  <a:pt x="841" y="1872"/>
                </a:lnTo>
                <a:lnTo>
                  <a:pt x="838" y="1869"/>
                </a:lnTo>
                <a:lnTo>
                  <a:pt x="837" y="1867"/>
                </a:lnTo>
                <a:lnTo>
                  <a:pt x="833" y="1864"/>
                </a:lnTo>
                <a:lnTo>
                  <a:pt x="828" y="1858"/>
                </a:lnTo>
                <a:lnTo>
                  <a:pt x="823" y="1853"/>
                </a:lnTo>
                <a:lnTo>
                  <a:pt x="822" y="1853"/>
                </a:lnTo>
                <a:lnTo>
                  <a:pt x="820" y="1850"/>
                </a:lnTo>
                <a:lnTo>
                  <a:pt x="813" y="1844"/>
                </a:lnTo>
                <a:lnTo>
                  <a:pt x="810" y="1840"/>
                </a:lnTo>
                <a:lnTo>
                  <a:pt x="806" y="1836"/>
                </a:lnTo>
                <a:lnTo>
                  <a:pt x="805" y="1836"/>
                </a:lnTo>
                <a:lnTo>
                  <a:pt x="805" y="1835"/>
                </a:lnTo>
                <a:lnTo>
                  <a:pt x="804" y="1835"/>
                </a:lnTo>
                <a:lnTo>
                  <a:pt x="803" y="1834"/>
                </a:lnTo>
                <a:lnTo>
                  <a:pt x="803" y="1833"/>
                </a:lnTo>
                <a:lnTo>
                  <a:pt x="802" y="1833"/>
                </a:lnTo>
                <a:lnTo>
                  <a:pt x="801" y="1832"/>
                </a:lnTo>
                <a:lnTo>
                  <a:pt x="798" y="1830"/>
                </a:lnTo>
                <a:lnTo>
                  <a:pt x="797" y="1830"/>
                </a:lnTo>
                <a:lnTo>
                  <a:pt x="797" y="1828"/>
                </a:lnTo>
                <a:lnTo>
                  <a:pt x="796" y="1828"/>
                </a:lnTo>
                <a:lnTo>
                  <a:pt x="795" y="1826"/>
                </a:lnTo>
                <a:lnTo>
                  <a:pt x="794" y="1826"/>
                </a:lnTo>
                <a:lnTo>
                  <a:pt x="793" y="1825"/>
                </a:lnTo>
                <a:lnTo>
                  <a:pt x="791" y="1824"/>
                </a:lnTo>
                <a:lnTo>
                  <a:pt x="790" y="1823"/>
                </a:lnTo>
                <a:lnTo>
                  <a:pt x="789" y="1822"/>
                </a:lnTo>
                <a:lnTo>
                  <a:pt x="787" y="1819"/>
                </a:lnTo>
                <a:lnTo>
                  <a:pt x="786" y="1818"/>
                </a:lnTo>
                <a:lnTo>
                  <a:pt x="784" y="1816"/>
                </a:lnTo>
                <a:lnTo>
                  <a:pt x="778" y="1810"/>
                </a:lnTo>
                <a:lnTo>
                  <a:pt x="777" y="1809"/>
                </a:lnTo>
                <a:lnTo>
                  <a:pt x="775" y="1807"/>
                </a:lnTo>
                <a:lnTo>
                  <a:pt x="771" y="1803"/>
                </a:lnTo>
                <a:lnTo>
                  <a:pt x="767" y="1799"/>
                </a:lnTo>
                <a:lnTo>
                  <a:pt x="761" y="1793"/>
                </a:lnTo>
                <a:lnTo>
                  <a:pt x="758" y="1791"/>
                </a:lnTo>
                <a:lnTo>
                  <a:pt x="755" y="1788"/>
                </a:lnTo>
                <a:lnTo>
                  <a:pt x="748" y="1782"/>
                </a:lnTo>
                <a:lnTo>
                  <a:pt x="746" y="1780"/>
                </a:lnTo>
                <a:lnTo>
                  <a:pt x="744" y="1777"/>
                </a:lnTo>
                <a:lnTo>
                  <a:pt x="744" y="1776"/>
                </a:lnTo>
                <a:lnTo>
                  <a:pt x="742" y="1775"/>
                </a:lnTo>
                <a:lnTo>
                  <a:pt x="739" y="1773"/>
                </a:lnTo>
                <a:lnTo>
                  <a:pt x="733" y="1766"/>
                </a:lnTo>
                <a:lnTo>
                  <a:pt x="730" y="1764"/>
                </a:lnTo>
                <a:lnTo>
                  <a:pt x="729" y="1763"/>
                </a:lnTo>
                <a:lnTo>
                  <a:pt x="729" y="1761"/>
                </a:lnTo>
                <a:lnTo>
                  <a:pt x="726" y="1758"/>
                </a:lnTo>
                <a:lnTo>
                  <a:pt x="724" y="1757"/>
                </a:lnTo>
                <a:lnTo>
                  <a:pt x="724" y="1756"/>
                </a:lnTo>
                <a:lnTo>
                  <a:pt x="721" y="1754"/>
                </a:lnTo>
                <a:lnTo>
                  <a:pt x="716" y="1748"/>
                </a:lnTo>
                <a:lnTo>
                  <a:pt x="715" y="1747"/>
                </a:lnTo>
                <a:lnTo>
                  <a:pt x="713" y="1746"/>
                </a:lnTo>
                <a:lnTo>
                  <a:pt x="710" y="1743"/>
                </a:lnTo>
                <a:lnTo>
                  <a:pt x="710" y="1742"/>
                </a:lnTo>
                <a:lnTo>
                  <a:pt x="707" y="1740"/>
                </a:lnTo>
                <a:lnTo>
                  <a:pt x="701" y="1733"/>
                </a:lnTo>
                <a:lnTo>
                  <a:pt x="698" y="1731"/>
                </a:lnTo>
                <a:lnTo>
                  <a:pt x="698" y="1730"/>
                </a:lnTo>
                <a:lnTo>
                  <a:pt x="696" y="1730"/>
                </a:lnTo>
                <a:lnTo>
                  <a:pt x="696" y="1729"/>
                </a:lnTo>
                <a:lnTo>
                  <a:pt x="693" y="1726"/>
                </a:lnTo>
                <a:lnTo>
                  <a:pt x="687" y="1721"/>
                </a:lnTo>
                <a:lnTo>
                  <a:pt x="687" y="1719"/>
                </a:lnTo>
                <a:lnTo>
                  <a:pt x="686" y="1719"/>
                </a:lnTo>
                <a:lnTo>
                  <a:pt x="682" y="1715"/>
                </a:lnTo>
                <a:lnTo>
                  <a:pt x="678" y="1711"/>
                </a:lnTo>
                <a:lnTo>
                  <a:pt x="677" y="1710"/>
                </a:lnTo>
                <a:lnTo>
                  <a:pt x="676" y="1709"/>
                </a:lnTo>
                <a:lnTo>
                  <a:pt x="673" y="1707"/>
                </a:lnTo>
                <a:lnTo>
                  <a:pt x="672" y="1706"/>
                </a:lnTo>
                <a:lnTo>
                  <a:pt x="672" y="1705"/>
                </a:lnTo>
                <a:lnTo>
                  <a:pt x="670" y="1704"/>
                </a:lnTo>
                <a:lnTo>
                  <a:pt x="668" y="1702"/>
                </a:lnTo>
                <a:lnTo>
                  <a:pt x="667" y="1700"/>
                </a:lnTo>
                <a:lnTo>
                  <a:pt x="666" y="1700"/>
                </a:lnTo>
                <a:lnTo>
                  <a:pt x="666" y="1699"/>
                </a:lnTo>
                <a:lnTo>
                  <a:pt x="665" y="1699"/>
                </a:lnTo>
                <a:lnTo>
                  <a:pt x="665" y="1698"/>
                </a:lnTo>
                <a:lnTo>
                  <a:pt x="663" y="1696"/>
                </a:lnTo>
                <a:lnTo>
                  <a:pt x="661" y="1696"/>
                </a:lnTo>
                <a:lnTo>
                  <a:pt x="661" y="1694"/>
                </a:lnTo>
                <a:lnTo>
                  <a:pt x="659" y="1692"/>
                </a:lnTo>
                <a:lnTo>
                  <a:pt x="658" y="1692"/>
                </a:lnTo>
                <a:lnTo>
                  <a:pt x="653" y="1688"/>
                </a:lnTo>
                <a:lnTo>
                  <a:pt x="651" y="1685"/>
                </a:lnTo>
                <a:lnTo>
                  <a:pt x="650" y="1683"/>
                </a:lnTo>
                <a:lnTo>
                  <a:pt x="649" y="1683"/>
                </a:lnTo>
                <a:lnTo>
                  <a:pt x="648" y="1682"/>
                </a:lnTo>
                <a:lnTo>
                  <a:pt x="647" y="1680"/>
                </a:lnTo>
                <a:lnTo>
                  <a:pt x="646" y="1679"/>
                </a:lnTo>
                <a:lnTo>
                  <a:pt x="644" y="1677"/>
                </a:lnTo>
                <a:lnTo>
                  <a:pt x="643" y="1677"/>
                </a:lnTo>
                <a:lnTo>
                  <a:pt x="642" y="1675"/>
                </a:lnTo>
                <a:lnTo>
                  <a:pt x="638" y="1672"/>
                </a:lnTo>
                <a:lnTo>
                  <a:pt x="635" y="1668"/>
                </a:lnTo>
                <a:lnTo>
                  <a:pt x="634" y="1668"/>
                </a:lnTo>
                <a:lnTo>
                  <a:pt x="633" y="1667"/>
                </a:lnTo>
                <a:lnTo>
                  <a:pt x="632" y="1666"/>
                </a:lnTo>
                <a:lnTo>
                  <a:pt x="630" y="1664"/>
                </a:lnTo>
                <a:lnTo>
                  <a:pt x="626" y="1660"/>
                </a:lnTo>
                <a:lnTo>
                  <a:pt x="625" y="1659"/>
                </a:lnTo>
                <a:lnTo>
                  <a:pt x="624" y="1658"/>
                </a:lnTo>
                <a:lnTo>
                  <a:pt x="623" y="1657"/>
                </a:lnTo>
                <a:lnTo>
                  <a:pt x="622" y="1656"/>
                </a:lnTo>
                <a:lnTo>
                  <a:pt x="621" y="1655"/>
                </a:lnTo>
                <a:lnTo>
                  <a:pt x="616" y="1651"/>
                </a:lnTo>
                <a:lnTo>
                  <a:pt x="615" y="1650"/>
                </a:lnTo>
                <a:lnTo>
                  <a:pt x="613" y="1647"/>
                </a:lnTo>
                <a:lnTo>
                  <a:pt x="609" y="1644"/>
                </a:lnTo>
                <a:lnTo>
                  <a:pt x="608" y="1643"/>
                </a:lnTo>
                <a:lnTo>
                  <a:pt x="588" y="1623"/>
                </a:lnTo>
                <a:lnTo>
                  <a:pt x="587" y="1622"/>
                </a:lnTo>
                <a:lnTo>
                  <a:pt x="584" y="1619"/>
                </a:lnTo>
                <a:lnTo>
                  <a:pt x="582" y="1618"/>
                </a:lnTo>
                <a:lnTo>
                  <a:pt x="581" y="1616"/>
                </a:lnTo>
                <a:lnTo>
                  <a:pt x="578" y="1613"/>
                </a:lnTo>
                <a:lnTo>
                  <a:pt x="572" y="1607"/>
                </a:lnTo>
                <a:lnTo>
                  <a:pt x="571" y="1606"/>
                </a:lnTo>
                <a:lnTo>
                  <a:pt x="569" y="1605"/>
                </a:lnTo>
                <a:lnTo>
                  <a:pt x="567" y="1604"/>
                </a:lnTo>
                <a:lnTo>
                  <a:pt x="566" y="1602"/>
                </a:lnTo>
                <a:lnTo>
                  <a:pt x="564" y="1599"/>
                </a:lnTo>
                <a:lnTo>
                  <a:pt x="563" y="1598"/>
                </a:lnTo>
                <a:lnTo>
                  <a:pt x="562" y="1597"/>
                </a:lnTo>
                <a:lnTo>
                  <a:pt x="558" y="1595"/>
                </a:lnTo>
                <a:lnTo>
                  <a:pt x="556" y="1591"/>
                </a:lnTo>
                <a:lnTo>
                  <a:pt x="555" y="1591"/>
                </a:lnTo>
                <a:lnTo>
                  <a:pt x="551" y="1587"/>
                </a:lnTo>
                <a:lnTo>
                  <a:pt x="546" y="1582"/>
                </a:lnTo>
                <a:lnTo>
                  <a:pt x="540" y="1576"/>
                </a:lnTo>
                <a:lnTo>
                  <a:pt x="536" y="1572"/>
                </a:lnTo>
                <a:lnTo>
                  <a:pt x="534" y="1570"/>
                </a:lnTo>
                <a:lnTo>
                  <a:pt x="531" y="1568"/>
                </a:lnTo>
                <a:lnTo>
                  <a:pt x="528" y="1564"/>
                </a:lnTo>
                <a:lnTo>
                  <a:pt x="526" y="1563"/>
                </a:lnTo>
                <a:lnTo>
                  <a:pt x="524" y="1560"/>
                </a:lnTo>
                <a:lnTo>
                  <a:pt x="523" y="1560"/>
                </a:lnTo>
                <a:lnTo>
                  <a:pt x="523" y="1559"/>
                </a:lnTo>
                <a:lnTo>
                  <a:pt x="522" y="1559"/>
                </a:lnTo>
                <a:lnTo>
                  <a:pt x="522" y="1558"/>
                </a:lnTo>
                <a:lnTo>
                  <a:pt x="521" y="1558"/>
                </a:lnTo>
                <a:lnTo>
                  <a:pt x="520" y="1557"/>
                </a:lnTo>
                <a:lnTo>
                  <a:pt x="517" y="1554"/>
                </a:lnTo>
                <a:lnTo>
                  <a:pt x="517" y="1552"/>
                </a:lnTo>
                <a:lnTo>
                  <a:pt x="514" y="1551"/>
                </a:lnTo>
                <a:lnTo>
                  <a:pt x="512" y="1550"/>
                </a:lnTo>
                <a:lnTo>
                  <a:pt x="512" y="1549"/>
                </a:lnTo>
                <a:lnTo>
                  <a:pt x="506" y="1543"/>
                </a:lnTo>
                <a:lnTo>
                  <a:pt x="504" y="1541"/>
                </a:lnTo>
                <a:lnTo>
                  <a:pt x="503" y="1540"/>
                </a:lnTo>
                <a:lnTo>
                  <a:pt x="502" y="1540"/>
                </a:lnTo>
                <a:lnTo>
                  <a:pt x="502" y="1539"/>
                </a:lnTo>
                <a:lnTo>
                  <a:pt x="501" y="1539"/>
                </a:lnTo>
                <a:lnTo>
                  <a:pt x="498" y="1537"/>
                </a:lnTo>
                <a:lnTo>
                  <a:pt x="497" y="1535"/>
                </a:lnTo>
                <a:lnTo>
                  <a:pt x="497" y="1534"/>
                </a:lnTo>
                <a:lnTo>
                  <a:pt x="496" y="1534"/>
                </a:lnTo>
                <a:lnTo>
                  <a:pt x="496" y="1533"/>
                </a:lnTo>
                <a:lnTo>
                  <a:pt x="492" y="1530"/>
                </a:lnTo>
                <a:lnTo>
                  <a:pt x="491" y="1527"/>
                </a:lnTo>
                <a:lnTo>
                  <a:pt x="489" y="1527"/>
                </a:lnTo>
                <a:lnTo>
                  <a:pt x="488" y="1526"/>
                </a:lnTo>
                <a:lnTo>
                  <a:pt x="488" y="1525"/>
                </a:lnTo>
                <a:lnTo>
                  <a:pt x="487" y="1525"/>
                </a:lnTo>
                <a:lnTo>
                  <a:pt x="487" y="1524"/>
                </a:lnTo>
                <a:lnTo>
                  <a:pt x="485" y="1523"/>
                </a:lnTo>
                <a:lnTo>
                  <a:pt x="484" y="1522"/>
                </a:lnTo>
                <a:lnTo>
                  <a:pt x="475" y="1513"/>
                </a:lnTo>
                <a:lnTo>
                  <a:pt x="472" y="1510"/>
                </a:lnTo>
                <a:lnTo>
                  <a:pt x="469" y="1507"/>
                </a:lnTo>
                <a:lnTo>
                  <a:pt x="463" y="1501"/>
                </a:lnTo>
                <a:lnTo>
                  <a:pt x="460" y="1499"/>
                </a:lnTo>
                <a:lnTo>
                  <a:pt x="454" y="1492"/>
                </a:lnTo>
                <a:lnTo>
                  <a:pt x="452" y="1490"/>
                </a:lnTo>
                <a:lnTo>
                  <a:pt x="449" y="1487"/>
                </a:lnTo>
                <a:lnTo>
                  <a:pt x="446" y="1485"/>
                </a:lnTo>
                <a:lnTo>
                  <a:pt x="443" y="1482"/>
                </a:lnTo>
                <a:lnTo>
                  <a:pt x="439" y="1478"/>
                </a:lnTo>
                <a:lnTo>
                  <a:pt x="435" y="1474"/>
                </a:lnTo>
                <a:lnTo>
                  <a:pt x="432" y="1471"/>
                </a:lnTo>
                <a:lnTo>
                  <a:pt x="431" y="1470"/>
                </a:lnTo>
                <a:lnTo>
                  <a:pt x="423" y="1462"/>
                </a:lnTo>
                <a:lnTo>
                  <a:pt x="420" y="1460"/>
                </a:lnTo>
                <a:lnTo>
                  <a:pt x="413" y="1453"/>
                </a:lnTo>
                <a:lnTo>
                  <a:pt x="411" y="1451"/>
                </a:lnTo>
                <a:lnTo>
                  <a:pt x="410" y="1450"/>
                </a:lnTo>
                <a:lnTo>
                  <a:pt x="409" y="1449"/>
                </a:lnTo>
                <a:lnTo>
                  <a:pt x="408" y="1448"/>
                </a:lnTo>
                <a:lnTo>
                  <a:pt x="396" y="1436"/>
                </a:lnTo>
                <a:lnTo>
                  <a:pt x="388" y="1428"/>
                </a:lnTo>
                <a:lnTo>
                  <a:pt x="385" y="1426"/>
                </a:lnTo>
                <a:lnTo>
                  <a:pt x="383" y="1424"/>
                </a:lnTo>
                <a:lnTo>
                  <a:pt x="380" y="1420"/>
                </a:lnTo>
                <a:lnTo>
                  <a:pt x="379" y="1420"/>
                </a:lnTo>
                <a:lnTo>
                  <a:pt x="376" y="1417"/>
                </a:lnTo>
                <a:lnTo>
                  <a:pt x="372" y="1413"/>
                </a:lnTo>
                <a:lnTo>
                  <a:pt x="370" y="1411"/>
                </a:lnTo>
                <a:lnTo>
                  <a:pt x="368" y="1409"/>
                </a:lnTo>
                <a:lnTo>
                  <a:pt x="365" y="1406"/>
                </a:lnTo>
                <a:lnTo>
                  <a:pt x="353" y="1395"/>
                </a:lnTo>
                <a:lnTo>
                  <a:pt x="345" y="1386"/>
                </a:lnTo>
                <a:lnTo>
                  <a:pt x="337" y="1379"/>
                </a:lnTo>
                <a:lnTo>
                  <a:pt x="322" y="1364"/>
                </a:lnTo>
                <a:lnTo>
                  <a:pt x="320" y="1362"/>
                </a:lnTo>
                <a:lnTo>
                  <a:pt x="310" y="1353"/>
                </a:lnTo>
                <a:lnTo>
                  <a:pt x="307" y="1349"/>
                </a:lnTo>
                <a:lnTo>
                  <a:pt x="305" y="1348"/>
                </a:lnTo>
                <a:lnTo>
                  <a:pt x="304" y="1347"/>
                </a:lnTo>
                <a:lnTo>
                  <a:pt x="303" y="1346"/>
                </a:lnTo>
                <a:lnTo>
                  <a:pt x="301" y="1344"/>
                </a:lnTo>
                <a:lnTo>
                  <a:pt x="296" y="1339"/>
                </a:lnTo>
                <a:lnTo>
                  <a:pt x="293" y="1337"/>
                </a:lnTo>
                <a:lnTo>
                  <a:pt x="293" y="1336"/>
                </a:lnTo>
                <a:lnTo>
                  <a:pt x="285" y="1328"/>
                </a:lnTo>
                <a:lnTo>
                  <a:pt x="273" y="1317"/>
                </a:lnTo>
                <a:lnTo>
                  <a:pt x="269" y="1313"/>
                </a:lnTo>
                <a:lnTo>
                  <a:pt x="269" y="1312"/>
                </a:lnTo>
                <a:lnTo>
                  <a:pt x="267" y="1311"/>
                </a:lnTo>
                <a:lnTo>
                  <a:pt x="259" y="1304"/>
                </a:lnTo>
                <a:lnTo>
                  <a:pt x="258" y="1301"/>
                </a:lnTo>
                <a:lnTo>
                  <a:pt x="251" y="1295"/>
                </a:lnTo>
                <a:lnTo>
                  <a:pt x="248" y="1294"/>
                </a:lnTo>
                <a:lnTo>
                  <a:pt x="248" y="1292"/>
                </a:lnTo>
                <a:lnTo>
                  <a:pt x="247" y="1291"/>
                </a:lnTo>
                <a:lnTo>
                  <a:pt x="246" y="1291"/>
                </a:lnTo>
                <a:lnTo>
                  <a:pt x="246" y="1290"/>
                </a:lnTo>
                <a:lnTo>
                  <a:pt x="245" y="1290"/>
                </a:lnTo>
                <a:lnTo>
                  <a:pt x="245" y="1289"/>
                </a:lnTo>
                <a:lnTo>
                  <a:pt x="243" y="1288"/>
                </a:lnTo>
                <a:lnTo>
                  <a:pt x="242" y="1287"/>
                </a:lnTo>
                <a:lnTo>
                  <a:pt x="241" y="1286"/>
                </a:lnTo>
                <a:lnTo>
                  <a:pt x="239" y="1284"/>
                </a:lnTo>
                <a:lnTo>
                  <a:pt x="239" y="1283"/>
                </a:lnTo>
                <a:lnTo>
                  <a:pt x="238" y="1283"/>
                </a:lnTo>
                <a:lnTo>
                  <a:pt x="238" y="1282"/>
                </a:lnTo>
                <a:lnTo>
                  <a:pt x="237" y="1282"/>
                </a:lnTo>
                <a:lnTo>
                  <a:pt x="236" y="1281"/>
                </a:lnTo>
                <a:lnTo>
                  <a:pt x="235" y="1280"/>
                </a:lnTo>
                <a:lnTo>
                  <a:pt x="234" y="1279"/>
                </a:lnTo>
                <a:lnTo>
                  <a:pt x="233" y="1278"/>
                </a:lnTo>
                <a:lnTo>
                  <a:pt x="232" y="1276"/>
                </a:lnTo>
                <a:lnTo>
                  <a:pt x="230" y="1275"/>
                </a:lnTo>
                <a:lnTo>
                  <a:pt x="228" y="1273"/>
                </a:lnTo>
                <a:lnTo>
                  <a:pt x="226" y="1271"/>
                </a:lnTo>
                <a:lnTo>
                  <a:pt x="225" y="1271"/>
                </a:lnTo>
                <a:lnTo>
                  <a:pt x="225" y="1270"/>
                </a:lnTo>
                <a:lnTo>
                  <a:pt x="224" y="1269"/>
                </a:lnTo>
                <a:lnTo>
                  <a:pt x="221" y="1267"/>
                </a:lnTo>
                <a:lnTo>
                  <a:pt x="217" y="1263"/>
                </a:lnTo>
                <a:lnTo>
                  <a:pt x="217" y="1262"/>
                </a:lnTo>
                <a:lnTo>
                  <a:pt x="215" y="1261"/>
                </a:lnTo>
                <a:lnTo>
                  <a:pt x="213" y="1259"/>
                </a:lnTo>
                <a:lnTo>
                  <a:pt x="213" y="1258"/>
                </a:lnTo>
                <a:lnTo>
                  <a:pt x="211" y="1257"/>
                </a:lnTo>
                <a:lnTo>
                  <a:pt x="210" y="1255"/>
                </a:lnTo>
                <a:lnTo>
                  <a:pt x="209" y="1255"/>
                </a:lnTo>
                <a:lnTo>
                  <a:pt x="208" y="1254"/>
                </a:lnTo>
                <a:lnTo>
                  <a:pt x="207" y="1253"/>
                </a:lnTo>
                <a:lnTo>
                  <a:pt x="205" y="1252"/>
                </a:lnTo>
                <a:lnTo>
                  <a:pt x="204" y="1250"/>
                </a:lnTo>
                <a:lnTo>
                  <a:pt x="203" y="1249"/>
                </a:lnTo>
                <a:lnTo>
                  <a:pt x="202" y="1248"/>
                </a:lnTo>
                <a:lnTo>
                  <a:pt x="201" y="1248"/>
                </a:lnTo>
                <a:lnTo>
                  <a:pt x="201" y="1247"/>
                </a:lnTo>
                <a:lnTo>
                  <a:pt x="201" y="1246"/>
                </a:lnTo>
                <a:lnTo>
                  <a:pt x="200" y="1246"/>
                </a:lnTo>
                <a:lnTo>
                  <a:pt x="193" y="1239"/>
                </a:lnTo>
                <a:lnTo>
                  <a:pt x="187" y="1234"/>
                </a:lnTo>
                <a:lnTo>
                  <a:pt x="186" y="1232"/>
                </a:lnTo>
                <a:lnTo>
                  <a:pt x="153" y="1202"/>
                </a:lnTo>
                <a:lnTo>
                  <a:pt x="140" y="1188"/>
                </a:lnTo>
                <a:lnTo>
                  <a:pt x="138" y="1186"/>
                </a:lnTo>
                <a:lnTo>
                  <a:pt x="134" y="1182"/>
                </a:lnTo>
                <a:lnTo>
                  <a:pt x="121" y="1170"/>
                </a:lnTo>
                <a:lnTo>
                  <a:pt x="116" y="1165"/>
                </a:lnTo>
                <a:lnTo>
                  <a:pt x="112" y="1161"/>
                </a:lnTo>
                <a:lnTo>
                  <a:pt x="107" y="1156"/>
                </a:lnTo>
                <a:lnTo>
                  <a:pt x="98" y="1148"/>
                </a:lnTo>
                <a:lnTo>
                  <a:pt x="70" y="1120"/>
                </a:lnTo>
                <a:lnTo>
                  <a:pt x="62" y="1113"/>
                </a:lnTo>
                <a:lnTo>
                  <a:pt x="62" y="1112"/>
                </a:lnTo>
                <a:lnTo>
                  <a:pt x="61" y="1111"/>
                </a:lnTo>
                <a:lnTo>
                  <a:pt x="52" y="1102"/>
                </a:lnTo>
                <a:lnTo>
                  <a:pt x="51" y="1102"/>
                </a:lnTo>
                <a:lnTo>
                  <a:pt x="51" y="1073"/>
                </a:lnTo>
                <a:lnTo>
                  <a:pt x="51" y="1052"/>
                </a:lnTo>
                <a:lnTo>
                  <a:pt x="51" y="1044"/>
                </a:lnTo>
                <a:lnTo>
                  <a:pt x="51" y="1043"/>
                </a:lnTo>
                <a:lnTo>
                  <a:pt x="51" y="1028"/>
                </a:lnTo>
                <a:lnTo>
                  <a:pt x="51" y="1024"/>
                </a:lnTo>
                <a:lnTo>
                  <a:pt x="51" y="1016"/>
                </a:lnTo>
                <a:lnTo>
                  <a:pt x="51" y="1007"/>
                </a:lnTo>
                <a:lnTo>
                  <a:pt x="51" y="1004"/>
                </a:lnTo>
                <a:lnTo>
                  <a:pt x="51" y="999"/>
                </a:lnTo>
                <a:lnTo>
                  <a:pt x="51" y="996"/>
                </a:lnTo>
                <a:lnTo>
                  <a:pt x="51" y="990"/>
                </a:lnTo>
                <a:lnTo>
                  <a:pt x="51" y="989"/>
                </a:lnTo>
                <a:lnTo>
                  <a:pt x="51" y="962"/>
                </a:lnTo>
                <a:lnTo>
                  <a:pt x="51" y="948"/>
                </a:lnTo>
                <a:lnTo>
                  <a:pt x="51" y="939"/>
                </a:lnTo>
                <a:lnTo>
                  <a:pt x="51" y="938"/>
                </a:lnTo>
                <a:lnTo>
                  <a:pt x="51" y="919"/>
                </a:lnTo>
                <a:lnTo>
                  <a:pt x="51" y="915"/>
                </a:lnTo>
                <a:lnTo>
                  <a:pt x="51" y="914"/>
                </a:lnTo>
                <a:lnTo>
                  <a:pt x="51" y="910"/>
                </a:lnTo>
                <a:lnTo>
                  <a:pt x="51" y="909"/>
                </a:lnTo>
                <a:lnTo>
                  <a:pt x="51" y="906"/>
                </a:lnTo>
                <a:lnTo>
                  <a:pt x="51" y="904"/>
                </a:lnTo>
                <a:lnTo>
                  <a:pt x="51" y="899"/>
                </a:lnTo>
                <a:lnTo>
                  <a:pt x="51" y="886"/>
                </a:lnTo>
                <a:lnTo>
                  <a:pt x="51" y="877"/>
                </a:lnTo>
                <a:lnTo>
                  <a:pt x="51" y="854"/>
                </a:lnTo>
                <a:lnTo>
                  <a:pt x="51" y="853"/>
                </a:lnTo>
                <a:lnTo>
                  <a:pt x="51" y="852"/>
                </a:lnTo>
                <a:lnTo>
                  <a:pt x="51" y="846"/>
                </a:lnTo>
                <a:lnTo>
                  <a:pt x="46" y="846"/>
                </a:lnTo>
                <a:lnTo>
                  <a:pt x="41" y="846"/>
                </a:lnTo>
                <a:lnTo>
                  <a:pt x="1" y="845"/>
                </a:lnTo>
                <a:lnTo>
                  <a:pt x="1" y="844"/>
                </a:lnTo>
                <a:lnTo>
                  <a:pt x="1" y="843"/>
                </a:lnTo>
                <a:lnTo>
                  <a:pt x="1" y="839"/>
                </a:lnTo>
                <a:lnTo>
                  <a:pt x="1" y="837"/>
                </a:lnTo>
                <a:lnTo>
                  <a:pt x="1" y="835"/>
                </a:lnTo>
                <a:lnTo>
                  <a:pt x="1" y="828"/>
                </a:lnTo>
                <a:lnTo>
                  <a:pt x="1" y="822"/>
                </a:lnTo>
                <a:lnTo>
                  <a:pt x="1" y="818"/>
                </a:lnTo>
                <a:lnTo>
                  <a:pt x="1" y="812"/>
                </a:lnTo>
                <a:lnTo>
                  <a:pt x="1" y="809"/>
                </a:lnTo>
                <a:lnTo>
                  <a:pt x="1" y="807"/>
                </a:lnTo>
                <a:lnTo>
                  <a:pt x="1" y="806"/>
                </a:lnTo>
                <a:lnTo>
                  <a:pt x="1" y="803"/>
                </a:lnTo>
                <a:lnTo>
                  <a:pt x="1" y="802"/>
                </a:lnTo>
                <a:lnTo>
                  <a:pt x="1" y="794"/>
                </a:lnTo>
                <a:lnTo>
                  <a:pt x="1" y="792"/>
                </a:lnTo>
                <a:lnTo>
                  <a:pt x="1" y="789"/>
                </a:lnTo>
                <a:lnTo>
                  <a:pt x="2" y="788"/>
                </a:lnTo>
                <a:lnTo>
                  <a:pt x="2" y="785"/>
                </a:lnTo>
                <a:lnTo>
                  <a:pt x="2" y="780"/>
                </a:lnTo>
                <a:lnTo>
                  <a:pt x="2" y="777"/>
                </a:lnTo>
                <a:lnTo>
                  <a:pt x="2" y="775"/>
                </a:lnTo>
                <a:lnTo>
                  <a:pt x="2" y="772"/>
                </a:lnTo>
                <a:lnTo>
                  <a:pt x="2" y="771"/>
                </a:lnTo>
                <a:lnTo>
                  <a:pt x="2" y="770"/>
                </a:lnTo>
                <a:lnTo>
                  <a:pt x="2" y="769"/>
                </a:lnTo>
                <a:lnTo>
                  <a:pt x="2" y="768"/>
                </a:lnTo>
                <a:lnTo>
                  <a:pt x="2" y="759"/>
                </a:lnTo>
                <a:lnTo>
                  <a:pt x="2" y="753"/>
                </a:lnTo>
                <a:lnTo>
                  <a:pt x="2" y="751"/>
                </a:lnTo>
                <a:lnTo>
                  <a:pt x="2" y="746"/>
                </a:lnTo>
                <a:lnTo>
                  <a:pt x="2" y="740"/>
                </a:lnTo>
                <a:lnTo>
                  <a:pt x="2" y="735"/>
                </a:lnTo>
                <a:lnTo>
                  <a:pt x="2" y="732"/>
                </a:lnTo>
                <a:lnTo>
                  <a:pt x="2" y="731"/>
                </a:lnTo>
                <a:lnTo>
                  <a:pt x="2" y="727"/>
                </a:lnTo>
                <a:lnTo>
                  <a:pt x="2" y="726"/>
                </a:lnTo>
                <a:lnTo>
                  <a:pt x="2" y="723"/>
                </a:lnTo>
                <a:lnTo>
                  <a:pt x="2" y="719"/>
                </a:lnTo>
                <a:lnTo>
                  <a:pt x="2" y="714"/>
                </a:lnTo>
                <a:lnTo>
                  <a:pt x="2" y="712"/>
                </a:lnTo>
                <a:lnTo>
                  <a:pt x="2" y="710"/>
                </a:lnTo>
                <a:lnTo>
                  <a:pt x="2" y="701"/>
                </a:lnTo>
                <a:lnTo>
                  <a:pt x="2" y="690"/>
                </a:lnTo>
                <a:lnTo>
                  <a:pt x="2" y="689"/>
                </a:lnTo>
                <a:lnTo>
                  <a:pt x="2" y="686"/>
                </a:lnTo>
                <a:lnTo>
                  <a:pt x="2" y="680"/>
                </a:lnTo>
                <a:lnTo>
                  <a:pt x="2" y="669"/>
                </a:lnTo>
                <a:lnTo>
                  <a:pt x="2" y="664"/>
                </a:lnTo>
                <a:lnTo>
                  <a:pt x="2" y="662"/>
                </a:lnTo>
                <a:lnTo>
                  <a:pt x="2" y="661"/>
                </a:lnTo>
                <a:lnTo>
                  <a:pt x="2" y="646"/>
                </a:lnTo>
                <a:lnTo>
                  <a:pt x="2" y="642"/>
                </a:lnTo>
                <a:lnTo>
                  <a:pt x="2" y="640"/>
                </a:lnTo>
                <a:lnTo>
                  <a:pt x="2" y="636"/>
                </a:lnTo>
                <a:lnTo>
                  <a:pt x="2" y="635"/>
                </a:lnTo>
                <a:lnTo>
                  <a:pt x="2" y="613"/>
                </a:lnTo>
                <a:lnTo>
                  <a:pt x="2" y="612"/>
                </a:lnTo>
                <a:lnTo>
                  <a:pt x="2" y="602"/>
                </a:lnTo>
                <a:lnTo>
                  <a:pt x="2" y="597"/>
                </a:lnTo>
                <a:lnTo>
                  <a:pt x="2" y="584"/>
                </a:lnTo>
                <a:lnTo>
                  <a:pt x="2" y="580"/>
                </a:lnTo>
                <a:lnTo>
                  <a:pt x="2" y="571"/>
                </a:lnTo>
                <a:lnTo>
                  <a:pt x="2" y="570"/>
                </a:lnTo>
                <a:lnTo>
                  <a:pt x="2" y="567"/>
                </a:lnTo>
                <a:lnTo>
                  <a:pt x="2" y="558"/>
                </a:lnTo>
                <a:lnTo>
                  <a:pt x="2" y="555"/>
                </a:lnTo>
                <a:lnTo>
                  <a:pt x="2" y="550"/>
                </a:lnTo>
                <a:lnTo>
                  <a:pt x="2" y="537"/>
                </a:lnTo>
                <a:lnTo>
                  <a:pt x="2" y="535"/>
                </a:lnTo>
                <a:lnTo>
                  <a:pt x="2" y="528"/>
                </a:lnTo>
                <a:lnTo>
                  <a:pt x="2" y="527"/>
                </a:lnTo>
                <a:lnTo>
                  <a:pt x="2" y="486"/>
                </a:lnTo>
                <a:lnTo>
                  <a:pt x="2" y="485"/>
                </a:lnTo>
                <a:lnTo>
                  <a:pt x="2" y="451"/>
                </a:lnTo>
                <a:lnTo>
                  <a:pt x="2" y="450"/>
                </a:lnTo>
                <a:lnTo>
                  <a:pt x="2" y="439"/>
                </a:lnTo>
                <a:lnTo>
                  <a:pt x="2" y="436"/>
                </a:lnTo>
                <a:lnTo>
                  <a:pt x="2" y="434"/>
                </a:lnTo>
                <a:lnTo>
                  <a:pt x="2" y="433"/>
                </a:lnTo>
                <a:lnTo>
                  <a:pt x="2" y="430"/>
                </a:lnTo>
                <a:lnTo>
                  <a:pt x="2" y="429"/>
                </a:lnTo>
                <a:lnTo>
                  <a:pt x="2" y="421"/>
                </a:lnTo>
                <a:lnTo>
                  <a:pt x="2" y="400"/>
                </a:lnTo>
                <a:lnTo>
                  <a:pt x="2" y="393"/>
                </a:lnTo>
                <a:lnTo>
                  <a:pt x="2" y="388"/>
                </a:lnTo>
                <a:lnTo>
                  <a:pt x="2" y="354"/>
                </a:lnTo>
                <a:lnTo>
                  <a:pt x="2" y="341"/>
                </a:lnTo>
                <a:lnTo>
                  <a:pt x="2" y="340"/>
                </a:lnTo>
                <a:lnTo>
                  <a:pt x="2" y="338"/>
                </a:lnTo>
                <a:lnTo>
                  <a:pt x="2" y="319"/>
                </a:lnTo>
                <a:lnTo>
                  <a:pt x="2" y="318"/>
                </a:lnTo>
                <a:lnTo>
                  <a:pt x="2" y="284"/>
                </a:lnTo>
                <a:lnTo>
                  <a:pt x="2" y="280"/>
                </a:lnTo>
                <a:lnTo>
                  <a:pt x="2" y="263"/>
                </a:lnTo>
                <a:lnTo>
                  <a:pt x="2" y="245"/>
                </a:lnTo>
                <a:lnTo>
                  <a:pt x="2" y="237"/>
                </a:lnTo>
                <a:lnTo>
                  <a:pt x="1" y="219"/>
                </a:lnTo>
                <a:lnTo>
                  <a:pt x="1" y="217"/>
                </a:lnTo>
                <a:lnTo>
                  <a:pt x="1" y="211"/>
                </a:lnTo>
                <a:lnTo>
                  <a:pt x="1" y="209"/>
                </a:lnTo>
                <a:lnTo>
                  <a:pt x="1" y="191"/>
                </a:lnTo>
                <a:lnTo>
                  <a:pt x="1" y="173"/>
                </a:lnTo>
                <a:lnTo>
                  <a:pt x="1" y="171"/>
                </a:lnTo>
                <a:lnTo>
                  <a:pt x="1" y="166"/>
                </a:lnTo>
                <a:lnTo>
                  <a:pt x="1" y="165"/>
                </a:lnTo>
                <a:lnTo>
                  <a:pt x="1" y="151"/>
                </a:lnTo>
                <a:lnTo>
                  <a:pt x="1" y="146"/>
                </a:lnTo>
                <a:lnTo>
                  <a:pt x="1" y="138"/>
                </a:lnTo>
                <a:lnTo>
                  <a:pt x="1" y="137"/>
                </a:lnTo>
                <a:lnTo>
                  <a:pt x="1" y="126"/>
                </a:lnTo>
                <a:lnTo>
                  <a:pt x="1" y="125"/>
                </a:lnTo>
                <a:lnTo>
                  <a:pt x="1" y="103"/>
                </a:lnTo>
                <a:lnTo>
                  <a:pt x="1" y="101"/>
                </a:lnTo>
                <a:lnTo>
                  <a:pt x="1" y="87"/>
                </a:lnTo>
                <a:lnTo>
                  <a:pt x="1" y="85"/>
                </a:lnTo>
                <a:lnTo>
                  <a:pt x="1" y="75"/>
                </a:lnTo>
                <a:lnTo>
                  <a:pt x="1" y="73"/>
                </a:lnTo>
                <a:lnTo>
                  <a:pt x="1" y="61"/>
                </a:lnTo>
                <a:lnTo>
                  <a:pt x="1" y="60"/>
                </a:lnTo>
                <a:lnTo>
                  <a:pt x="1" y="57"/>
                </a:lnTo>
                <a:lnTo>
                  <a:pt x="1" y="48"/>
                </a:lnTo>
                <a:lnTo>
                  <a:pt x="1" y="46"/>
                </a:lnTo>
                <a:lnTo>
                  <a:pt x="1" y="45"/>
                </a:lnTo>
                <a:lnTo>
                  <a:pt x="1" y="37"/>
                </a:lnTo>
                <a:lnTo>
                  <a:pt x="1" y="36"/>
                </a:lnTo>
                <a:lnTo>
                  <a:pt x="1" y="35"/>
                </a:lnTo>
                <a:lnTo>
                  <a:pt x="1" y="29"/>
                </a:lnTo>
                <a:lnTo>
                  <a:pt x="1" y="24"/>
                </a:lnTo>
                <a:lnTo>
                  <a:pt x="0" y="22"/>
                </a:lnTo>
                <a:lnTo>
                  <a:pt x="0" y="15"/>
                </a:lnTo>
                <a:lnTo>
                  <a:pt x="5" y="15"/>
                </a:lnTo>
                <a:lnTo>
                  <a:pt x="6" y="15"/>
                </a:lnTo>
                <a:lnTo>
                  <a:pt x="10" y="15"/>
                </a:lnTo>
                <a:lnTo>
                  <a:pt x="11" y="15"/>
                </a:lnTo>
                <a:lnTo>
                  <a:pt x="12" y="15"/>
                </a:lnTo>
                <a:lnTo>
                  <a:pt x="14" y="15"/>
                </a:lnTo>
                <a:lnTo>
                  <a:pt x="24" y="15"/>
                </a:lnTo>
                <a:lnTo>
                  <a:pt x="32" y="15"/>
                </a:lnTo>
                <a:lnTo>
                  <a:pt x="40" y="15"/>
                </a:lnTo>
                <a:lnTo>
                  <a:pt x="56" y="15"/>
                </a:lnTo>
                <a:lnTo>
                  <a:pt x="57" y="15"/>
                </a:lnTo>
                <a:lnTo>
                  <a:pt x="67" y="15"/>
                </a:lnTo>
                <a:lnTo>
                  <a:pt x="84" y="15"/>
                </a:lnTo>
                <a:lnTo>
                  <a:pt x="86" y="15"/>
                </a:lnTo>
                <a:lnTo>
                  <a:pt x="87" y="15"/>
                </a:lnTo>
                <a:lnTo>
                  <a:pt x="103" y="15"/>
                </a:lnTo>
                <a:lnTo>
                  <a:pt x="104" y="15"/>
                </a:lnTo>
                <a:lnTo>
                  <a:pt x="122" y="15"/>
                </a:lnTo>
                <a:lnTo>
                  <a:pt x="125" y="15"/>
                </a:lnTo>
                <a:lnTo>
                  <a:pt x="127" y="15"/>
                </a:lnTo>
                <a:lnTo>
                  <a:pt x="132" y="15"/>
                </a:lnTo>
                <a:lnTo>
                  <a:pt x="133" y="15"/>
                </a:lnTo>
                <a:lnTo>
                  <a:pt x="155" y="15"/>
                </a:lnTo>
                <a:lnTo>
                  <a:pt x="155" y="10"/>
                </a:lnTo>
                <a:lnTo>
                  <a:pt x="155" y="9"/>
                </a:lnTo>
                <a:lnTo>
                  <a:pt x="155" y="1"/>
                </a:lnTo>
                <a:lnTo>
                  <a:pt x="167" y="1"/>
                </a:lnTo>
                <a:lnTo>
                  <a:pt x="168" y="1"/>
                </a:lnTo>
                <a:lnTo>
                  <a:pt x="178" y="1"/>
                </a:lnTo>
                <a:lnTo>
                  <a:pt x="185" y="1"/>
                </a:lnTo>
                <a:lnTo>
                  <a:pt x="203" y="1"/>
                </a:lnTo>
                <a:lnTo>
                  <a:pt x="210" y="1"/>
                </a:lnTo>
                <a:lnTo>
                  <a:pt x="220" y="1"/>
                </a:lnTo>
                <a:lnTo>
                  <a:pt x="221" y="1"/>
                </a:lnTo>
                <a:lnTo>
                  <a:pt x="234" y="1"/>
                </a:lnTo>
                <a:lnTo>
                  <a:pt x="238" y="1"/>
                </a:lnTo>
                <a:lnTo>
                  <a:pt x="253" y="1"/>
                </a:lnTo>
                <a:lnTo>
                  <a:pt x="256" y="1"/>
                </a:lnTo>
                <a:lnTo>
                  <a:pt x="260" y="1"/>
                </a:lnTo>
                <a:lnTo>
                  <a:pt x="269" y="1"/>
                </a:lnTo>
                <a:lnTo>
                  <a:pt x="270" y="1"/>
                </a:lnTo>
                <a:lnTo>
                  <a:pt x="271" y="1"/>
                </a:lnTo>
                <a:lnTo>
                  <a:pt x="272" y="1"/>
                </a:lnTo>
                <a:lnTo>
                  <a:pt x="274" y="1"/>
                </a:lnTo>
                <a:lnTo>
                  <a:pt x="277" y="1"/>
                </a:lnTo>
                <a:lnTo>
                  <a:pt x="278" y="1"/>
                </a:lnTo>
                <a:lnTo>
                  <a:pt x="291" y="1"/>
                </a:lnTo>
                <a:lnTo>
                  <a:pt x="293" y="1"/>
                </a:lnTo>
                <a:lnTo>
                  <a:pt x="310" y="1"/>
                </a:lnTo>
                <a:lnTo>
                  <a:pt x="328" y="0"/>
                </a:lnTo>
                <a:lnTo>
                  <a:pt x="341" y="0"/>
                </a:lnTo>
                <a:lnTo>
                  <a:pt x="342" y="0"/>
                </a:lnTo>
                <a:lnTo>
                  <a:pt x="377" y="0"/>
                </a:lnTo>
                <a:lnTo>
                  <a:pt x="380" y="0"/>
                </a:lnTo>
                <a:lnTo>
                  <a:pt x="381" y="0"/>
                </a:lnTo>
                <a:lnTo>
                  <a:pt x="390" y="0"/>
                </a:lnTo>
                <a:lnTo>
                  <a:pt x="394" y="0"/>
                </a:lnTo>
                <a:lnTo>
                  <a:pt x="399" y="0"/>
                </a:lnTo>
                <a:lnTo>
                  <a:pt x="416" y="0"/>
                </a:lnTo>
                <a:lnTo>
                  <a:pt x="417" y="0"/>
                </a:lnTo>
                <a:lnTo>
                  <a:pt x="422" y="0"/>
                </a:lnTo>
                <a:lnTo>
                  <a:pt x="424" y="0"/>
                </a:lnTo>
                <a:lnTo>
                  <a:pt x="435" y="0"/>
                </a:lnTo>
                <a:lnTo>
                  <a:pt x="437" y="0"/>
                </a:lnTo>
                <a:lnTo>
                  <a:pt x="439" y="0"/>
                </a:lnTo>
                <a:lnTo>
                  <a:pt x="451" y="0"/>
                </a:lnTo>
                <a:lnTo>
                  <a:pt x="454" y="0"/>
                </a:lnTo>
                <a:lnTo>
                  <a:pt x="458" y="0"/>
                </a:lnTo>
                <a:lnTo>
                  <a:pt x="470" y="0"/>
                </a:lnTo>
                <a:lnTo>
                  <a:pt x="506" y="0"/>
                </a:lnTo>
                <a:lnTo>
                  <a:pt x="523" y="0"/>
                </a:lnTo>
                <a:lnTo>
                  <a:pt x="541" y="0"/>
                </a:lnTo>
                <a:lnTo>
                  <a:pt x="560" y="0"/>
                </a:lnTo>
                <a:lnTo>
                  <a:pt x="569" y="0"/>
                </a:lnTo>
                <a:lnTo>
                  <a:pt x="578" y="0"/>
                </a:lnTo>
                <a:lnTo>
                  <a:pt x="589" y="0"/>
                </a:lnTo>
                <a:lnTo>
                  <a:pt x="592" y="0"/>
                </a:lnTo>
                <a:lnTo>
                  <a:pt x="598" y="0"/>
                </a:lnTo>
                <a:lnTo>
                  <a:pt x="604" y="0"/>
                </a:lnTo>
                <a:lnTo>
                  <a:pt x="605" y="0"/>
                </a:lnTo>
                <a:lnTo>
                  <a:pt x="606" y="0"/>
                </a:lnTo>
                <a:lnTo>
                  <a:pt x="621" y="0"/>
                </a:lnTo>
                <a:lnTo>
                  <a:pt x="623" y="0"/>
                </a:lnTo>
                <a:lnTo>
                  <a:pt x="641" y="0"/>
                </a:lnTo>
                <a:lnTo>
                  <a:pt x="653" y="0"/>
                </a:lnTo>
                <a:lnTo>
                  <a:pt x="663" y="0"/>
                </a:lnTo>
                <a:lnTo>
                  <a:pt x="669" y="0"/>
                </a:lnTo>
                <a:lnTo>
                  <a:pt x="677" y="0"/>
                </a:lnTo>
                <a:lnTo>
                  <a:pt x="691" y="1"/>
                </a:lnTo>
                <a:lnTo>
                  <a:pt x="694" y="1"/>
                </a:lnTo>
                <a:lnTo>
                  <a:pt x="695" y="1"/>
                </a:lnTo>
                <a:lnTo>
                  <a:pt x="712" y="1"/>
                </a:lnTo>
                <a:lnTo>
                  <a:pt x="716" y="1"/>
                </a:lnTo>
                <a:lnTo>
                  <a:pt x="717" y="1"/>
                </a:lnTo>
                <a:lnTo>
                  <a:pt x="730" y="1"/>
                </a:lnTo>
                <a:lnTo>
                  <a:pt x="743" y="1"/>
                </a:lnTo>
                <a:lnTo>
                  <a:pt x="744" y="1"/>
                </a:lnTo>
                <a:lnTo>
                  <a:pt x="745" y="1"/>
                </a:lnTo>
                <a:lnTo>
                  <a:pt x="784" y="1"/>
                </a:lnTo>
                <a:lnTo>
                  <a:pt x="793" y="1"/>
                </a:lnTo>
                <a:lnTo>
                  <a:pt x="797" y="1"/>
                </a:lnTo>
                <a:lnTo>
                  <a:pt x="798" y="1"/>
                </a:lnTo>
                <a:lnTo>
                  <a:pt x="799" y="1"/>
                </a:lnTo>
                <a:lnTo>
                  <a:pt x="812" y="1"/>
                </a:lnTo>
                <a:lnTo>
                  <a:pt x="824" y="1"/>
                </a:lnTo>
                <a:lnTo>
                  <a:pt x="837" y="1"/>
                </a:lnTo>
                <a:lnTo>
                  <a:pt x="845" y="1"/>
                </a:lnTo>
                <a:lnTo>
                  <a:pt x="865" y="1"/>
                </a:lnTo>
                <a:lnTo>
                  <a:pt x="876" y="1"/>
                </a:lnTo>
                <a:lnTo>
                  <a:pt x="877" y="1"/>
                </a:lnTo>
                <a:lnTo>
                  <a:pt x="882" y="1"/>
                </a:lnTo>
                <a:lnTo>
                  <a:pt x="884" y="1"/>
                </a:lnTo>
                <a:lnTo>
                  <a:pt x="892" y="1"/>
                </a:lnTo>
                <a:lnTo>
                  <a:pt x="893" y="1"/>
                </a:lnTo>
                <a:lnTo>
                  <a:pt x="903" y="1"/>
                </a:lnTo>
                <a:lnTo>
                  <a:pt x="907" y="1"/>
                </a:lnTo>
                <a:lnTo>
                  <a:pt x="913" y="1"/>
                </a:lnTo>
                <a:lnTo>
                  <a:pt x="914" y="1"/>
                </a:lnTo>
                <a:lnTo>
                  <a:pt x="919" y="1"/>
                </a:lnTo>
                <a:lnTo>
                  <a:pt x="922" y="1"/>
                </a:lnTo>
                <a:lnTo>
                  <a:pt x="928" y="1"/>
                </a:lnTo>
                <a:lnTo>
                  <a:pt x="933" y="1"/>
                </a:lnTo>
                <a:lnTo>
                  <a:pt x="945" y="1"/>
                </a:lnTo>
                <a:lnTo>
                  <a:pt x="957" y="1"/>
                </a:lnTo>
                <a:lnTo>
                  <a:pt x="958" y="1"/>
                </a:lnTo>
                <a:lnTo>
                  <a:pt x="961" y="1"/>
                </a:lnTo>
                <a:lnTo>
                  <a:pt x="976" y="1"/>
                </a:lnTo>
                <a:lnTo>
                  <a:pt x="978" y="1"/>
                </a:lnTo>
                <a:lnTo>
                  <a:pt x="979" y="1"/>
                </a:lnTo>
                <a:lnTo>
                  <a:pt x="980" y="1"/>
                </a:lnTo>
                <a:lnTo>
                  <a:pt x="993" y="1"/>
                </a:lnTo>
                <a:lnTo>
                  <a:pt x="996" y="1"/>
                </a:lnTo>
                <a:lnTo>
                  <a:pt x="997" y="1"/>
                </a:lnTo>
                <a:lnTo>
                  <a:pt x="1004" y="1"/>
                </a:lnTo>
                <a:lnTo>
                  <a:pt x="1011" y="1"/>
                </a:lnTo>
                <a:lnTo>
                  <a:pt x="1012" y="1"/>
                </a:lnTo>
                <a:lnTo>
                  <a:pt x="1014" y="1"/>
                </a:lnTo>
                <a:lnTo>
                  <a:pt x="1018" y="1"/>
                </a:lnTo>
                <a:lnTo>
                  <a:pt x="1032" y="1"/>
                </a:lnTo>
                <a:lnTo>
                  <a:pt x="1034" y="1"/>
                </a:lnTo>
                <a:lnTo>
                  <a:pt x="1041" y="1"/>
                </a:lnTo>
                <a:lnTo>
                  <a:pt x="1047" y="1"/>
                </a:lnTo>
                <a:lnTo>
                  <a:pt x="1053" y="1"/>
                </a:lnTo>
                <a:lnTo>
                  <a:pt x="1069" y="1"/>
                </a:lnTo>
                <a:lnTo>
                  <a:pt x="1073" y="1"/>
                </a:lnTo>
                <a:lnTo>
                  <a:pt x="1083" y="1"/>
                </a:lnTo>
                <a:lnTo>
                  <a:pt x="1084" y="1"/>
                </a:lnTo>
                <a:lnTo>
                  <a:pt x="1087" y="0"/>
                </a:lnTo>
                <a:lnTo>
                  <a:pt x="1095" y="1"/>
                </a:lnTo>
                <a:lnTo>
                  <a:pt x="1101" y="1"/>
                </a:lnTo>
                <a:lnTo>
                  <a:pt x="1105" y="1"/>
                </a:lnTo>
                <a:lnTo>
                  <a:pt x="1108" y="1"/>
                </a:lnTo>
                <a:lnTo>
                  <a:pt x="1125" y="0"/>
                </a:lnTo>
                <a:lnTo>
                  <a:pt x="1125" y="3"/>
                </a:lnTo>
                <a:lnTo>
                  <a:pt x="1125" y="8"/>
                </a:lnTo>
                <a:lnTo>
                  <a:pt x="1125" y="9"/>
                </a:lnTo>
                <a:lnTo>
                  <a:pt x="1125" y="12"/>
                </a:lnTo>
                <a:lnTo>
                  <a:pt x="1129" y="12"/>
                </a:lnTo>
                <a:lnTo>
                  <a:pt x="1133" y="12"/>
                </a:lnTo>
                <a:lnTo>
                  <a:pt x="1134" y="12"/>
                </a:lnTo>
                <a:lnTo>
                  <a:pt x="1139" y="12"/>
                </a:lnTo>
                <a:lnTo>
                  <a:pt x="1157" y="12"/>
                </a:lnTo>
                <a:lnTo>
                  <a:pt x="1158" y="12"/>
                </a:lnTo>
                <a:lnTo>
                  <a:pt x="1169" y="12"/>
                </a:lnTo>
                <a:lnTo>
                  <a:pt x="1175" y="12"/>
                </a:lnTo>
                <a:lnTo>
                  <a:pt x="1178" y="12"/>
                </a:lnTo>
                <a:lnTo>
                  <a:pt x="1189" y="12"/>
                </a:lnTo>
                <a:lnTo>
                  <a:pt x="1191" y="12"/>
                </a:lnTo>
                <a:lnTo>
                  <a:pt x="1198" y="12"/>
                </a:lnTo>
                <a:lnTo>
                  <a:pt x="1207" y="12"/>
                </a:lnTo>
                <a:lnTo>
                  <a:pt x="1210" y="12"/>
                </a:lnTo>
                <a:lnTo>
                  <a:pt x="1225" y="12"/>
                </a:lnTo>
                <a:lnTo>
                  <a:pt x="1227" y="12"/>
                </a:lnTo>
                <a:lnTo>
                  <a:pt x="1228" y="12"/>
                </a:lnTo>
                <a:lnTo>
                  <a:pt x="1236" y="12"/>
                </a:lnTo>
                <a:lnTo>
                  <a:pt x="1254" y="12"/>
                </a:lnTo>
                <a:lnTo>
                  <a:pt x="1255" y="12"/>
                </a:lnTo>
                <a:lnTo>
                  <a:pt x="1256" y="12"/>
                </a:lnTo>
                <a:lnTo>
                  <a:pt x="1272" y="12"/>
                </a:lnTo>
                <a:lnTo>
                  <a:pt x="1278" y="12"/>
                </a:lnTo>
                <a:lnTo>
                  <a:pt x="1287" y="12"/>
                </a:lnTo>
                <a:lnTo>
                  <a:pt x="1288" y="12"/>
                </a:lnTo>
                <a:lnTo>
                  <a:pt x="1301" y="12"/>
                </a:lnTo>
                <a:lnTo>
                  <a:pt x="1311" y="12"/>
                </a:lnTo>
                <a:lnTo>
                  <a:pt x="1312" y="12"/>
                </a:lnTo>
                <a:lnTo>
                  <a:pt x="1318" y="12"/>
                </a:lnTo>
                <a:lnTo>
                  <a:pt x="1324" y="12"/>
                </a:lnTo>
                <a:lnTo>
                  <a:pt x="1328" y="12"/>
                </a:lnTo>
                <a:lnTo>
                  <a:pt x="1333" y="12"/>
                </a:lnTo>
                <a:lnTo>
                  <a:pt x="1336" y="12"/>
                </a:lnTo>
                <a:lnTo>
                  <a:pt x="1344" y="12"/>
                </a:lnTo>
                <a:lnTo>
                  <a:pt x="1345" y="12"/>
                </a:lnTo>
                <a:lnTo>
                  <a:pt x="1353" y="12"/>
                </a:lnTo>
                <a:lnTo>
                  <a:pt x="1365" y="12"/>
                </a:lnTo>
                <a:lnTo>
                  <a:pt x="1370" y="12"/>
                </a:lnTo>
                <a:lnTo>
                  <a:pt x="1371" y="12"/>
                </a:lnTo>
                <a:lnTo>
                  <a:pt x="1373" y="12"/>
                </a:lnTo>
                <a:lnTo>
                  <a:pt x="1376" y="12"/>
                </a:lnTo>
                <a:lnTo>
                  <a:pt x="1379" y="12"/>
                </a:lnTo>
                <a:lnTo>
                  <a:pt x="1380" y="12"/>
                </a:lnTo>
                <a:lnTo>
                  <a:pt x="1381" y="12"/>
                </a:lnTo>
                <a:lnTo>
                  <a:pt x="1384" y="12"/>
                </a:lnTo>
                <a:lnTo>
                  <a:pt x="1390" y="12"/>
                </a:lnTo>
                <a:lnTo>
                  <a:pt x="1433" y="12"/>
                </a:lnTo>
                <a:lnTo>
                  <a:pt x="1439" y="12"/>
                </a:lnTo>
                <a:lnTo>
                  <a:pt x="1449" y="12"/>
                </a:lnTo>
                <a:lnTo>
                  <a:pt x="1454" y="12"/>
                </a:lnTo>
                <a:lnTo>
                  <a:pt x="1456" y="12"/>
                </a:lnTo>
                <a:lnTo>
                  <a:pt x="1460" y="12"/>
                </a:lnTo>
                <a:lnTo>
                  <a:pt x="1462" y="12"/>
                </a:lnTo>
                <a:lnTo>
                  <a:pt x="1474" y="12"/>
                </a:lnTo>
                <a:lnTo>
                  <a:pt x="1475" y="12"/>
                </a:lnTo>
                <a:lnTo>
                  <a:pt x="1487" y="12"/>
                </a:lnTo>
                <a:lnTo>
                  <a:pt x="1492" y="12"/>
                </a:lnTo>
                <a:lnTo>
                  <a:pt x="1493" y="12"/>
                </a:lnTo>
                <a:lnTo>
                  <a:pt x="1495" y="12"/>
                </a:lnTo>
                <a:lnTo>
                  <a:pt x="1497" y="12"/>
                </a:lnTo>
                <a:lnTo>
                  <a:pt x="1506" y="12"/>
                </a:lnTo>
                <a:lnTo>
                  <a:pt x="1510" y="12"/>
                </a:lnTo>
                <a:lnTo>
                  <a:pt x="1511" y="12"/>
                </a:lnTo>
                <a:lnTo>
                  <a:pt x="1512" y="12"/>
                </a:lnTo>
                <a:lnTo>
                  <a:pt x="1513" y="12"/>
                </a:lnTo>
                <a:lnTo>
                  <a:pt x="1515" y="12"/>
                </a:lnTo>
                <a:lnTo>
                  <a:pt x="1521" y="12"/>
                </a:lnTo>
                <a:lnTo>
                  <a:pt x="1525" y="12"/>
                </a:lnTo>
                <a:lnTo>
                  <a:pt x="1527" y="12"/>
                </a:lnTo>
                <a:lnTo>
                  <a:pt x="1528" y="12"/>
                </a:lnTo>
                <a:lnTo>
                  <a:pt x="1532" y="12"/>
                </a:lnTo>
                <a:lnTo>
                  <a:pt x="1534" y="12"/>
                </a:lnTo>
                <a:lnTo>
                  <a:pt x="1535" y="12"/>
                </a:lnTo>
                <a:lnTo>
                  <a:pt x="1538" y="12"/>
                </a:lnTo>
                <a:lnTo>
                  <a:pt x="1546" y="12"/>
                </a:lnTo>
                <a:lnTo>
                  <a:pt x="1547" y="12"/>
                </a:lnTo>
                <a:lnTo>
                  <a:pt x="1548" y="12"/>
                </a:lnTo>
                <a:lnTo>
                  <a:pt x="1549" y="12"/>
                </a:lnTo>
                <a:lnTo>
                  <a:pt x="1551" y="12"/>
                </a:lnTo>
                <a:lnTo>
                  <a:pt x="1552" y="12"/>
                </a:lnTo>
                <a:lnTo>
                  <a:pt x="1553" y="12"/>
                </a:lnTo>
                <a:lnTo>
                  <a:pt x="1554" y="12"/>
                </a:lnTo>
                <a:lnTo>
                  <a:pt x="1555" y="12"/>
                </a:lnTo>
                <a:lnTo>
                  <a:pt x="1556" y="12"/>
                </a:lnTo>
                <a:lnTo>
                  <a:pt x="1561" y="12"/>
                </a:lnTo>
                <a:lnTo>
                  <a:pt x="1571" y="12"/>
                </a:lnTo>
                <a:lnTo>
                  <a:pt x="1574" y="12"/>
                </a:lnTo>
                <a:lnTo>
                  <a:pt x="1575" y="12"/>
                </a:lnTo>
                <a:lnTo>
                  <a:pt x="1580" y="12"/>
                </a:lnTo>
                <a:lnTo>
                  <a:pt x="1606" y="12"/>
                </a:lnTo>
                <a:lnTo>
                  <a:pt x="1620" y="12"/>
                </a:lnTo>
                <a:lnTo>
                  <a:pt x="1621" y="12"/>
                </a:lnTo>
                <a:lnTo>
                  <a:pt x="1622" y="12"/>
                </a:lnTo>
                <a:lnTo>
                  <a:pt x="1637" y="12"/>
                </a:lnTo>
                <a:lnTo>
                  <a:pt x="1639" y="12"/>
                </a:lnTo>
                <a:lnTo>
                  <a:pt x="1642" y="12"/>
                </a:lnTo>
                <a:lnTo>
                  <a:pt x="1647" y="12"/>
                </a:lnTo>
                <a:lnTo>
                  <a:pt x="1652" y="12"/>
                </a:lnTo>
                <a:lnTo>
                  <a:pt x="1653" y="12"/>
                </a:lnTo>
                <a:lnTo>
                  <a:pt x="1659" y="14"/>
                </a:lnTo>
                <a:lnTo>
                  <a:pt x="1664" y="14"/>
                </a:lnTo>
                <a:lnTo>
                  <a:pt x="1666" y="14"/>
                </a:lnTo>
                <a:lnTo>
                  <a:pt x="1669" y="14"/>
                </a:lnTo>
                <a:lnTo>
                  <a:pt x="1670" y="14"/>
                </a:lnTo>
                <a:lnTo>
                  <a:pt x="1674" y="14"/>
                </a:lnTo>
                <a:lnTo>
                  <a:pt x="1676" y="14"/>
                </a:lnTo>
                <a:lnTo>
                  <a:pt x="1677" y="14"/>
                </a:lnTo>
                <a:lnTo>
                  <a:pt x="1681" y="14"/>
                </a:lnTo>
                <a:lnTo>
                  <a:pt x="1685" y="14"/>
                </a:lnTo>
                <a:lnTo>
                  <a:pt x="1695" y="14"/>
                </a:lnTo>
                <a:lnTo>
                  <a:pt x="1696" y="14"/>
                </a:lnTo>
                <a:lnTo>
                  <a:pt x="1698" y="14"/>
                </a:lnTo>
                <a:lnTo>
                  <a:pt x="1700" y="14"/>
                </a:lnTo>
                <a:lnTo>
                  <a:pt x="1701" y="14"/>
                </a:lnTo>
                <a:lnTo>
                  <a:pt x="1704" y="14"/>
                </a:lnTo>
                <a:lnTo>
                  <a:pt x="1706" y="14"/>
                </a:lnTo>
                <a:lnTo>
                  <a:pt x="1709" y="14"/>
                </a:lnTo>
                <a:lnTo>
                  <a:pt x="1711" y="14"/>
                </a:lnTo>
                <a:lnTo>
                  <a:pt x="1712" y="14"/>
                </a:lnTo>
                <a:lnTo>
                  <a:pt x="1713" y="14"/>
                </a:lnTo>
                <a:lnTo>
                  <a:pt x="1716" y="14"/>
                </a:lnTo>
                <a:lnTo>
                  <a:pt x="1717" y="14"/>
                </a:lnTo>
                <a:lnTo>
                  <a:pt x="1721" y="12"/>
                </a:lnTo>
                <a:lnTo>
                  <a:pt x="1726" y="12"/>
                </a:lnTo>
                <a:lnTo>
                  <a:pt x="1733" y="12"/>
                </a:lnTo>
                <a:lnTo>
                  <a:pt x="1750" y="12"/>
                </a:lnTo>
                <a:lnTo>
                  <a:pt x="1755" y="12"/>
                </a:lnTo>
                <a:lnTo>
                  <a:pt x="1759" y="12"/>
                </a:lnTo>
                <a:lnTo>
                  <a:pt x="1761" y="12"/>
                </a:lnTo>
                <a:lnTo>
                  <a:pt x="1762" y="12"/>
                </a:lnTo>
                <a:lnTo>
                  <a:pt x="1765" y="14"/>
                </a:lnTo>
                <a:lnTo>
                  <a:pt x="1770" y="14"/>
                </a:lnTo>
                <a:lnTo>
                  <a:pt x="1771" y="14"/>
                </a:lnTo>
                <a:lnTo>
                  <a:pt x="1772" y="14"/>
                </a:lnTo>
                <a:lnTo>
                  <a:pt x="1775" y="14"/>
                </a:lnTo>
                <a:lnTo>
                  <a:pt x="1777" y="14"/>
                </a:lnTo>
                <a:lnTo>
                  <a:pt x="1778" y="14"/>
                </a:lnTo>
                <a:lnTo>
                  <a:pt x="1781" y="14"/>
                </a:lnTo>
                <a:lnTo>
                  <a:pt x="1788" y="14"/>
                </a:lnTo>
                <a:lnTo>
                  <a:pt x="1793" y="14"/>
                </a:lnTo>
                <a:lnTo>
                  <a:pt x="1794" y="14"/>
                </a:lnTo>
                <a:lnTo>
                  <a:pt x="1798" y="14"/>
                </a:lnTo>
                <a:lnTo>
                  <a:pt x="1799" y="14"/>
                </a:lnTo>
                <a:lnTo>
                  <a:pt x="1805" y="14"/>
                </a:lnTo>
                <a:lnTo>
                  <a:pt x="1806" y="14"/>
                </a:lnTo>
                <a:lnTo>
                  <a:pt x="1807" y="14"/>
                </a:lnTo>
                <a:lnTo>
                  <a:pt x="1808" y="14"/>
                </a:lnTo>
                <a:lnTo>
                  <a:pt x="1816" y="14"/>
                </a:lnTo>
                <a:lnTo>
                  <a:pt x="1820" y="14"/>
                </a:lnTo>
                <a:lnTo>
                  <a:pt x="1821" y="14"/>
                </a:lnTo>
                <a:lnTo>
                  <a:pt x="1823" y="14"/>
                </a:lnTo>
                <a:lnTo>
                  <a:pt x="1824" y="14"/>
                </a:lnTo>
                <a:lnTo>
                  <a:pt x="1828" y="14"/>
                </a:lnTo>
                <a:lnTo>
                  <a:pt x="1831" y="14"/>
                </a:lnTo>
                <a:close/>
              </a:path>
            </a:pathLst>
          </a:custGeom>
          <a:solidFill>
            <a:srgbClr val="C3B99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72" name="Freeform 578">
            <a:extLst>
              <a:ext uri="{FF2B5EF4-FFF2-40B4-BE49-F238E27FC236}">
                <a16:creationId xmlns:a16="http://schemas.microsoft.com/office/drawing/2014/main" id="{0B3E8694-5A46-5F3B-2428-5FE7C5AE2881}"/>
              </a:ext>
            </a:extLst>
          </p:cNvPr>
          <p:cNvSpPr>
            <a:spLocks noEditPoints="1"/>
          </p:cNvSpPr>
          <p:nvPr/>
        </p:nvSpPr>
        <p:spPr bwMode="auto">
          <a:xfrm>
            <a:off x="2424112" y="2238201"/>
            <a:ext cx="542925" cy="533400"/>
          </a:xfrm>
          <a:custGeom>
            <a:avLst/>
            <a:gdLst>
              <a:gd name="T0" fmla="*/ 59 w 342"/>
              <a:gd name="T1" fmla="*/ 198 h 336"/>
              <a:gd name="T2" fmla="*/ 54 w 342"/>
              <a:gd name="T3" fmla="*/ 157 h 336"/>
              <a:gd name="T4" fmla="*/ 58 w 342"/>
              <a:gd name="T5" fmla="*/ 92 h 336"/>
              <a:gd name="T6" fmla="*/ 92 w 342"/>
              <a:gd name="T7" fmla="*/ 81 h 336"/>
              <a:gd name="T8" fmla="*/ 7 w 342"/>
              <a:gd name="T9" fmla="*/ 8 h 336"/>
              <a:gd name="T10" fmla="*/ 92 w 342"/>
              <a:gd name="T11" fmla="*/ 26 h 336"/>
              <a:gd name="T12" fmla="*/ 145 w 342"/>
              <a:gd name="T13" fmla="*/ 81 h 336"/>
              <a:gd name="T14" fmla="*/ 198 w 342"/>
              <a:gd name="T15" fmla="*/ 131 h 336"/>
              <a:gd name="T16" fmla="*/ 198 w 342"/>
              <a:gd name="T17" fmla="*/ 189 h 336"/>
              <a:gd name="T18" fmla="*/ 201 w 342"/>
              <a:gd name="T19" fmla="*/ 240 h 336"/>
              <a:gd name="T20" fmla="*/ 240 w 342"/>
              <a:gd name="T21" fmla="*/ 251 h 336"/>
              <a:gd name="T22" fmla="*/ 275 w 342"/>
              <a:gd name="T23" fmla="*/ 263 h 336"/>
              <a:gd name="T24" fmla="*/ 321 w 342"/>
              <a:gd name="T25" fmla="*/ 263 h 336"/>
              <a:gd name="T26" fmla="*/ 339 w 342"/>
              <a:gd name="T27" fmla="*/ 300 h 336"/>
              <a:gd name="T28" fmla="*/ 295 w 342"/>
              <a:gd name="T29" fmla="*/ 300 h 336"/>
              <a:gd name="T30" fmla="*/ 301 w 342"/>
              <a:gd name="T31" fmla="*/ 318 h 336"/>
              <a:gd name="T32" fmla="*/ 239 w 342"/>
              <a:gd name="T33" fmla="*/ 318 h 336"/>
              <a:gd name="T34" fmla="*/ 206 w 342"/>
              <a:gd name="T35" fmla="*/ 330 h 336"/>
              <a:gd name="T36" fmla="*/ 172 w 342"/>
              <a:gd name="T37" fmla="*/ 318 h 336"/>
              <a:gd name="T38" fmla="*/ 127 w 342"/>
              <a:gd name="T39" fmla="*/ 327 h 336"/>
              <a:gd name="T40" fmla="*/ 91 w 342"/>
              <a:gd name="T41" fmla="*/ 329 h 336"/>
              <a:gd name="T42" fmla="*/ 57 w 342"/>
              <a:gd name="T43" fmla="*/ 300 h 336"/>
              <a:gd name="T44" fmla="*/ 78 w 342"/>
              <a:gd name="T45" fmla="*/ 159 h 336"/>
              <a:gd name="T46" fmla="*/ 79 w 342"/>
              <a:gd name="T47" fmla="*/ 153 h 336"/>
              <a:gd name="T48" fmla="*/ 86 w 342"/>
              <a:gd name="T49" fmla="*/ 171 h 336"/>
              <a:gd name="T50" fmla="*/ 100 w 342"/>
              <a:gd name="T51" fmla="*/ 184 h 336"/>
              <a:gd name="T52" fmla="*/ 98 w 342"/>
              <a:gd name="T53" fmla="*/ 206 h 336"/>
              <a:gd name="T54" fmla="*/ 119 w 342"/>
              <a:gd name="T55" fmla="*/ 200 h 336"/>
              <a:gd name="T56" fmla="*/ 145 w 342"/>
              <a:gd name="T57" fmla="*/ 194 h 336"/>
              <a:gd name="T58" fmla="*/ 131 w 342"/>
              <a:gd name="T59" fmla="*/ 187 h 336"/>
              <a:gd name="T60" fmla="*/ 132 w 342"/>
              <a:gd name="T61" fmla="*/ 162 h 336"/>
              <a:gd name="T62" fmla="*/ 113 w 342"/>
              <a:gd name="T63" fmla="*/ 149 h 336"/>
              <a:gd name="T64" fmla="*/ 96 w 342"/>
              <a:gd name="T65" fmla="*/ 156 h 336"/>
              <a:gd name="T66" fmla="*/ 84 w 342"/>
              <a:gd name="T67" fmla="*/ 160 h 336"/>
              <a:gd name="T68" fmla="*/ 89 w 342"/>
              <a:gd name="T69" fmla="*/ 86 h 336"/>
              <a:gd name="T70" fmla="*/ 94 w 342"/>
              <a:gd name="T71" fmla="*/ 140 h 336"/>
              <a:gd name="T72" fmla="*/ 95 w 342"/>
              <a:gd name="T73" fmla="*/ 144 h 336"/>
              <a:gd name="T74" fmla="*/ 128 w 342"/>
              <a:gd name="T75" fmla="*/ 99 h 336"/>
              <a:gd name="T76" fmla="*/ 120 w 342"/>
              <a:gd name="T77" fmla="*/ 206 h 336"/>
              <a:gd name="T78" fmla="*/ 154 w 342"/>
              <a:gd name="T79" fmla="*/ 182 h 336"/>
              <a:gd name="T80" fmla="*/ 141 w 342"/>
              <a:gd name="T81" fmla="*/ 114 h 336"/>
              <a:gd name="T82" fmla="*/ 147 w 342"/>
              <a:gd name="T83" fmla="*/ 200 h 336"/>
              <a:gd name="T84" fmla="*/ 147 w 342"/>
              <a:gd name="T85" fmla="*/ 221 h 336"/>
              <a:gd name="T86" fmla="*/ 155 w 342"/>
              <a:gd name="T87" fmla="*/ 160 h 336"/>
              <a:gd name="T88" fmla="*/ 165 w 342"/>
              <a:gd name="T89" fmla="*/ 162 h 336"/>
              <a:gd name="T90" fmla="*/ 179 w 342"/>
              <a:gd name="T91" fmla="*/ 226 h 336"/>
              <a:gd name="T92" fmla="*/ 171 w 342"/>
              <a:gd name="T93" fmla="*/ 223 h 336"/>
              <a:gd name="T94" fmla="*/ 172 w 342"/>
              <a:gd name="T95" fmla="*/ 168 h 336"/>
              <a:gd name="T96" fmla="*/ 174 w 342"/>
              <a:gd name="T97" fmla="*/ 233 h 336"/>
              <a:gd name="T98" fmla="*/ 182 w 342"/>
              <a:gd name="T99" fmla="*/ 316 h 336"/>
              <a:gd name="T100" fmla="*/ 184 w 342"/>
              <a:gd name="T101" fmla="*/ 302 h 336"/>
              <a:gd name="T102" fmla="*/ 186 w 342"/>
              <a:gd name="T103" fmla="*/ 267 h 336"/>
              <a:gd name="T104" fmla="*/ 193 w 342"/>
              <a:gd name="T105" fmla="*/ 261 h 336"/>
              <a:gd name="T106" fmla="*/ 192 w 342"/>
              <a:gd name="T107" fmla="*/ 244 h 336"/>
              <a:gd name="T108" fmla="*/ 216 w 342"/>
              <a:gd name="T109" fmla="*/ 262 h 336"/>
              <a:gd name="T110" fmla="*/ 67 w 342"/>
              <a:gd name="T111" fmla="*/ 185 h 336"/>
              <a:gd name="T112" fmla="*/ 121 w 342"/>
              <a:gd name="T113" fmla="*/ 207 h 336"/>
              <a:gd name="T114" fmla="*/ 163 w 342"/>
              <a:gd name="T115" fmla="*/ 128 h 336"/>
              <a:gd name="T116" fmla="*/ 152 w 342"/>
              <a:gd name="T117" fmla="*/ 151 h 336"/>
              <a:gd name="T118" fmla="*/ 178 w 342"/>
              <a:gd name="T119" fmla="*/ 146 h 336"/>
              <a:gd name="T120" fmla="*/ 171 w 342"/>
              <a:gd name="T121" fmla="*/ 110 h 336"/>
              <a:gd name="T122" fmla="*/ 155 w 342"/>
              <a:gd name="T123" fmla="*/ 116 h 336"/>
              <a:gd name="T124" fmla="*/ 182 w 342"/>
              <a:gd name="T125" fmla="*/ 169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42" h="336">
                <a:moveTo>
                  <a:pt x="1" y="262"/>
                </a:moveTo>
                <a:lnTo>
                  <a:pt x="1" y="256"/>
                </a:lnTo>
                <a:lnTo>
                  <a:pt x="1" y="254"/>
                </a:lnTo>
                <a:lnTo>
                  <a:pt x="3" y="254"/>
                </a:lnTo>
                <a:lnTo>
                  <a:pt x="9" y="254"/>
                </a:lnTo>
                <a:lnTo>
                  <a:pt x="9" y="245"/>
                </a:lnTo>
                <a:lnTo>
                  <a:pt x="9" y="243"/>
                </a:lnTo>
                <a:lnTo>
                  <a:pt x="9" y="241"/>
                </a:lnTo>
                <a:lnTo>
                  <a:pt x="9" y="238"/>
                </a:lnTo>
                <a:lnTo>
                  <a:pt x="9" y="236"/>
                </a:lnTo>
                <a:lnTo>
                  <a:pt x="10" y="236"/>
                </a:lnTo>
                <a:lnTo>
                  <a:pt x="15" y="236"/>
                </a:lnTo>
                <a:lnTo>
                  <a:pt x="18" y="236"/>
                </a:lnTo>
                <a:lnTo>
                  <a:pt x="36" y="236"/>
                </a:lnTo>
                <a:lnTo>
                  <a:pt x="36" y="227"/>
                </a:lnTo>
                <a:lnTo>
                  <a:pt x="54" y="227"/>
                </a:lnTo>
                <a:lnTo>
                  <a:pt x="59" y="227"/>
                </a:lnTo>
                <a:lnTo>
                  <a:pt x="72" y="226"/>
                </a:lnTo>
                <a:lnTo>
                  <a:pt x="72" y="225"/>
                </a:lnTo>
                <a:lnTo>
                  <a:pt x="72" y="224"/>
                </a:lnTo>
                <a:lnTo>
                  <a:pt x="72" y="223"/>
                </a:lnTo>
                <a:lnTo>
                  <a:pt x="72" y="221"/>
                </a:lnTo>
                <a:lnTo>
                  <a:pt x="72" y="219"/>
                </a:lnTo>
                <a:lnTo>
                  <a:pt x="72" y="218"/>
                </a:lnTo>
                <a:lnTo>
                  <a:pt x="72" y="217"/>
                </a:lnTo>
                <a:lnTo>
                  <a:pt x="72" y="216"/>
                </a:lnTo>
                <a:lnTo>
                  <a:pt x="72" y="215"/>
                </a:lnTo>
                <a:lnTo>
                  <a:pt x="72" y="214"/>
                </a:lnTo>
                <a:lnTo>
                  <a:pt x="72" y="211"/>
                </a:lnTo>
                <a:lnTo>
                  <a:pt x="72" y="210"/>
                </a:lnTo>
                <a:lnTo>
                  <a:pt x="72" y="209"/>
                </a:lnTo>
                <a:lnTo>
                  <a:pt x="72" y="208"/>
                </a:lnTo>
                <a:lnTo>
                  <a:pt x="72" y="206"/>
                </a:lnTo>
                <a:lnTo>
                  <a:pt x="72" y="204"/>
                </a:lnTo>
                <a:lnTo>
                  <a:pt x="70" y="204"/>
                </a:lnTo>
                <a:lnTo>
                  <a:pt x="70" y="202"/>
                </a:lnTo>
                <a:lnTo>
                  <a:pt x="70" y="200"/>
                </a:lnTo>
                <a:lnTo>
                  <a:pt x="68" y="200"/>
                </a:lnTo>
                <a:lnTo>
                  <a:pt x="68" y="198"/>
                </a:lnTo>
                <a:lnTo>
                  <a:pt x="66" y="198"/>
                </a:lnTo>
                <a:lnTo>
                  <a:pt x="63" y="198"/>
                </a:lnTo>
                <a:lnTo>
                  <a:pt x="61" y="198"/>
                </a:lnTo>
                <a:lnTo>
                  <a:pt x="59" y="198"/>
                </a:lnTo>
                <a:lnTo>
                  <a:pt x="58" y="198"/>
                </a:lnTo>
                <a:lnTo>
                  <a:pt x="57" y="198"/>
                </a:lnTo>
                <a:lnTo>
                  <a:pt x="54" y="198"/>
                </a:lnTo>
                <a:lnTo>
                  <a:pt x="54" y="194"/>
                </a:lnTo>
                <a:lnTo>
                  <a:pt x="52" y="194"/>
                </a:lnTo>
                <a:lnTo>
                  <a:pt x="51" y="194"/>
                </a:lnTo>
                <a:lnTo>
                  <a:pt x="49" y="194"/>
                </a:lnTo>
                <a:lnTo>
                  <a:pt x="49" y="192"/>
                </a:lnTo>
                <a:lnTo>
                  <a:pt x="51" y="192"/>
                </a:lnTo>
                <a:lnTo>
                  <a:pt x="55" y="192"/>
                </a:lnTo>
                <a:lnTo>
                  <a:pt x="55" y="191"/>
                </a:lnTo>
                <a:lnTo>
                  <a:pt x="57" y="191"/>
                </a:lnTo>
                <a:lnTo>
                  <a:pt x="58" y="191"/>
                </a:lnTo>
                <a:lnTo>
                  <a:pt x="59" y="191"/>
                </a:lnTo>
                <a:lnTo>
                  <a:pt x="60" y="191"/>
                </a:lnTo>
                <a:lnTo>
                  <a:pt x="60" y="190"/>
                </a:lnTo>
                <a:lnTo>
                  <a:pt x="60" y="187"/>
                </a:lnTo>
                <a:lnTo>
                  <a:pt x="60" y="186"/>
                </a:lnTo>
                <a:lnTo>
                  <a:pt x="60" y="185"/>
                </a:lnTo>
                <a:lnTo>
                  <a:pt x="55" y="185"/>
                </a:lnTo>
                <a:lnTo>
                  <a:pt x="55" y="187"/>
                </a:lnTo>
                <a:lnTo>
                  <a:pt x="51" y="187"/>
                </a:lnTo>
                <a:lnTo>
                  <a:pt x="51" y="190"/>
                </a:lnTo>
                <a:lnTo>
                  <a:pt x="46" y="190"/>
                </a:lnTo>
                <a:lnTo>
                  <a:pt x="46" y="192"/>
                </a:lnTo>
                <a:lnTo>
                  <a:pt x="44" y="192"/>
                </a:lnTo>
                <a:lnTo>
                  <a:pt x="42" y="192"/>
                </a:lnTo>
                <a:lnTo>
                  <a:pt x="40" y="192"/>
                </a:lnTo>
                <a:lnTo>
                  <a:pt x="37" y="192"/>
                </a:lnTo>
                <a:lnTo>
                  <a:pt x="37" y="190"/>
                </a:lnTo>
                <a:lnTo>
                  <a:pt x="42" y="190"/>
                </a:lnTo>
                <a:lnTo>
                  <a:pt x="42" y="185"/>
                </a:lnTo>
                <a:lnTo>
                  <a:pt x="46" y="185"/>
                </a:lnTo>
                <a:lnTo>
                  <a:pt x="46" y="181"/>
                </a:lnTo>
                <a:lnTo>
                  <a:pt x="49" y="181"/>
                </a:lnTo>
                <a:lnTo>
                  <a:pt x="49" y="176"/>
                </a:lnTo>
                <a:lnTo>
                  <a:pt x="51" y="176"/>
                </a:lnTo>
                <a:lnTo>
                  <a:pt x="51" y="171"/>
                </a:lnTo>
                <a:lnTo>
                  <a:pt x="54" y="171"/>
                </a:lnTo>
                <a:lnTo>
                  <a:pt x="54" y="165"/>
                </a:lnTo>
                <a:lnTo>
                  <a:pt x="54" y="162"/>
                </a:lnTo>
                <a:lnTo>
                  <a:pt x="54" y="161"/>
                </a:lnTo>
                <a:lnTo>
                  <a:pt x="54" y="157"/>
                </a:lnTo>
                <a:lnTo>
                  <a:pt x="54" y="156"/>
                </a:lnTo>
                <a:lnTo>
                  <a:pt x="54" y="153"/>
                </a:lnTo>
                <a:lnTo>
                  <a:pt x="54" y="150"/>
                </a:lnTo>
                <a:lnTo>
                  <a:pt x="59" y="150"/>
                </a:lnTo>
                <a:lnTo>
                  <a:pt x="59" y="145"/>
                </a:lnTo>
                <a:lnTo>
                  <a:pt x="61" y="145"/>
                </a:lnTo>
                <a:lnTo>
                  <a:pt x="61" y="141"/>
                </a:lnTo>
                <a:lnTo>
                  <a:pt x="63" y="141"/>
                </a:lnTo>
                <a:lnTo>
                  <a:pt x="63" y="136"/>
                </a:lnTo>
                <a:lnTo>
                  <a:pt x="61" y="136"/>
                </a:lnTo>
                <a:lnTo>
                  <a:pt x="61" y="132"/>
                </a:lnTo>
                <a:lnTo>
                  <a:pt x="63" y="132"/>
                </a:lnTo>
                <a:lnTo>
                  <a:pt x="63" y="120"/>
                </a:lnTo>
                <a:lnTo>
                  <a:pt x="63" y="118"/>
                </a:lnTo>
                <a:lnTo>
                  <a:pt x="63" y="117"/>
                </a:lnTo>
                <a:lnTo>
                  <a:pt x="63" y="116"/>
                </a:lnTo>
                <a:lnTo>
                  <a:pt x="66" y="116"/>
                </a:lnTo>
                <a:lnTo>
                  <a:pt x="68" y="116"/>
                </a:lnTo>
                <a:lnTo>
                  <a:pt x="69" y="116"/>
                </a:lnTo>
                <a:lnTo>
                  <a:pt x="71" y="116"/>
                </a:lnTo>
                <a:lnTo>
                  <a:pt x="72" y="116"/>
                </a:lnTo>
                <a:lnTo>
                  <a:pt x="72" y="115"/>
                </a:lnTo>
                <a:lnTo>
                  <a:pt x="72" y="114"/>
                </a:lnTo>
                <a:lnTo>
                  <a:pt x="72" y="112"/>
                </a:lnTo>
                <a:lnTo>
                  <a:pt x="72" y="111"/>
                </a:lnTo>
                <a:lnTo>
                  <a:pt x="72" y="110"/>
                </a:lnTo>
                <a:lnTo>
                  <a:pt x="72" y="109"/>
                </a:lnTo>
                <a:lnTo>
                  <a:pt x="72" y="108"/>
                </a:lnTo>
                <a:lnTo>
                  <a:pt x="72" y="107"/>
                </a:lnTo>
                <a:lnTo>
                  <a:pt x="72" y="106"/>
                </a:lnTo>
                <a:lnTo>
                  <a:pt x="72" y="104"/>
                </a:lnTo>
                <a:lnTo>
                  <a:pt x="72" y="103"/>
                </a:lnTo>
                <a:lnTo>
                  <a:pt x="72" y="102"/>
                </a:lnTo>
                <a:lnTo>
                  <a:pt x="72" y="101"/>
                </a:lnTo>
                <a:lnTo>
                  <a:pt x="72" y="100"/>
                </a:lnTo>
                <a:lnTo>
                  <a:pt x="60" y="100"/>
                </a:lnTo>
                <a:lnTo>
                  <a:pt x="59" y="100"/>
                </a:lnTo>
                <a:lnTo>
                  <a:pt x="60" y="97"/>
                </a:lnTo>
                <a:lnTo>
                  <a:pt x="60" y="92"/>
                </a:lnTo>
                <a:lnTo>
                  <a:pt x="60" y="90"/>
                </a:lnTo>
                <a:lnTo>
                  <a:pt x="59" y="90"/>
                </a:lnTo>
                <a:lnTo>
                  <a:pt x="58" y="90"/>
                </a:lnTo>
                <a:lnTo>
                  <a:pt x="58" y="92"/>
                </a:lnTo>
                <a:lnTo>
                  <a:pt x="58" y="93"/>
                </a:lnTo>
                <a:lnTo>
                  <a:pt x="57" y="93"/>
                </a:lnTo>
                <a:lnTo>
                  <a:pt x="57" y="94"/>
                </a:lnTo>
                <a:lnTo>
                  <a:pt x="58" y="94"/>
                </a:lnTo>
                <a:lnTo>
                  <a:pt x="58" y="95"/>
                </a:lnTo>
                <a:lnTo>
                  <a:pt x="57" y="95"/>
                </a:lnTo>
                <a:lnTo>
                  <a:pt x="57" y="98"/>
                </a:lnTo>
                <a:lnTo>
                  <a:pt x="57" y="100"/>
                </a:lnTo>
                <a:lnTo>
                  <a:pt x="55" y="100"/>
                </a:lnTo>
                <a:lnTo>
                  <a:pt x="55" y="98"/>
                </a:lnTo>
                <a:lnTo>
                  <a:pt x="55" y="97"/>
                </a:lnTo>
                <a:lnTo>
                  <a:pt x="55" y="95"/>
                </a:lnTo>
                <a:lnTo>
                  <a:pt x="55" y="94"/>
                </a:lnTo>
                <a:lnTo>
                  <a:pt x="55" y="93"/>
                </a:lnTo>
                <a:lnTo>
                  <a:pt x="55" y="92"/>
                </a:lnTo>
                <a:lnTo>
                  <a:pt x="55" y="91"/>
                </a:lnTo>
                <a:lnTo>
                  <a:pt x="55" y="90"/>
                </a:lnTo>
                <a:lnTo>
                  <a:pt x="55" y="87"/>
                </a:lnTo>
                <a:lnTo>
                  <a:pt x="57" y="87"/>
                </a:lnTo>
                <a:lnTo>
                  <a:pt x="57" y="86"/>
                </a:lnTo>
                <a:lnTo>
                  <a:pt x="57" y="85"/>
                </a:lnTo>
                <a:lnTo>
                  <a:pt x="58" y="85"/>
                </a:lnTo>
                <a:lnTo>
                  <a:pt x="58" y="84"/>
                </a:lnTo>
                <a:lnTo>
                  <a:pt x="58" y="83"/>
                </a:lnTo>
                <a:lnTo>
                  <a:pt x="58" y="81"/>
                </a:lnTo>
                <a:lnTo>
                  <a:pt x="59" y="81"/>
                </a:lnTo>
                <a:lnTo>
                  <a:pt x="60" y="81"/>
                </a:lnTo>
                <a:lnTo>
                  <a:pt x="61" y="81"/>
                </a:lnTo>
                <a:lnTo>
                  <a:pt x="62" y="81"/>
                </a:lnTo>
                <a:lnTo>
                  <a:pt x="63" y="81"/>
                </a:lnTo>
                <a:lnTo>
                  <a:pt x="65" y="81"/>
                </a:lnTo>
                <a:lnTo>
                  <a:pt x="66" y="81"/>
                </a:lnTo>
                <a:lnTo>
                  <a:pt x="67" y="81"/>
                </a:lnTo>
                <a:lnTo>
                  <a:pt x="69" y="81"/>
                </a:lnTo>
                <a:lnTo>
                  <a:pt x="70" y="81"/>
                </a:lnTo>
                <a:lnTo>
                  <a:pt x="74" y="81"/>
                </a:lnTo>
                <a:lnTo>
                  <a:pt x="77" y="81"/>
                </a:lnTo>
                <a:lnTo>
                  <a:pt x="80" y="81"/>
                </a:lnTo>
                <a:lnTo>
                  <a:pt x="81" y="81"/>
                </a:lnTo>
                <a:lnTo>
                  <a:pt x="86" y="81"/>
                </a:lnTo>
                <a:lnTo>
                  <a:pt x="87" y="81"/>
                </a:lnTo>
                <a:lnTo>
                  <a:pt x="91" y="81"/>
                </a:lnTo>
                <a:lnTo>
                  <a:pt x="92" y="81"/>
                </a:lnTo>
                <a:lnTo>
                  <a:pt x="92" y="70"/>
                </a:lnTo>
                <a:lnTo>
                  <a:pt x="92" y="56"/>
                </a:lnTo>
                <a:lnTo>
                  <a:pt x="92" y="44"/>
                </a:lnTo>
                <a:lnTo>
                  <a:pt x="91" y="44"/>
                </a:lnTo>
                <a:lnTo>
                  <a:pt x="74" y="45"/>
                </a:lnTo>
                <a:lnTo>
                  <a:pt x="55" y="45"/>
                </a:lnTo>
                <a:lnTo>
                  <a:pt x="51" y="44"/>
                </a:lnTo>
                <a:lnTo>
                  <a:pt x="49" y="44"/>
                </a:lnTo>
                <a:lnTo>
                  <a:pt x="43" y="44"/>
                </a:lnTo>
                <a:lnTo>
                  <a:pt x="37" y="44"/>
                </a:lnTo>
                <a:lnTo>
                  <a:pt x="37" y="43"/>
                </a:lnTo>
                <a:lnTo>
                  <a:pt x="37" y="39"/>
                </a:lnTo>
                <a:lnTo>
                  <a:pt x="36" y="37"/>
                </a:lnTo>
                <a:lnTo>
                  <a:pt x="36" y="36"/>
                </a:lnTo>
                <a:lnTo>
                  <a:pt x="35" y="36"/>
                </a:lnTo>
                <a:lnTo>
                  <a:pt x="34" y="34"/>
                </a:lnTo>
                <a:lnTo>
                  <a:pt x="33" y="34"/>
                </a:lnTo>
                <a:lnTo>
                  <a:pt x="32" y="33"/>
                </a:lnTo>
                <a:lnTo>
                  <a:pt x="32" y="32"/>
                </a:lnTo>
                <a:lnTo>
                  <a:pt x="31" y="32"/>
                </a:lnTo>
                <a:lnTo>
                  <a:pt x="29" y="31"/>
                </a:lnTo>
                <a:lnTo>
                  <a:pt x="29" y="30"/>
                </a:lnTo>
                <a:lnTo>
                  <a:pt x="28" y="30"/>
                </a:lnTo>
                <a:lnTo>
                  <a:pt x="27" y="28"/>
                </a:lnTo>
                <a:lnTo>
                  <a:pt x="27" y="27"/>
                </a:lnTo>
                <a:lnTo>
                  <a:pt x="26" y="26"/>
                </a:lnTo>
                <a:lnTo>
                  <a:pt x="25" y="26"/>
                </a:lnTo>
                <a:lnTo>
                  <a:pt x="25" y="25"/>
                </a:lnTo>
                <a:lnTo>
                  <a:pt x="24" y="24"/>
                </a:lnTo>
                <a:lnTo>
                  <a:pt x="23" y="24"/>
                </a:lnTo>
                <a:lnTo>
                  <a:pt x="22" y="23"/>
                </a:lnTo>
                <a:lnTo>
                  <a:pt x="22" y="22"/>
                </a:lnTo>
                <a:lnTo>
                  <a:pt x="20" y="20"/>
                </a:lnTo>
                <a:lnTo>
                  <a:pt x="19" y="20"/>
                </a:lnTo>
                <a:lnTo>
                  <a:pt x="18" y="19"/>
                </a:lnTo>
                <a:lnTo>
                  <a:pt x="18" y="18"/>
                </a:lnTo>
                <a:lnTo>
                  <a:pt x="17" y="18"/>
                </a:lnTo>
                <a:lnTo>
                  <a:pt x="17" y="17"/>
                </a:lnTo>
                <a:lnTo>
                  <a:pt x="15" y="15"/>
                </a:lnTo>
                <a:lnTo>
                  <a:pt x="14" y="14"/>
                </a:lnTo>
                <a:lnTo>
                  <a:pt x="12" y="14"/>
                </a:lnTo>
                <a:lnTo>
                  <a:pt x="12" y="12"/>
                </a:lnTo>
                <a:lnTo>
                  <a:pt x="7" y="8"/>
                </a:lnTo>
                <a:lnTo>
                  <a:pt x="7" y="7"/>
                </a:lnTo>
                <a:lnTo>
                  <a:pt x="6" y="7"/>
                </a:lnTo>
                <a:lnTo>
                  <a:pt x="5" y="6"/>
                </a:lnTo>
                <a:lnTo>
                  <a:pt x="5" y="5"/>
                </a:lnTo>
                <a:lnTo>
                  <a:pt x="3" y="5"/>
                </a:lnTo>
                <a:lnTo>
                  <a:pt x="3" y="3"/>
                </a:lnTo>
                <a:lnTo>
                  <a:pt x="2" y="2"/>
                </a:lnTo>
                <a:lnTo>
                  <a:pt x="1" y="1"/>
                </a:lnTo>
                <a:lnTo>
                  <a:pt x="0" y="0"/>
                </a:lnTo>
                <a:lnTo>
                  <a:pt x="2" y="0"/>
                </a:lnTo>
                <a:lnTo>
                  <a:pt x="6" y="0"/>
                </a:lnTo>
                <a:lnTo>
                  <a:pt x="7" y="0"/>
                </a:lnTo>
                <a:lnTo>
                  <a:pt x="8" y="0"/>
                </a:lnTo>
                <a:lnTo>
                  <a:pt x="9" y="0"/>
                </a:lnTo>
                <a:lnTo>
                  <a:pt x="10" y="0"/>
                </a:lnTo>
                <a:lnTo>
                  <a:pt x="24" y="0"/>
                </a:lnTo>
                <a:lnTo>
                  <a:pt x="24" y="2"/>
                </a:lnTo>
                <a:lnTo>
                  <a:pt x="28" y="2"/>
                </a:lnTo>
                <a:lnTo>
                  <a:pt x="28" y="5"/>
                </a:lnTo>
                <a:lnTo>
                  <a:pt x="33" y="5"/>
                </a:lnTo>
                <a:lnTo>
                  <a:pt x="33" y="8"/>
                </a:lnTo>
                <a:lnTo>
                  <a:pt x="40" y="8"/>
                </a:lnTo>
                <a:lnTo>
                  <a:pt x="40" y="10"/>
                </a:lnTo>
                <a:lnTo>
                  <a:pt x="42" y="10"/>
                </a:lnTo>
                <a:lnTo>
                  <a:pt x="42" y="12"/>
                </a:lnTo>
                <a:lnTo>
                  <a:pt x="46" y="12"/>
                </a:lnTo>
                <a:lnTo>
                  <a:pt x="46" y="16"/>
                </a:lnTo>
                <a:lnTo>
                  <a:pt x="49" y="16"/>
                </a:lnTo>
                <a:lnTo>
                  <a:pt x="49" y="18"/>
                </a:lnTo>
                <a:lnTo>
                  <a:pt x="53" y="18"/>
                </a:lnTo>
                <a:lnTo>
                  <a:pt x="53" y="20"/>
                </a:lnTo>
                <a:lnTo>
                  <a:pt x="55" y="20"/>
                </a:lnTo>
                <a:lnTo>
                  <a:pt x="55" y="23"/>
                </a:lnTo>
                <a:lnTo>
                  <a:pt x="58" y="23"/>
                </a:lnTo>
                <a:lnTo>
                  <a:pt x="58" y="25"/>
                </a:lnTo>
                <a:lnTo>
                  <a:pt x="63" y="25"/>
                </a:lnTo>
                <a:lnTo>
                  <a:pt x="65" y="25"/>
                </a:lnTo>
                <a:lnTo>
                  <a:pt x="65" y="26"/>
                </a:lnTo>
                <a:lnTo>
                  <a:pt x="66" y="26"/>
                </a:lnTo>
                <a:lnTo>
                  <a:pt x="75" y="26"/>
                </a:lnTo>
                <a:lnTo>
                  <a:pt x="79" y="26"/>
                </a:lnTo>
                <a:lnTo>
                  <a:pt x="91" y="26"/>
                </a:lnTo>
                <a:lnTo>
                  <a:pt x="92" y="26"/>
                </a:lnTo>
                <a:lnTo>
                  <a:pt x="94" y="26"/>
                </a:lnTo>
                <a:lnTo>
                  <a:pt x="96" y="26"/>
                </a:lnTo>
                <a:lnTo>
                  <a:pt x="98" y="26"/>
                </a:lnTo>
                <a:lnTo>
                  <a:pt x="101" y="26"/>
                </a:lnTo>
                <a:lnTo>
                  <a:pt x="103" y="26"/>
                </a:lnTo>
                <a:lnTo>
                  <a:pt x="105" y="26"/>
                </a:lnTo>
                <a:lnTo>
                  <a:pt x="106" y="26"/>
                </a:lnTo>
                <a:lnTo>
                  <a:pt x="110" y="27"/>
                </a:lnTo>
                <a:lnTo>
                  <a:pt x="114" y="27"/>
                </a:lnTo>
                <a:lnTo>
                  <a:pt x="118" y="27"/>
                </a:lnTo>
                <a:lnTo>
                  <a:pt x="119" y="27"/>
                </a:lnTo>
                <a:lnTo>
                  <a:pt x="124" y="27"/>
                </a:lnTo>
                <a:lnTo>
                  <a:pt x="126" y="27"/>
                </a:lnTo>
                <a:lnTo>
                  <a:pt x="127" y="27"/>
                </a:lnTo>
                <a:lnTo>
                  <a:pt x="128" y="27"/>
                </a:lnTo>
                <a:lnTo>
                  <a:pt x="129" y="27"/>
                </a:lnTo>
                <a:lnTo>
                  <a:pt x="130" y="27"/>
                </a:lnTo>
                <a:lnTo>
                  <a:pt x="131" y="27"/>
                </a:lnTo>
                <a:lnTo>
                  <a:pt x="132" y="27"/>
                </a:lnTo>
                <a:lnTo>
                  <a:pt x="134" y="27"/>
                </a:lnTo>
                <a:lnTo>
                  <a:pt x="135" y="27"/>
                </a:lnTo>
                <a:lnTo>
                  <a:pt x="136" y="27"/>
                </a:lnTo>
                <a:lnTo>
                  <a:pt x="137" y="27"/>
                </a:lnTo>
                <a:lnTo>
                  <a:pt x="138" y="27"/>
                </a:lnTo>
                <a:lnTo>
                  <a:pt x="139" y="27"/>
                </a:lnTo>
                <a:lnTo>
                  <a:pt x="140" y="27"/>
                </a:lnTo>
                <a:lnTo>
                  <a:pt x="141" y="27"/>
                </a:lnTo>
                <a:lnTo>
                  <a:pt x="143" y="27"/>
                </a:lnTo>
                <a:lnTo>
                  <a:pt x="145" y="27"/>
                </a:lnTo>
                <a:lnTo>
                  <a:pt x="145" y="64"/>
                </a:lnTo>
                <a:lnTo>
                  <a:pt x="145" y="65"/>
                </a:lnTo>
                <a:lnTo>
                  <a:pt x="145" y="66"/>
                </a:lnTo>
                <a:lnTo>
                  <a:pt x="145" y="67"/>
                </a:lnTo>
                <a:lnTo>
                  <a:pt x="145" y="68"/>
                </a:lnTo>
                <a:lnTo>
                  <a:pt x="145" y="69"/>
                </a:lnTo>
                <a:lnTo>
                  <a:pt x="145" y="72"/>
                </a:lnTo>
                <a:lnTo>
                  <a:pt x="145" y="73"/>
                </a:lnTo>
                <a:lnTo>
                  <a:pt x="145" y="74"/>
                </a:lnTo>
                <a:lnTo>
                  <a:pt x="145" y="75"/>
                </a:lnTo>
                <a:lnTo>
                  <a:pt x="145" y="76"/>
                </a:lnTo>
                <a:lnTo>
                  <a:pt x="145" y="77"/>
                </a:lnTo>
                <a:lnTo>
                  <a:pt x="145" y="79"/>
                </a:lnTo>
                <a:lnTo>
                  <a:pt x="145" y="81"/>
                </a:lnTo>
                <a:lnTo>
                  <a:pt x="145" y="82"/>
                </a:lnTo>
                <a:lnTo>
                  <a:pt x="146" y="82"/>
                </a:lnTo>
                <a:lnTo>
                  <a:pt x="149" y="82"/>
                </a:lnTo>
                <a:lnTo>
                  <a:pt x="154" y="82"/>
                </a:lnTo>
                <a:lnTo>
                  <a:pt x="163" y="82"/>
                </a:lnTo>
                <a:lnTo>
                  <a:pt x="172" y="82"/>
                </a:lnTo>
                <a:lnTo>
                  <a:pt x="175" y="82"/>
                </a:lnTo>
                <a:lnTo>
                  <a:pt x="177" y="82"/>
                </a:lnTo>
                <a:lnTo>
                  <a:pt x="181" y="82"/>
                </a:lnTo>
                <a:lnTo>
                  <a:pt x="189" y="82"/>
                </a:lnTo>
                <a:lnTo>
                  <a:pt x="198" y="82"/>
                </a:lnTo>
                <a:lnTo>
                  <a:pt x="198" y="83"/>
                </a:lnTo>
                <a:lnTo>
                  <a:pt x="198" y="86"/>
                </a:lnTo>
                <a:lnTo>
                  <a:pt x="198" y="90"/>
                </a:lnTo>
                <a:lnTo>
                  <a:pt x="198" y="91"/>
                </a:lnTo>
                <a:lnTo>
                  <a:pt x="198" y="93"/>
                </a:lnTo>
                <a:lnTo>
                  <a:pt x="198" y="94"/>
                </a:lnTo>
                <a:lnTo>
                  <a:pt x="198" y="95"/>
                </a:lnTo>
                <a:lnTo>
                  <a:pt x="198" y="100"/>
                </a:lnTo>
                <a:lnTo>
                  <a:pt x="198" y="101"/>
                </a:lnTo>
                <a:lnTo>
                  <a:pt x="198" y="102"/>
                </a:lnTo>
                <a:lnTo>
                  <a:pt x="198" y="104"/>
                </a:lnTo>
                <a:lnTo>
                  <a:pt x="198" y="106"/>
                </a:lnTo>
                <a:lnTo>
                  <a:pt x="198" y="107"/>
                </a:lnTo>
                <a:lnTo>
                  <a:pt x="198" y="108"/>
                </a:lnTo>
                <a:lnTo>
                  <a:pt x="198" y="109"/>
                </a:lnTo>
                <a:lnTo>
                  <a:pt x="198" y="110"/>
                </a:lnTo>
                <a:lnTo>
                  <a:pt x="198" y="111"/>
                </a:lnTo>
                <a:lnTo>
                  <a:pt x="198" y="112"/>
                </a:lnTo>
                <a:lnTo>
                  <a:pt x="198" y="114"/>
                </a:lnTo>
                <a:lnTo>
                  <a:pt x="198" y="115"/>
                </a:lnTo>
                <a:lnTo>
                  <a:pt x="198" y="116"/>
                </a:lnTo>
                <a:lnTo>
                  <a:pt x="198" y="118"/>
                </a:lnTo>
                <a:lnTo>
                  <a:pt x="198" y="119"/>
                </a:lnTo>
                <a:lnTo>
                  <a:pt x="198" y="120"/>
                </a:lnTo>
                <a:lnTo>
                  <a:pt x="198" y="122"/>
                </a:lnTo>
                <a:lnTo>
                  <a:pt x="198" y="123"/>
                </a:lnTo>
                <a:lnTo>
                  <a:pt x="198" y="124"/>
                </a:lnTo>
                <a:lnTo>
                  <a:pt x="198" y="125"/>
                </a:lnTo>
                <a:lnTo>
                  <a:pt x="198" y="126"/>
                </a:lnTo>
                <a:lnTo>
                  <a:pt x="198" y="127"/>
                </a:lnTo>
                <a:lnTo>
                  <a:pt x="198" y="128"/>
                </a:lnTo>
                <a:lnTo>
                  <a:pt x="198" y="131"/>
                </a:lnTo>
                <a:lnTo>
                  <a:pt x="198" y="132"/>
                </a:lnTo>
                <a:lnTo>
                  <a:pt x="198" y="133"/>
                </a:lnTo>
                <a:lnTo>
                  <a:pt x="198" y="135"/>
                </a:lnTo>
                <a:lnTo>
                  <a:pt x="198" y="136"/>
                </a:lnTo>
                <a:lnTo>
                  <a:pt x="199" y="137"/>
                </a:lnTo>
                <a:lnTo>
                  <a:pt x="199" y="139"/>
                </a:lnTo>
                <a:lnTo>
                  <a:pt x="199" y="140"/>
                </a:lnTo>
                <a:lnTo>
                  <a:pt x="199" y="141"/>
                </a:lnTo>
                <a:lnTo>
                  <a:pt x="199" y="145"/>
                </a:lnTo>
                <a:lnTo>
                  <a:pt x="199" y="148"/>
                </a:lnTo>
                <a:lnTo>
                  <a:pt x="199" y="150"/>
                </a:lnTo>
                <a:lnTo>
                  <a:pt x="199" y="152"/>
                </a:lnTo>
                <a:lnTo>
                  <a:pt x="199" y="153"/>
                </a:lnTo>
                <a:lnTo>
                  <a:pt x="199" y="154"/>
                </a:lnTo>
                <a:lnTo>
                  <a:pt x="199" y="156"/>
                </a:lnTo>
                <a:lnTo>
                  <a:pt x="199" y="157"/>
                </a:lnTo>
                <a:lnTo>
                  <a:pt x="199" y="158"/>
                </a:lnTo>
                <a:lnTo>
                  <a:pt x="198" y="159"/>
                </a:lnTo>
                <a:lnTo>
                  <a:pt x="198" y="160"/>
                </a:lnTo>
                <a:lnTo>
                  <a:pt x="198" y="161"/>
                </a:lnTo>
                <a:lnTo>
                  <a:pt x="198" y="162"/>
                </a:lnTo>
                <a:lnTo>
                  <a:pt x="198" y="164"/>
                </a:lnTo>
                <a:lnTo>
                  <a:pt x="198" y="165"/>
                </a:lnTo>
                <a:lnTo>
                  <a:pt x="198" y="166"/>
                </a:lnTo>
                <a:lnTo>
                  <a:pt x="198" y="167"/>
                </a:lnTo>
                <a:lnTo>
                  <a:pt x="198" y="168"/>
                </a:lnTo>
                <a:lnTo>
                  <a:pt x="198" y="169"/>
                </a:lnTo>
                <a:lnTo>
                  <a:pt x="198" y="170"/>
                </a:lnTo>
                <a:lnTo>
                  <a:pt x="198" y="173"/>
                </a:lnTo>
                <a:lnTo>
                  <a:pt x="198" y="174"/>
                </a:lnTo>
                <a:lnTo>
                  <a:pt x="198" y="175"/>
                </a:lnTo>
                <a:lnTo>
                  <a:pt x="198" y="176"/>
                </a:lnTo>
                <a:lnTo>
                  <a:pt x="198" y="177"/>
                </a:lnTo>
                <a:lnTo>
                  <a:pt x="198" y="178"/>
                </a:lnTo>
                <a:lnTo>
                  <a:pt x="198" y="179"/>
                </a:lnTo>
                <a:lnTo>
                  <a:pt x="198" y="181"/>
                </a:lnTo>
                <a:lnTo>
                  <a:pt x="198" y="182"/>
                </a:lnTo>
                <a:lnTo>
                  <a:pt x="198" y="183"/>
                </a:lnTo>
                <a:lnTo>
                  <a:pt x="198" y="184"/>
                </a:lnTo>
                <a:lnTo>
                  <a:pt x="198" y="185"/>
                </a:lnTo>
                <a:lnTo>
                  <a:pt x="198" y="186"/>
                </a:lnTo>
                <a:lnTo>
                  <a:pt x="198" y="187"/>
                </a:lnTo>
                <a:lnTo>
                  <a:pt x="198" y="189"/>
                </a:lnTo>
                <a:lnTo>
                  <a:pt x="198" y="190"/>
                </a:lnTo>
                <a:lnTo>
                  <a:pt x="198" y="191"/>
                </a:lnTo>
                <a:lnTo>
                  <a:pt x="198" y="192"/>
                </a:lnTo>
                <a:lnTo>
                  <a:pt x="198" y="193"/>
                </a:lnTo>
                <a:lnTo>
                  <a:pt x="198" y="194"/>
                </a:lnTo>
                <a:lnTo>
                  <a:pt x="198" y="195"/>
                </a:lnTo>
                <a:lnTo>
                  <a:pt x="198" y="198"/>
                </a:lnTo>
                <a:lnTo>
                  <a:pt x="198" y="199"/>
                </a:lnTo>
                <a:lnTo>
                  <a:pt x="198" y="201"/>
                </a:lnTo>
                <a:lnTo>
                  <a:pt x="198" y="202"/>
                </a:lnTo>
                <a:lnTo>
                  <a:pt x="198" y="204"/>
                </a:lnTo>
                <a:lnTo>
                  <a:pt x="198" y="206"/>
                </a:lnTo>
                <a:lnTo>
                  <a:pt x="198" y="207"/>
                </a:lnTo>
                <a:lnTo>
                  <a:pt x="198" y="208"/>
                </a:lnTo>
                <a:lnTo>
                  <a:pt x="198" y="209"/>
                </a:lnTo>
                <a:lnTo>
                  <a:pt x="198" y="210"/>
                </a:lnTo>
                <a:lnTo>
                  <a:pt x="198" y="211"/>
                </a:lnTo>
                <a:lnTo>
                  <a:pt x="198" y="212"/>
                </a:lnTo>
                <a:lnTo>
                  <a:pt x="198" y="214"/>
                </a:lnTo>
                <a:lnTo>
                  <a:pt x="198" y="215"/>
                </a:lnTo>
                <a:lnTo>
                  <a:pt x="198" y="216"/>
                </a:lnTo>
                <a:lnTo>
                  <a:pt x="198" y="217"/>
                </a:lnTo>
                <a:lnTo>
                  <a:pt x="198" y="218"/>
                </a:lnTo>
                <a:lnTo>
                  <a:pt x="198" y="219"/>
                </a:lnTo>
                <a:lnTo>
                  <a:pt x="198" y="220"/>
                </a:lnTo>
                <a:lnTo>
                  <a:pt x="198" y="221"/>
                </a:lnTo>
                <a:lnTo>
                  <a:pt x="198" y="223"/>
                </a:lnTo>
                <a:lnTo>
                  <a:pt x="198" y="224"/>
                </a:lnTo>
                <a:lnTo>
                  <a:pt x="198" y="225"/>
                </a:lnTo>
                <a:lnTo>
                  <a:pt x="198" y="226"/>
                </a:lnTo>
                <a:lnTo>
                  <a:pt x="198" y="227"/>
                </a:lnTo>
                <a:lnTo>
                  <a:pt x="198" y="228"/>
                </a:lnTo>
                <a:lnTo>
                  <a:pt x="197" y="228"/>
                </a:lnTo>
                <a:lnTo>
                  <a:pt x="196" y="228"/>
                </a:lnTo>
                <a:lnTo>
                  <a:pt x="195" y="228"/>
                </a:lnTo>
                <a:lnTo>
                  <a:pt x="193" y="228"/>
                </a:lnTo>
                <a:lnTo>
                  <a:pt x="193" y="229"/>
                </a:lnTo>
                <a:lnTo>
                  <a:pt x="195" y="231"/>
                </a:lnTo>
                <a:lnTo>
                  <a:pt x="196" y="232"/>
                </a:lnTo>
                <a:lnTo>
                  <a:pt x="197" y="233"/>
                </a:lnTo>
                <a:lnTo>
                  <a:pt x="199" y="236"/>
                </a:lnTo>
                <a:lnTo>
                  <a:pt x="200" y="237"/>
                </a:lnTo>
                <a:lnTo>
                  <a:pt x="201" y="240"/>
                </a:lnTo>
                <a:lnTo>
                  <a:pt x="203" y="241"/>
                </a:lnTo>
                <a:lnTo>
                  <a:pt x="204" y="242"/>
                </a:lnTo>
                <a:lnTo>
                  <a:pt x="204" y="243"/>
                </a:lnTo>
                <a:lnTo>
                  <a:pt x="205" y="244"/>
                </a:lnTo>
                <a:lnTo>
                  <a:pt x="206" y="245"/>
                </a:lnTo>
                <a:lnTo>
                  <a:pt x="207" y="246"/>
                </a:lnTo>
                <a:lnTo>
                  <a:pt x="207" y="248"/>
                </a:lnTo>
                <a:lnTo>
                  <a:pt x="208" y="249"/>
                </a:lnTo>
                <a:lnTo>
                  <a:pt x="209" y="250"/>
                </a:lnTo>
                <a:lnTo>
                  <a:pt x="209" y="251"/>
                </a:lnTo>
                <a:lnTo>
                  <a:pt x="210" y="251"/>
                </a:lnTo>
                <a:lnTo>
                  <a:pt x="212" y="252"/>
                </a:lnTo>
                <a:lnTo>
                  <a:pt x="212" y="253"/>
                </a:lnTo>
                <a:lnTo>
                  <a:pt x="213" y="254"/>
                </a:lnTo>
                <a:lnTo>
                  <a:pt x="215" y="254"/>
                </a:lnTo>
                <a:lnTo>
                  <a:pt x="216" y="254"/>
                </a:lnTo>
                <a:lnTo>
                  <a:pt x="217" y="254"/>
                </a:lnTo>
                <a:lnTo>
                  <a:pt x="218" y="254"/>
                </a:lnTo>
                <a:lnTo>
                  <a:pt x="218" y="256"/>
                </a:lnTo>
                <a:lnTo>
                  <a:pt x="219" y="256"/>
                </a:lnTo>
                <a:lnTo>
                  <a:pt x="219" y="258"/>
                </a:lnTo>
                <a:lnTo>
                  <a:pt x="221" y="258"/>
                </a:lnTo>
                <a:lnTo>
                  <a:pt x="222" y="258"/>
                </a:lnTo>
                <a:lnTo>
                  <a:pt x="222" y="257"/>
                </a:lnTo>
                <a:lnTo>
                  <a:pt x="222" y="256"/>
                </a:lnTo>
                <a:lnTo>
                  <a:pt x="222" y="254"/>
                </a:lnTo>
                <a:lnTo>
                  <a:pt x="225" y="254"/>
                </a:lnTo>
                <a:lnTo>
                  <a:pt x="225" y="257"/>
                </a:lnTo>
                <a:lnTo>
                  <a:pt x="225" y="256"/>
                </a:lnTo>
                <a:lnTo>
                  <a:pt x="226" y="256"/>
                </a:lnTo>
                <a:lnTo>
                  <a:pt x="226" y="254"/>
                </a:lnTo>
                <a:lnTo>
                  <a:pt x="229" y="254"/>
                </a:lnTo>
                <a:lnTo>
                  <a:pt x="230" y="254"/>
                </a:lnTo>
                <a:lnTo>
                  <a:pt x="233" y="254"/>
                </a:lnTo>
                <a:lnTo>
                  <a:pt x="234" y="254"/>
                </a:lnTo>
                <a:lnTo>
                  <a:pt x="235" y="254"/>
                </a:lnTo>
                <a:lnTo>
                  <a:pt x="236" y="254"/>
                </a:lnTo>
                <a:lnTo>
                  <a:pt x="238" y="254"/>
                </a:lnTo>
                <a:lnTo>
                  <a:pt x="239" y="254"/>
                </a:lnTo>
                <a:lnTo>
                  <a:pt x="240" y="254"/>
                </a:lnTo>
                <a:lnTo>
                  <a:pt x="240" y="253"/>
                </a:lnTo>
                <a:lnTo>
                  <a:pt x="240" y="252"/>
                </a:lnTo>
                <a:lnTo>
                  <a:pt x="240" y="251"/>
                </a:lnTo>
                <a:lnTo>
                  <a:pt x="240" y="250"/>
                </a:lnTo>
                <a:lnTo>
                  <a:pt x="240" y="249"/>
                </a:lnTo>
                <a:lnTo>
                  <a:pt x="240" y="246"/>
                </a:lnTo>
                <a:lnTo>
                  <a:pt x="240" y="245"/>
                </a:lnTo>
                <a:lnTo>
                  <a:pt x="242" y="245"/>
                </a:lnTo>
                <a:lnTo>
                  <a:pt x="243" y="245"/>
                </a:lnTo>
                <a:lnTo>
                  <a:pt x="244" y="245"/>
                </a:lnTo>
                <a:lnTo>
                  <a:pt x="247" y="245"/>
                </a:lnTo>
                <a:lnTo>
                  <a:pt x="248" y="245"/>
                </a:lnTo>
                <a:lnTo>
                  <a:pt x="249" y="245"/>
                </a:lnTo>
                <a:lnTo>
                  <a:pt x="251" y="245"/>
                </a:lnTo>
                <a:lnTo>
                  <a:pt x="252" y="245"/>
                </a:lnTo>
                <a:lnTo>
                  <a:pt x="253" y="245"/>
                </a:lnTo>
                <a:lnTo>
                  <a:pt x="253" y="246"/>
                </a:lnTo>
                <a:lnTo>
                  <a:pt x="253" y="248"/>
                </a:lnTo>
                <a:lnTo>
                  <a:pt x="253" y="249"/>
                </a:lnTo>
                <a:lnTo>
                  <a:pt x="253" y="250"/>
                </a:lnTo>
                <a:lnTo>
                  <a:pt x="253" y="251"/>
                </a:lnTo>
                <a:lnTo>
                  <a:pt x="253" y="252"/>
                </a:lnTo>
                <a:lnTo>
                  <a:pt x="253" y="253"/>
                </a:lnTo>
                <a:lnTo>
                  <a:pt x="253" y="254"/>
                </a:lnTo>
                <a:lnTo>
                  <a:pt x="257" y="254"/>
                </a:lnTo>
                <a:lnTo>
                  <a:pt x="258" y="254"/>
                </a:lnTo>
                <a:lnTo>
                  <a:pt x="260" y="254"/>
                </a:lnTo>
                <a:lnTo>
                  <a:pt x="261" y="254"/>
                </a:lnTo>
                <a:lnTo>
                  <a:pt x="261" y="256"/>
                </a:lnTo>
                <a:lnTo>
                  <a:pt x="261" y="258"/>
                </a:lnTo>
                <a:lnTo>
                  <a:pt x="261" y="259"/>
                </a:lnTo>
                <a:lnTo>
                  <a:pt x="261" y="260"/>
                </a:lnTo>
                <a:lnTo>
                  <a:pt x="261" y="261"/>
                </a:lnTo>
                <a:lnTo>
                  <a:pt x="261" y="262"/>
                </a:lnTo>
                <a:lnTo>
                  <a:pt x="261" y="263"/>
                </a:lnTo>
                <a:lnTo>
                  <a:pt x="262" y="263"/>
                </a:lnTo>
                <a:lnTo>
                  <a:pt x="264" y="263"/>
                </a:lnTo>
                <a:lnTo>
                  <a:pt x="265" y="263"/>
                </a:lnTo>
                <a:lnTo>
                  <a:pt x="266" y="263"/>
                </a:lnTo>
                <a:lnTo>
                  <a:pt x="267" y="263"/>
                </a:lnTo>
                <a:lnTo>
                  <a:pt x="268" y="263"/>
                </a:lnTo>
                <a:lnTo>
                  <a:pt x="269" y="263"/>
                </a:lnTo>
                <a:lnTo>
                  <a:pt x="270" y="263"/>
                </a:lnTo>
                <a:lnTo>
                  <a:pt x="272" y="263"/>
                </a:lnTo>
                <a:lnTo>
                  <a:pt x="274" y="263"/>
                </a:lnTo>
                <a:lnTo>
                  <a:pt x="275" y="263"/>
                </a:lnTo>
                <a:lnTo>
                  <a:pt x="276" y="263"/>
                </a:lnTo>
                <a:lnTo>
                  <a:pt x="277" y="263"/>
                </a:lnTo>
                <a:lnTo>
                  <a:pt x="279" y="263"/>
                </a:lnTo>
                <a:lnTo>
                  <a:pt x="279" y="266"/>
                </a:lnTo>
                <a:lnTo>
                  <a:pt x="279" y="267"/>
                </a:lnTo>
                <a:lnTo>
                  <a:pt x="279" y="268"/>
                </a:lnTo>
                <a:lnTo>
                  <a:pt x="281" y="268"/>
                </a:lnTo>
                <a:lnTo>
                  <a:pt x="283" y="268"/>
                </a:lnTo>
                <a:lnTo>
                  <a:pt x="284" y="268"/>
                </a:lnTo>
                <a:lnTo>
                  <a:pt x="284" y="267"/>
                </a:lnTo>
                <a:lnTo>
                  <a:pt x="284" y="266"/>
                </a:lnTo>
                <a:lnTo>
                  <a:pt x="284" y="265"/>
                </a:lnTo>
                <a:lnTo>
                  <a:pt x="284" y="263"/>
                </a:lnTo>
                <a:lnTo>
                  <a:pt x="285" y="263"/>
                </a:lnTo>
                <a:lnTo>
                  <a:pt x="286" y="263"/>
                </a:lnTo>
                <a:lnTo>
                  <a:pt x="287" y="263"/>
                </a:lnTo>
                <a:lnTo>
                  <a:pt x="289" y="263"/>
                </a:lnTo>
                <a:lnTo>
                  <a:pt x="291" y="263"/>
                </a:lnTo>
                <a:lnTo>
                  <a:pt x="292" y="263"/>
                </a:lnTo>
                <a:lnTo>
                  <a:pt x="293" y="263"/>
                </a:lnTo>
                <a:lnTo>
                  <a:pt x="294" y="263"/>
                </a:lnTo>
                <a:lnTo>
                  <a:pt x="295" y="263"/>
                </a:lnTo>
                <a:lnTo>
                  <a:pt x="296" y="263"/>
                </a:lnTo>
                <a:lnTo>
                  <a:pt x="298" y="263"/>
                </a:lnTo>
                <a:lnTo>
                  <a:pt x="299" y="263"/>
                </a:lnTo>
                <a:lnTo>
                  <a:pt x="300" y="263"/>
                </a:lnTo>
                <a:lnTo>
                  <a:pt x="301" y="263"/>
                </a:lnTo>
                <a:lnTo>
                  <a:pt x="302" y="263"/>
                </a:lnTo>
                <a:lnTo>
                  <a:pt x="305" y="263"/>
                </a:lnTo>
                <a:lnTo>
                  <a:pt x="307" y="263"/>
                </a:lnTo>
                <a:lnTo>
                  <a:pt x="308" y="263"/>
                </a:lnTo>
                <a:lnTo>
                  <a:pt x="309" y="263"/>
                </a:lnTo>
                <a:lnTo>
                  <a:pt x="310" y="263"/>
                </a:lnTo>
                <a:lnTo>
                  <a:pt x="311" y="263"/>
                </a:lnTo>
                <a:lnTo>
                  <a:pt x="312" y="263"/>
                </a:lnTo>
                <a:lnTo>
                  <a:pt x="313" y="263"/>
                </a:lnTo>
                <a:lnTo>
                  <a:pt x="315" y="263"/>
                </a:lnTo>
                <a:lnTo>
                  <a:pt x="316" y="263"/>
                </a:lnTo>
                <a:lnTo>
                  <a:pt x="317" y="263"/>
                </a:lnTo>
                <a:lnTo>
                  <a:pt x="318" y="263"/>
                </a:lnTo>
                <a:lnTo>
                  <a:pt x="319" y="263"/>
                </a:lnTo>
                <a:lnTo>
                  <a:pt x="320" y="263"/>
                </a:lnTo>
                <a:lnTo>
                  <a:pt x="321" y="263"/>
                </a:lnTo>
                <a:lnTo>
                  <a:pt x="322" y="263"/>
                </a:lnTo>
                <a:lnTo>
                  <a:pt x="325" y="263"/>
                </a:lnTo>
                <a:lnTo>
                  <a:pt x="326" y="263"/>
                </a:lnTo>
                <a:lnTo>
                  <a:pt x="327" y="263"/>
                </a:lnTo>
                <a:lnTo>
                  <a:pt x="328" y="263"/>
                </a:lnTo>
                <a:lnTo>
                  <a:pt x="329" y="263"/>
                </a:lnTo>
                <a:lnTo>
                  <a:pt x="330" y="263"/>
                </a:lnTo>
                <a:lnTo>
                  <a:pt x="331" y="263"/>
                </a:lnTo>
                <a:lnTo>
                  <a:pt x="333" y="263"/>
                </a:lnTo>
                <a:lnTo>
                  <a:pt x="334" y="263"/>
                </a:lnTo>
                <a:lnTo>
                  <a:pt x="335" y="263"/>
                </a:lnTo>
                <a:lnTo>
                  <a:pt x="336" y="263"/>
                </a:lnTo>
                <a:lnTo>
                  <a:pt x="337" y="263"/>
                </a:lnTo>
                <a:lnTo>
                  <a:pt x="338" y="263"/>
                </a:lnTo>
                <a:lnTo>
                  <a:pt x="339" y="263"/>
                </a:lnTo>
                <a:lnTo>
                  <a:pt x="342" y="263"/>
                </a:lnTo>
                <a:lnTo>
                  <a:pt x="342" y="266"/>
                </a:lnTo>
                <a:lnTo>
                  <a:pt x="342" y="268"/>
                </a:lnTo>
                <a:lnTo>
                  <a:pt x="342" y="269"/>
                </a:lnTo>
                <a:lnTo>
                  <a:pt x="342" y="270"/>
                </a:lnTo>
                <a:lnTo>
                  <a:pt x="342" y="271"/>
                </a:lnTo>
                <a:lnTo>
                  <a:pt x="342" y="273"/>
                </a:lnTo>
                <a:lnTo>
                  <a:pt x="342" y="274"/>
                </a:lnTo>
                <a:lnTo>
                  <a:pt x="342" y="275"/>
                </a:lnTo>
                <a:lnTo>
                  <a:pt x="342" y="276"/>
                </a:lnTo>
                <a:lnTo>
                  <a:pt x="342" y="277"/>
                </a:lnTo>
                <a:lnTo>
                  <a:pt x="342" y="281"/>
                </a:lnTo>
                <a:lnTo>
                  <a:pt x="342" y="282"/>
                </a:lnTo>
                <a:lnTo>
                  <a:pt x="342" y="283"/>
                </a:lnTo>
                <a:lnTo>
                  <a:pt x="342" y="284"/>
                </a:lnTo>
                <a:lnTo>
                  <a:pt x="342" y="285"/>
                </a:lnTo>
                <a:lnTo>
                  <a:pt x="342" y="286"/>
                </a:lnTo>
                <a:lnTo>
                  <a:pt x="342" y="288"/>
                </a:lnTo>
                <a:lnTo>
                  <a:pt x="342" y="290"/>
                </a:lnTo>
                <a:lnTo>
                  <a:pt x="342" y="291"/>
                </a:lnTo>
                <a:lnTo>
                  <a:pt x="342" y="292"/>
                </a:lnTo>
                <a:lnTo>
                  <a:pt x="342" y="295"/>
                </a:lnTo>
                <a:lnTo>
                  <a:pt x="342" y="296"/>
                </a:lnTo>
                <a:lnTo>
                  <a:pt x="342" y="298"/>
                </a:lnTo>
                <a:lnTo>
                  <a:pt x="342" y="299"/>
                </a:lnTo>
                <a:lnTo>
                  <a:pt x="342" y="300"/>
                </a:lnTo>
                <a:lnTo>
                  <a:pt x="341" y="300"/>
                </a:lnTo>
                <a:lnTo>
                  <a:pt x="339" y="300"/>
                </a:lnTo>
                <a:lnTo>
                  <a:pt x="338" y="300"/>
                </a:lnTo>
                <a:lnTo>
                  <a:pt x="337" y="300"/>
                </a:lnTo>
                <a:lnTo>
                  <a:pt x="336" y="300"/>
                </a:lnTo>
                <a:lnTo>
                  <a:pt x="335" y="300"/>
                </a:lnTo>
                <a:lnTo>
                  <a:pt x="334" y="300"/>
                </a:lnTo>
                <a:lnTo>
                  <a:pt x="333" y="300"/>
                </a:lnTo>
                <a:lnTo>
                  <a:pt x="331" y="300"/>
                </a:lnTo>
                <a:lnTo>
                  <a:pt x="330" y="300"/>
                </a:lnTo>
                <a:lnTo>
                  <a:pt x="329" y="300"/>
                </a:lnTo>
                <a:lnTo>
                  <a:pt x="328" y="300"/>
                </a:lnTo>
                <a:lnTo>
                  <a:pt x="325" y="300"/>
                </a:lnTo>
                <a:lnTo>
                  <a:pt x="324" y="300"/>
                </a:lnTo>
                <a:lnTo>
                  <a:pt x="322" y="300"/>
                </a:lnTo>
                <a:lnTo>
                  <a:pt x="321" y="300"/>
                </a:lnTo>
                <a:lnTo>
                  <a:pt x="320" y="300"/>
                </a:lnTo>
                <a:lnTo>
                  <a:pt x="319" y="300"/>
                </a:lnTo>
                <a:lnTo>
                  <a:pt x="318" y="300"/>
                </a:lnTo>
                <a:lnTo>
                  <a:pt x="317" y="300"/>
                </a:lnTo>
                <a:lnTo>
                  <a:pt x="316" y="300"/>
                </a:lnTo>
                <a:lnTo>
                  <a:pt x="315" y="300"/>
                </a:lnTo>
                <a:lnTo>
                  <a:pt x="313" y="300"/>
                </a:lnTo>
                <a:lnTo>
                  <a:pt x="312" y="300"/>
                </a:lnTo>
                <a:lnTo>
                  <a:pt x="311" y="300"/>
                </a:lnTo>
                <a:lnTo>
                  <a:pt x="310" y="300"/>
                </a:lnTo>
                <a:lnTo>
                  <a:pt x="309" y="300"/>
                </a:lnTo>
                <a:lnTo>
                  <a:pt x="308" y="300"/>
                </a:lnTo>
                <a:lnTo>
                  <a:pt x="307" y="300"/>
                </a:lnTo>
                <a:lnTo>
                  <a:pt x="305" y="300"/>
                </a:lnTo>
                <a:lnTo>
                  <a:pt x="304" y="300"/>
                </a:lnTo>
                <a:lnTo>
                  <a:pt x="303" y="300"/>
                </a:lnTo>
                <a:lnTo>
                  <a:pt x="301" y="300"/>
                </a:lnTo>
                <a:lnTo>
                  <a:pt x="300" y="300"/>
                </a:lnTo>
                <a:lnTo>
                  <a:pt x="299" y="300"/>
                </a:lnTo>
                <a:lnTo>
                  <a:pt x="299" y="301"/>
                </a:lnTo>
                <a:lnTo>
                  <a:pt x="299" y="302"/>
                </a:lnTo>
                <a:lnTo>
                  <a:pt x="298" y="302"/>
                </a:lnTo>
                <a:lnTo>
                  <a:pt x="298" y="304"/>
                </a:lnTo>
                <a:lnTo>
                  <a:pt x="296" y="304"/>
                </a:lnTo>
                <a:lnTo>
                  <a:pt x="296" y="303"/>
                </a:lnTo>
                <a:lnTo>
                  <a:pt x="296" y="302"/>
                </a:lnTo>
                <a:lnTo>
                  <a:pt x="296" y="301"/>
                </a:lnTo>
                <a:lnTo>
                  <a:pt x="296" y="300"/>
                </a:lnTo>
                <a:lnTo>
                  <a:pt x="295" y="300"/>
                </a:lnTo>
                <a:lnTo>
                  <a:pt x="294" y="300"/>
                </a:lnTo>
                <a:lnTo>
                  <a:pt x="293" y="300"/>
                </a:lnTo>
                <a:lnTo>
                  <a:pt x="293" y="299"/>
                </a:lnTo>
                <a:lnTo>
                  <a:pt x="293" y="296"/>
                </a:lnTo>
                <a:lnTo>
                  <a:pt x="293" y="295"/>
                </a:lnTo>
                <a:lnTo>
                  <a:pt x="292" y="295"/>
                </a:lnTo>
                <a:lnTo>
                  <a:pt x="291" y="295"/>
                </a:lnTo>
                <a:lnTo>
                  <a:pt x="291" y="296"/>
                </a:lnTo>
                <a:lnTo>
                  <a:pt x="290" y="296"/>
                </a:lnTo>
                <a:lnTo>
                  <a:pt x="289" y="296"/>
                </a:lnTo>
                <a:lnTo>
                  <a:pt x="289" y="298"/>
                </a:lnTo>
                <a:lnTo>
                  <a:pt x="289" y="299"/>
                </a:lnTo>
                <a:lnTo>
                  <a:pt x="289" y="300"/>
                </a:lnTo>
                <a:lnTo>
                  <a:pt x="287" y="300"/>
                </a:lnTo>
                <a:lnTo>
                  <a:pt x="289" y="300"/>
                </a:lnTo>
                <a:lnTo>
                  <a:pt x="290" y="301"/>
                </a:lnTo>
                <a:lnTo>
                  <a:pt x="290" y="302"/>
                </a:lnTo>
                <a:lnTo>
                  <a:pt x="291" y="302"/>
                </a:lnTo>
                <a:lnTo>
                  <a:pt x="292" y="303"/>
                </a:lnTo>
                <a:lnTo>
                  <a:pt x="292" y="304"/>
                </a:lnTo>
                <a:lnTo>
                  <a:pt x="293" y="305"/>
                </a:lnTo>
                <a:lnTo>
                  <a:pt x="294" y="307"/>
                </a:lnTo>
                <a:lnTo>
                  <a:pt x="295" y="308"/>
                </a:lnTo>
                <a:lnTo>
                  <a:pt x="296" y="308"/>
                </a:lnTo>
                <a:lnTo>
                  <a:pt x="298" y="310"/>
                </a:lnTo>
                <a:lnTo>
                  <a:pt x="299" y="310"/>
                </a:lnTo>
                <a:lnTo>
                  <a:pt x="299" y="311"/>
                </a:lnTo>
                <a:lnTo>
                  <a:pt x="300" y="312"/>
                </a:lnTo>
                <a:lnTo>
                  <a:pt x="303" y="316"/>
                </a:lnTo>
                <a:lnTo>
                  <a:pt x="304" y="318"/>
                </a:lnTo>
                <a:lnTo>
                  <a:pt x="303" y="317"/>
                </a:lnTo>
                <a:lnTo>
                  <a:pt x="302" y="316"/>
                </a:lnTo>
                <a:lnTo>
                  <a:pt x="301" y="315"/>
                </a:lnTo>
                <a:lnTo>
                  <a:pt x="300" y="313"/>
                </a:lnTo>
                <a:lnTo>
                  <a:pt x="300" y="312"/>
                </a:lnTo>
                <a:lnTo>
                  <a:pt x="299" y="313"/>
                </a:lnTo>
                <a:lnTo>
                  <a:pt x="300" y="315"/>
                </a:lnTo>
                <a:lnTo>
                  <a:pt x="301" y="316"/>
                </a:lnTo>
                <a:lnTo>
                  <a:pt x="302" y="317"/>
                </a:lnTo>
                <a:lnTo>
                  <a:pt x="302" y="318"/>
                </a:lnTo>
                <a:lnTo>
                  <a:pt x="301" y="318"/>
                </a:lnTo>
                <a:lnTo>
                  <a:pt x="301" y="317"/>
                </a:lnTo>
                <a:lnTo>
                  <a:pt x="301" y="318"/>
                </a:lnTo>
                <a:lnTo>
                  <a:pt x="300" y="318"/>
                </a:lnTo>
                <a:lnTo>
                  <a:pt x="299" y="318"/>
                </a:lnTo>
                <a:lnTo>
                  <a:pt x="298" y="318"/>
                </a:lnTo>
                <a:lnTo>
                  <a:pt x="295" y="318"/>
                </a:lnTo>
                <a:lnTo>
                  <a:pt x="294" y="318"/>
                </a:lnTo>
                <a:lnTo>
                  <a:pt x="293" y="318"/>
                </a:lnTo>
                <a:lnTo>
                  <a:pt x="291" y="318"/>
                </a:lnTo>
                <a:lnTo>
                  <a:pt x="290" y="318"/>
                </a:lnTo>
                <a:lnTo>
                  <a:pt x="289" y="318"/>
                </a:lnTo>
                <a:lnTo>
                  <a:pt x="287" y="318"/>
                </a:lnTo>
                <a:lnTo>
                  <a:pt x="286" y="318"/>
                </a:lnTo>
                <a:lnTo>
                  <a:pt x="285" y="318"/>
                </a:lnTo>
                <a:lnTo>
                  <a:pt x="284" y="318"/>
                </a:lnTo>
                <a:lnTo>
                  <a:pt x="283" y="318"/>
                </a:lnTo>
                <a:lnTo>
                  <a:pt x="282" y="318"/>
                </a:lnTo>
                <a:lnTo>
                  <a:pt x="279" y="318"/>
                </a:lnTo>
                <a:lnTo>
                  <a:pt x="278" y="318"/>
                </a:lnTo>
                <a:lnTo>
                  <a:pt x="277" y="318"/>
                </a:lnTo>
                <a:lnTo>
                  <a:pt x="276" y="318"/>
                </a:lnTo>
                <a:lnTo>
                  <a:pt x="273" y="318"/>
                </a:lnTo>
                <a:lnTo>
                  <a:pt x="272" y="318"/>
                </a:lnTo>
                <a:lnTo>
                  <a:pt x="270" y="318"/>
                </a:lnTo>
                <a:lnTo>
                  <a:pt x="269" y="318"/>
                </a:lnTo>
                <a:lnTo>
                  <a:pt x="268" y="318"/>
                </a:lnTo>
                <a:lnTo>
                  <a:pt x="266" y="318"/>
                </a:lnTo>
                <a:lnTo>
                  <a:pt x="265" y="318"/>
                </a:lnTo>
                <a:lnTo>
                  <a:pt x="262" y="318"/>
                </a:lnTo>
                <a:lnTo>
                  <a:pt x="260" y="318"/>
                </a:lnTo>
                <a:lnTo>
                  <a:pt x="259" y="318"/>
                </a:lnTo>
                <a:lnTo>
                  <a:pt x="258" y="318"/>
                </a:lnTo>
                <a:lnTo>
                  <a:pt x="257" y="318"/>
                </a:lnTo>
                <a:lnTo>
                  <a:pt x="255" y="318"/>
                </a:lnTo>
                <a:lnTo>
                  <a:pt x="253" y="318"/>
                </a:lnTo>
                <a:lnTo>
                  <a:pt x="252" y="318"/>
                </a:lnTo>
                <a:lnTo>
                  <a:pt x="251" y="318"/>
                </a:lnTo>
                <a:lnTo>
                  <a:pt x="250" y="319"/>
                </a:lnTo>
                <a:lnTo>
                  <a:pt x="248" y="318"/>
                </a:lnTo>
                <a:lnTo>
                  <a:pt x="247" y="318"/>
                </a:lnTo>
                <a:lnTo>
                  <a:pt x="244" y="318"/>
                </a:lnTo>
                <a:lnTo>
                  <a:pt x="242" y="318"/>
                </a:lnTo>
                <a:lnTo>
                  <a:pt x="241" y="318"/>
                </a:lnTo>
                <a:lnTo>
                  <a:pt x="240" y="318"/>
                </a:lnTo>
                <a:lnTo>
                  <a:pt x="239" y="318"/>
                </a:lnTo>
                <a:lnTo>
                  <a:pt x="238" y="320"/>
                </a:lnTo>
                <a:lnTo>
                  <a:pt x="236" y="323"/>
                </a:lnTo>
                <a:lnTo>
                  <a:pt x="235" y="324"/>
                </a:lnTo>
                <a:lnTo>
                  <a:pt x="235" y="325"/>
                </a:lnTo>
                <a:lnTo>
                  <a:pt x="234" y="326"/>
                </a:lnTo>
                <a:lnTo>
                  <a:pt x="234" y="327"/>
                </a:lnTo>
                <a:lnTo>
                  <a:pt x="233" y="328"/>
                </a:lnTo>
                <a:lnTo>
                  <a:pt x="233" y="329"/>
                </a:lnTo>
                <a:lnTo>
                  <a:pt x="232" y="332"/>
                </a:lnTo>
                <a:lnTo>
                  <a:pt x="232" y="329"/>
                </a:lnTo>
                <a:lnTo>
                  <a:pt x="231" y="329"/>
                </a:lnTo>
                <a:lnTo>
                  <a:pt x="232" y="327"/>
                </a:lnTo>
                <a:lnTo>
                  <a:pt x="231" y="327"/>
                </a:lnTo>
                <a:lnTo>
                  <a:pt x="230" y="327"/>
                </a:lnTo>
                <a:lnTo>
                  <a:pt x="229" y="327"/>
                </a:lnTo>
                <a:lnTo>
                  <a:pt x="227" y="327"/>
                </a:lnTo>
                <a:lnTo>
                  <a:pt x="226" y="327"/>
                </a:lnTo>
                <a:lnTo>
                  <a:pt x="226" y="328"/>
                </a:lnTo>
                <a:lnTo>
                  <a:pt x="225" y="329"/>
                </a:lnTo>
                <a:lnTo>
                  <a:pt x="225" y="330"/>
                </a:lnTo>
                <a:lnTo>
                  <a:pt x="225" y="332"/>
                </a:lnTo>
                <a:lnTo>
                  <a:pt x="224" y="332"/>
                </a:lnTo>
                <a:lnTo>
                  <a:pt x="224" y="333"/>
                </a:lnTo>
                <a:lnTo>
                  <a:pt x="224" y="334"/>
                </a:lnTo>
                <a:lnTo>
                  <a:pt x="224" y="335"/>
                </a:lnTo>
                <a:lnTo>
                  <a:pt x="224" y="336"/>
                </a:lnTo>
                <a:lnTo>
                  <a:pt x="223" y="336"/>
                </a:lnTo>
                <a:lnTo>
                  <a:pt x="222" y="336"/>
                </a:lnTo>
                <a:lnTo>
                  <a:pt x="221" y="335"/>
                </a:lnTo>
                <a:lnTo>
                  <a:pt x="219" y="335"/>
                </a:lnTo>
                <a:lnTo>
                  <a:pt x="217" y="335"/>
                </a:lnTo>
                <a:lnTo>
                  <a:pt x="216" y="335"/>
                </a:lnTo>
                <a:lnTo>
                  <a:pt x="215" y="335"/>
                </a:lnTo>
                <a:lnTo>
                  <a:pt x="215" y="334"/>
                </a:lnTo>
                <a:lnTo>
                  <a:pt x="215" y="332"/>
                </a:lnTo>
                <a:lnTo>
                  <a:pt x="215" y="330"/>
                </a:lnTo>
                <a:lnTo>
                  <a:pt x="214" y="330"/>
                </a:lnTo>
                <a:lnTo>
                  <a:pt x="213" y="330"/>
                </a:lnTo>
                <a:lnTo>
                  <a:pt x="212" y="330"/>
                </a:lnTo>
                <a:lnTo>
                  <a:pt x="210" y="330"/>
                </a:lnTo>
                <a:lnTo>
                  <a:pt x="209" y="330"/>
                </a:lnTo>
                <a:lnTo>
                  <a:pt x="207" y="330"/>
                </a:lnTo>
                <a:lnTo>
                  <a:pt x="206" y="330"/>
                </a:lnTo>
                <a:lnTo>
                  <a:pt x="206" y="329"/>
                </a:lnTo>
                <a:lnTo>
                  <a:pt x="206" y="328"/>
                </a:lnTo>
                <a:lnTo>
                  <a:pt x="206" y="327"/>
                </a:lnTo>
                <a:lnTo>
                  <a:pt x="206" y="326"/>
                </a:lnTo>
                <a:lnTo>
                  <a:pt x="204" y="326"/>
                </a:lnTo>
                <a:lnTo>
                  <a:pt x="203" y="326"/>
                </a:lnTo>
                <a:lnTo>
                  <a:pt x="201" y="326"/>
                </a:lnTo>
                <a:lnTo>
                  <a:pt x="200" y="326"/>
                </a:lnTo>
                <a:lnTo>
                  <a:pt x="200" y="327"/>
                </a:lnTo>
                <a:lnTo>
                  <a:pt x="200" y="328"/>
                </a:lnTo>
                <a:lnTo>
                  <a:pt x="200" y="329"/>
                </a:lnTo>
                <a:lnTo>
                  <a:pt x="197" y="329"/>
                </a:lnTo>
                <a:lnTo>
                  <a:pt x="197" y="328"/>
                </a:lnTo>
                <a:lnTo>
                  <a:pt x="197" y="327"/>
                </a:lnTo>
                <a:lnTo>
                  <a:pt x="197" y="326"/>
                </a:lnTo>
                <a:lnTo>
                  <a:pt x="197" y="323"/>
                </a:lnTo>
                <a:lnTo>
                  <a:pt x="198" y="323"/>
                </a:lnTo>
                <a:lnTo>
                  <a:pt x="200" y="323"/>
                </a:lnTo>
                <a:lnTo>
                  <a:pt x="201" y="323"/>
                </a:lnTo>
                <a:lnTo>
                  <a:pt x="201" y="321"/>
                </a:lnTo>
                <a:lnTo>
                  <a:pt x="201" y="320"/>
                </a:lnTo>
                <a:lnTo>
                  <a:pt x="201" y="319"/>
                </a:lnTo>
                <a:lnTo>
                  <a:pt x="201" y="318"/>
                </a:lnTo>
                <a:lnTo>
                  <a:pt x="200" y="318"/>
                </a:lnTo>
                <a:lnTo>
                  <a:pt x="198" y="318"/>
                </a:lnTo>
                <a:lnTo>
                  <a:pt x="197" y="318"/>
                </a:lnTo>
                <a:lnTo>
                  <a:pt x="196" y="318"/>
                </a:lnTo>
                <a:lnTo>
                  <a:pt x="193" y="318"/>
                </a:lnTo>
                <a:lnTo>
                  <a:pt x="192" y="318"/>
                </a:lnTo>
                <a:lnTo>
                  <a:pt x="191" y="318"/>
                </a:lnTo>
                <a:lnTo>
                  <a:pt x="190" y="318"/>
                </a:lnTo>
                <a:lnTo>
                  <a:pt x="189" y="318"/>
                </a:lnTo>
                <a:lnTo>
                  <a:pt x="188" y="318"/>
                </a:lnTo>
                <a:lnTo>
                  <a:pt x="187" y="318"/>
                </a:lnTo>
                <a:lnTo>
                  <a:pt x="184" y="318"/>
                </a:lnTo>
                <a:lnTo>
                  <a:pt x="182" y="318"/>
                </a:lnTo>
                <a:lnTo>
                  <a:pt x="181" y="318"/>
                </a:lnTo>
                <a:lnTo>
                  <a:pt x="180" y="318"/>
                </a:lnTo>
                <a:lnTo>
                  <a:pt x="178" y="318"/>
                </a:lnTo>
                <a:lnTo>
                  <a:pt x="175" y="318"/>
                </a:lnTo>
                <a:lnTo>
                  <a:pt x="174" y="318"/>
                </a:lnTo>
                <a:lnTo>
                  <a:pt x="173" y="318"/>
                </a:lnTo>
                <a:lnTo>
                  <a:pt x="172" y="318"/>
                </a:lnTo>
                <a:lnTo>
                  <a:pt x="171" y="318"/>
                </a:lnTo>
                <a:lnTo>
                  <a:pt x="170" y="318"/>
                </a:lnTo>
                <a:lnTo>
                  <a:pt x="169" y="318"/>
                </a:lnTo>
                <a:lnTo>
                  <a:pt x="167" y="318"/>
                </a:lnTo>
                <a:lnTo>
                  <a:pt x="166" y="318"/>
                </a:lnTo>
                <a:lnTo>
                  <a:pt x="163" y="318"/>
                </a:lnTo>
                <a:lnTo>
                  <a:pt x="162" y="318"/>
                </a:lnTo>
                <a:lnTo>
                  <a:pt x="161" y="318"/>
                </a:lnTo>
                <a:lnTo>
                  <a:pt x="158" y="318"/>
                </a:lnTo>
                <a:lnTo>
                  <a:pt x="157" y="318"/>
                </a:lnTo>
                <a:lnTo>
                  <a:pt x="156" y="318"/>
                </a:lnTo>
                <a:lnTo>
                  <a:pt x="155" y="318"/>
                </a:lnTo>
                <a:lnTo>
                  <a:pt x="154" y="318"/>
                </a:lnTo>
                <a:lnTo>
                  <a:pt x="153" y="318"/>
                </a:lnTo>
                <a:lnTo>
                  <a:pt x="152" y="318"/>
                </a:lnTo>
                <a:lnTo>
                  <a:pt x="150" y="318"/>
                </a:lnTo>
                <a:lnTo>
                  <a:pt x="149" y="318"/>
                </a:lnTo>
                <a:lnTo>
                  <a:pt x="148" y="318"/>
                </a:lnTo>
                <a:lnTo>
                  <a:pt x="147" y="318"/>
                </a:lnTo>
                <a:lnTo>
                  <a:pt x="146" y="318"/>
                </a:lnTo>
                <a:lnTo>
                  <a:pt x="145" y="319"/>
                </a:lnTo>
                <a:lnTo>
                  <a:pt x="144" y="319"/>
                </a:lnTo>
                <a:lnTo>
                  <a:pt x="143" y="318"/>
                </a:lnTo>
                <a:lnTo>
                  <a:pt x="141" y="318"/>
                </a:lnTo>
                <a:lnTo>
                  <a:pt x="140" y="318"/>
                </a:lnTo>
                <a:lnTo>
                  <a:pt x="139" y="318"/>
                </a:lnTo>
                <a:lnTo>
                  <a:pt x="138" y="318"/>
                </a:lnTo>
                <a:lnTo>
                  <a:pt x="137" y="318"/>
                </a:lnTo>
                <a:lnTo>
                  <a:pt x="136" y="318"/>
                </a:lnTo>
                <a:lnTo>
                  <a:pt x="134" y="318"/>
                </a:lnTo>
                <a:lnTo>
                  <a:pt x="132" y="318"/>
                </a:lnTo>
                <a:lnTo>
                  <a:pt x="131" y="318"/>
                </a:lnTo>
                <a:lnTo>
                  <a:pt x="130" y="318"/>
                </a:lnTo>
                <a:lnTo>
                  <a:pt x="129" y="318"/>
                </a:lnTo>
                <a:lnTo>
                  <a:pt x="128" y="318"/>
                </a:lnTo>
                <a:lnTo>
                  <a:pt x="127" y="318"/>
                </a:lnTo>
                <a:lnTo>
                  <a:pt x="127" y="320"/>
                </a:lnTo>
                <a:lnTo>
                  <a:pt x="127" y="321"/>
                </a:lnTo>
                <a:lnTo>
                  <a:pt x="127" y="323"/>
                </a:lnTo>
                <a:lnTo>
                  <a:pt x="127" y="324"/>
                </a:lnTo>
                <a:lnTo>
                  <a:pt x="127" y="325"/>
                </a:lnTo>
                <a:lnTo>
                  <a:pt x="127" y="326"/>
                </a:lnTo>
                <a:lnTo>
                  <a:pt x="127" y="327"/>
                </a:lnTo>
                <a:lnTo>
                  <a:pt x="127" y="328"/>
                </a:lnTo>
                <a:lnTo>
                  <a:pt x="127" y="329"/>
                </a:lnTo>
                <a:lnTo>
                  <a:pt x="127" y="330"/>
                </a:lnTo>
                <a:lnTo>
                  <a:pt x="127" y="332"/>
                </a:lnTo>
                <a:lnTo>
                  <a:pt x="127" y="333"/>
                </a:lnTo>
                <a:lnTo>
                  <a:pt x="127" y="334"/>
                </a:lnTo>
                <a:lnTo>
                  <a:pt x="127" y="335"/>
                </a:lnTo>
                <a:lnTo>
                  <a:pt x="127" y="336"/>
                </a:lnTo>
                <a:lnTo>
                  <a:pt x="126" y="336"/>
                </a:lnTo>
                <a:lnTo>
                  <a:pt x="124" y="336"/>
                </a:lnTo>
                <a:lnTo>
                  <a:pt x="123" y="336"/>
                </a:lnTo>
                <a:lnTo>
                  <a:pt x="122" y="336"/>
                </a:lnTo>
                <a:lnTo>
                  <a:pt x="121" y="336"/>
                </a:lnTo>
                <a:lnTo>
                  <a:pt x="120" y="336"/>
                </a:lnTo>
                <a:lnTo>
                  <a:pt x="119" y="336"/>
                </a:lnTo>
                <a:lnTo>
                  <a:pt x="118" y="336"/>
                </a:lnTo>
                <a:lnTo>
                  <a:pt x="117" y="336"/>
                </a:lnTo>
                <a:lnTo>
                  <a:pt x="115" y="336"/>
                </a:lnTo>
                <a:lnTo>
                  <a:pt x="114" y="336"/>
                </a:lnTo>
                <a:lnTo>
                  <a:pt x="113" y="336"/>
                </a:lnTo>
                <a:lnTo>
                  <a:pt x="112" y="336"/>
                </a:lnTo>
                <a:lnTo>
                  <a:pt x="111" y="336"/>
                </a:lnTo>
                <a:lnTo>
                  <a:pt x="110" y="336"/>
                </a:lnTo>
                <a:lnTo>
                  <a:pt x="109" y="336"/>
                </a:lnTo>
                <a:lnTo>
                  <a:pt x="108" y="336"/>
                </a:lnTo>
                <a:lnTo>
                  <a:pt x="106" y="336"/>
                </a:lnTo>
                <a:lnTo>
                  <a:pt x="105" y="336"/>
                </a:lnTo>
                <a:lnTo>
                  <a:pt x="104" y="336"/>
                </a:lnTo>
                <a:lnTo>
                  <a:pt x="103" y="336"/>
                </a:lnTo>
                <a:lnTo>
                  <a:pt x="102" y="336"/>
                </a:lnTo>
                <a:lnTo>
                  <a:pt x="101" y="336"/>
                </a:lnTo>
                <a:lnTo>
                  <a:pt x="100" y="336"/>
                </a:lnTo>
                <a:lnTo>
                  <a:pt x="98" y="336"/>
                </a:lnTo>
                <a:lnTo>
                  <a:pt x="97" y="336"/>
                </a:lnTo>
                <a:lnTo>
                  <a:pt x="96" y="336"/>
                </a:lnTo>
                <a:lnTo>
                  <a:pt x="95" y="336"/>
                </a:lnTo>
                <a:lnTo>
                  <a:pt x="94" y="336"/>
                </a:lnTo>
                <a:lnTo>
                  <a:pt x="93" y="336"/>
                </a:lnTo>
                <a:lnTo>
                  <a:pt x="92" y="336"/>
                </a:lnTo>
                <a:lnTo>
                  <a:pt x="91" y="336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1" y="328"/>
                </a:lnTo>
                <a:lnTo>
                  <a:pt x="91" y="327"/>
                </a:lnTo>
                <a:lnTo>
                  <a:pt x="91" y="326"/>
                </a:lnTo>
                <a:lnTo>
                  <a:pt x="91" y="325"/>
                </a:lnTo>
                <a:lnTo>
                  <a:pt x="91" y="324"/>
                </a:lnTo>
                <a:lnTo>
                  <a:pt x="91" y="323"/>
                </a:lnTo>
                <a:lnTo>
                  <a:pt x="91" y="321"/>
                </a:lnTo>
                <a:lnTo>
                  <a:pt x="91" y="320"/>
                </a:lnTo>
                <a:lnTo>
                  <a:pt x="91" y="319"/>
                </a:lnTo>
                <a:lnTo>
                  <a:pt x="91" y="318"/>
                </a:lnTo>
                <a:lnTo>
                  <a:pt x="91" y="317"/>
                </a:lnTo>
                <a:lnTo>
                  <a:pt x="91" y="315"/>
                </a:lnTo>
                <a:lnTo>
                  <a:pt x="91" y="312"/>
                </a:lnTo>
                <a:lnTo>
                  <a:pt x="91" y="311"/>
                </a:lnTo>
                <a:lnTo>
                  <a:pt x="91" y="310"/>
                </a:lnTo>
                <a:lnTo>
                  <a:pt x="91" y="309"/>
                </a:lnTo>
                <a:lnTo>
                  <a:pt x="91" y="308"/>
                </a:lnTo>
                <a:lnTo>
                  <a:pt x="91" y="307"/>
                </a:lnTo>
                <a:lnTo>
                  <a:pt x="91" y="305"/>
                </a:lnTo>
                <a:lnTo>
                  <a:pt x="91" y="302"/>
                </a:lnTo>
                <a:lnTo>
                  <a:pt x="91" y="301"/>
                </a:lnTo>
                <a:lnTo>
                  <a:pt x="91" y="300"/>
                </a:lnTo>
                <a:lnTo>
                  <a:pt x="89" y="300"/>
                </a:lnTo>
                <a:lnTo>
                  <a:pt x="88" y="300"/>
                </a:lnTo>
                <a:lnTo>
                  <a:pt x="87" y="300"/>
                </a:lnTo>
                <a:lnTo>
                  <a:pt x="84" y="300"/>
                </a:lnTo>
                <a:lnTo>
                  <a:pt x="83" y="300"/>
                </a:lnTo>
                <a:lnTo>
                  <a:pt x="81" y="300"/>
                </a:lnTo>
                <a:lnTo>
                  <a:pt x="79" y="300"/>
                </a:lnTo>
                <a:lnTo>
                  <a:pt x="78" y="300"/>
                </a:lnTo>
                <a:lnTo>
                  <a:pt x="77" y="300"/>
                </a:lnTo>
                <a:lnTo>
                  <a:pt x="76" y="300"/>
                </a:lnTo>
                <a:lnTo>
                  <a:pt x="75" y="300"/>
                </a:lnTo>
                <a:lnTo>
                  <a:pt x="74" y="300"/>
                </a:lnTo>
                <a:lnTo>
                  <a:pt x="72" y="300"/>
                </a:lnTo>
                <a:lnTo>
                  <a:pt x="70" y="300"/>
                </a:lnTo>
                <a:lnTo>
                  <a:pt x="69" y="300"/>
                </a:lnTo>
                <a:lnTo>
                  <a:pt x="68" y="300"/>
                </a:lnTo>
                <a:lnTo>
                  <a:pt x="66" y="300"/>
                </a:lnTo>
                <a:lnTo>
                  <a:pt x="62" y="300"/>
                </a:lnTo>
                <a:lnTo>
                  <a:pt x="59" y="300"/>
                </a:lnTo>
                <a:lnTo>
                  <a:pt x="58" y="300"/>
                </a:lnTo>
                <a:lnTo>
                  <a:pt x="57" y="300"/>
                </a:lnTo>
                <a:lnTo>
                  <a:pt x="54" y="300"/>
                </a:lnTo>
                <a:lnTo>
                  <a:pt x="53" y="300"/>
                </a:lnTo>
                <a:lnTo>
                  <a:pt x="52" y="300"/>
                </a:lnTo>
                <a:lnTo>
                  <a:pt x="51" y="300"/>
                </a:lnTo>
                <a:lnTo>
                  <a:pt x="50" y="300"/>
                </a:lnTo>
                <a:lnTo>
                  <a:pt x="49" y="300"/>
                </a:lnTo>
                <a:lnTo>
                  <a:pt x="48" y="300"/>
                </a:lnTo>
                <a:lnTo>
                  <a:pt x="48" y="301"/>
                </a:lnTo>
                <a:lnTo>
                  <a:pt x="46" y="301"/>
                </a:lnTo>
                <a:lnTo>
                  <a:pt x="45" y="301"/>
                </a:lnTo>
                <a:lnTo>
                  <a:pt x="45" y="302"/>
                </a:lnTo>
                <a:lnTo>
                  <a:pt x="44" y="303"/>
                </a:lnTo>
                <a:lnTo>
                  <a:pt x="44" y="304"/>
                </a:lnTo>
                <a:lnTo>
                  <a:pt x="43" y="304"/>
                </a:lnTo>
                <a:lnTo>
                  <a:pt x="42" y="304"/>
                </a:lnTo>
                <a:lnTo>
                  <a:pt x="36" y="304"/>
                </a:lnTo>
                <a:lnTo>
                  <a:pt x="27" y="304"/>
                </a:lnTo>
                <a:lnTo>
                  <a:pt x="23" y="302"/>
                </a:lnTo>
                <a:lnTo>
                  <a:pt x="18" y="299"/>
                </a:lnTo>
                <a:lnTo>
                  <a:pt x="12" y="295"/>
                </a:lnTo>
                <a:lnTo>
                  <a:pt x="1" y="291"/>
                </a:lnTo>
                <a:lnTo>
                  <a:pt x="1" y="290"/>
                </a:lnTo>
                <a:lnTo>
                  <a:pt x="0" y="281"/>
                </a:lnTo>
                <a:lnTo>
                  <a:pt x="1" y="262"/>
                </a:lnTo>
                <a:close/>
                <a:moveTo>
                  <a:pt x="72" y="168"/>
                </a:moveTo>
                <a:lnTo>
                  <a:pt x="72" y="169"/>
                </a:lnTo>
                <a:lnTo>
                  <a:pt x="74" y="169"/>
                </a:lnTo>
                <a:lnTo>
                  <a:pt x="75" y="169"/>
                </a:lnTo>
                <a:lnTo>
                  <a:pt x="74" y="169"/>
                </a:lnTo>
                <a:lnTo>
                  <a:pt x="75" y="168"/>
                </a:lnTo>
                <a:lnTo>
                  <a:pt x="75" y="167"/>
                </a:lnTo>
                <a:lnTo>
                  <a:pt x="72" y="167"/>
                </a:lnTo>
                <a:lnTo>
                  <a:pt x="72" y="168"/>
                </a:lnTo>
                <a:close/>
                <a:moveTo>
                  <a:pt x="77" y="226"/>
                </a:moveTo>
                <a:lnTo>
                  <a:pt x="78" y="226"/>
                </a:lnTo>
                <a:lnTo>
                  <a:pt x="79" y="226"/>
                </a:lnTo>
                <a:lnTo>
                  <a:pt x="79" y="225"/>
                </a:lnTo>
                <a:lnTo>
                  <a:pt x="78" y="225"/>
                </a:lnTo>
                <a:lnTo>
                  <a:pt x="77" y="225"/>
                </a:lnTo>
                <a:lnTo>
                  <a:pt x="77" y="226"/>
                </a:lnTo>
                <a:close/>
                <a:moveTo>
                  <a:pt x="78" y="159"/>
                </a:moveTo>
                <a:lnTo>
                  <a:pt x="78" y="160"/>
                </a:lnTo>
                <a:lnTo>
                  <a:pt x="78" y="159"/>
                </a:lnTo>
                <a:lnTo>
                  <a:pt x="78" y="158"/>
                </a:lnTo>
                <a:lnTo>
                  <a:pt x="78" y="159"/>
                </a:lnTo>
                <a:close/>
                <a:moveTo>
                  <a:pt x="78" y="165"/>
                </a:moveTo>
                <a:lnTo>
                  <a:pt x="78" y="164"/>
                </a:lnTo>
                <a:lnTo>
                  <a:pt x="78" y="162"/>
                </a:lnTo>
                <a:lnTo>
                  <a:pt x="78" y="165"/>
                </a:lnTo>
                <a:close/>
                <a:moveTo>
                  <a:pt x="78" y="170"/>
                </a:moveTo>
                <a:lnTo>
                  <a:pt x="78" y="171"/>
                </a:lnTo>
                <a:lnTo>
                  <a:pt x="78" y="173"/>
                </a:lnTo>
                <a:lnTo>
                  <a:pt x="79" y="173"/>
                </a:lnTo>
                <a:lnTo>
                  <a:pt x="79" y="174"/>
                </a:lnTo>
                <a:lnTo>
                  <a:pt x="80" y="175"/>
                </a:lnTo>
                <a:lnTo>
                  <a:pt x="80" y="176"/>
                </a:lnTo>
                <a:lnTo>
                  <a:pt x="81" y="176"/>
                </a:lnTo>
                <a:lnTo>
                  <a:pt x="81" y="175"/>
                </a:lnTo>
                <a:lnTo>
                  <a:pt x="81" y="174"/>
                </a:lnTo>
                <a:lnTo>
                  <a:pt x="81" y="173"/>
                </a:lnTo>
                <a:lnTo>
                  <a:pt x="81" y="171"/>
                </a:lnTo>
                <a:lnTo>
                  <a:pt x="81" y="169"/>
                </a:lnTo>
                <a:lnTo>
                  <a:pt x="80" y="169"/>
                </a:lnTo>
                <a:lnTo>
                  <a:pt x="80" y="170"/>
                </a:lnTo>
                <a:lnTo>
                  <a:pt x="80" y="171"/>
                </a:lnTo>
                <a:lnTo>
                  <a:pt x="79" y="171"/>
                </a:lnTo>
                <a:lnTo>
                  <a:pt x="78" y="171"/>
                </a:lnTo>
                <a:lnTo>
                  <a:pt x="79" y="171"/>
                </a:lnTo>
                <a:lnTo>
                  <a:pt x="79" y="170"/>
                </a:lnTo>
                <a:lnTo>
                  <a:pt x="79" y="169"/>
                </a:lnTo>
                <a:lnTo>
                  <a:pt x="78" y="169"/>
                </a:lnTo>
                <a:lnTo>
                  <a:pt x="78" y="170"/>
                </a:lnTo>
                <a:close/>
                <a:moveTo>
                  <a:pt x="78" y="95"/>
                </a:moveTo>
                <a:lnTo>
                  <a:pt x="79" y="95"/>
                </a:lnTo>
                <a:lnTo>
                  <a:pt x="79" y="93"/>
                </a:lnTo>
                <a:lnTo>
                  <a:pt x="78" y="94"/>
                </a:lnTo>
                <a:lnTo>
                  <a:pt x="78" y="95"/>
                </a:lnTo>
                <a:close/>
                <a:moveTo>
                  <a:pt x="79" y="153"/>
                </a:moveTo>
                <a:lnTo>
                  <a:pt x="80" y="153"/>
                </a:lnTo>
                <a:lnTo>
                  <a:pt x="80" y="152"/>
                </a:lnTo>
                <a:lnTo>
                  <a:pt x="81" y="152"/>
                </a:lnTo>
                <a:lnTo>
                  <a:pt x="81" y="151"/>
                </a:lnTo>
                <a:lnTo>
                  <a:pt x="80" y="151"/>
                </a:lnTo>
                <a:lnTo>
                  <a:pt x="79" y="151"/>
                </a:lnTo>
                <a:lnTo>
                  <a:pt x="79" y="152"/>
                </a:lnTo>
                <a:lnTo>
                  <a:pt x="79" y="153"/>
                </a:lnTo>
                <a:close/>
                <a:moveTo>
                  <a:pt x="79" y="161"/>
                </a:moveTo>
                <a:lnTo>
                  <a:pt x="79" y="162"/>
                </a:lnTo>
                <a:lnTo>
                  <a:pt x="80" y="162"/>
                </a:lnTo>
                <a:lnTo>
                  <a:pt x="81" y="162"/>
                </a:lnTo>
                <a:lnTo>
                  <a:pt x="81" y="161"/>
                </a:lnTo>
                <a:lnTo>
                  <a:pt x="81" y="160"/>
                </a:lnTo>
                <a:lnTo>
                  <a:pt x="80" y="160"/>
                </a:lnTo>
                <a:lnTo>
                  <a:pt x="79" y="160"/>
                </a:lnTo>
                <a:lnTo>
                  <a:pt x="79" y="161"/>
                </a:lnTo>
                <a:close/>
                <a:moveTo>
                  <a:pt x="80" y="211"/>
                </a:moveTo>
                <a:lnTo>
                  <a:pt x="81" y="211"/>
                </a:lnTo>
                <a:lnTo>
                  <a:pt x="81" y="209"/>
                </a:lnTo>
                <a:lnTo>
                  <a:pt x="81" y="208"/>
                </a:lnTo>
                <a:lnTo>
                  <a:pt x="81" y="204"/>
                </a:lnTo>
                <a:lnTo>
                  <a:pt x="80" y="204"/>
                </a:lnTo>
                <a:lnTo>
                  <a:pt x="80" y="208"/>
                </a:lnTo>
                <a:lnTo>
                  <a:pt x="80" y="209"/>
                </a:lnTo>
                <a:lnTo>
                  <a:pt x="80" y="211"/>
                </a:lnTo>
                <a:close/>
                <a:moveTo>
                  <a:pt x="80" y="216"/>
                </a:moveTo>
                <a:lnTo>
                  <a:pt x="81" y="216"/>
                </a:lnTo>
                <a:lnTo>
                  <a:pt x="81" y="214"/>
                </a:lnTo>
                <a:lnTo>
                  <a:pt x="80" y="214"/>
                </a:lnTo>
                <a:lnTo>
                  <a:pt x="80" y="216"/>
                </a:lnTo>
                <a:close/>
                <a:moveTo>
                  <a:pt x="81" y="95"/>
                </a:moveTo>
                <a:lnTo>
                  <a:pt x="83" y="95"/>
                </a:lnTo>
                <a:lnTo>
                  <a:pt x="83" y="93"/>
                </a:lnTo>
                <a:lnTo>
                  <a:pt x="81" y="93"/>
                </a:lnTo>
                <a:lnTo>
                  <a:pt x="81" y="95"/>
                </a:lnTo>
                <a:close/>
                <a:moveTo>
                  <a:pt x="81" y="144"/>
                </a:moveTo>
                <a:lnTo>
                  <a:pt x="83" y="144"/>
                </a:lnTo>
                <a:lnTo>
                  <a:pt x="84" y="142"/>
                </a:lnTo>
                <a:lnTo>
                  <a:pt x="83" y="142"/>
                </a:lnTo>
                <a:lnTo>
                  <a:pt x="81" y="142"/>
                </a:lnTo>
                <a:lnTo>
                  <a:pt x="81" y="143"/>
                </a:lnTo>
                <a:lnTo>
                  <a:pt x="81" y="144"/>
                </a:lnTo>
                <a:close/>
                <a:moveTo>
                  <a:pt x="83" y="166"/>
                </a:moveTo>
                <a:lnTo>
                  <a:pt x="83" y="167"/>
                </a:lnTo>
                <a:lnTo>
                  <a:pt x="83" y="168"/>
                </a:lnTo>
                <a:lnTo>
                  <a:pt x="83" y="169"/>
                </a:lnTo>
                <a:lnTo>
                  <a:pt x="84" y="169"/>
                </a:lnTo>
                <a:lnTo>
                  <a:pt x="85" y="169"/>
                </a:lnTo>
                <a:lnTo>
                  <a:pt x="86" y="169"/>
                </a:lnTo>
                <a:lnTo>
                  <a:pt x="86" y="171"/>
                </a:lnTo>
                <a:lnTo>
                  <a:pt x="86" y="173"/>
                </a:lnTo>
                <a:lnTo>
                  <a:pt x="87" y="173"/>
                </a:lnTo>
                <a:lnTo>
                  <a:pt x="87" y="171"/>
                </a:lnTo>
                <a:lnTo>
                  <a:pt x="88" y="171"/>
                </a:lnTo>
                <a:lnTo>
                  <a:pt x="88" y="175"/>
                </a:lnTo>
                <a:lnTo>
                  <a:pt x="88" y="176"/>
                </a:lnTo>
                <a:lnTo>
                  <a:pt x="89" y="176"/>
                </a:lnTo>
                <a:lnTo>
                  <a:pt x="91" y="176"/>
                </a:lnTo>
                <a:lnTo>
                  <a:pt x="91" y="171"/>
                </a:lnTo>
                <a:lnTo>
                  <a:pt x="92" y="171"/>
                </a:lnTo>
                <a:lnTo>
                  <a:pt x="93" y="171"/>
                </a:lnTo>
                <a:lnTo>
                  <a:pt x="94" y="171"/>
                </a:lnTo>
                <a:lnTo>
                  <a:pt x="95" y="171"/>
                </a:lnTo>
                <a:lnTo>
                  <a:pt x="95" y="173"/>
                </a:lnTo>
                <a:lnTo>
                  <a:pt x="95" y="174"/>
                </a:lnTo>
                <a:lnTo>
                  <a:pt x="94" y="174"/>
                </a:lnTo>
                <a:lnTo>
                  <a:pt x="94" y="175"/>
                </a:lnTo>
                <a:lnTo>
                  <a:pt x="94" y="176"/>
                </a:lnTo>
                <a:lnTo>
                  <a:pt x="94" y="177"/>
                </a:lnTo>
                <a:lnTo>
                  <a:pt x="94" y="178"/>
                </a:lnTo>
                <a:lnTo>
                  <a:pt x="97" y="178"/>
                </a:lnTo>
                <a:lnTo>
                  <a:pt x="100" y="178"/>
                </a:lnTo>
                <a:lnTo>
                  <a:pt x="101" y="178"/>
                </a:lnTo>
                <a:lnTo>
                  <a:pt x="101" y="177"/>
                </a:lnTo>
                <a:lnTo>
                  <a:pt x="100" y="177"/>
                </a:lnTo>
                <a:lnTo>
                  <a:pt x="100" y="176"/>
                </a:lnTo>
                <a:lnTo>
                  <a:pt x="101" y="176"/>
                </a:lnTo>
                <a:lnTo>
                  <a:pt x="102" y="176"/>
                </a:lnTo>
                <a:lnTo>
                  <a:pt x="102" y="177"/>
                </a:lnTo>
                <a:lnTo>
                  <a:pt x="102" y="178"/>
                </a:lnTo>
                <a:lnTo>
                  <a:pt x="102" y="179"/>
                </a:lnTo>
                <a:lnTo>
                  <a:pt x="102" y="181"/>
                </a:lnTo>
                <a:lnTo>
                  <a:pt x="103" y="181"/>
                </a:lnTo>
                <a:lnTo>
                  <a:pt x="103" y="182"/>
                </a:lnTo>
                <a:lnTo>
                  <a:pt x="103" y="183"/>
                </a:lnTo>
                <a:lnTo>
                  <a:pt x="102" y="183"/>
                </a:lnTo>
                <a:lnTo>
                  <a:pt x="101" y="183"/>
                </a:lnTo>
                <a:lnTo>
                  <a:pt x="101" y="182"/>
                </a:lnTo>
                <a:lnTo>
                  <a:pt x="101" y="181"/>
                </a:lnTo>
                <a:lnTo>
                  <a:pt x="100" y="181"/>
                </a:lnTo>
                <a:lnTo>
                  <a:pt x="100" y="182"/>
                </a:lnTo>
                <a:lnTo>
                  <a:pt x="100" y="183"/>
                </a:lnTo>
                <a:lnTo>
                  <a:pt x="100" y="184"/>
                </a:lnTo>
                <a:lnTo>
                  <a:pt x="100" y="185"/>
                </a:lnTo>
                <a:lnTo>
                  <a:pt x="100" y="186"/>
                </a:lnTo>
                <a:lnTo>
                  <a:pt x="100" y="187"/>
                </a:lnTo>
                <a:lnTo>
                  <a:pt x="98" y="187"/>
                </a:lnTo>
                <a:lnTo>
                  <a:pt x="97" y="187"/>
                </a:lnTo>
                <a:lnTo>
                  <a:pt x="97" y="186"/>
                </a:lnTo>
                <a:lnTo>
                  <a:pt x="98" y="186"/>
                </a:lnTo>
                <a:lnTo>
                  <a:pt x="98" y="185"/>
                </a:lnTo>
                <a:lnTo>
                  <a:pt x="98" y="184"/>
                </a:lnTo>
                <a:lnTo>
                  <a:pt x="98" y="183"/>
                </a:lnTo>
                <a:lnTo>
                  <a:pt x="97" y="183"/>
                </a:lnTo>
                <a:lnTo>
                  <a:pt x="97" y="185"/>
                </a:lnTo>
                <a:lnTo>
                  <a:pt x="96" y="185"/>
                </a:lnTo>
                <a:lnTo>
                  <a:pt x="96" y="184"/>
                </a:lnTo>
                <a:lnTo>
                  <a:pt x="96" y="183"/>
                </a:lnTo>
                <a:lnTo>
                  <a:pt x="95" y="183"/>
                </a:lnTo>
                <a:lnTo>
                  <a:pt x="95" y="185"/>
                </a:lnTo>
                <a:lnTo>
                  <a:pt x="94" y="185"/>
                </a:lnTo>
                <a:lnTo>
                  <a:pt x="93" y="185"/>
                </a:lnTo>
                <a:lnTo>
                  <a:pt x="94" y="185"/>
                </a:lnTo>
                <a:lnTo>
                  <a:pt x="94" y="183"/>
                </a:lnTo>
                <a:lnTo>
                  <a:pt x="94" y="182"/>
                </a:lnTo>
                <a:lnTo>
                  <a:pt x="94" y="181"/>
                </a:lnTo>
                <a:lnTo>
                  <a:pt x="93" y="181"/>
                </a:lnTo>
                <a:lnTo>
                  <a:pt x="93" y="183"/>
                </a:lnTo>
                <a:lnTo>
                  <a:pt x="93" y="184"/>
                </a:lnTo>
                <a:lnTo>
                  <a:pt x="93" y="185"/>
                </a:lnTo>
                <a:lnTo>
                  <a:pt x="93" y="186"/>
                </a:lnTo>
                <a:lnTo>
                  <a:pt x="93" y="187"/>
                </a:lnTo>
                <a:lnTo>
                  <a:pt x="92" y="187"/>
                </a:lnTo>
                <a:lnTo>
                  <a:pt x="92" y="189"/>
                </a:lnTo>
                <a:lnTo>
                  <a:pt x="92" y="190"/>
                </a:lnTo>
                <a:lnTo>
                  <a:pt x="91" y="194"/>
                </a:lnTo>
                <a:lnTo>
                  <a:pt x="91" y="199"/>
                </a:lnTo>
                <a:lnTo>
                  <a:pt x="91" y="201"/>
                </a:lnTo>
                <a:lnTo>
                  <a:pt x="91" y="208"/>
                </a:lnTo>
                <a:lnTo>
                  <a:pt x="92" y="208"/>
                </a:lnTo>
                <a:lnTo>
                  <a:pt x="94" y="208"/>
                </a:lnTo>
                <a:lnTo>
                  <a:pt x="95" y="208"/>
                </a:lnTo>
                <a:lnTo>
                  <a:pt x="96" y="208"/>
                </a:lnTo>
                <a:lnTo>
                  <a:pt x="97" y="208"/>
                </a:lnTo>
                <a:lnTo>
                  <a:pt x="98" y="208"/>
                </a:lnTo>
                <a:lnTo>
                  <a:pt x="98" y="206"/>
                </a:lnTo>
                <a:lnTo>
                  <a:pt x="100" y="206"/>
                </a:lnTo>
                <a:lnTo>
                  <a:pt x="100" y="203"/>
                </a:lnTo>
                <a:lnTo>
                  <a:pt x="98" y="203"/>
                </a:lnTo>
                <a:lnTo>
                  <a:pt x="98" y="201"/>
                </a:lnTo>
                <a:lnTo>
                  <a:pt x="100" y="201"/>
                </a:lnTo>
                <a:lnTo>
                  <a:pt x="101" y="201"/>
                </a:lnTo>
                <a:lnTo>
                  <a:pt x="101" y="203"/>
                </a:lnTo>
                <a:lnTo>
                  <a:pt x="102" y="203"/>
                </a:lnTo>
                <a:lnTo>
                  <a:pt x="103" y="203"/>
                </a:lnTo>
                <a:lnTo>
                  <a:pt x="104" y="203"/>
                </a:lnTo>
                <a:lnTo>
                  <a:pt x="104" y="204"/>
                </a:lnTo>
                <a:lnTo>
                  <a:pt x="104" y="206"/>
                </a:lnTo>
                <a:lnTo>
                  <a:pt x="104" y="207"/>
                </a:lnTo>
                <a:lnTo>
                  <a:pt x="104" y="208"/>
                </a:lnTo>
                <a:lnTo>
                  <a:pt x="105" y="208"/>
                </a:lnTo>
                <a:lnTo>
                  <a:pt x="106" y="208"/>
                </a:lnTo>
                <a:lnTo>
                  <a:pt x="108" y="208"/>
                </a:lnTo>
                <a:lnTo>
                  <a:pt x="109" y="208"/>
                </a:lnTo>
                <a:lnTo>
                  <a:pt x="109" y="207"/>
                </a:lnTo>
                <a:lnTo>
                  <a:pt x="109" y="206"/>
                </a:lnTo>
                <a:lnTo>
                  <a:pt x="109" y="204"/>
                </a:lnTo>
                <a:lnTo>
                  <a:pt x="109" y="203"/>
                </a:lnTo>
                <a:lnTo>
                  <a:pt x="110" y="203"/>
                </a:lnTo>
                <a:lnTo>
                  <a:pt x="110" y="204"/>
                </a:lnTo>
                <a:lnTo>
                  <a:pt x="111" y="204"/>
                </a:lnTo>
                <a:lnTo>
                  <a:pt x="111" y="203"/>
                </a:lnTo>
                <a:lnTo>
                  <a:pt x="112" y="203"/>
                </a:lnTo>
                <a:lnTo>
                  <a:pt x="113" y="203"/>
                </a:lnTo>
                <a:lnTo>
                  <a:pt x="113" y="202"/>
                </a:lnTo>
                <a:lnTo>
                  <a:pt x="114" y="202"/>
                </a:lnTo>
                <a:lnTo>
                  <a:pt x="114" y="203"/>
                </a:lnTo>
                <a:lnTo>
                  <a:pt x="115" y="203"/>
                </a:lnTo>
                <a:lnTo>
                  <a:pt x="115" y="204"/>
                </a:lnTo>
                <a:lnTo>
                  <a:pt x="118" y="204"/>
                </a:lnTo>
                <a:lnTo>
                  <a:pt x="119" y="204"/>
                </a:lnTo>
                <a:lnTo>
                  <a:pt x="119" y="203"/>
                </a:lnTo>
                <a:lnTo>
                  <a:pt x="120" y="203"/>
                </a:lnTo>
                <a:lnTo>
                  <a:pt x="121" y="203"/>
                </a:lnTo>
                <a:lnTo>
                  <a:pt x="121" y="202"/>
                </a:lnTo>
                <a:lnTo>
                  <a:pt x="121" y="201"/>
                </a:lnTo>
                <a:lnTo>
                  <a:pt x="120" y="201"/>
                </a:lnTo>
                <a:lnTo>
                  <a:pt x="120" y="200"/>
                </a:lnTo>
                <a:lnTo>
                  <a:pt x="119" y="200"/>
                </a:lnTo>
                <a:lnTo>
                  <a:pt x="119" y="199"/>
                </a:lnTo>
                <a:lnTo>
                  <a:pt x="119" y="198"/>
                </a:lnTo>
                <a:lnTo>
                  <a:pt x="120" y="198"/>
                </a:lnTo>
                <a:lnTo>
                  <a:pt x="120" y="199"/>
                </a:lnTo>
                <a:lnTo>
                  <a:pt x="122" y="199"/>
                </a:lnTo>
                <a:lnTo>
                  <a:pt x="122" y="200"/>
                </a:lnTo>
                <a:lnTo>
                  <a:pt x="123" y="200"/>
                </a:lnTo>
                <a:lnTo>
                  <a:pt x="123" y="201"/>
                </a:lnTo>
                <a:lnTo>
                  <a:pt x="123" y="202"/>
                </a:lnTo>
                <a:lnTo>
                  <a:pt x="123" y="203"/>
                </a:lnTo>
                <a:lnTo>
                  <a:pt x="123" y="204"/>
                </a:lnTo>
                <a:lnTo>
                  <a:pt x="123" y="206"/>
                </a:lnTo>
                <a:lnTo>
                  <a:pt x="124" y="206"/>
                </a:lnTo>
                <a:lnTo>
                  <a:pt x="124" y="207"/>
                </a:lnTo>
                <a:lnTo>
                  <a:pt x="124" y="208"/>
                </a:lnTo>
                <a:lnTo>
                  <a:pt x="126" y="208"/>
                </a:lnTo>
                <a:lnTo>
                  <a:pt x="127" y="208"/>
                </a:lnTo>
                <a:lnTo>
                  <a:pt x="128" y="208"/>
                </a:lnTo>
                <a:lnTo>
                  <a:pt x="129" y="208"/>
                </a:lnTo>
                <a:lnTo>
                  <a:pt x="130" y="208"/>
                </a:lnTo>
                <a:lnTo>
                  <a:pt x="130" y="207"/>
                </a:lnTo>
                <a:lnTo>
                  <a:pt x="130" y="206"/>
                </a:lnTo>
                <a:lnTo>
                  <a:pt x="131" y="206"/>
                </a:lnTo>
                <a:lnTo>
                  <a:pt x="132" y="206"/>
                </a:lnTo>
                <a:lnTo>
                  <a:pt x="134" y="206"/>
                </a:lnTo>
                <a:lnTo>
                  <a:pt x="135" y="206"/>
                </a:lnTo>
                <a:lnTo>
                  <a:pt x="136" y="206"/>
                </a:lnTo>
                <a:lnTo>
                  <a:pt x="136" y="203"/>
                </a:lnTo>
                <a:lnTo>
                  <a:pt x="138" y="203"/>
                </a:lnTo>
                <a:lnTo>
                  <a:pt x="139" y="203"/>
                </a:lnTo>
                <a:lnTo>
                  <a:pt x="140" y="203"/>
                </a:lnTo>
                <a:lnTo>
                  <a:pt x="141" y="203"/>
                </a:lnTo>
                <a:lnTo>
                  <a:pt x="143" y="203"/>
                </a:lnTo>
                <a:lnTo>
                  <a:pt x="143" y="202"/>
                </a:lnTo>
                <a:lnTo>
                  <a:pt x="143" y="201"/>
                </a:lnTo>
                <a:lnTo>
                  <a:pt x="143" y="200"/>
                </a:lnTo>
                <a:lnTo>
                  <a:pt x="143" y="199"/>
                </a:lnTo>
                <a:lnTo>
                  <a:pt x="144" y="199"/>
                </a:lnTo>
                <a:lnTo>
                  <a:pt x="144" y="198"/>
                </a:lnTo>
                <a:lnTo>
                  <a:pt x="145" y="198"/>
                </a:lnTo>
                <a:lnTo>
                  <a:pt x="145" y="196"/>
                </a:lnTo>
                <a:lnTo>
                  <a:pt x="145" y="195"/>
                </a:lnTo>
                <a:lnTo>
                  <a:pt x="145" y="194"/>
                </a:lnTo>
                <a:lnTo>
                  <a:pt x="145" y="193"/>
                </a:lnTo>
                <a:lnTo>
                  <a:pt x="143" y="193"/>
                </a:lnTo>
                <a:lnTo>
                  <a:pt x="143" y="194"/>
                </a:lnTo>
                <a:lnTo>
                  <a:pt x="140" y="194"/>
                </a:lnTo>
                <a:lnTo>
                  <a:pt x="139" y="194"/>
                </a:lnTo>
                <a:lnTo>
                  <a:pt x="138" y="194"/>
                </a:lnTo>
                <a:lnTo>
                  <a:pt x="137" y="194"/>
                </a:lnTo>
                <a:lnTo>
                  <a:pt x="136" y="194"/>
                </a:lnTo>
                <a:lnTo>
                  <a:pt x="136" y="193"/>
                </a:lnTo>
                <a:lnTo>
                  <a:pt x="137" y="193"/>
                </a:lnTo>
                <a:lnTo>
                  <a:pt x="137" y="192"/>
                </a:lnTo>
                <a:lnTo>
                  <a:pt x="137" y="191"/>
                </a:lnTo>
                <a:lnTo>
                  <a:pt x="136" y="191"/>
                </a:lnTo>
                <a:lnTo>
                  <a:pt x="136" y="190"/>
                </a:lnTo>
                <a:lnTo>
                  <a:pt x="138" y="190"/>
                </a:lnTo>
                <a:lnTo>
                  <a:pt x="138" y="187"/>
                </a:lnTo>
                <a:lnTo>
                  <a:pt x="138" y="186"/>
                </a:lnTo>
                <a:lnTo>
                  <a:pt x="138" y="185"/>
                </a:lnTo>
                <a:lnTo>
                  <a:pt x="137" y="185"/>
                </a:lnTo>
                <a:lnTo>
                  <a:pt x="136" y="185"/>
                </a:lnTo>
                <a:lnTo>
                  <a:pt x="136" y="186"/>
                </a:lnTo>
                <a:lnTo>
                  <a:pt x="136" y="187"/>
                </a:lnTo>
                <a:lnTo>
                  <a:pt x="136" y="190"/>
                </a:lnTo>
                <a:lnTo>
                  <a:pt x="135" y="190"/>
                </a:lnTo>
                <a:lnTo>
                  <a:pt x="134" y="190"/>
                </a:lnTo>
                <a:lnTo>
                  <a:pt x="134" y="189"/>
                </a:lnTo>
                <a:lnTo>
                  <a:pt x="134" y="187"/>
                </a:lnTo>
                <a:lnTo>
                  <a:pt x="132" y="187"/>
                </a:lnTo>
                <a:lnTo>
                  <a:pt x="132" y="190"/>
                </a:lnTo>
                <a:lnTo>
                  <a:pt x="131" y="190"/>
                </a:lnTo>
                <a:lnTo>
                  <a:pt x="131" y="191"/>
                </a:lnTo>
                <a:lnTo>
                  <a:pt x="131" y="192"/>
                </a:lnTo>
                <a:lnTo>
                  <a:pt x="131" y="193"/>
                </a:lnTo>
                <a:lnTo>
                  <a:pt x="131" y="194"/>
                </a:lnTo>
                <a:lnTo>
                  <a:pt x="130" y="194"/>
                </a:lnTo>
                <a:lnTo>
                  <a:pt x="130" y="193"/>
                </a:lnTo>
                <a:lnTo>
                  <a:pt x="130" y="192"/>
                </a:lnTo>
                <a:lnTo>
                  <a:pt x="130" y="191"/>
                </a:lnTo>
                <a:lnTo>
                  <a:pt x="130" y="190"/>
                </a:lnTo>
                <a:lnTo>
                  <a:pt x="129" y="190"/>
                </a:lnTo>
                <a:lnTo>
                  <a:pt x="130" y="189"/>
                </a:lnTo>
                <a:lnTo>
                  <a:pt x="130" y="187"/>
                </a:lnTo>
                <a:lnTo>
                  <a:pt x="131" y="187"/>
                </a:lnTo>
                <a:lnTo>
                  <a:pt x="132" y="187"/>
                </a:lnTo>
                <a:lnTo>
                  <a:pt x="132" y="186"/>
                </a:lnTo>
                <a:lnTo>
                  <a:pt x="134" y="186"/>
                </a:lnTo>
                <a:lnTo>
                  <a:pt x="134" y="185"/>
                </a:lnTo>
                <a:lnTo>
                  <a:pt x="132" y="185"/>
                </a:lnTo>
                <a:lnTo>
                  <a:pt x="131" y="185"/>
                </a:lnTo>
                <a:lnTo>
                  <a:pt x="130" y="185"/>
                </a:lnTo>
                <a:lnTo>
                  <a:pt x="129" y="185"/>
                </a:lnTo>
                <a:lnTo>
                  <a:pt x="128" y="185"/>
                </a:lnTo>
                <a:lnTo>
                  <a:pt x="127" y="185"/>
                </a:lnTo>
                <a:lnTo>
                  <a:pt x="127" y="184"/>
                </a:lnTo>
                <a:lnTo>
                  <a:pt x="127" y="183"/>
                </a:lnTo>
                <a:lnTo>
                  <a:pt x="127" y="182"/>
                </a:lnTo>
                <a:lnTo>
                  <a:pt x="127" y="181"/>
                </a:lnTo>
                <a:lnTo>
                  <a:pt x="127" y="179"/>
                </a:lnTo>
                <a:lnTo>
                  <a:pt x="127" y="178"/>
                </a:lnTo>
                <a:lnTo>
                  <a:pt x="127" y="179"/>
                </a:lnTo>
                <a:lnTo>
                  <a:pt x="126" y="179"/>
                </a:lnTo>
                <a:lnTo>
                  <a:pt x="126" y="178"/>
                </a:lnTo>
                <a:lnTo>
                  <a:pt x="127" y="178"/>
                </a:lnTo>
                <a:lnTo>
                  <a:pt x="127" y="177"/>
                </a:lnTo>
                <a:lnTo>
                  <a:pt x="127" y="176"/>
                </a:lnTo>
                <a:lnTo>
                  <a:pt x="127" y="175"/>
                </a:lnTo>
                <a:lnTo>
                  <a:pt x="127" y="174"/>
                </a:lnTo>
                <a:lnTo>
                  <a:pt x="127" y="173"/>
                </a:lnTo>
                <a:lnTo>
                  <a:pt x="127" y="171"/>
                </a:lnTo>
                <a:lnTo>
                  <a:pt x="126" y="171"/>
                </a:lnTo>
                <a:lnTo>
                  <a:pt x="126" y="169"/>
                </a:lnTo>
                <a:lnTo>
                  <a:pt x="127" y="169"/>
                </a:lnTo>
                <a:lnTo>
                  <a:pt x="127" y="168"/>
                </a:lnTo>
                <a:lnTo>
                  <a:pt x="127" y="167"/>
                </a:lnTo>
                <a:lnTo>
                  <a:pt x="128" y="167"/>
                </a:lnTo>
                <a:lnTo>
                  <a:pt x="129" y="167"/>
                </a:lnTo>
                <a:lnTo>
                  <a:pt x="130" y="167"/>
                </a:lnTo>
                <a:lnTo>
                  <a:pt x="131" y="167"/>
                </a:lnTo>
                <a:lnTo>
                  <a:pt x="132" y="167"/>
                </a:lnTo>
                <a:lnTo>
                  <a:pt x="135" y="167"/>
                </a:lnTo>
                <a:lnTo>
                  <a:pt x="136" y="167"/>
                </a:lnTo>
                <a:lnTo>
                  <a:pt x="136" y="166"/>
                </a:lnTo>
                <a:lnTo>
                  <a:pt x="136" y="165"/>
                </a:lnTo>
                <a:lnTo>
                  <a:pt x="136" y="162"/>
                </a:lnTo>
                <a:lnTo>
                  <a:pt x="135" y="162"/>
                </a:lnTo>
                <a:lnTo>
                  <a:pt x="132" y="162"/>
                </a:lnTo>
                <a:lnTo>
                  <a:pt x="131" y="162"/>
                </a:lnTo>
                <a:lnTo>
                  <a:pt x="130" y="162"/>
                </a:lnTo>
                <a:lnTo>
                  <a:pt x="129" y="162"/>
                </a:lnTo>
                <a:lnTo>
                  <a:pt x="128" y="162"/>
                </a:lnTo>
                <a:lnTo>
                  <a:pt x="127" y="162"/>
                </a:lnTo>
                <a:lnTo>
                  <a:pt x="126" y="162"/>
                </a:lnTo>
                <a:lnTo>
                  <a:pt x="124" y="162"/>
                </a:lnTo>
                <a:lnTo>
                  <a:pt x="124" y="161"/>
                </a:lnTo>
                <a:lnTo>
                  <a:pt x="124" y="160"/>
                </a:lnTo>
                <a:lnTo>
                  <a:pt x="123" y="160"/>
                </a:lnTo>
                <a:lnTo>
                  <a:pt x="123" y="161"/>
                </a:lnTo>
                <a:lnTo>
                  <a:pt x="122" y="160"/>
                </a:lnTo>
                <a:lnTo>
                  <a:pt x="121" y="160"/>
                </a:lnTo>
                <a:lnTo>
                  <a:pt x="120" y="160"/>
                </a:lnTo>
                <a:lnTo>
                  <a:pt x="119" y="160"/>
                </a:lnTo>
                <a:lnTo>
                  <a:pt x="118" y="160"/>
                </a:lnTo>
                <a:lnTo>
                  <a:pt x="118" y="159"/>
                </a:lnTo>
                <a:lnTo>
                  <a:pt x="118" y="158"/>
                </a:lnTo>
                <a:lnTo>
                  <a:pt x="119" y="158"/>
                </a:lnTo>
                <a:lnTo>
                  <a:pt x="119" y="157"/>
                </a:lnTo>
                <a:lnTo>
                  <a:pt x="119" y="156"/>
                </a:lnTo>
                <a:lnTo>
                  <a:pt x="118" y="156"/>
                </a:lnTo>
                <a:lnTo>
                  <a:pt x="118" y="154"/>
                </a:lnTo>
                <a:lnTo>
                  <a:pt x="118" y="153"/>
                </a:lnTo>
                <a:lnTo>
                  <a:pt x="117" y="153"/>
                </a:lnTo>
                <a:lnTo>
                  <a:pt x="117" y="154"/>
                </a:lnTo>
                <a:lnTo>
                  <a:pt x="117" y="156"/>
                </a:lnTo>
                <a:lnTo>
                  <a:pt x="115" y="156"/>
                </a:lnTo>
                <a:lnTo>
                  <a:pt x="115" y="154"/>
                </a:lnTo>
                <a:lnTo>
                  <a:pt x="115" y="153"/>
                </a:lnTo>
                <a:lnTo>
                  <a:pt x="115" y="152"/>
                </a:lnTo>
                <a:lnTo>
                  <a:pt x="115" y="151"/>
                </a:lnTo>
                <a:lnTo>
                  <a:pt x="117" y="151"/>
                </a:lnTo>
                <a:lnTo>
                  <a:pt x="118" y="151"/>
                </a:lnTo>
                <a:lnTo>
                  <a:pt x="118" y="150"/>
                </a:lnTo>
                <a:lnTo>
                  <a:pt x="118" y="149"/>
                </a:lnTo>
                <a:lnTo>
                  <a:pt x="115" y="149"/>
                </a:lnTo>
                <a:lnTo>
                  <a:pt x="115" y="150"/>
                </a:lnTo>
                <a:lnTo>
                  <a:pt x="115" y="151"/>
                </a:lnTo>
                <a:lnTo>
                  <a:pt x="114" y="151"/>
                </a:lnTo>
                <a:lnTo>
                  <a:pt x="113" y="151"/>
                </a:lnTo>
                <a:lnTo>
                  <a:pt x="113" y="150"/>
                </a:lnTo>
                <a:lnTo>
                  <a:pt x="113" y="149"/>
                </a:lnTo>
                <a:lnTo>
                  <a:pt x="111" y="149"/>
                </a:lnTo>
                <a:lnTo>
                  <a:pt x="109" y="149"/>
                </a:lnTo>
                <a:lnTo>
                  <a:pt x="109" y="150"/>
                </a:lnTo>
                <a:lnTo>
                  <a:pt x="109" y="151"/>
                </a:lnTo>
                <a:lnTo>
                  <a:pt x="109" y="152"/>
                </a:lnTo>
                <a:lnTo>
                  <a:pt x="109" y="153"/>
                </a:lnTo>
                <a:lnTo>
                  <a:pt x="110" y="153"/>
                </a:lnTo>
                <a:lnTo>
                  <a:pt x="111" y="153"/>
                </a:lnTo>
                <a:lnTo>
                  <a:pt x="111" y="154"/>
                </a:lnTo>
                <a:lnTo>
                  <a:pt x="111" y="156"/>
                </a:lnTo>
                <a:lnTo>
                  <a:pt x="110" y="156"/>
                </a:lnTo>
                <a:lnTo>
                  <a:pt x="109" y="156"/>
                </a:lnTo>
                <a:lnTo>
                  <a:pt x="108" y="156"/>
                </a:lnTo>
                <a:lnTo>
                  <a:pt x="106" y="156"/>
                </a:lnTo>
                <a:lnTo>
                  <a:pt x="105" y="156"/>
                </a:lnTo>
                <a:lnTo>
                  <a:pt x="105" y="154"/>
                </a:lnTo>
                <a:lnTo>
                  <a:pt x="105" y="153"/>
                </a:lnTo>
                <a:lnTo>
                  <a:pt x="106" y="153"/>
                </a:lnTo>
                <a:lnTo>
                  <a:pt x="106" y="152"/>
                </a:lnTo>
                <a:lnTo>
                  <a:pt x="106" y="151"/>
                </a:lnTo>
                <a:lnTo>
                  <a:pt x="105" y="151"/>
                </a:lnTo>
                <a:lnTo>
                  <a:pt x="105" y="150"/>
                </a:lnTo>
                <a:lnTo>
                  <a:pt x="105" y="149"/>
                </a:lnTo>
                <a:lnTo>
                  <a:pt x="102" y="149"/>
                </a:lnTo>
                <a:lnTo>
                  <a:pt x="100" y="149"/>
                </a:lnTo>
                <a:lnTo>
                  <a:pt x="100" y="150"/>
                </a:lnTo>
                <a:lnTo>
                  <a:pt x="101" y="151"/>
                </a:lnTo>
                <a:lnTo>
                  <a:pt x="102" y="151"/>
                </a:lnTo>
                <a:lnTo>
                  <a:pt x="103" y="151"/>
                </a:lnTo>
                <a:lnTo>
                  <a:pt x="104" y="151"/>
                </a:lnTo>
                <a:lnTo>
                  <a:pt x="104" y="152"/>
                </a:lnTo>
                <a:lnTo>
                  <a:pt x="104" y="153"/>
                </a:lnTo>
                <a:lnTo>
                  <a:pt x="103" y="153"/>
                </a:lnTo>
                <a:lnTo>
                  <a:pt x="103" y="154"/>
                </a:lnTo>
                <a:lnTo>
                  <a:pt x="102" y="154"/>
                </a:lnTo>
                <a:lnTo>
                  <a:pt x="102" y="153"/>
                </a:lnTo>
                <a:lnTo>
                  <a:pt x="101" y="153"/>
                </a:lnTo>
                <a:lnTo>
                  <a:pt x="100" y="153"/>
                </a:lnTo>
                <a:lnTo>
                  <a:pt x="100" y="154"/>
                </a:lnTo>
                <a:lnTo>
                  <a:pt x="98" y="154"/>
                </a:lnTo>
                <a:lnTo>
                  <a:pt x="98" y="156"/>
                </a:lnTo>
                <a:lnTo>
                  <a:pt x="97" y="156"/>
                </a:lnTo>
                <a:lnTo>
                  <a:pt x="96" y="156"/>
                </a:lnTo>
                <a:lnTo>
                  <a:pt x="95" y="156"/>
                </a:lnTo>
                <a:lnTo>
                  <a:pt x="95" y="153"/>
                </a:lnTo>
                <a:lnTo>
                  <a:pt x="94" y="153"/>
                </a:lnTo>
                <a:lnTo>
                  <a:pt x="94" y="156"/>
                </a:lnTo>
                <a:lnTo>
                  <a:pt x="94" y="157"/>
                </a:lnTo>
                <a:lnTo>
                  <a:pt x="95" y="157"/>
                </a:lnTo>
                <a:lnTo>
                  <a:pt x="95" y="158"/>
                </a:lnTo>
                <a:lnTo>
                  <a:pt x="94" y="158"/>
                </a:lnTo>
                <a:lnTo>
                  <a:pt x="94" y="160"/>
                </a:lnTo>
                <a:lnTo>
                  <a:pt x="93" y="160"/>
                </a:lnTo>
                <a:lnTo>
                  <a:pt x="93" y="159"/>
                </a:lnTo>
                <a:lnTo>
                  <a:pt x="93" y="158"/>
                </a:lnTo>
                <a:lnTo>
                  <a:pt x="93" y="157"/>
                </a:lnTo>
                <a:lnTo>
                  <a:pt x="93" y="156"/>
                </a:lnTo>
                <a:lnTo>
                  <a:pt x="92" y="156"/>
                </a:lnTo>
                <a:lnTo>
                  <a:pt x="91" y="156"/>
                </a:lnTo>
                <a:lnTo>
                  <a:pt x="91" y="157"/>
                </a:lnTo>
                <a:lnTo>
                  <a:pt x="91" y="158"/>
                </a:lnTo>
                <a:lnTo>
                  <a:pt x="89" y="158"/>
                </a:lnTo>
                <a:lnTo>
                  <a:pt x="89" y="156"/>
                </a:lnTo>
                <a:lnTo>
                  <a:pt x="88" y="156"/>
                </a:lnTo>
                <a:lnTo>
                  <a:pt x="89" y="157"/>
                </a:lnTo>
                <a:lnTo>
                  <a:pt x="88" y="158"/>
                </a:lnTo>
                <a:lnTo>
                  <a:pt x="87" y="158"/>
                </a:lnTo>
                <a:lnTo>
                  <a:pt x="86" y="158"/>
                </a:lnTo>
                <a:lnTo>
                  <a:pt x="86" y="159"/>
                </a:lnTo>
                <a:lnTo>
                  <a:pt x="86" y="160"/>
                </a:lnTo>
                <a:lnTo>
                  <a:pt x="85" y="160"/>
                </a:lnTo>
                <a:lnTo>
                  <a:pt x="85" y="159"/>
                </a:lnTo>
                <a:lnTo>
                  <a:pt x="85" y="158"/>
                </a:lnTo>
                <a:lnTo>
                  <a:pt x="85" y="157"/>
                </a:lnTo>
                <a:lnTo>
                  <a:pt x="85" y="156"/>
                </a:lnTo>
                <a:lnTo>
                  <a:pt x="85" y="154"/>
                </a:lnTo>
                <a:lnTo>
                  <a:pt x="85" y="153"/>
                </a:lnTo>
                <a:lnTo>
                  <a:pt x="84" y="153"/>
                </a:lnTo>
                <a:lnTo>
                  <a:pt x="83" y="153"/>
                </a:lnTo>
                <a:lnTo>
                  <a:pt x="83" y="154"/>
                </a:lnTo>
                <a:lnTo>
                  <a:pt x="83" y="156"/>
                </a:lnTo>
                <a:lnTo>
                  <a:pt x="83" y="157"/>
                </a:lnTo>
                <a:lnTo>
                  <a:pt x="83" y="158"/>
                </a:lnTo>
                <a:lnTo>
                  <a:pt x="84" y="158"/>
                </a:lnTo>
                <a:lnTo>
                  <a:pt x="84" y="159"/>
                </a:lnTo>
                <a:lnTo>
                  <a:pt x="84" y="160"/>
                </a:lnTo>
                <a:lnTo>
                  <a:pt x="84" y="161"/>
                </a:lnTo>
                <a:lnTo>
                  <a:pt x="84" y="162"/>
                </a:lnTo>
                <a:lnTo>
                  <a:pt x="84" y="164"/>
                </a:lnTo>
                <a:lnTo>
                  <a:pt x="84" y="165"/>
                </a:lnTo>
                <a:lnTo>
                  <a:pt x="85" y="165"/>
                </a:lnTo>
                <a:lnTo>
                  <a:pt x="85" y="166"/>
                </a:lnTo>
                <a:lnTo>
                  <a:pt x="85" y="167"/>
                </a:lnTo>
                <a:lnTo>
                  <a:pt x="84" y="167"/>
                </a:lnTo>
                <a:lnTo>
                  <a:pt x="84" y="165"/>
                </a:lnTo>
                <a:lnTo>
                  <a:pt x="83" y="165"/>
                </a:lnTo>
                <a:lnTo>
                  <a:pt x="83" y="166"/>
                </a:lnTo>
                <a:close/>
                <a:moveTo>
                  <a:pt x="84" y="174"/>
                </a:moveTo>
                <a:lnTo>
                  <a:pt x="85" y="174"/>
                </a:lnTo>
                <a:lnTo>
                  <a:pt x="85" y="173"/>
                </a:lnTo>
                <a:lnTo>
                  <a:pt x="85" y="171"/>
                </a:lnTo>
                <a:lnTo>
                  <a:pt x="84" y="171"/>
                </a:lnTo>
                <a:lnTo>
                  <a:pt x="84" y="174"/>
                </a:lnTo>
                <a:close/>
                <a:moveTo>
                  <a:pt x="85" y="94"/>
                </a:moveTo>
                <a:lnTo>
                  <a:pt x="86" y="94"/>
                </a:lnTo>
                <a:lnTo>
                  <a:pt x="87" y="93"/>
                </a:lnTo>
                <a:lnTo>
                  <a:pt x="86" y="93"/>
                </a:lnTo>
                <a:lnTo>
                  <a:pt x="85" y="93"/>
                </a:lnTo>
                <a:lnTo>
                  <a:pt x="85" y="94"/>
                </a:lnTo>
                <a:close/>
                <a:moveTo>
                  <a:pt x="85" y="149"/>
                </a:moveTo>
                <a:lnTo>
                  <a:pt x="86" y="149"/>
                </a:lnTo>
                <a:lnTo>
                  <a:pt x="87" y="149"/>
                </a:lnTo>
                <a:lnTo>
                  <a:pt x="87" y="148"/>
                </a:lnTo>
                <a:lnTo>
                  <a:pt x="87" y="146"/>
                </a:lnTo>
                <a:lnTo>
                  <a:pt x="87" y="145"/>
                </a:lnTo>
                <a:lnTo>
                  <a:pt x="87" y="144"/>
                </a:lnTo>
                <a:lnTo>
                  <a:pt x="86" y="144"/>
                </a:lnTo>
                <a:lnTo>
                  <a:pt x="86" y="146"/>
                </a:lnTo>
                <a:lnTo>
                  <a:pt x="86" y="148"/>
                </a:lnTo>
                <a:lnTo>
                  <a:pt x="86" y="149"/>
                </a:lnTo>
                <a:lnTo>
                  <a:pt x="85" y="149"/>
                </a:lnTo>
                <a:close/>
                <a:moveTo>
                  <a:pt x="86" y="84"/>
                </a:moveTo>
                <a:lnTo>
                  <a:pt x="87" y="84"/>
                </a:lnTo>
                <a:lnTo>
                  <a:pt x="87" y="83"/>
                </a:lnTo>
                <a:lnTo>
                  <a:pt x="88" y="84"/>
                </a:lnTo>
                <a:lnTo>
                  <a:pt x="87" y="84"/>
                </a:lnTo>
                <a:lnTo>
                  <a:pt x="87" y="85"/>
                </a:lnTo>
                <a:lnTo>
                  <a:pt x="88" y="85"/>
                </a:lnTo>
                <a:lnTo>
                  <a:pt x="89" y="86"/>
                </a:lnTo>
                <a:lnTo>
                  <a:pt x="91" y="87"/>
                </a:lnTo>
                <a:lnTo>
                  <a:pt x="89" y="87"/>
                </a:lnTo>
                <a:lnTo>
                  <a:pt x="89" y="90"/>
                </a:lnTo>
                <a:lnTo>
                  <a:pt x="91" y="90"/>
                </a:lnTo>
                <a:lnTo>
                  <a:pt x="91" y="89"/>
                </a:lnTo>
                <a:lnTo>
                  <a:pt x="91" y="90"/>
                </a:lnTo>
                <a:lnTo>
                  <a:pt x="92" y="90"/>
                </a:lnTo>
                <a:lnTo>
                  <a:pt x="92" y="89"/>
                </a:lnTo>
                <a:lnTo>
                  <a:pt x="92" y="87"/>
                </a:lnTo>
                <a:lnTo>
                  <a:pt x="91" y="87"/>
                </a:lnTo>
                <a:lnTo>
                  <a:pt x="89" y="85"/>
                </a:lnTo>
                <a:lnTo>
                  <a:pt x="89" y="84"/>
                </a:lnTo>
                <a:lnTo>
                  <a:pt x="89" y="83"/>
                </a:lnTo>
                <a:lnTo>
                  <a:pt x="88" y="83"/>
                </a:lnTo>
                <a:lnTo>
                  <a:pt x="87" y="83"/>
                </a:lnTo>
                <a:lnTo>
                  <a:pt x="86" y="83"/>
                </a:lnTo>
                <a:lnTo>
                  <a:pt x="86" y="82"/>
                </a:lnTo>
                <a:lnTo>
                  <a:pt x="86" y="83"/>
                </a:lnTo>
                <a:lnTo>
                  <a:pt x="86" y="84"/>
                </a:lnTo>
                <a:close/>
                <a:moveTo>
                  <a:pt x="91" y="93"/>
                </a:moveTo>
                <a:lnTo>
                  <a:pt x="91" y="94"/>
                </a:lnTo>
                <a:lnTo>
                  <a:pt x="91" y="93"/>
                </a:lnTo>
                <a:lnTo>
                  <a:pt x="92" y="93"/>
                </a:lnTo>
                <a:lnTo>
                  <a:pt x="92" y="92"/>
                </a:lnTo>
                <a:lnTo>
                  <a:pt x="91" y="92"/>
                </a:lnTo>
                <a:lnTo>
                  <a:pt x="91" y="93"/>
                </a:lnTo>
                <a:close/>
                <a:moveTo>
                  <a:pt x="92" y="153"/>
                </a:moveTo>
                <a:lnTo>
                  <a:pt x="93" y="153"/>
                </a:lnTo>
                <a:lnTo>
                  <a:pt x="93" y="151"/>
                </a:lnTo>
                <a:lnTo>
                  <a:pt x="92" y="151"/>
                </a:lnTo>
                <a:lnTo>
                  <a:pt x="92" y="153"/>
                </a:lnTo>
                <a:close/>
                <a:moveTo>
                  <a:pt x="92" y="131"/>
                </a:moveTo>
                <a:lnTo>
                  <a:pt x="93" y="131"/>
                </a:lnTo>
                <a:lnTo>
                  <a:pt x="93" y="129"/>
                </a:lnTo>
                <a:lnTo>
                  <a:pt x="93" y="128"/>
                </a:lnTo>
                <a:lnTo>
                  <a:pt x="93" y="127"/>
                </a:lnTo>
                <a:lnTo>
                  <a:pt x="93" y="126"/>
                </a:lnTo>
                <a:lnTo>
                  <a:pt x="92" y="126"/>
                </a:lnTo>
                <a:lnTo>
                  <a:pt x="92" y="127"/>
                </a:lnTo>
                <a:lnTo>
                  <a:pt x="92" y="128"/>
                </a:lnTo>
                <a:lnTo>
                  <a:pt x="92" y="131"/>
                </a:lnTo>
                <a:close/>
                <a:moveTo>
                  <a:pt x="93" y="140"/>
                </a:moveTo>
                <a:lnTo>
                  <a:pt x="94" y="140"/>
                </a:lnTo>
                <a:lnTo>
                  <a:pt x="95" y="140"/>
                </a:lnTo>
                <a:lnTo>
                  <a:pt x="96" y="140"/>
                </a:lnTo>
                <a:lnTo>
                  <a:pt x="97" y="140"/>
                </a:lnTo>
                <a:lnTo>
                  <a:pt x="97" y="141"/>
                </a:lnTo>
                <a:lnTo>
                  <a:pt x="97" y="142"/>
                </a:lnTo>
                <a:lnTo>
                  <a:pt x="98" y="142"/>
                </a:lnTo>
                <a:lnTo>
                  <a:pt x="100" y="142"/>
                </a:lnTo>
                <a:lnTo>
                  <a:pt x="100" y="143"/>
                </a:lnTo>
                <a:lnTo>
                  <a:pt x="101" y="143"/>
                </a:lnTo>
                <a:lnTo>
                  <a:pt x="101" y="142"/>
                </a:lnTo>
                <a:lnTo>
                  <a:pt x="101" y="141"/>
                </a:lnTo>
                <a:lnTo>
                  <a:pt x="101" y="140"/>
                </a:lnTo>
                <a:lnTo>
                  <a:pt x="98" y="140"/>
                </a:lnTo>
                <a:lnTo>
                  <a:pt x="98" y="139"/>
                </a:lnTo>
                <a:lnTo>
                  <a:pt x="98" y="137"/>
                </a:lnTo>
                <a:lnTo>
                  <a:pt x="100" y="137"/>
                </a:lnTo>
                <a:lnTo>
                  <a:pt x="100" y="135"/>
                </a:lnTo>
                <a:lnTo>
                  <a:pt x="100" y="134"/>
                </a:lnTo>
                <a:lnTo>
                  <a:pt x="100" y="133"/>
                </a:lnTo>
                <a:lnTo>
                  <a:pt x="101" y="133"/>
                </a:lnTo>
                <a:lnTo>
                  <a:pt x="101" y="132"/>
                </a:lnTo>
                <a:lnTo>
                  <a:pt x="101" y="131"/>
                </a:lnTo>
                <a:lnTo>
                  <a:pt x="101" y="129"/>
                </a:lnTo>
                <a:lnTo>
                  <a:pt x="101" y="128"/>
                </a:lnTo>
                <a:lnTo>
                  <a:pt x="100" y="128"/>
                </a:lnTo>
                <a:lnTo>
                  <a:pt x="98" y="128"/>
                </a:lnTo>
                <a:lnTo>
                  <a:pt x="97" y="128"/>
                </a:lnTo>
                <a:lnTo>
                  <a:pt x="98" y="128"/>
                </a:lnTo>
                <a:lnTo>
                  <a:pt x="96" y="128"/>
                </a:lnTo>
                <a:lnTo>
                  <a:pt x="95" y="128"/>
                </a:lnTo>
                <a:lnTo>
                  <a:pt x="94" y="128"/>
                </a:lnTo>
                <a:lnTo>
                  <a:pt x="94" y="129"/>
                </a:lnTo>
                <a:lnTo>
                  <a:pt x="94" y="131"/>
                </a:lnTo>
                <a:lnTo>
                  <a:pt x="94" y="133"/>
                </a:lnTo>
                <a:lnTo>
                  <a:pt x="94" y="134"/>
                </a:lnTo>
                <a:lnTo>
                  <a:pt x="94" y="135"/>
                </a:lnTo>
                <a:lnTo>
                  <a:pt x="94" y="136"/>
                </a:lnTo>
                <a:lnTo>
                  <a:pt x="94" y="137"/>
                </a:lnTo>
                <a:lnTo>
                  <a:pt x="93" y="137"/>
                </a:lnTo>
                <a:lnTo>
                  <a:pt x="93" y="139"/>
                </a:lnTo>
                <a:lnTo>
                  <a:pt x="93" y="140"/>
                </a:lnTo>
                <a:close/>
                <a:moveTo>
                  <a:pt x="94" y="144"/>
                </a:moveTo>
                <a:lnTo>
                  <a:pt x="95" y="144"/>
                </a:lnTo>
                <a:lnTo>
                  <a:pt x="95" y="142"/>
                </a:lnTo>
                <a:lnTo>
                  <a:pt x="94" y="142"/>
                </a:lnTo>
                <a:lnTo>
                  <a:pt x="94" y="144"/>
                </a:lnTo>
                <a:close/>
                <a:moveTo>
                  <a:pt x="97" y="224"/>
                </a:moveTo>
                <a:lnTo>
                  <a:pt x="97" y="225"/>
                </a:lnTo>
                <a:lnTo>
                  <a:pt x="98" y="225"/>
                </a:lnTo>
                <a:lnTo>
                  <a:pt x="100" y="225"/>
                </a:lnTo>
                <a:lnTo>
                  <a:pt x="100" y="224"/>
                </a:lnTo>
                <a:lnTo>
                  <a:pt x="100" y="223"/>
                </a:lnTo>
                <a:lnTo>
                  <a:pt x="98" y="223"/>
                </a:lnTo>
                <a:lnTo>
                  <a:pt x="97" y="223"/>
                </a:lnTo>
                <a:lnTo>
                  <a:pt x="97" y="224"/>
                </a:lnTo>
                <a:close/>
                <a:moveTo>
                  <a:pt x="118" y="99"/>
                </a:moveTo>
                <a:lnTo>
                  <a:pt x="118" y="100"/>
                </a:lnTo>
                <a:lnTo>
                  <a:pt x="118" y="101"/>
                </a:lnTo>
                <a:lnTo>
                  <a:pt x="118" y="102"/>
                </a:lnTo>
                <a:lnTo>
                  <a:pt x="118" y="103"/>
                </a:lnTo>
                <a:lnTo>
                  <a:pt x="119" y="103"/>
                </a:lnTo>
                <a:lnTo>
                  <a:pt x="119" y="102"/>
                </a:lnTo>
                <a:lnTo>
                  <a:pt x="119" y="103"/>
                </a:lnTo>
                <a:lnTo>
                  <a:pt x="118" y="103"/>
                </a:lnTo>
                <a:lnTo>
                  <a:pt x="118" y="104"/>
                </a:lnTo>
                <a:lnTo>
                  <a:pt x="118" y="106"/>
                </a:lnTo>
                <a:lnTo>
                  <a:pt x="119" y="106"/>
                </a:lnTo>
                <a:lnTo>
                  <a:pt x="120" y="106"/>
                </a:lnTo>
                <a:lnTo>
                  <a:pt x="121" y="107"/>
                </a:lnTo>
                <a:lnTo>
                  <a:pt x="121" y="109"/>
                </a:lnTo>
                <a:lnTo>
                  <a:pt x="122" y="109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2" y="104"/>
                </a:lnTo>
                <a:lnTo>
                  <a:pt x="122" y="103"/>
                </a:lnTo>
                <a:lnTo>
                  <a:pt x="123" y="103"/>
                </a:lnTo>
                <a:lnTo>
                  <a:pt x="124" y="103"/>
                </a:lnTo>
                <a:lnTo>
                  <a:pt x="126" y="104"/>
                </a:lnTo>
                <a:lnTo>
                  <a:pt x="127" y="104"/>
                </a:lnTo>
                <a:lnTo>
                  <a:pt x="127" y="103"/>
                </a:lnTo>
                <a:lnTo>
                  <a:pt x="127" y="102"/>
                </a:lnTo>
                <a:lnTo>
                  <a:pt x="127" y="101"/>
                </a:lnTo>
                <a:lnTo>
                  <a:pt x="127" y="100"/>
                </a:lnTo>
                <a:lnTo>
                  <a:pt x="128" y="100"/>
                </a:lnTo>
                <a:lnTo>
                  <a:pt x="128" y="99"/>
                </a:lnTo>
                <a:lnTo>
                  <a:pt x="126" y="99"/>
                </a:lnTo>
                <a:lnTo>
                  <a:pt x="126" y="98"/>
                </a:lnTo>
                <a:lnTo>
                  <a:pt x="124" y="98"/>
                </a:lnTo>
                <a:lnTo>
                  <a:pt x="123" y="98"/>
                </a:lnTo>
                <a:lnTo>
                  <a:pt x="123" y="97"/>
                </a:lnTo>
                <a:lnTo>
                  <a:pt x="124" y="97"/>
                </a:lnTo>
                <a:lnTo>
                  <a:pt x="124" y="95"/>
                </a:lnTo>
                <a:lnTo>
                  <a:pt x="126" y="95"/>
                </a:lnTo>
                <a:lnTo>
                  <a:pt x="127" y="95"/>
                </a:lnTo>
                <a:lnTo>
                  <a:pt x="128" y="95"/>
                </a:lnTo>
                <a:lnTo>
                  <a:pt x="128" y="93"/>
                </a:lnTo>
                <a:lnTo>
                  <a:pt x="127" y="91"/>
                </a:lnTo>
                <a:lnTo>
                  <a:pt x="126" y="91"/>
                </a:lnTo>
                <a:lnTo>
                  <a:pt x="124" y="91"/>
                </a:lnTo>
                <a:lnTo>
                  <a:pt x="123" y="91"/>
                </a:lnTo>
                <a:lnTo>
                  <a:pt x="122" y="91"/>
                </a:lnTo>
                <a:lnTo>
                  <a:pt x="121" y="91"/>
                </a:lnTo>
                <a:lnTo>
                  <a:pt x="120" y="91"/>
                </a:lnTo>
                <a:lnTo>
                  <a:pt x="119" y="91"/>
                </a:lnTo>
                <a:lnTo>
                  <a:pt x="119" y="92"/>
                </a:lnTo>
                <a:lnTo>
                  <a:pt x="119" y="93"/>
                </a:lnTo>
                <a:lnTo>
                  <a:pt x="119" y="94"/>
                </a:lnTo>
                <a:lnTo>
                  <a:pt x="118" y="95"/>
                </a:lnTo>
                <a:lnTo>
                  <a:pt x="118" y="97"/>
                </a:lnTo>
                <a:lnTo>
                  <a:pt x="118" y="99"/>
                </a:lnTo>
                <a:close/>
                <a:moveTo>
                  <a:pt x="119" y="85"/>
                </a:moveTo>
                <a:lnTo>
                  <a:pt x="119" y="86"/>
                </a:lnTo>
                <a:lnTo>
                  <a:pt x="121" y="86"/>
                </a:lnTo>
                <a:lnTo>
                  <a:pt x="123" y="86"/>
                </a:lnTo>
                <a:lnTo>
                  <a:pt x="123" y="85"/>
                </a:lnTo>
                <a:lnTo>
                  <a:pt x="123" y="84"/>
                </a:lnTo>
                <a:lnTo>
                  <a:pt x="122" y="84"/>
                </a:lnTo>
                <a:lnTo>
                  <a:pt x="122" y="83"/>
                </a:lnTo>
                <a:lnTo>
                  <a:pt x="122" y="82"/>
                </a:lnTo>
                <a:lnTo>
                  <a:pt x="122" y="81"/>
                </a:lnTo>
                <a:lnTo>
                  <a:pt x="119" y="81"/>
                </a:lnTo>
                <a:lnTo>
                  <a:pt x="119" y="82"/>
                </a:lnTo>
                <a:lnTo>
                  <a:pt x="119" y="84"/>
                </a:lnTo>
                <a:lnTo>
                  <a:pt x="119" y="85"/>
                </a:lnTo>
                <a:close/>
                <a:moveTo>
                  <a:pt x="120" y="156"/>
                </a:moveTo>
                <a:lnTo>
                  <a:pt x="120" y="154"/>
                </a:lnTo>
                <a:lnTo>
                  <a:pt x="120" y="156"/>
                </a:lnTo>
                <a:close/>
                <a:moveTo>
                  <a:pt x="120" y="206"/>
                </a:moveTo>
                <a:lnTo>
                  <a:pt x="120" y="207"/>
                </a:lnTo>
                <a:lnTo>
                  <a:pt x="121" y="207"/>
                </a:lnTo>
                <a:lnTo>
                  <a:pt x="121" y="206"/>
                </a:lnTo>
                <a:lnTo>
                  <a:pt x="120" y="206"/>
                </a:lnTo>
                <a:close/>
                <a:moveTo>
                  <a:pt x="123" y="132"/>
                </a:moveTo>
                <a:lnTo>
                  <a:pt x="123" y="133"/>
                </a:lnTo>
                <a:lnTo>
                  <a:pt x="124" y="134"/>
                </a:lnTo>
                <a:lnTo>
                  <a:pt x="127" y="134"/>
                </a:lnTo>
                <a:lnTo>
                  <a:pt x="127" y="132"/>
                </a:lnTo>
                <a:lnTo>
                  <a:pt x="123" y="132"/>
                </a:lnTo>
                <a:close/>
                <a:moveTo>
                  <a:pt x="130" y="115"/>
                </a:moveTo>
                <a:lnTo>
                  <a:pt x="131" y="115"/>
                </a:lnTo>
                <a:lnTo>
                  <a:pt x="131" y="114"/>
                </a:lnTo>
                <a:lnTo>
                  <a:pt x="130" y="114"/>
                </a:lnTo>
                <a:lnTo>
                  <a:pt x="130" y="115"/>
                </a:lnTo>
                <a:close/>
                <a:moveTo>
                  <a:pt x="134" y="115"/>
                </a:moveTo>
                <a:lnTo>
                  <a:pt x="137" y="115"/>
                </a:lnTo>
                <a:lnTo>
                  <a:pt x="137" y="114"/>
                </a:lnTo>
                <a:lnTo>
                  <a:pt x="136" y="114"/>
                </a:lnTo>
                <a:lnTo>
                  <a:pt x="135" y="114"/>
                </a:lnTo>
                <a:lnTo>
                  <a:pt x="134" y="114"/>
                </a:lnTo>
                <a:lnTo>
                  <a:pt x="134" y="115"/>
                </a:lnTo>
                <a:close/>
                <a:moveTo>
                  <a:pt x="139" y="190"/>
                </a:moveTo>
                <a:lnTo>
                  <a:pt x="140" y="190"/>
                </a:lnTo>
                <a:lnTo>
                  <a:pt x="141" y="190"/>
                </a:lnTo>
                <a:lnTo>
                  <a:pt x="143" y="190"/>
                </a:lnTo>
                <a:lnTo>
                  <a:pt x="144" y="190"/>
                </a:lnTo>
                <a:lnTo>
                  <a:pt x="145" y="190"/>
                </a:lnTo>
                <a:lnTo>
                  <a:pt x="146" y="190"/>
                </a:lnTo>
                <a:lnTo>
                  <a:pt x="147" y="190"/>
                </a:lnTo>
                <a:lnTo>
                  <a:pt x="148" y="190"/>
                </a:lnTo>
                <a:lnTo>
                  <a:pt x="149" y="190"/>
                </a:lnTo>
                <a:lnTo>
                  <a:pt x="150" y="190"/>
                </a:lnTo>
                <a:lnTo>
                  <a:pt x="152" y="190"/>
                </a:lnTo>
                <a:lnTo>
                  <a:pt x="153" y="190"/>
                </a:lnTo>
                <a:lnTo>
                  <a:pt x="154" y="190"/>
                </a:lnTo>
                <a:lnTo>
                  <a:pt x="154" y="189"/>
                </a:lnTo>
                <a:lnTo>
                  <a:pt x="154" y="187"/>
                </a:lnTo>
                <a:lnTo>
                  <a:pt x="154" y="186"/>
                </a:lnTo>
                <a:lnTo>
                  <a:pt x="154" y="185"/>
                </a:lnTo>
                <a:lnTo>
                  <a:pt x="154" y="184"/>
                </a:lnTo>
                <a:lnTo>
                  <a:pt x="154" y="183"/>
                </a:lnTo>
                <a:lnTo>
                  <a:pt x="154" y="182"/>
                </a:lnTo>
                <a:lnTo>
                  <a:pt x="154" y="181"/>
                </a:lnTo>
                <a:lnTo>
                  <a:pt x="153" y="181"/>
                </a:lnTo>
                <a:lnTo>
                  <a:pt x="152" y="181"/>
                </a:lnTo>
                <a:lnTo>
                  <a:pt x="150" y="181"/>
                </a:lnTo>
                <a:lnTo>
                  <a:pt x="149" y="181"/>
                </a:lnTo>
                <a:lnTo>
                  <a:pt x="148" y="181"/>
                </a:lnTo>
                <a:lnTo>
                  <a:pt x="147" y="181"/>
                </a:lnTo>
                <a:lnTo>
                  <a:pt x="146" y="181"/>
                </a:lnTo>
                <a:lnTo>
                  <a:pt x="145" y="181"/>
                </a:lnTo>
                <a:lnTo>
                  <a:pt x="144" y="181"/>
                </a:lnTo>
                <a:lnTo>
                  <a:pt x="143" y="181"/>
                </a:lnTo>
                <a:lnTo>
                  <a:pt x="141" y="181"/>
                </a:lnTo>
                <a:lnTo>
                  <a:pt x="140" y="181"/>
                </a:lnTo>
                <a:lnTo>
                  <a:pt x="140" y="183"/>
                </a:lnTo>
                <a:lnTo>
                  <a:pt x="140" y="184"/>
                </a:lnTo>
                <a:lnTo>
                  <a:pt x="140" y="185"/>
                </a:lnTo>
                <a:lnTo>
                  <a:pt x="140" y="186"/>
                </a:lnTo>
                <a:lnTo>
                  <a:pt x="140" y="187"/>
                </a:lnTo>
                <a:lnTo>
                  <a:pt x="141" y="187"/>
                </a:lnTo>
                <a:lnTo>
                  <a:pt x="141" y="189"/>
                </a:lnTo>
                <a:lnTo>
                  <a:pt x="140" y="189"/>
                </a:lnTo>
                <a:lnTo>
                  <a:pt x="139" y="189"/>
                </a:lnTo>
                <a:lnTo>
                  <a:pt x="139" y="190"/>
                </a:lnTo>
                <a:close/>
                <a:moveTo>
                  <a:pt x="141" y="104"/>
                </a:moveTo>
                <a:lnTo>
                  <a:pt x="141" y="107"/>
                </a:lnTo>
                <a:lnTo>
                  <a:pt x="143" y="107"/>
                </a:lnTo>
                <a:lnTo>
                  <a:pt x="143" y="109"/>
                </a:lnTo>
                <a:lnTo>
                  <a:pt x="144" y="109"/>
                </a:lnTo>
                <a:lnTo>
                  <a:pt x="144" y="108"/>
                </a:lnTo>
                <a:lnTo>
                  <a:pt x="145" y="108"/>
                </a:lnTo>
                <a:lnTo>
                  <a:pt x="145" y="107"/>
                </a:lnTo>
                <a:lnTo>
                  <a:pt x="146" y="107"/>
                </a:lnTo>
                <a:lnTo>
                  <a:pt x="146" y="104"/>
                </a:lnTo>
                <a:lnTo>
                  <a:pt x="146" y="102"/>
                </a:lnTo>
                <a:lnTo>
                  <a:pt x="145" y="102"/>
                </a:lnTo>
                <a:lnTo>
                  <a:pt x="144" y="102"/>
                </a:lnTo>
                <a:lnTo>
                  <a:pt x="143" y="102"/>
                </a:lnTo>
                <a:lnTo>
                  <a:pt x="141" y="102"/>
                </a:lnTo>
                <a:lnTo>
                  <a:pt x="141" y="104"/>
                </a:lnTo>
                <a:close/>
                <a:moveTo>
                  <a:pt x="141" y="112"/>
                </a:moveTo>
                <a:lnTo>
                  <a:pt x="141" y="114"/>
                </a:lnTo>
                <a:lnTo>
                  <a:pt x="143" y="114"/>
                </a:lnTo>
                <a:lnTo>
                  <a:pt x="141" y="114"/>
                </a:lnTo>
                <a:lnTo>
                  <a:pt x="141" y="112"/>
                </a:lnTo>
                <a:close/>
                <a:moveTo>
                  <a:pt x="141" y="212"/>
                </a:moveTo>
                <a:lnTo>
                  <a:pt x="143" y="212"/>
                </a:lnTo>
                <a:lnTo>
                  <a:pt x="143" y="211"/>
                </a:lnTo>
                <a:lnTo>
                  <a:pt x="144" y="211"/>
                </a:lnTo>
                <a:lnTo>
                  <a:pt x="144" y="210"/>
                </a:lnTo>
                <a:lnTo>
                  <a:pt x="144" y="209"/>
                </a:lnTo>
                <a:lnTo>
                  <a:pt x="143" y="209"/>
                </a:lnTo>
                <a:lnTo>
                  <a:pt x="141" y="209"/>
                </a:lnTo>
                <a:lnTo>
                  <a:pt x="141" y="212"/>
                </a:lnTo>
                <a:close/>
                <a:moveTo>
                  <a:pt x="143" y="218"/>
                </a:moveTo>
                <a:lnTo>
                  <a:pt x="144" y="218"/>
                </a:lnTo>
                <a:lnTo>
                  <a:pt x="144" y="217"/>
                </a:lnTo>
                <a:lnTo>
                  <a:pt x="143" y="217"/>
                </a:lnTo>
                <a:lnTo>
                  <a:pt x="143" y="218"/>
                </a:lnTo>
                <a:close/>
                <a:moveTo>
                  <a:pt x="144" y="112"/>
                </a:moveTo>
                <a:lnTo>
                  <a:pt x="144" y="114"/>
                </a:lnTo>
                <a:lnTo>
                  <a:pt x="144" y="115"/>
                </a:lnTo>
                <a:lnTo>
                  <a:pt x="145" y="115"/>
                </a:lnTo>
                <a:lnTo>
                  <a:pt x="146" y="115"/>
                </a:lnTo>
                <a:lnTo>
                  <a:pt x="146" y="114"/>
                </a:lnTo>
                <a:lnTo>
                  <a:pt x="146" y="112"/>
                </a:lnTo>
                <a:lnTo>
                  <a:pt x="146" y="111"/>
                </a:lnTo>
                <a:lnTo>
                  <a:pt x="145" y="111"/>
                </a:lnTo>
                <a:lnTo>
                  <a:pt x="145" y="110"/>
                </a:lnTo>
                <a:lnTo>
                  <a:pt x="144" y="110"/>
                </a:lnTo>
                <a:lnTo>
                  <a:pt x="144" y="111"/>
                </a:lnTo>
                <a:lnTo>
                  <a:pt x="144" y="112"/>
                </a:lnTo>
                <a:close/>
                <a:moveTo>
                  <a:pt x="145" y="209"/>
                </a:moveTo>
                <a:lnTo>
                  <a:pt x="146" y="209"/>
                </a:lnTo>
                <a:lnTo>
                  <a:pt x="145" y="209"/>
                </a:lnTo>
                <a:close/>
                <a:moveTo>
                  <a:pt x="145" y="206"/>
                </a:moveTo>
                <a:lnTo>
                  <a:pt x="146" y="206"/>
                </a:lnTo>
                <a:lnTo>
                  <a:pt x="147" y="206"/>
                </a:lnTo>
                <a:lnTo>
                  <a:pt x="147" y="204"/>
                </a:lnTo>
                <a:lnTo>
                  <a:pt x="147" y="203"/>
                </a:lnTo>
                <a:lnTo>
                  <a:pt x="147" y="202"/>
                </a:lnTo>
                <a:lnTo>
                  <a:pt x="148" y="202"/>
                </a:lnTo>
                <a:lnTo>
                  <a:pt x="149" y="202"/>
                </a:lnTo>
                <a:lnTo>
                  <a:pt x="149" y="201"/>
                </a:lnTo>
                <a:lnTo>
                  <a:pt x="148" y="201"/>
                </a:lnTo>
                <a:lnTo>
                  <a:pt x="148" y="200"/>
                </a:lnTo>
                <a:lnTo>
                  <a:pt x="147" y="200"/>
                </a:lnTo>
                <a:lnTo>
                  <a:pt x="147" y="199"/>
                </a:lnTo>
                <a:lnTo>
                  <a:pt x="146" y="199"/>
                </a:lnTo>
                <a:lnTo>
                  <a:pt x="146" y="200"/>
                </a:lnTo>
                <a:lnTo>
                  <a:pt x="146" y="201"/>
                </a:lnTo>
                <a:lnTo>
                  <a:pt x="145" y="201"/>
                </a:lnTo>
                <a:lnTo>
                  <a:pt x="145" y="202"/>
                </a:lnTo>
                <a:lnTo>
                  <a:pt x="145" y="203"/>
                </a:lnTo>
                <a:lnTo>
                  <a:pt x="145" y="204"/>
                </a:lnTo>
                <a:lnTo>
                  <a:pt x="145" y="206"/>
                </a:lnTo>
                <a:close/>
                <a:moveTo>
                  <a:pt x="145" y="218"/>
                </a:moveTo>
                <a:lnTo>
                  <a:pt x="146" y="218"/>
                </a:lnTo>
                <a:lnTo>
                  <a:pt x="147" y="218"/>
                </a:lnTo>
                <a:lnTo>
                  <a:pt x="147" y="219"/>
                </a:lnTo>
                <a:lnTo>
                  <a:pt x="147" y="220"/>
                </a:lnTo>
                <a:lnTo>
                  <a:pt x="148" y="220"/>
                </a:lnTo>
                <a:lnTo>
                  <a:pt x="149" y="220"/>
                </a:lnTo>
                <a:lnTo>
                  <a:pt x="149" y="219"/>
                </a:lnTo>
                <a:lnTo>
                  <a:pt x="149" y="218"/>
                </a:lnTo>
                <a:lnTo>
                  <a:pt x="148" y="218"/>
                </a:lnTo>
                <a:lnTo>
                  <a:pt x="148" y="217"/>
                </a:lnTo>
                <a:lnTo>
                  <a:pt x="147" y="217"/>
                </a:lnTo>
                <a:lnTo>
                  <a:pt x="146" y="217"/>
                </a:lnTo>
                <a:lnTo>
                  <a:pt x="145" y="217"/>
                </a:lnTo>
                <a:lnTo>
                  <a:pt x="145" y="218"/>
                </a:lnTo>
                <a:close/>
                <a:moveTo>
                  <a:pt x="146" y="210"/>
                </a:moveTo>
                <a:lnTo>
                  <a:pt x="146" y="211"/>
                </a:lnTo>
                <a:lnTo>
                  <a:pt x="147" y="211"/>
                </a:lnTo>
                <a:lnTo>
                  <a:pt x="149" y="211"/>
                </a:lnTo>
                <a:lnTo>
                  <a:pt x="149" y="210"/>
                </a:lnTo>
                <a:lnTo>
                  <a:pt x="148" y="210"/>
                </a:lnTo>
                <a:lnTo>
                  <a:pt x="147" y="210"/>
                </a:lnTo>
                <a:lnTo>
                  <a:pt x="146" y="210"/>
                </a:lnTo>
                <a:close/>
                <a:moveTo>
                  <a:pt x="146" y="223"/>
                </a:moveTo>
                <a:lnTo>
                  <a:pt x="147" y="223"/>
                </a:lnTo>
                <a:lnTo>
                  <a:pt x="147" y="224"/>
                </a:lnTo>
                <a:lnTo>
                  <a:pt x="147" y="225"/>
                </a:lnTo>
                <a:lnTo>
                  <a:pt x="148" y="225"/>
                </a:lnTo>
                <a:lnTo>
                  <a:pt x="148" y="224"/>
                </a:lnTo>
                <a:lnTo>
                  <a:pt x="149" y="224"/>
                </a:lnTo>
                <a:lnTo>
                  <a:pt x="149" y="223"/>
                </a:lnTo>
                <a:lnTo>
                  <a:pt x="149" y="221"/>
                </a:lnTo>
                <a:lnTo>
                  <a:pt x="148" y="221"/>
                </a:lnTo>
                <a:lnTo>
                  <a:pt x="147" y="221"/>
                </a:lnTo>
                <a:lnTo>
                  <a:pt x="146" y="220"/>
                </a:lnTo>
                <a:lnTo>
                  <a:pt x="146" y="223"/>
                </a:lnTo>
                <a:close/>
                <a:moveTo>
                  <a:pt x="149" y="200"/>
                </a:moveTo>
                <a:lnTo>
                  <a:pt x="149" y="199"/>
                </a:lnTo>
                <a:lnTo>
                  <a:pt x="149" y="200"/>
                </a:lnTo>
                <a:close/>
                <a:moveTo>
                  <a:pt x="149" y="137"/>
                </a:moveTo>
                <a:lnTo>
                  <a:pt x="150" y="137"/>
                </a:lnTo>
                <a:lnTo>
                  <a:pt x="150" y="136"/>
                </a:lnTo>
                <a:lnTo>
                  <a:pt x="150" y="137"/>
                </a:lnTo>
                <a:lnTo>
                  <a:pt x="152" y="137"/>
                </a:lnTo>
                <a:lnTo>
                  <a:pt x="153" y="137"/>
                </a:lnTo>
                <a:lnTo>
                  <a:pt x="154" y="137"/>
                </a:lnTo>
                <a:lnTo>
                  <a:pt x="154" y="135"/>
                </a:lnTo>
                <a:lnTo>
                  <a:pt x="154" y="134"/>
                </a:lnTo>
                <a:lnTo>
                  <a:pt x="154" y="133"/>
                </a:lnTo>
                <a:lnTo>
                  <a:pt x="153" y="133"/>
                </a:lnTo>
                <a:lnTo>
                  <a:pt x="152" y="133"/>
                </a:lnTo>
                <a:lnTo>
                  <a:pt x="150" y="133"/>
                </a:lnTo>
                <a:lnTo>
                  <a:pt x="149" y="133"/>
                </a:lnTo>
                <a:lnTo>
                  <a:pt x="149" y="134"/>
                </a:lnTo>
                <a:lnTo>
                  <a:pt x="149" y="135"/>
                </a:lnTo>
                <a:lnTo>
                  <a:pt x="149" y="137"/>
                </a:lnTo>
                <a:close/>
                <a:moveTo>
                  <a:pt x="152" y="159"/>
                </a:moveTo>
                <a:lnTo>
                  <a:pt x="152" y="160"/>
                </a:lnTo>
                <a:lnTo>
                  <a:pt x="152" y="161"/>
                </a:lnTo>
                <a:lnTo>
                  <a:pt x="152" y="162"/>
                </a:lnTo>
                <a:lnTo>
                  <a:pt x="153" y="162"/>
                </a:lnTo>
                <a:lnTo>
                  <a:pt x="154" y="162"/>
                </a:lnTo>
                <a:lnTo>
                  <a:pt x="155" y="162"/>
                </a:lnTo>
                <a:lnTo>
                  <a:pt x="156" y="162"/>
                </a:lnTo>
                <a:lnTo>
                  <a:pt x="157" y="162"/>
                </a:lnTo>
                <a:lnTo>
                  <a:pt x="158" y="162"/>
                </a:lnTo>
                <a:lnTo>
                  <a:pt x="158" y="161"/>
                </a:lnTo>
                <a:lnTo>
                  <a:pt x="157" y="161"/>
                </a:lnTo>
                <a:lnTo>
                  <a:pt x="157" y="160"/>
                </a:lnTo>
                <a:lnTo>
                  <a:pt x="158" y="160"/>
                </a:lnTo>
                <a:lnTo>
                  <a:pt x="158" y="159"/>
                </a:lnTo>
                <a:lnTo>
                  <a:pt x="157" y="159"/>
                </a:lnTo>
                <a:lnTo>
                  <a:pt x="156" y="159"/>
                </a:lnTo>
                <a:lnTo>
                  <a:pt x="155" y="159"/>
                </a:lnTo>
                <a:lnTo>
                  <a:pt x="156" y="159"/>
                </a:lnTo>
                <a:lnTo>
                  <a:pt x="156" y="160"/>
                </a:lnTo>
                <a:lnTo>
                  <a:pt x="155" y="160"/>
                </a:lnTo>
                <a:lnTo>
                  <a:pt x="155" y="162"/>
                </a:lnTo>
                <a:lnTo>
                  <a:pt x="154" y="162"/>
                </a:lnTo>
                <a:lnTo>
                  <a:pt x="154" y="161"/>
                </a:lnTo>
                <a:lnTo>
                  <a:pt x="154" y="160"/>
                </a:lnTo>
                <a:lnTo>
                  <a:pt x="152" y="159"/>
                </a:lnTo>
                <a:close/>
                <a:moveTo>
                  <a:pt x="153" y="199"/>
                </a:moveTo>
                <a:lnTo>
                  <a:pt x="154" y="199"/>
                </a:lnTo>
                <a:lnTo>
                  <a:pt x="154" y="198"/>
                </a:lnTo>
                <a:lnTo>
                  <a:pt x="153" y="198"/>
                </a:lnTo>
                <a:lnTo>
                  <a:pt x="153" y="199"/>
                </a:lnTo>
                <a:close/>
                <a:moveTo>
                  <a:pt x="158" y="164"/>
                </a:moveTo>
                <a:lnTo>
                  <a:pt x="158" y="165"/>
                </a:lnTo>
                <a:lnTo>
                  <a:pt x="160" y="165"/>
                </a:lnTo>
                <a:lnTo>
                  <a:pt x="160" y="164"/>
                </a:lnTo>
                <a:lnTo>
                  <a:pt x="158" y="164"/>
                </a:lnTo>
                <a:close/>
                <a:moveTo>
                  <a:pt x="160" y="195"/>
                </a:moveTo>
                <a:lnTo>
                  <a:pt x="161" y="195"/>
                </a:lnTo>
                <a:lnTo>
                  <a:pt x="161" y="196"/>
                </a:lnTo>
                <a:lnTo>
                  <a:pt x="161" y="195"/>
                </a:lnTo>
                <a:lnTo>
                  <a:pt x="161" y="194"/>
                </a:lnTo>
                <a:lnTo>
                  <a:pt x="162" y="194"/>
                </a:lnTo>
                <a:lnTo>
                  <a:pt x="163" y="194"/>
                </a:lnTo>
                <a:lnTo>
                  <a:pt x="162" y="194"/>
                </a:lnTo>
                <a:lnTo>
                  <a:pt x="162" y="192"/>
                </a:lnTo>
                <a:lnTo>
                  <a:pt x="163" y="192"/>
                </a:lnTo>
                <a:lnTo>
                  <a:pt x="162" y="192"/>
                </a:lnTo>
                <a:lnTo>
                  <a:pt x="161" y="192"/>
                </a:lnTo>
                <a:lnTo>
                  <a:pt x="160" y="192"/>
                </a:lnTo>
                <a:lnTo>
                  <a:pt x="160" y="193"/>
                </a:lnTo>
                <a:lnTo>
                  <a:pt x="161" y="193"/>
                </a:lnTo>
                <a:lnTo>
                  <a:pt x="161" y="194"/>
                </a:lnTo>
                <a:lnTo>
                  <a:pt x="160" y="194"/>
                </a:lnTo>
                <a:lnTo>
                  <a:pt x="160" y="195"/>
                </a:lnTo>
                <a:close/>
                <a:moveTo>
                  <a:pt x="162" y="168"/>
                </a:moveTo>
                <a:lnTo>
                  <a:pt x="163" y="168"/>
                </a:lnTo>
                <a:lnTo>
                  <a:pt x="163" y="167"/>
                </a:lnTo>
                <a:lnTo>
                  <a:pt x="162" y="167"/>
                </a:lnTo>
                <a:lnTo>
                  <a:pt x="162" y="168"/>
                </a:lnTo>
                <a:close/>
                <a:moveTo>
                  <a:pt x="163" y="161"/>
                </a:moveTo>
                <a:lnTo>
                  <a:pt x="163" y="164"/>
                </a:lnTo>
                <a:lnTo>
                  <a:pt x="164" y="164"/>
                </a:lnTo>
                <a:lnTo>
                  <a:pt x="164" y="162"/>
                </a:lnTo>
                <a:lnTo>
                  <a:pt x="165" y="162"/>
                </a:lnTo>
                <a:lnTo>
                  <a:pt x="165" y="159"/>
                </a:lnTo>
                <a:lnTo>
                  <a:pt x="163" y="159"/>
                </a:lnTo>
                <a:lnTo>
                  <a:pt x="163" y="161"/>
                </a:lnTo>
                <a:close/>
                <a:moveTo>
                  <a:pt x="163" y="224"/>
                </a:moveTo>
                <a:lnTo>
                  <a:pt x="163" y="225"/>
                </a:lnTo>
                <a:lnTo>
                  <a:pt x="164" y="225"/>
                </a:lnTo>
                <a:lnTo>
                  <a:pt x="165" y="225"/>
                </a:lnTo>
                <a:lnTo>
                  <a:pt x="165" y="226"/>
                </a:lnTo>
                <a:lnTo>
                  <a:pt x="166" y="226"/>
                </a:lnTo>
                <a:lnTo>
                  <a:pt x="166" y="227"/>
                </a:lnTo>
                <a:lnTo>
                  <a:pt x="167" y="227"/>
                </a:lnTo>
                <a:lnTo>
                  <a:pt x="167" y="226"/>
                </a:lnTo>
                <a:lnTo>
                  <a:pt x="169" y="226"/>
                </a:lnTo>
                <a:lnTo>
                  <a:pt x="169" y="227"/>
                </a:lnTo>
                <a:lnTo>
                  <a:pt x="169" y="228"/>
                </a:lnTo>
                <a:lnTo>
                  <a:pt x="167" y="228"/>
                </a:lnTo>
                <a:lnTo>
                  <a:pt x="167" y="232"/>
                </a:lnTo>
                <a:lnTo>
                  <a:pt x="169" y="232"/>
                </a:lnTo>
                <a:lnTo>
                  <a:pt x="170" y="232"/>
                </a:lnTo>
                <a:lnTo>
                  <a:pt x="171" y="232"/>
                </a:lnTo>
                <a:lnTo>
                  <a:pt x="171" y="231"/>
                </a:lnTo>
                <a:lnTo>
                  <a:pt x="171" y="229"/>
                </a:lnTo>
                <a:lnTo>
                  <a:pt x="171" y="228"/>
                </a:lnTo>
                <a:lnTo>
                  <a:pt x="171" y="227"/>
                </a:lnTo>
                <a:lnTo>
                  <a:pt x="170" y="227"/>
                </a:lnTo>
                <a:lnTo>
                  <a:pt x="170" y="228"/>
                </a:lnTo>
                <a:lnTo>
                  <a:pt x="170" y="227"/>
                </a:lnTo>
                <a:lnTo>
                  <a:pt x="171" y="227"/>
                </a:lnTo>
                <a:lnTo>
                  <a:pt x="172" y="227"/>
                </a:lnTo>
                <a:lnTo>
                  <a:pt x="172" y="226"/>
                </a:lnTo>
                <a:lnTo>
                  <a:pt x="173" y="226"/>
                </a:lnTo>
                <a:lnTo>
                  <a:pt x="173" y="225"/>
                </a:lnTo>
                <a:lnTo>
                  <a:pt x="172" y="225"/>
                </a:lnTo>
                <a:lnTo>
                  <a:pt x="173" y="225"/>
                </a:lnTo>
                <a:lnTo>
                  <a:pt x="174" y="225"/>
                </a:lnTo>
                <a:lnTo>
                  <a:pt x="174" y="226"/>
                </a:lnTo>
                <a:lnTo>
                  <a:pt x="175" y="226"/>
                </a:lnTo>
                <a:lnTo>
                  <a:pt x="175" y="227"/>
                </a:lnTo>
                <a:lnTo>
                  <a:pt x="175" y="228"/>
                </a:lnTo>
                <a:lnTo>
                  <a:pt x="177" y="228"/>
                </a:lnTo>
                <a:lnTo>
                  <a:pt x="177" y="226"/>
                </a:lnTo>
                <a:lnTo>
                  <a:pt x="178" y="226"/>
                </a:lnTo>
                <a:lnTo>
                  <a:pt x="179" y="226"/>
                </a:lnTo>
                <a:lnTo>
                  <a:pt x="180" y="226"/>
                </a:lnTo>
                <a:lnTo>
                  <a:pt x="179" y="225"/>
                </a:lnTo>
                <a:lnTo>
                  <a:pt x="180" y="225"/>
                </a:lnTo>
                <a:lnTo>
                  <a:pt x="180" y="224"/>
                </a:lnTo>
                <a:lnTo>
                  <a:pt x="179" y="224"/>
                </a:lnTo>
                <a:lnTo>
                  <a:pt x="179" y="223"/>
                </a:lnTo>
                <a:lnTo>
                  <a:pt x="180" y="223"/>
                </a:lnTo>
                <a:lnTo>
                  <a:pt x="180" y="221"/>
                </a:lnTo>
                <a:lnTo>
                  <a:pt x="179" y="221"/>
                </a:lnTo>
                <a:lnTo>
                  <a:pt x="179" y="220"/>
                </a:lnTo>
                <a:lnTo>
                  <a:pt x="180" y="220"/>
                </a:lnTo>
                <a:lnTo>
                  <a:pt x="180" y="219"/>
                </a:lnTo>
                <a:lnTo>
                  <a:pt x="181" y="219"/>
                </a:lnTo>
                <a:lnTo>
                  <a:pt x="182" y="219"/>
                </a:lnTo>
                <a:lnTo>
                  <a:pt x="182" y="217"/>
                </a:lnTo>
                <a:lnTo>
                  <a:pt x="182" y="216"/>
                </a:lnTo>
                <a:lnTo>
                  <a:pt x="181" y="216"/>
                </a:lnTo>
                <a:lnTo>
                  <a:pt x="182" y="216"/>
                </a:lnTo>
                <a:lnTo>
                  <a:pt x="182" y="215"/>
                </a:lnTo>
                <a:lnTo>
                  <a:pt x="181" y="215"/>
                </a:lnTo>
                <a:lnTo>
                  <a:pt x="181" y="214"/>
                </a:lnTo>
                <a:lnTo>
                  <a:pt x="181" y="215"/>
                </a:lnTo>
                <a:lnTo>
                  <a:pt x="180" y="215"/>
                </a:lnTo>
                <a:lnTo>
                  <a:pt x="181" y="215"/>
                </a:lnTo>
                <a:lnTo>
                  <a:pt x="181" y="216"/>
                </a:lnTo>
                <a:lnTo>
                  <a:pt x="180" y="216"/>
                </a:lnTo>
                <a:lnTo>
                  <a:pt x="179" y="216"/>
                </a:lnTo>
                <a:lnTo>
                  <a:pt x="178" y="216"/>
                </a:lnTo>
                <a:lnTo>
                  <a:pt x="177" y="216"/>
                </a:lnTo>
                <a:lnTo>
                  <a:pt x="175" y="216"/>
                </a:lnTo>
                <a:lnTo>
                  <a:pt x="175" y="217"/>
                </a:lnTo>
                <a:lnTo>
                  <a:pt x="175" y="218"/>
                </a:lnTo>
                <a:lnTo>
                  <a:pt x="175" y="219"/>
                </a:lnTo>
                <a:lnTo>
                  <a:pt x="174" y="219"/>
                </a:lnTo>
                <a:lnTo>
                  <a:pt x="173" y="219"/>
                </a:lnTo>
                <a:lnTo>
                  <a:pt x="173" y="218"/>
                </a:lnTo>
                <a:lnTo>
                  <a:pt x="172" y="218"/>
                </a:lnTo>
                <a:lnTo>
                  <a:pt x="172" y="219"/>
                </a:lnTo>
                <a:lnTo>
                  <a:pt x="172" y="220"/>
                </a:lnTo>
                <a:lnTo>
                  <a:pt x="171" y="221"/>
                </a:lnTo>
                <a:lnTo>
                  <a:pt x="171" y="223"/>
                </a:lnTo>
                <a:lnTo>
                  <a:pt x="172" y="223"/>
                </a:lnTo>
                <a:lnTo>
                  <a:pt x="171" y="223"/>
                </a:lnTo>
                <a:lnTo>
                  <a:pt x="170" y="223"/>
                </a:lnTo>
                <a:lnTo>
                  <a:pt x="169" y="223"/>
                </a:lnTo>
                <a:lnTo>
                  <a:pt x="167" y="223"/>
                </a:lnTo>
                <a:lnTo>
                  <a:pt x="166" y="223"/>
                </a:lnTo>
                <a:lnTo>
                  <a:pt x="165" y="223"/>
                </a:lnTo>
                <a:lnTo>
                  <a:pt x="165" y="224"/>
                </a:lnTo>
                <a:lnTo>
                  <a:pt x="164" y="224"/>
                </a:lnTo>
                <a:lnTo>
                  <a:pt x="163" y="224"/>
                </a:lnTo>
                <a:close/>
                <a:moveTo>
                  <a:pt x="166" y="169"/>
                </a:moveTo>
                <a:lnTo>
                  <a:pt x="167" y="169"/>
                </a:lnTo>
                <a:lnTo>
                  <a:pt x="167" y="168"/>
                </a:lnTo>
                <a:lnTo>
                  <a:pt x="166" y="168"/>
                </a:lnTo>
                <a:lnTo>
                  <a:pt x="166" y="169"/>
                </a:lnTo>
                <a:close/>
                <a:moveTo>
                  <a:pt x="171" y="232"/>
                </a:moveTo>
                <a:lnTo>
                  <a:pt x="172" y="232"/>
                </a:lnTo>
                <a:lnTo>
                  <a:pt x="172" y="231"/>
                </a:lnTo>
                <a:lnTo>
                  <a:pt x="171" y="231"/>
                </a:lnTo>
                <a:lnTo>
                  <a:pt x="171" y="232"/>
                </a:lnTo>
                <a:close/>
                <a:moveTo>
                  <a:pt x="172" y="173"/>
                </a:moveTo>
                <a:lnTo>
                  <a:pt x="173" y="173"/>
                </a:lnTo>
                <a:lnTo>
                  <a:pt x="173" y="169"/>
                </a:lnTo>
                <a:lnTo>
                  <a:pt x="173" y="168"/>
                </a:lnTo>
                <a:lnTo>
                  <a:pt x="174" y="168"/>
                </a:lnTo>
                <a:lnTo>
                  <a:pt x="174" y="169"/>
                </a:lnTo>
                <a:lnTo>
                  <a:pt x="173" y="170"/>
                </a:lnTo>
                <a:lnTo>
                  <a:pt x="173" y="171"/>
                </a:lnTo>
                <a:lnTo>
                  <a:pt x="174" y="173"/>
                </a:lnTo>
                <a:lnTo>
                  <a:pt x="175" y="173"/>
                </a:lnTo>
                <a:lnTo>
                  <a:pt x="175" y="171"/>
                </a:lnTo>
                <a:lnTo>
                  <a:pt x="177" y="171"/>
                </a:lnTo>
                <a:lnTo>
                  <a:pt x="177" y="169"/>
                </a:lnTo>
                <a:lnTo>
                  <a:pt x="178" y="169"/>
                </a:lnTo>
                <a:lnTo>
                  <a:pt x="178" y="168"/>
                </a:lnTo>
                <a:lnTo>
                  <a:pt x="177" y="168"/>
                </a:lnTo>
                <a:lnTo>
                  <a:pt x="177" y="167"/>
                </a:lnTo>
                <a:lnTo>
                  <a:pt x="175" y="167"/>
                </a:lnTo>
                <a:lnTo>
                  <a:pt x="175" y="166"/>
                </a:lnTo>
                <a:lnTo>
                  <a:pt x="175" y="165"/>
                </a:lnTo>
                <a:lnTo>
                  <a:pt x="174" y="165"/>
                </a:lnTo>
                <a:lnTo>
                  <a:pt x="173" y="165"/>
                </a:lnTo>
                <a:lnTo>
                  <a:pt x="172" y="164"/>
                </a:lnTo>
                <a:lnTo>
                  <a:pt x="172" y="166"/>
                </a:lnTo>
                <a:lnTo>
                  <a:pt x="172" y="168"/>
                </a:lnTo>
                <a:lnTo>
                  <a:pt x="172" y="169"/>
                </a:lnTo>
                <a:lnTo>
                  <a:pt x="172" y="170"/>
                </a:lnTo>
                <a:lnTo>
                  <a:pt x="172" y="171"/>
                </a:lnTo>
                <a:lnTo>
                  <a:pt x="172" y="173"/>
                </a:lnTo>
                <a:close/>
                <a:moveTo>
                  <a:pt x="174" y="233"/>
                </a:moveTo>
                <a:lnTo>
                  <a:pt x="175" y="233"/>
                </a:lnTo>
                <a:lnTo>
                  <a:pt x="175" y="234"/>
                </a:lnTo>
                <a:lnTo>
                  <a:pt x="174" y="234"/>
                </a:lnTo>
                <a:lnTo>
                  <a:pt x="174" y="235"/>
                </a:lnTo>
                <a:lnTo>
                  <a:pt x="177" y="235"/>
                </a:lnTo>
                <a:lnTo>
                  <a:pt x="178" y="235"/>
                </a:lnTo>
                <a:lnTo>
                  <a:pt x="178" y="236"/>
                </a:lnTo>
                <a:lnTo>
                  <a:pt x="179" y="236"/>
                </a:lnTo>
                <a:lnTo>
                  <a:pt x="179" y="237"/>
                </a:lnTo>
                <a:lnTo>
                  <a:pt x="178" y="237"/>
                </a:lnTo>
                <a:lnTo>
                  <a:pt x="177" y="237"/>
                </a:lnTo>
                <a:lnTo>
                  <a:pt x="177" y="238"/>
                </a:lnTo>
                <a:lnTo>
                  <a:pt x="177" y="240"/>
                </a:lnTo>
                <a:lnTo>
                  <a:pt x="178" y="240"/>
                </a:lnTo>
                <a:lnTo>
                  <a:pt x="178" y="238"/>
                </a:lnTo>
                <a:lnTo>
                  <a:pt x="179" y="238"/>
                </a:lnTo>
                <a:lnTo>
                  <a:pt x="179" y="240"/>
                </a:lnTo>
                <a:lnTo>
                  <a:pt x="180" y="240"/>
                </a:lnTo>
                <a:lnTo>
                  <a:pt x="180" y="238"/>
                </a:lnTo>
                <a:lnTo>
                  <a:pt x="180" y="237"/>
                </a:lnTo>
                <a:lnTo>
                  <a:pt x="181" y="237"/>
                </a:lnTo>
                <a:lnTo>
                  <a:pt x="181" y="236"/>
                </a:lnTo>
                <a:lnTo>
                  <a:pt x="180" y="236"/>
                </a:lnTo>
                <a:lnTo>
                  <a:pt x="180" y="235"/>
                </a:lnTo>
                <a:lnTo>
                  <a:pt x="179" y="235"/>
                </a:lnTo>
                <a:lnTo>
                  <a:pt x="179" y="234"/>
                </a:lnTo>
                <a:lnTo>
                  <a:pt x="180" y="234"/>
                </a:lnTo>
                <a:lnTo>
                  <a:pt x="179" y="234"/>
                </a:lnTo>
                <a:lnTo>
                  <a:pt x="179" y="233"/>
                </a:lnTo>
                <a:lnTo>
                  <a:pt x="178" y="233"/>
                </a:lnTo>
                <a:lnTo>
                  <a:pt x="177" y="233"/>
                </a:lnTo>
                <a:lnTo>
                  <a:pt x="178" y="234"/>
                </a:lnTo>
                <a:lnTo>
                  <a:pt x="177" y="234"/>
                </a:lnTo>
                <a:lnTo>
                  <a:pt x="177" y="233"/>
                </a:lnTo>
                <a:lnTo>
                  <a:pt x="175" y="233"/>
                </a:lnTo>
                <a:lnTo>
                  <a:pt x="175" y="232"/>
                </a:lnTo>
                <a:lnTo>
                  <a:pt x="174" y="232"/>
                </a:lnTo>
                <a:lnTo>
                  <a:pt x="174" y="233"/>
                </a:lnTo>
                <a:close/>
                <a:moveTo>
                  <a:pt x="179" y="169"/>
                </a:moveTo>
                <a:lnTo>
                  <a:pt x="179" y="168"/>
                </a:lnTo>
                <a:lnTo>
                  <a:pt x="179" y="169"/>
                </a:lnTo>
                <a:close/>
                <a:moveTo>
                  <a:pt x="180" y="234"/>
                </a:moveTo>
                <a:lnTo>
                  <a:pt x="180" y="233"/>
                </a:lnTo>
                <a:lnTo>
                  <a:pt x="180" y="234"/>
                </a:lnTo>
                <a:close/>
                <a:moveTo>
                  <a:pt x="180" y="174"/>
                </a:moveTo>
                <a:lnTo>
                  <a:pt x="181" y="174"/>
                </a:lnTo>
                <a:lnTo>
                  <a:pt x="181" y="173"/>
                </a:lnTo>
                <a:lnTo>
                  <a:pt x="182" y="173"/>
                </a:lnTo>
                <a:lnTo>
                  <a:pt x="182" y="174"/>
                </a:lnTo>
                <a:lnTo>
                  <a:pt x="183" y="174"/>
                </a:lnTo>
                <a:lnTo>
                  <a:pt x="183" y="171"/>
                </a:lnTo>
                <a:lnTo>
                  <a:pt x="183" y="173"/>
                </a:lnTo>
                <a:lnTo>
                  <a:pt x="183" y="174"/>
                </a:lnTo>
                <a:lnTo>
                  <a:pt x="184" y="174"/>
                </a:lnTo>
                <a:lnTo>
                  <a:pt x="184" y="173"/>
                </a:lnTo>
                <a:lnTo>
                  <a:pt x="184" y="169"/>
                </a:lnTo>
                <a:lnTo>
                  <a:pt x="184" y="168"/>
                </a:lnTo>
                <a:lnTo>
                  <a:pt x="184" y="167"/>
                </a:lnTo>
                <a:lnTo>
                  <a:pt x="184" y="166"/>
                </a:lnTo>
                <a:lnTo>
                  <a:pt x="184" y="165"/>
                </a:lnTo>
                <a:lnTo>
                  <a:pt x="183" y="165"/>
                </a:lnTo>
                <a:lnTo>
                  <a:pt x="183" y="167"/>
                </a:lnTo>
                <a:lnTo>
                  <a:pt x="183" y="168"/>
                </a:lnTo>
                <a:lnTo>
                  <a:pt x="183" y="169"/>
                </a:lnTo>
                <a:lnTo>
                  <a:pt x="182" y="169"/>
                </a:lnTo>
                <a:lnTo>
                  <a:pt x="181" y="169"/>
                </a:lnTo>
                <a:lnTo>
                  <a:pt x="181" y="168"/>
                </a:lnTo>
                <a:lnTo>
                  <a:pt x="181" y="165"/>
                </a:lnTo>
                <a:lnTo>
                  <a:pt x="180" y="165"/>
                </a:lnTo>
                <a:lnTo>
                  <a:pt x="180" y="166"/>
                </a:lnTo>
                <a:lnTo>
                  <a:pt x="180" y="167"/>
                </a:lnTo>
                <a:lnTo>
                  <a:pt x="180" y="169"/>
                </a:lnTo>
                <a:lnTo>
                  <a:pt x="180" y="170"/>
                </a:lnTo>
                <a:lnTo>
                  <a:pt x="180" y="171"/>
                </a:lnTo>
                <a:lnTo>
                  <a:pt x="180" y="173"/>
                </a:lnTo>
                <a:lnTo>
                  <a:pt x="180" y="174"/>
                </a:lnTo>
                <a:close/>
                <a:moveTo>
                  <a:pt x="180" y="313"/>
                </a:moveTo>
                <a:lnTo>
                  <a:pt x="180" y="315"/>
                </a:lnTo>
                <a:lnTo>
                  <a:pt x="181" y="315"/>
                </a:lnTo>
                <a:lnTo>
                  <a:pt x="182" y="315"/>
                </a:lnTo>
                <a:lnTo>
                  <a:pt x="182" y="316"/>
                </a:lnTo>
                <a:lnTo>
                  <a:pt x="183" y="316"/>
                </a:lnTo>
                <a:lnTo>
                  <a:pt x="183" y="315"/>
                </a:lnTo>
                <a:lnTo>
                  <a:pt x="184" y="315"/>
                </a:lnTo>
                <a:lnTo>
                  <a:pt x="184" y="316"/>
                </a:lnTo>
                <a:lnTo>
                  <a:pt x="186" y="316"/>
                </a:lnTo>
                <a:lnTo>
                  <a:pt x="187" y="316"/>
                </a:lnTo>
                <a:lnTo>
                  <a:pt x="188" y="316"/>
                </a:lnTo>
                <a:lnTo>
                  <a:pt x="188" y="313"/>
                </a:lnTo>
                <a:lnTo>
                  <a:pt x="189" y="313"/>
                </a:lnTo>
                <a:lnTo>
                  <a:pt x="189" y="315"/>
                </a:lnTo>
                <a:lnTo>
                  <a:pt x="189" y="316"/>
                </a:lnTo>
                <a:lnTo>
                  <a:pt x="191" y="316"/>
                </a:lnTo>
                <a:lnTo>
                  <a:pt x="191" y="315"/>
                </a:lnTo>
                <a:lnTo>
                  <a:pt x="191" y="313"/>
                </a:lnTo>
                <a:lnTo>
                  <a:pt x="192" y="313"/>
                </a:lnTo>
                <a:lnTo>
                  <a:pt x="192" y="312"/>
                </a:lnTo>
                <a:lnTo>
                  <a:pt x="192" y="311"/>
                </a:lnTo>
                <a:lnTo>
                  <a:pt x="192" y="310"/>
                </a:lnTo>
                <a:lnTo>
                  <a:pt x="191" y="310"/>
                </a:lnTo>
                <a:lnTo>
                  <a:pt x="191" y="311"/>
                </a:lnTo>
                <a:lnTo>
                  <a:pt x="191" y="310"/>
                </a:lnTo>
                <a:lnTo>
                  <a:pt x="190" y="310"/>
                </a:lnTo>
                <a:lnTo>
                  <a:pt x="189" y="310"/>
                </a:lnTo>
                <a:lnTo>
                  <a:pt x="189" y="309"/>
                </a:lnTo>
                <a:lnTo>
                  <a:pt x="189" y="308"/>
                </a:lnTo>
                <a:lnTo>
                  <a:pt x="188" y="308"/>
                </a:lnTo>
                <a:lnTo>
                  <a:pt x="188" y="307"/>
                </a:lnTo>
                <a:lnTo>
                  <a:pt x="188" y="305"/>
                </a:lnTo>
                <a:lnTo>
                  <a:pt x="187" y="305"/>
                </a:lnTo>
                <a:lnTo>
                  <a:pt x="188" y="305"/>
                </a:lnTo>
                <a:lnTo>
                  <a:pt x="188" y="304"/>
                </a:lnTo>
                <a:lnTo>
                  <a:pt x="187" y="304"/>
                </a:lnTo>
                <a:lnTo>
                  <a:pt x="187" y="303"/>
                </a:lnTo>
                <a:lnTo>
                  <a:pt x="187" y="304"/>
                </a:lnTo>
                <a:lnTo>
                  <a:pt x="188" y="304"/>
                </a:lnTo>
                <a:lnTo>
                  <a:pt x="188" y="303"/>
                </a:lnTo>
                <a:lnTo>
                  <a:pt x="188" y="302"/>
                </a:lnTo>
                <a:lnTo>
                  <a:pt x="189" y="302"/>
                </a:lnTo>
                <a:lnTo>
                  <a:pt x="188" y="302"/>
                </a:lnTo>
                <a:lnTo>
                  <a:pt x="188" y="301"/>
                </a:lnTo>
                <a:lnTo>
                  <a:pt x="187" y="301"/>
                </a:lnTo>
                <a:lnTo>
                  <a:pt x="187" y="302"/>
                </a:lnTo>
                <a:lnTo>
                  <a:pt x="184" y="302"/>
                </a:lnTo>
                <a:lnTo>
                  <a:pt x="184" y="303"/>
                </a:lnTo>
                <a:lnTo>
                  <a:pt x="183" y="303"/>
                </a:lnTo>
                <a:lnTo>
                  <a:pt x="183" y="304"/>
                </a:lnTo>
                <a:lnTo>
                  <a:pt x="182" y="304"/>
                </a:lnTo>
                <a:lnTo>
                  <a:pt x="181" y="304"/>
                </a:lnTo>
                <a:lnTo>
                  <a:pt x="181" y="305"/>
                </a:lnTo>
                <a:lnTo>
                  <a:pt x="181" y="307"/>
                </a:lnTo>
                <a:lnTo>
                  <a:pt x="181" y="309"/>
                </a:lnTo>
                <a:lnTo>
                  <a:pt x="182" y="309"/>
                </a:lnTo>
                <a:lnTo>
                  <a:pt x="182" y="311"/>
                </a:lnTo>
                <a:lnTo>
                  <a:pt x="181" y="311"/>
                </a:lnTo>
                <a:lnTo>
                  <a:pt x="181" y="312"/>
                </a:lnTo>
                <a:lnTo>
                  <a:pt x="181" y="313"/>
                </a:lnTo>
                <a:lnTo>
                  <a:pt x="180" y="313"/>
                </a:lnTo>
                <a:close/>
                <a:moveTo>
                  <a:pt x="182" y="229"/>
                </a:moveTo>
                <a:lnTo>
                  <a:pt x="182" y="231"/>
                </a:lnTo>
                <a:lnTo>
                  <a:pt x="182" y="232"/>
                </a:lnTo>
                <a:lnTo>
                  <a:pt x="182" y="233"/>
                </a:lnTo>
                <a:lnTo>
                  <a:pt x="184" y="233"/>
                </a:lnTo>
                <a:lnTo>
                  <a:pt x="184" y="232"/>
                </a:lnTo>
                <a:lnTo>
                  <a:pt x="184" y="231"/>
                </a:lnTo>
                <a:lnTo>
                  <a:pt x="184" y="229"/>
                </a:lnTo>
                <a:lnTo>
                  <a:pt x="184" y="228"/>
                </a:lnTo>
                <a:lnTo>
                  <a:pt x="183" y="228"/>
                </a:lnTo>
                <a:lnTo>
                  <a:pt x="182" y="228"/>
                </a:lnTo>
                <a:lnTo>
                  <a:pt x="182" y="229"/>
                </a:lnTo>
                <a:close/>
                <a:moveTo>
                  <a:pt x="186" y="268"/>
                </a:moveTo>
                <a:lnTo>
                  <a:pt x="187" y="268"/>
                </a:lnTo>
                <a:lnTo>
                  <a:pt x="186" y="268"/>
                </a:lnTo>
                <a:lnTo>
                  <a:pt x="187" y="268"/>
                </a:lnTo>
                <a:lnTo>
                  <a:pt x="189" y="268"/>
                </a:lnTo>
                <a:lnTo>
                  <a:pt x="189" y="267"/>
                </a:lnTo>
                <a:lnTo>
                  <a:pt x="189" y="266"/>
                </a:lnTo>
                <a:lnTo>
                  <a:pt x="189" y="265"/>
                </a:lnTo>
                <a:lnTo>
                  <a:pt x="189" y="263"/>
                </a:lnTo>
                <a:lnTo>
                  <a:pt x="188" y="263"/>
                </a:lnTo>
                <a:lnTo>
                  <a:pt x="188" y="265"/>
                </a:lnTo>
                <a:lnTo>
                  <a:pt x="189" y="265"/>
                </a:lnTo>
                <a:lnTo>
                  <a:pt x="188" y="265"/>
                </a:lnTo>
                <a:lnTo>
                  <a:pt x="188" y="266"/>
                </a:lnTo>
                <a:lnTo>
                  <a:pt x="187" y="266"/>
                </a:lnTo>
                <a:lnTo>
                  <a:pt x="187" y="267"/>
                </a:lnTo>
                <a:lnTo>
                  <a:pt x="186" y="267"/>
                </a:lnTo>
                <a:lnTo>
                  <a:pt x="186" y="268"/>
                </a:lnTo>
                <a:close/>
                <a:moveTo>
                  <a:pt x="188" y="258"/>
                </a:moveTo>
                <a:lnTo>
                  <a:pt x="188" y="259"/>
                </a:lnTo>
                <a:lnTo>
                  <a:pt x="189" y="259"/>
                </a:lnTo>
                <a:lnTo>
                  <a:pt x="190" y="259"/>
                </a:lnTo>
                <a:lnTo>
                  <a:pt x="190" y="260"/>
                </a:lnTo>
                <a:lnTo>
                  <a:pt x="189" y="260"/>
                </a:lnTo>
                <a:lnTo>
                  <a:pt x="189" y="261"/>
                </a:lnTo>
                <a:lnTo>
                  <a:pt x="190" y="261"/>
                </a:lnTo>
                <a:lnTo>
                  <a:pt x="190" y="260"/>
                </a:lnTo>
                <a:lnTo>
                  <a:pt x="190" y="259"/>
                </a:lnTo>
                <a:lnTo>
                  <a:pt x="190" y="258"/>
                </a:lnTo>
                <a:lnTo>
                  <a:pt x="190" y="257"/>
                </a:lnTo>
                <a:lnTo>
                  <a:pt x="190" y="256"/>
                </a:lnTo>
                <a:lnTo>
                  <a:pt x="189" y="256"/>
                </a:lnTo>
                <a:lnTo>
                  <a:pt x="188" y="256"/>
                </a:lnTo>
                <a:lnTo>
                  <a:pt x="188" y="258"/>
                </a:lnTo>
                <a:close/>
                <a:moveTo>
                  <a:pt x="189" y="262"/>
                </a:moveTo>
                <a:lnTo>
                  <a:pt x="190" y="262"/>
                </a:lnTo>
                <a:lnTo>
                  <a:pt x="190" y="261"/>
                </a:lnTo>
                <a:lnTo>
                  <a:pt x="189" y="261"/>
                </a:lnTo>
                <a:lnTo>
                  <a:pt x="189" y="262"/>
                </a:lnTo>
                <a:close/>
                <a:moveTo>
                  <a:pt x="189" y="263"/>
                </a:moveTo>
                <a:lnTo>
                  <a:pt x="190" y="263"/>
                </a:lnTo>
                <a:lnTo>
                  <a:pt x="190" y="262"/>
                </a:lnTo>
                <a:lnTo>
                  <a:pt x="189" y="262"/>
                </a:lnTo>
                <a:lnTo>
                  <a:pt x="189" y="263"/>
                </a:lnTo>
                <a:close/>
                <a:moveTo>
                  <a:pt x="190" y="254"/>
                </a:moveTo>
                <a:lnTo>
                  <a:pt x="191" y="254"/>
                </a:lnTo>
                <a:lnTo>
                  <a:pt x="192" y="254"/>
                </a:lnTo>
                <a:lnTo>
                  <a:pt x="192" y="256"/>
                </a:lnTo>
                <a:lnTo>
                  <a:pt x="192" y="257"/>
                </a:lnTo>
                <a:lnTo>
                  <a:pt x="192" y="258"/>
                </a:lnTo>
                <a:lnTo>
                  <a:pt x="193" y="258"/>
                </a:lnTo>
                <a:lnTo>
                  <a:pt x="195" y="258"/>
                </a:lnTo>
                <a:lnTo>
                  <a:pt x="195" y="259"/>
                </a:lnTo>
                <a:lnTo>
                  <a:pt x="195" y="260"/>
                </a:lnTo>
                <a:lnTo>
                  <a:pt x="195" y="259"/>
                </a:lnTo>
                <a:lnTo>
                  <a:pt x="193" y="259"/>
                </a:lnTo>
                <a:lnTo>
                  <a:pt x="192" y="259"/>
                </a:lnTo>
                <a:lnTo>
                  <a:pt x="192" y="260"/>
                </a:lnTo>
                <a:lnTo>
                  <a:pt x="193" y="260"/>
                </a:lnTo>
                <a:lnTo>
                  <a:pt x="193" y="261"/>
                </a:lnTo>
                <a:lnTo>
                  <a:pt x="192" y="261"/>
                </a:lnTo>
                <a:lnTo>
                  <a:pt x="195" y="261"/>
                </a:lnTo>
                <a:lnTo>
                  <a:pt x="195" y="262"/>
                </a:lnTo>
                <a:lnTo>
                  <a:pt x="196" y="262"/>
                </a:lnTo>
                <a:lnTo>
                  <a:pt x="197" y="262"/>
                </a:lnTo>
                <a:lnTo>
                  <a:pt x="197" y="261"/>
                </a:lnTo>
                <a:lnTo>
                  <a:pt x="197" y="259"/>
                </a:lnTo>
                <a:lnTo>
                  <a:pt x="198" y="259"/>
                </a:lnTo>
                <a:lnTo>
                  <a:pt x="197" y="259"/>
                </a:lnTo>
                <a:lnTo>
                  <a:pt x="197" y="258"/>
                </a:lnTo>
                <a:lnTo>
                  <a:pt x="197" y="257"/>
                </a:lnTo>
                <a:lnTo>
                  <a:pt x="197" y="256"/>
                </a:lnTo>
                <a:lnTo>
                  <a:pt x="197" y="254"/>
                </a:lnTo>
                <a:lnTo>
                  <a:pt x="198" y="254"/>
                </a:lnTo>
                <a:lnTo>
                  <a:pt x="198" y="253"/>
                </a:lnTo>
                <a:lnTo>
                  <a:pt x="198" y="252"/>
                </a:lnTo>
                <a:lnTo>
                  <a:pt x="199" y="252"/>
                </a:lnTo>
                <a:lnTo>
                  <a:pt x="199" y="251"/>
                </a:lnTo>
                <a:lnTo>
                  <a:pt x="199" y="250"/>
                </a:lnTo>
                <a:lnTo>
                  <a:pt x="198" y="250"/>
                </a:lnTo>
                <a:lnTo>
                  <a:pt x="198" y="249"/>
                </a:lnTo>
                <a:lnTo>
                  <a:pt x="198" y="248"/>
                </a:lnTo>
                <a:lnTo>
                  <a:pt x="199" y="248"/>
                </a:lnTo>
                <a:lnTo>
                  <a:pt x="199" y="246"/>
                </a:lnTo>
                <a:lnTo>
                  <a:pt x="198" y="246"/>
                </a:lnTo>
                <a:lnTo>
                  <a:pt x="198" y="245"/>
                </a:lnTo>
                <a:lnTo>
                  <a:pt x="199" y="245"/>
                </a:lnTo>
                <a:lnTo>
                  <a:pt x="199" y="244"/>
                </a:lnTo>
                <a:lnTo>
                  <a:pt x="198" y="244"/>
                </a:lnTo>
                <a:lnTo>
                  <a:pt x="198" y="245"/>
                </a:lnTo>
                <a:lnTo>
                  <a:pt x="198" y="244"/>
                </a:lnTo>
                <a:lnTo>
                  <a:pt x="198" y="243"/>
                </a:lnTo>
                <a:lnTo>
                  <a:pt x="198" y="242"/>
                </a:lnTo>
                <a:lnTo>
                  <a:pt x="198" y="241"/>
                </a:lnTo>
                <a:lnTo>
                  <a:pt x="197" y="241"/>
                </a:lnTo>
                <a:lnTo>
                  <a:pt x="196" y="241"/>
                </a:lnTo>
                <a:lnTo>
                  <a:pt x="195" y="241"/>
                </a:lnTo>
                <a:lnTo>
                  <a:pt x="195" y="242"/>
                </a:lnTo>
                <a:lnTo>
                  <a:pt x="193" y="242"/>
                </a:lnTo>
                <a:lnTo>
                  <a:pt x="193" y="243"/>
                </a:lnTo>
                <a:lnTo>
                  <a:pt x="192" y="242"/>
                </a:lnTo>
                <a:lnTo>
                  <a:pt x="192" y="243"/>
                </a:lnTo>
                <a:lnTo>
                  <a:pt x="192" y="244"/>
                </a:lnTo>
                <a:lnTo>
                  <a:pt x="192" y="245"/>
                </a:lnTo>
                <a:lnTo>
                  <a:pt x="192" y="246"/>
                </a:lnTo>
                <a:lnTo>
                  <a:pt x="192" y="248"/>
                </a:lnTo>
                <a:lnTo>
                  <a:pt x="191" y="248"/>
                </a:lnTo>
                <a:lnTo>
                  <a:pt x="190" y="248"/>
                </a:lnTo>
                <a:lnTo>
                  <a:pt x="190" y="249"/>
                </a:lnTo>
                <a:lnTo>
                  <a:pt x="190" y="250"/>
                </a:lnTo>
                <a:lnTo>
                  <a:pt x="190" y="251"/>
                </a:lnTo>
                <a:lnTo>
                  <a:pt x="190" y="252"/>
                </a:lnTo>
                <a:lnTo>
                  <a:pt x="190" y="253"/>
                </a:lnTo>
                <a:lnTo>
                  <a:pt x="190" y="254"/>
                </a:lnTo>
                <a:close/>
                <a:moveTo>
                  <a:pt x="191" y="310"/>
                </a:moveTo>
                <a:lnTo>
                  <a:pt x="192" y="310"/>
                </a:lnTo>
                <a:lnTo>
                  <a:pt x="192" y="309"/>
                </a:lnTo>
                <a:lnTo>
                  <a:pt x="191" y="309"/>
                </a:lnTo>
                <a:lnTo>
                  <a:pt x="191" y="310"/>
                </a:lnTo>
                <a:close/>
                <a:moveTo>
                  <a:pt x="192" y="242"/>
                </a:moveTo>
                <a:lnTo>
                  <a:pt x="193" y="242"/>
                </a:lnTo>
                <a:lnTo>
                  <a:pt x="193" y="241"/>
                </a:lnTo>
                <a:lnTo>
                  <a:pt x="192" y="241"/>
                </a:lnTo>
                <a:lnTo>
                  <a:pt x="192" y="242"/>
                </a:lnTo>
                <a:close/>
                <a:moveTo>
                  <a:pt x="193" y="263"/>
                </a:moveTo>
                <a:lnTo>
                  <a:pt x="195" y="263"/>
                </a:lnTo>
                <a:lnTo>
                  <a:pt x="195" y="262"/>
                </a:lnTo>
                <a:lnTo>
                  <a:pt x="193" y="262"/>
                </a:lnTo>
                <a:lnTo>
                  <a:pt x="193" y="263"/>
                </a:lnTo>
                <a:close/>
                <a:moveTo>
                  <a:pt x="198" y="258"/>
                </a:moveTo>
                <a:lnTo>
                  <a:pt x="199" y="258"/>
                </a:lnTo>
                <a:lnTo>
                  <a:pt x="198" y="258"/>
                </a:lnTo>
                <a:close/>
                <a:moveTo>
                  <a:pt x="208" y="263"/>
                </a:moveTo>
                <a:lnTo>
                  <a:pt x="209" y="263"/>
                </a:lnTo>
                <a:lnTo>
                  <a:pt x="212" y="263"/>
                </a:lnTo>
                <a:lnTo>
                  <a:pt x="212" y="262"/>
                </a:lnTo>
                <a:lnTo>
                  <a:pt x="212" y="263"/>
                </a:lnTo>
                <a:lnTo>
                  <a:pt x="213" y="263"/>
                </a:lnTo>
                <a:lnTo>
                  <a:pt x="213" y="262"/>
                </a:lnTo>
                <a:lnTo>
                  <a:pt x="214" y="262"/>
                </a:lnTo>
                <a:lnTo>
                  <a:pt x="214" y="263"/>
                </a:lnTo>
                <a:lnTo>
                  <a:pt x="215" y="263"/>
                </a:lnTo>
                <a:lnTo>
                  <a:pt x="216" y="263"/>
                </a:lnTo>
                <a:lnTo>
                  <a:pt x="216" y="262"/>
                </a:lnTo>
                <a:lnTo>
                  <a:pt x="215" y="262"/>
                </a:lnTo>
                <a:lnTo>
                  <a:pt x="216" y="262"/>
                </a:lnTo>
                <a:lnTo>
                  <a:pt x="216" y="261"/>
                </a:lnTo>
                <a:lnTo>
                  <a:pt x="215" y="261"/>
                </a:lnTo>
                <a:lnTo>
                  <a:pt x="215" y="260"/>
                </a:lnTo>
                <a:lnTo>
                  <a:pt x="214" y="260"/>
                </a:lnTo>
                <a:lnTo>
                  <a:pt x="213" y="260"/>
                </a:lnTo>
                <a:lnTo>
                  <a:pt x="213" y="258"/>
                </a:lnTo>
                <a:lnTo>
                  <a:pt x="213" y="257"/>
                </a:lnTo>
                <a:lnTo>
                  <a:pt x="212" y="257"/>
                </a:lnTo>
                <a:lnTo>
                  <a:pt x="210" y="257"/>
                </a:lnTo>
                <a:lnTo>
                  <a:pt x="210" y="256"/>
                </a:lnTo>
                <a:lnTo>
                  <a:pt x="210" y="254"/>
                </a:lnTo>
                <a:lnTo>
                  <a:pt x="209" y="254"/>
                </a:lnTo>
                <a:lnTo>
                  <a:pt x="208" y="254"/>
                </a:lnTo>
                <a:lnTo>
                  <a:pt x="208" y="260"/>
                </a:lnTo>
                <a:lnTo>
                  <a:pt x="208" y="263"/>
                </a:lnTo>
                <a:close/>
                <a:moveTo>
                  <a:pt x="216" y="259"/>
                </a:moveTo>
                <a:lnTo>
                  <a:pt x="217" y="260"/>
                </a:lnTo>
                <a:lnTo>
                  <a:pt x="217" y="261"/>
                </a:lnTo>
                <a:lnTo>
                  <a:pt x="217" y="260"/>
                </a:lnTo>
                <a:lnTo>
                  <a:pt x="217" y="259"/>
                </a:lnTo>
                <a:lnTo>
                  <a:pt x="216" y="259"/>
                </a:lnTo>
                <a:close/>
                <a:moveTo>
                  <a:pt x="234" y="262"/>
                </a:moveTo>
                <a:lnTo>
                  <a:pt x="234" y="261"/>
                </a:lnTo>
                <a:lnTo>
                  <a:pt x="234" y="262"/>
                </a:lnTo>
                <a:close/>
                <a:moveTo>
                  <a:pt x="234" y="262"/>
                </a:moveTo>
                <a:lnTo>
                  <a:pt x="235" y="262"/>
                </a:lnTo>
                <a:lnTo>
                  <a:pt x="235" y="261"/>
                </a:lnTo>
                <a:lnTo>
                  <a:pt x="234" y="261"/>
                </a:lnTo>
                <a:lnTo>
                  <a:pt x="234" y="262"/>
                </a:lnTo>
                <a:close/>
                <a:moveTo>
                  <a:pt x="294" y="309"/>
                </a:moveTo>
                <a:lnTo>
                  <a:pt x="295" y="310"/>
                </a:lnTo>
                <a:lnTo>
                  <a:pt x="299" y="313"/>
                </a:lnTo>
                <a:lnTo>
                  <a:pt x="300" y="312"/>
                </a:lnTo>
                <a:lnTo>
                  <a:pt x="299" y="312"/>
                </a:lnTo>
                <a:lnTo>
                  <a:pt x="299" y="311"/>
                </a:lnTo>
                <a:lnTo>
                  <a:pt x="298" y="310"/>
                </a:lnTo>
                <a:lnTo>
                  <a:pt x="295" y="309"/>
                </a:lnTo>
                <a:lnTo>
                  <a:pt x="295" y="308"/>
                </a:lnTo>
                <a:lnTo>
                  <a:pt x="294" y="308"/>
                </a:lnTo>
                <a:lnTo>
                  <a:pt x="294" y="309"/>
                </a:lnTo>
                <a:close/>
                <a:moveTo>
                  <a:pt x="60" y="185"/>
                </a:moveTo>
                <a:lnTo>
                  <a:pt x="65" y="185"/>
                </a:lnTo>
                <a:lnTo>
                  <a:pt x="67" y="185"/>
                </a:lnTo>
                <a:lnTo>
                  <a:pt x="69" y="185"/>
                </a:lnTo>
                <a:lnTo>
                  <a:pt x="69" y="183"/>
                </a:lnTo>
                <a:lnTo>
                  <a:pt x="71" y="183"/>
                </a:lnTo>
                <a:lnTo>
                  <a:pt x="72" y="183"/>
                </a:lnTo>
                <a:lnTo>
                  <a:pt x="72" y="185"/>
                </a:lnTo>
                <a:lnTo>
                  <a:pt x="75" y="185"/>
                </a:lnTo>
                <a:lnTo>
                  <a:pt x="78" y="185"/>
                </a:lnTo>
                <a:lnTo>
                  <a:pt x="78" y="183"/>
                </a:lnTo>
                <a:lnTo>
                  <a:pt x="83" y="183"/>
                </a:lnTo>
                <a:lnTo>
                  <a:pt x="83" y="185"/>
                </a:lnTo>
                <a:lnTo>
                  <a:pt x="87" y="185"/>
                </a:lnTo>
                <a:lnTo>
                  <a:pt x="87" y="183"/>
                </a:lnTo>
                <a:lnTo>
                  <a:pt x="88" y="183"/>
                </a:lnTo>
                <a:lnTo>
                  <a:pt x="91" y="183"/>
                </a:lnTo>
                <a:lnTo>
                  <a:pt x="92" y="183"/>
                </a:lnTo>
                <a:lnTo>
                  <a:pt x="92" y="182"/>
                </a:lnTo>
                <a:lnTo>
                  <a:pt x="92" y="181"/>
                </a:lnTo>
                <a:lnTo>
                  <a:pt x="91" y="181"/>
                </a:lnTo>
                <a:lnTo>
                  <a:pt x="88" y="181"/>
                </a:lnTo>
                <a:lnTo>
                  <a:pt x="87" y="181"/>
                </a:lnTo>
                <a:lnTo>
                  <a:pt x="86" y="181"/>
                </a:lnTo>
                <a:lnTo>
                  <a:pt x="84" y="181"/>
                </a:lnTo>
                <a:lnTo>
                  <a:pt x="83" y="181"/>
                </a:lnTo>
                <a:lnTo>
                  <a:pt x="81" y="181"/>
                </a:lnTo>
                <a:lnTo>
                  <a:pt x="80" y="181"/>
                </a:lnTo>
                <a:lnTo>
                  <a:pt x="78" y="181"/>
                </a:lnTo>
                <a:lnTo>
                  <a:pt x="75" y="181"/>
                </a:lnTo>
                <a:lnTo>
                  <a:pt x="74" y="181"/>
                </a:lnTo>
                <a:lnTo>
                  <a:pt x="72" y="181"/>
                </a:lnTo>
                <a:lnTo>
                  <a:pt x="65" y="181"/>
                </a:lnTo>
                <a:lnTo>
                  <a:pt x="65" y="183"/>
                </a:lnTo>
                <a:lnTo>
                  <a:pt x="60" y="183"/>
                </a:lnTo>
                <a:lnTo>
                  <a:pt x="60" y="185"/>
                </a:lnTo>
                <a:close/>
                <a:moveTo>
                  <a:pt x="100" y="149"/>
                </a:moveTo>
                <a:lnTo>
                  <a:pt x="100" y="148"/>
                </a:lnTo>
                <a:lnTo>
                  <a:pt x="100" y="146"/>
                </a:lnTo>
                <a:lnTo>
                  <a:pt x="100" y="148"/>
                </a:lnTo>
                <a:lnTo>
                  <a:pt x="100" y="149"/>
                </a:lnTo>
                <a:close/>
                <a:moveTo>
                  <a:pt x="121" y="207"/>
                </a:moveTo>
                <a:lnTo>
                  <a:pt x="121" y="208"/>
                </a:lnTo>
                <a:lnTo>
                  <a:pt x="122" y="208"/>
                </a:lnTo>
                <a:lnTo>
                  <a:pt x="122" y="207"/>
                </a:lnTo>
                <a:lnTo>
                  <a:pt x="121" y="207"/>
                </a:lnTo>
                <a:close/>
                <a:moveTo>
                  <a:pt x="172" y="110"/>
                </a:moveTo>
                <a:lnTo>
                  <a:pt x="174" y="110"/>
                </a:lnTo>
                <a:lnTo>
                  <a:pt x="175" y="110"/>
                </a:lnTo>
                <a:lnTo>
                  <a:pt x="177" y="110"/>
                </a:lnTo>
                <a:lnTo>
                  <a:pt x="178" y="110"/>
                </a:lnTo>
                <a:lnTo>
                  <a:pt x="179" y="110"/>
                </a:lnTo>
                <a:lnTo>
                  <a:pt x="179" y="108"/>
                </a:lnTo>
                <a:lnTo>
                  <a:pt x="180" y="108"/>
                </a:lnTo>
                <a:lnTo>
                  <a:pt x="181" y="108"/>
                </a:lnTo>
                <a:lnTo>
                  <a:pt x="181" y="107"/>
                </a:lnTo>
                <a:lnTo>
                  <a:pt x="181" y="106"/>
                </a:lnTo>
                <a:lnTo>
                  <a:pt x="179" y="106"/>
                </a:lnTo>
                <a:lnTo>
                  <a:pt x="178" y="106"/>
                </a:lnTo>
                <a:lnTo>
                  <a:pt x="178" y="103"/>
                </a:lnTo>
                <a:lnTo>
                  <a:pt x="177" y="103"/>
                </a:lnTo>
                <a:lnTo>
                  <a:pt x="177" y="102"/>
                </a:lnTo>
                <a:lnTo>
                  <a:pt x="177" y="101"/>
                </a:lnTo>
                <a:lnTo>
                  <a:pt x="177" y="100"/>
                </a:lnTo>
                <a:lnTo>
                  <a:pt x="175" y="100"/>
                </a:lnTo>
                <a:lnTo>
                  <a:pt x="174" y="100"/>
                </a:lnTo>
                <a:lnTo>
                  <a:pt x="173" y="100"/>
                </a:lnTo>
                <a:lnTo>
                  <a:pt x="172" y="100"/>
                </a:lnTo>
                <a:lnTo>
                  <a:pt x="172" y="101"/>
                </a:lnTo>
                <a:lnTo>
                  <a:pt x="172" y="102"/>
                </a:lnTo>
                <a:lnTo>
                  <a:pt x="172" y="103"/>
                </a:lnTo>
                <a:lnTo>
                  <a:pt x="172" y="104"/>
                </a:lnTo>
                <a:lnTo>
                  <a:pt x="172" y="107"/>
                </a:lnTo>
                <a:lnTo>
                  <a:pt x="172" y="110"/>
                </a:lnTo>
                <a:close/>
                <a:moveTo>
                  <a:pt x="154" y="119"/>
                </a:moveTo>
                <a:lnTo>
                  <a:pt x="154" y="124"/>
                </a:lnTo>
                <a:lnTo>
                  <a:pt x="154" y="126"/>
                </a:lnTo>
                <a:lnTo>
                  <a:pt x="154" y="127"/>
                </a:lnTo>
                <a:lnTo>
                  <a:pt x="154" y="128"/>
                </a:lnTo>
                <a:lnTo>
                  <a:pt x="155" y="128"/>
                </a:lnTo>
                <a:lnTo>
                  <a:pt x="156" y="128"/>
                </a:lnTo>
                <a:lnTo>
                  <a:pt x="157" y="128"/>
                </a:lnTo>
                <a:lnTo>
                  <a:pt x="158" y="128"/>
                </a:lnTo>
                <a:lnTo>
                  <a:pt x="160" y="128"/>
                </a:lnTo>
                <a:lnTo>
                  <a:pt x="161" y="128"/>
                </a:lnTo>
                <a:lnTo>
                  <a:pt x="162" y="128"/>
                </a:lnTo>
                <a:lnTo>
                  <a:pt x="162" y="127"/>
                </a:lnTo>
                <a:lnTo>
                  <a:pt x="163" y="127"/>
                </a:lnTo>
                <a:lnTo>
                  <a:pt x="163" y="128"/>
                </a:lnTo>
                <a:lnTo>
                  <a:pt x="163" y="131"/>
                </a:lnTo>
                <a:lnTo>
                  <a:pt x="163" y="133"/>
                </a:lnTo>
                <a:lnTo>
                  <a:pt x="163" y="134"/>
                </a:lnTo>
                <a:lnTo>
                  <a:pt x="163" y="135"/>
                </a:lnTo>
                <a:lnTo>
                  <a:pt x="163" y="137"/>
                </a:lnTo>
                <a:lnTo>
                  <a:pt x="162" y="137"/>
                </a:lnTo>
                <a:lnTo>
                  <a:pt x="160" y="137"/>
                </a:lnTo>
                <a:lnTo>
                  <a:pt x="158" y="137"/>
                </a:lnTo>
                <a:lnTo>
                  <a:pt x="158" y="139"/>
                </a:lnTo>
                <a:lnTo>
                  <a:pt x="158" y="140"/>
                </a:lnTo>
                <a:lnTo>
                  <a:pt x="158" y="141"/>
                </a:lnTo>
                <a:lnTo>
                  <a:pt x="158" y="142"/>
                </a:lnTo>
                <a:lnTo>
                  <a:pt x="158" y="143"/>
                </a:lnTo>
                <a:lnTo>
                  <a:pt x="158" y="144"/>
                </a:lnTo>
                <a:lnTo>
                  <a:pt x="157" y="144"/>
                </a:lnTo>
                <a:lnTo>
                  <a:pt x="155" y="144"/>
                </a:lnTo>
                <a:lnTo>
                  <a:pt x="154" y="144"/>
                </a:lnTo>
                <a:lnTo>
                  <a:pt x="153" y="144"/>
                </a:lnTo>
                <a:lnTo>
                  <a:pt x="152" y="144"/>
                </a:lnTo>
                <a:lnTo>
                  <a:pt x="152" y="143"/>
                </a:lnTo>
                <a:lnTo>
                  <a:pt x="150" y="143"/>
                </a:lnTo>
                <a:lnTo>
                  <a:pt x="149" y="143"/>
                </a:lnTo>
                <a:lnTo>
                  <a:pt x="149" y="144"/>
                </a:lnTo>
                <a:lnTo>
                  <a:pt x="149" y="145"/>
                </a:lnTo>
                <a:lnTo>
                  <a:pt x="148" y="145"/>
                </a:lnTo>
                <a:lnTo>
                  <a:pt x="147" y="145"/>
                </a:lnTo>
                <a:lnTo>
                  <a:pt x="146" y="145"/>
                </a:lnTo>
                <a:lnTo>
                  <a:pt x="145" y="145"/>
                </a:lnTo>
                <a:lnTo>
                  <a:pt x="145" y="146"/>
                </a:lnTo>
                <a:lnTo>
                  <a:pt x="145" y="148"/>
                </a:lnTo>
                <a:lnTo>
                  <a:pt x="145" y="149"/>
                </a:lnTo>
                <a:lnTo>
                  <a:pt x="145" y="150"/>
                </a:lnTo>
                <a:lnTo>
                  <a:pt x="146" y="150"/>
                </a:lnTo>
                <a:lnTo>
                  <a:pt x="146" y="151"/>
                </a:lnTo>
                <a:lnTo>
                  <a:pt x="147" y="151"/>
                </a:lnTo>
                <a:lnTo>
                  <a:pt x="147" y="150"/>
                </a:lnTo>
                <a:lnTo>
                  <a:pt x="148" y="150"/>
                </a:lnTo>
                <a:lnTo>
                  <a:pt x="149" y="150"/>
                </a:lnTo>
                <a:lnTo>
                  <a:pt x="149" y="151"/>
                </a:lnTo>
                <a:lnTo>
                  <a:pt x="149" y="152"/>
                </a:lnTo>
                <a:lnTo>
                  <a:pt x="150" y="152"/>
                </a:lnTo>
                <a:lnTo>
                  <a:pt x="152" y="152"/>
                </a:lnTo>
                <a:lnTo>
                  <a:pt x="152" y="151"/>
                </a:lnTo>
                <a:lnTo>
                  <a:pt x="152" y="150"/>
                </a:lnTo>
                <a:lnTo>
                  <a:pt x="153" y="150"/>
                </a:lnTo>
                <a:lnTo>
                  <a:pt x="154" y="150"/>
                </a:lnTo>
                <a:lnTo>
                  <a:pt x="155" y="150"/>
                </a:lnTo>
                <a:lnTo>
                  <a:pt x="155" y="151"/>
                </a:lnTo>
                <a:lnTo>
                  <a:pt x="154" y="151"/>
                </a:lnTo>
                <a:lnTo>
                  <a:pt x="154" y="152"/>
                </a:lnTo>
                <a:lnTo>
                  <a:pt x="155" y="152"/>
                </a:lnTo>
                <a:lnTo>
                  <a:pt x="155" y="153"/>
                </a:lnTo>
                <a:lnTo>
                  <a:pt x="155" y="154"/>
                </a:lnTo>
                <a:lnTo>
                  <a:pt x="154" y="154"/>
                </a:lnTo>
                <a:lnTo>
                  <a:pt x="153" y="154"/>
                </a:lnTo>
                <a:lnTo>
                  <a:pt x="152" y="154"/>
                </a:lnTo>
                <a:lnTo>
                  <a:pt x="152" y="156"/>
                </a:lnTo>
                <a:lnTo>
                  <a:pt x="152" y="157"/>
                </a:lnTo>
                <a:lnTo>
                  <a:pt x="153" y="157"/>
                </a:lnTo>
                <a:lnTo>
                  <a:pt x="154" y="157"/>
                </a:lnTo>
                <a:lnTo>
                  <a:pt x="155" y="157"/>
                </a:lnTo>
                <a:lnTo>
                  <a:pt x="155" y="158"/>
                </a:lnTo>
                <a:lnTo>
                  <a:pt x="155" y="157"/>
                </a:lnTo>
                <a:lnTo>
                  <a:pt x="156" y="157"/>
                </a:lnTo>
                <a:lnTo>
                  <a:pt x="158" y="157"/>
                </a:lnTo>
                <a:lnTo>
                  <a:pt x="160" y="157"/>
                </a:lnTo>
                <a:lnTo>
                  <a:pt x="161" y="157"/>
                </a:lnTo>
                <a:lnTo>
                  <a:pt x="161" y="158"/>
                </a:lnTo>
                <a:lnTo>
                  <a:pt x="161" y="157"/>
                </a:lnTo>
                <a:lnTo>
                  <a:pt x="163" y="157"/>
                </a:lnTo>
                <a:lnTo>
                  <a:pt x="163" y="156"/>
                </a:lnTo>
                <a:lnTo>
                  <a:pt x="167" y="156"/>
                </a:lnTo>
                <a:lnTo>
                  <a:pt x="167" y="157"/>
                </a:lnTo>
                <a:lnTo>
                  <a:pt x="167" y="158"/>
                </a:lnTo>
                <a:lnTo>
                  <a:pt x="170" y="158"/>
                </a:lnTo>
                <a:lnTo>
                  <a:pt x="172" y="158"/>
                </a:lnTo>
                <a:lnTo>
                  <a:pt x="172" y="157"/>
                </a:lnTo>
                <a:lnTo>
                  <a:pt x="172" y="156"/>
                </a:lnTo>
                <a:lnTo>
                  <a:pt x="181" y="156"/>
                </a:lnTo>
                <a:lnTo>
                  <a:pt x="181" y="151"/>
                </a:lnTo>
                <a:lnTo>
                  <a:pt x="180" y="151"/>
                </a:lnTo>
                <a:lnTo>
                  <a:pt x="177" y="151"/>
                </a:lnTo>
                <a:lnTo>
                  <a:pt x="177" y="149"/>
                </a:lnTo>
                <a:lnTo>
                  <a:pt x="177" y="148"/>
                </a:lnTo>
                <a:lnTo>
                  <a:pt x="177" y="146"/>
                </a:lnTo>
                <a:lnTo>
                  <a:pt x="178" y="146"/>
                </a:lnTo>
                <a:lnTo>
                  <a:pt x="178" y="145"/>
                </a:lnTo>
                <a:lnTo>
                  <a:pt x="178" y="143"/>
                </a:lnTo>
                <a:lnTo>
                  <a:pt x="178" y="142"/>
                </a:lnTo>
                <a:lnTo>
                  <a:pt x="179" y="142"/>
                </a:lnTo>
                <a:lnTo>
                  <a:pt x="180" y="142"/>
                </a:lnTo>
                <a:lnTo>
                  <a:pt x="181" y="142"/>
                </a:lnTo>
                <a:lnTo>
                  <a:pt x="181" y="140"/>
                </a:lnTo>
                <a:lnTo>
                  <a:pt x="180" y="140"/>
                </a:lnTo>
                <a:lnTo>
                  <a:pt x="180" y="139"/>
                </a:lnTo>
                <a:lnTo>
                  <a:pt x="181" y="137"/>
                </a:lnTo>
                <a:lnTo>
                  <a:pt x="180" y="137"/>
                </a:lnTo>
                <a:lnTo>
                  <a:pt x="177" y="137"/>
                </a:lnTo>
                <a:lnTo>
                  <a:pt x="177" y="133"/>
                </a:lnTo>
                <a:lnTo>
                  <a:pt x="177" y="132"/>
                </a:lnTo>
                <a:lnTo>
                  <a:pt x="177" y="131"/>
                </a:lnTo>
                <a:lnTo>
                  <a:pt x="177" y="129"/>
                </a:lnTo>
                <a:lnTo>
                  <a:pt x="177" y="128"/>
                </a:lnTo>
                <a:lnTo>
                  <a:pt x="177" y="127"/>
                </a:lnTo>
                <a:lnTo>
                  <a:pt x="177" y="126"/>
                </a:lnTo>
                <a:lnTo>
                  <a:pt x="177" y="125"/>
                </a:lnTo>
                <a:lnTo>
                  <a:pt x="175" y="125"/>
                </a:lnTo>
                <a:lnTo>
                  <a:pt x="175" y="124"/>
                </a:lnTo>
                <a:lnTo>
                  <a:pt x="177" y="124"/>
                </a:lnTo>
                <a:lnTo>
                  <a:pt x="177" y="122"/>
                </a:lnTo>
                <a:lnTo>
                  <a:pt x="177" y="120"/>
                </a:lnTo>
                <a:lnTo>
                  <a:pt x="177" y="119"/>
                </a:lnTo>
                <a:lnTo>
                  <a:pt x="177" y="118"/>
                </a:lnTo>
                <a:lnTo>
                  <a:pt x="177" y="117"/>
                </a:lnTo>
                <a:lnTo>
                  <a:pt x="177" y="116"/>
                </a:lnTo>
                <a:lnTo>
                  <a:pt x="177" y="115"/>
                </a:lnTo>
                <a:lnTo>
                  <a:pt x="174" y="115"/>
                </a:lnTo>
                <a:lnTo>
                  <a:pt x="174" y="116"/>
                </a:lnTo>
                <a:lnTo>
                  <a:pt x="174" y="117"/>
                </a:lnTo>
                <a:lnTo>
                  <a:pt x="173" y="117"/>
                </a:lnTo>
                <a:lnTo>
                  <a:pt x="173" y="115"/>
                </a:lnTo>
                <a:lnTo>
                  <a:pt x="172" y="115"/>
                </a:lnTo>
                <a:lnTo>
                  <a:pt x="171" y="115"/>
                </a:lnTo>
                <a:lnTo>
                  <a:pt x="171" y="114"/>
                </a:lnTo>
                <a:lnTo>
                  <a:pt x="172" y="114"/>
                </a:lnTo>
                <a:lnTo>
                  <a:pt x="172" y="112"/>
                </a:lnTo>
                <a:lnTo>
                  <a:pt x="172" y="111"/>
                </a:lnTo>
                <a:lnTo>
                  <a:pt x="172" y="110"/>
                </a:lnTo>
                <a:lnTo>
                  <a:pt x="171" y="110"/>
                </a:lnTo>
                <a:lnTo>
                  <a:pt x="170" y="110"/>
                </a:lnTo>
                <a:lnTo>
                  <a:pt x="169" y="110"/>
                </a:lnTo>
                <a:lnTo>
                  <a:pt x="167" y="110"/>
                </a:lnTo>
                <a:lnTo>
                  <a:pt x="166" y="110"/>
                </a:lnTo>
                <a:lnTo>
                  <a:pt x="165" y="110"/>
                </a:lnTo>
                <a:lnTo>
                  <a:pt x="164" y="110"/>
                </a:lnTo>
                <a:lnTo>
                  <a:pt x="164" y="109"/>
                </a:lnTo>
                <a:lnTo>
                  <a:pt x="163" y="109"/>
                </a:lnTo>
                <a:lnTo>
                  <a:pt x="163" y="110"/>
                </a:lnTo>
                <a:lnTo>
                  <a:pt x="163" y="112"/>
                </a:lnTo>
                <a:lnTo>
                  <a:pt x="163" y="115"/>
                </a:lnTo>
                <a:lnTo>
                  <a:pt x="163" y="116"/>
                </a:lnTo>
                <a:lnTo>
                  <a:pt x="163" y="117"/>
                </a:lnTo>
                <a:lnTo>
                  <a:pt x="163" y="118"/>
                </a:lnTo>
                <a:lnTo>
                  <a:pt x="163" y="119"/>
                </a:lnTo>
                <a:lnTo>
                  <a:pt x="163" y="120"/>
                </a:lnTo>
                <a:lnTo>
                  <a:pt x="163" y="122"/>
                </a:lnTo>
                <a:lnTo>
                  <a:pt x="163" y="124"/>
                </a:lnTo>
                <a:lnTo>
                  <a:pt x="163" y="123"/>
                </a:lnTo>
                <a:lnTo>
                  <a:pt x="161" y="120"/>
                </a:lnTo>
                <a:lnTo>
                  <a:pt x="160" y="119"/>
                </a:lnTo>
                <a:lnTo>
                  <a:pt x="158" y="119"/>
                </a:lnTo>
                <a:lnTo>
                  <a:pt x="156" y="119"/>
                </a:lnTo>
                <a:lnTo>
                  <a:pt x="155" y="119"/>
                </a:lnTo>
                <a:lnTo>
                  <a:pt x="154" y="119"/>
                </a:lnTo>
                <a:close/>
                <a:moveTo>
                  <a:pt x="146" y="115"/>
                </a:moveTo>
                <a:lnTo>
                  <a:pt x="146" y="116"/>
                </a:lnTo>
                <a:lnTo>
                  <a:pt x="146" y="117"/>
                </a:lnTo>
                <a:lnTo>
                  <a:pt x="146" y="119"/>
                </a:lnTo>
                <a:lnTo>
                  <a:pt x="147" y="119"/>
                </a:lnTo>
                <a:lnTo>
                  <a:pt x="148" y="119"/>
                </a:lnTo>
                <a:lnTo>
                  <a:pt x="148" y="118"/>
                </a:lnTo>
                <a:lnTo>
                  <a:pt x="148" y="117"/>
                </a:lnTo>
                <a:lnTo>
                  <a:pt x="149" y="117"/>
                </a:lnTo>
                <a:lnTo>
                  <a:pt x="149" y="118"/>
                </a:lnTo>
                <a:lnTo>
                  <a:pt x="150" y="118"/>
                </a:lnTo>
                <a:lnTo>
                  <a:pt x="152" y="118"/>
                </a:lnTo>
                <a:lnTo>
                  <a:pt x="153" y="118"/>
                </a:lnTo>
                <a:lnTo>
                  <a:pt x="153" y="119"/>
                </a:lnTo>
                <a:lnTo>
                  <a:pt x="154" y="119"/>
                </a:lnTo>
                <a:lnTo>
                  <a:pt x="155" y="118"/>
                </a:lnTo>
                <a:lnTo>
                  <a:pt x="155" y="117"/>
                </a:lnTo>
                <a:lnTo>
                  <a:pt x="155" y="116"/>
                </a:lnTo>
                <a:lnTo>
                  <a:pt x="154" y="116"/>
                </a:lnTo>
                <a:lnTo>
                  <a:pt x="153" y="116"/>
                </a:lnTo>
                <a:lnTo>
                  <a:pt x="152" y="116"/>
                </a:lnTo>
                <a:lnTo>
                  <a:pt x="152" y="115"/>
                </a:lnTo>
                <a:lnTo>
                  <a:pt x="150" y="115"/>
                </a:lnTo>
                <a:lnTo>
                  <a:pt x="149" y="115"/>
                </a:lnTo>
                <a:lnTo>
                  <a:pt x="149" y="116"/>
                </a:lnTo>
                <a:lnTo>
                  <a:pt x="148" y="116"/>
                </a:lnTo>
                <a:lnTo>
                  <a:pt x="148" y="115"/>
                </a:lnTo>
                <a:lnTo>
                  <a:pt x="147" y="115"/>
                </a:lnTo>
                <a:lnTo>
                  <a:pt x="146" y="115"/>
                </a:lnTo>
                <a:close/>
                <a:moveTo>
                  <a:pt x="163" y="168"/>
                </a:moveTo>
                <a:lnTo>
                  <a:pt x="163" y="169"/>
                </a:lnTo>
                <a:lnTo>
                  <a:pt x="164" y="169"/>
                </a:lnTo>
                <a:lnTo>
                  <a:pt x="164" y="170"/>
                </a:lnTo>
                <a:lnTo>
                  <a:pt x="164" y="171"/>
                </a:lnTo>
                <a:lnTo>
                  <a:pt x="165" y="171"/>
                </a:lnTo>
                <a:lnTo>
                  <a:pt x="166" y="171"/>
                </a:lnTo>
                <a:lnTo>
                  <a:pt x="166" y="170"/>
                </a:lnTo>
                <a:lnTo>
                  <a:pt x="166" y="169"/>
                </a:lnTo>
                <a:lnTo>
                  <a:pt x="165" y="169"/>
                </a:lnTo>
                <a:lnTo>
                  <a:pt x="165" y="168"/>
                </a:lnTo>
                <a:lnTo>
                  <a:pt x="164" y="168"/>
                </a:lnTo>
                <a:lnTo>
                  <a:pt x="163" y="168"/>
                </a:lnTo>
                <a:close/>
                <a:moveTo>
                  <a:pt x="181" y="237"/>
                </a:moveTo>
                <a:lnTo>
                  <a:pt x="181" y="238"/>
                </a:lnTo>
                <a:lnTo>
                  <a:pt x="182" y="238"/>
                </a:lnTo>
                <a:lnTo>
                  <a:pt x="182" y="240"/>
                </a:lnTo>
                <a:lnTo>
                  <a:pt x="181" y="240"/>
                </a:lnTo>
                <a:lnTo>
                  <a:pt x="181" y="241"/>
                </a:lnTo>
                <a:lnTo>
                  <a:pt x="180" y="241"/>
                </a:lnTo>
                <a:lnTo>
                  <a:pt x="181" y="241"/>
                </a:lnTo>
                <a:lnTo>
                  <a:pt x="182" y="241"/>
                </a:lnTo>
                <a:lnTo>
                  <a:pt x="184" y="241"/>
                </a:lnTo>
                <a:lnTo>
                  <a:pt x="186" y="241"/>
                </a:lnTo>
                <a:lnTo>
                  <a:pt x="190" y="241"/>
                </a:lnTo>
                <a:lnTo>
                  <a:pt x="190" y="240"/>
                </a:lnTo>
                <a:lnTo>
                  <a:pt x="190" y="238"/>
                </a:lnTo>
                <a:lnTo>
                  <a:pt x="190" y="237"/>
                </a:lnTo>
                <a:lnTo>
                  <a:pt x="188" y="237"/>
                </a:lnTo>
                <a:lnTo>
                  <a:pt x="182" y="237"/>
                </a:lnTo>
                <a:lnTo>
                  <a:pt x="181" y="237"/>
                </a:lnTo>
                <a:close/>
                <a:moveTo>
                  <a:pt x="182" y="169"/>
                </a:moveTo>
                <a:lnTo>
                  <a:pt x="182" y="168"/>
                </a:lnTo>
                <a:lnTo>
                  <a:pt x="181" y="168"/>
                </a:lnTo>
                <a:lnTo>
                  <a:pt x="181" y="169"/>
                </a:lnTo>
                <a:lnTo>
                  <a:pt x="182" y="169"/>
                </a:lnTo>
                <a:close/>
                <a:moveTo>
                  <a:pt x="189" y="309"/>
                </a:moveTo>
                <a:lnTo>
                  <a:pt x="190" y="309"/>
                </a:lnTo>
                <a:lnTo>
                  <a:pt x="189" y="309"/>
                </a:lnTo>
                <a:close/>
              </a:path>
            </a:pathLst>
          </a:custGeom>
          <a:solidFill>
            <a:srgbClr val="FFC000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671" name="Freeform 577">
            <a:extLst>
              <a:ext uri="{FF2B5EF4-FFF2-40B4-BE49-F238E27FC236}">
                <a16:creationId xmlns:a16="http://schemas.microsoft.com/office/drawing/2014/main" id="{9E33825E-5E1B-9250-3DAC-3CEA69929008}"/>
              </a:ext>
            </a:extLst>
          </p:cNvPr>
          <p:cNvSpPr>
            <a:spLocks noEditPoints="1"/>
          </p:cNvSpPr>
          <p:nvPr/>
        </p:nvSpPr>
        <p:spPr bwMode="auto">
          <a:xfrm>
            <a:off x="2728912" y="2770014"/>
            <a:ext cx="488950" cy="455613"/>
          </a:xfrm>
          <a:custGeom>
            <a:avLst/>
            <a:gdLst>
              <a:gd name="T0" fmla="*/ 24 w 308"/>
              <a:gd name="T1" fmla="*/ 252 h 287"/>
              <a:gd name="T2" fmla="*/ 30 w 308"/>
              <a:gd name="T3" fmla="*/ 236 h 287"/>
              <a:gd name="T4" fmla="*/ 38 w 308"/>
              <a:gd name="T5" fmla="*/ 229 h 287"/>
              <a:gd name="T6" fmla="*/ 38 w 308"/>
              <a:gd name="T7" fmla="*/ 224 h 287"/>
              <a:gd name="T8" fmla="*/ 37 w 308"/>
              <a:gd name="T9" fmla="*/ 210 h 287"/>
              <a:gd name="T10" fmla="*/ 40 w 308"/>
              <a:gd name="T11" fmla="*/ 203 h 287"/>
              <a:gd name="T12" fmla="*/ 47 w 308"/>
              <a:gd name="T13" fmla="*/ 195 h 287"/>
              <a:gd name="T14" fmla="*/ 56 w 308"/>
              <a:gd name="T15" fmla="*/ 189 h 287"/>
              <a:gd name="T16" fmla="*/ 60 w 308"/>
              <a:gd name="T17" fmla="*/ 173 h 287"/>
              <a:gd name="T18" fmla="*/ 67 w 308"/>
              <a:gd name="T19" fmla="*/ 178 h 287"/>
              <a:gd name="T20" fmla="*/ 83 w 308"/>
              <a:gd name="T21" fmla="*/ 161 h 287"/>
              <a:gd name="T22" fmla="*/ 94 w 308"/>
              <a:gd name="T23" fmla="*/ 143 h 287"/>
              <a:gd name="T24" fmla="*/ 102 w 308"/>
              <a:gd name="T25" fmla="*/ 135 h 287"/>
              <a:gd name="T26" fmla="*/ 112 w 308"/>
              <a:gd name="T27" fmla="*/ 128 h 287"/>
              <a:gd name="T28" fmla="*/ 99 w 308"/>
              <a:gd name="T29" fmla="*/ 124 h 287"/>
              <a:gd name="T30" fmla="*/ 97 w 308"/>
              <a:gd name="T31" fmla="*/ 109 h 287"/>
              <a:gd name="T32" fmla="*/ 100 w 308"/>
              <a:gd name="T33" fmla="*/ 100 h 287"/>
              <a:gd name="T34" fmla="*/ 112 w 308"/>
              <a:gd name="T35" fmla="*/ 86 h 287"/>
              <a:gd name="T36" fmla="*/ 123 w 308"/>
              <a:gd name="T37" fmla="*/ 75 h 287"/>
              <a:gd name="T38" fmla="*/ 129 w 308"/>
              <a:gd name="T39" fmla="*/ 66 h 287"/>
              <a:gd name="T40" fmla="*/ 141 w 308"/>
              <a:gd name="T41" fmla="*/ 65 h 287"/>
              <a:gd name="T42" fmla="*/ 173 w 308"/>
              <a:gd name="T43" fmla="*/ 57 h 287"/>
              <a:gd name="T44" fmla="*/ 187 w 308"/>
              <a:gd name="T45" fmla="*/ 66 h 287"/>
              <a:gd name="T46" fmla="*/ 201 w 308"/>
              <a:gd name="T47" fmla="*/ 56 h 287"/>
              <a:gd name="T48" fmla="*/ 251 w 308"/>
              <a:gd name="T49" fmla="*/ 50 h 287"/>
              <a:gd name="T50" fmla="*/ 264 w 308"/>
              <a:gd name="T51" fmla="*/ 58 h 287"/>
              <a:gd name="T52" fmla="*/ 271 w 308"/>
              <a:gd name="T53" fmla="*/ 44 h 287"/>
              <a:gd name="T54" fmla="*/ 271 w 308"/>
              <a:gd name="T55" fmla="*/ 24 h 287"/>
              <a:gd name="T56" fmla="*/ 278 w 308"/>
              <a:gd name="T57" fmla="*/ 0 h 287"/>
              <a:gd name="T58" fmla="*/ 302 w 308"/>
              <a:gd name="T59" fmla="*/ 26 h 287"/>
              <a:gd name="T60" fmla="*/ 307 w 308"/>
              <a:gd name="T61" fmla="*/ 59 h 287"/>
              <a:gd name="T62" fmla="*/ 297 w 308"/>
              <a:gd name="T63" fmla="*/ 109 h 287"/>
              <a:gd name="T64" fmla="*/ 306 w 308"/>
              <a:gd name="T65" fmla="*/ 183 h 287"/>
              <a:gd name="T66" fmla="*/ 300 w 308"/>
              <a:gd name="T67" fmla="*/ 202 h 287"/>
              <a:gd name="T68" fmla="*/ 300 w 308"/>
              <a:gd name="T69" fmla="*/ 226 h 287"/>
              <a:gd name="T70" fmla="*/ 294 w 308"/>
              <a:gd name="T71" fmla="*/ 249 h 287"/>
              <a:gd name="T72" fmla="*/ 235 w 308"/>
              <a:gd name="T73" fmla="*/ 236 h 287"/>
              <a:gd name="T74" fmla="*/ 218 w 308"/>
              <a:gd name="T75" fmla="*/ 190 h 287"/>
              <a:gd name="T76" fmla="*/ 188 w 308"/>
              <a:gd name="T77" fmla="*/ 162 h 287"/>
              <a:gd name="T78" fmla="*/ 143 w 308"/>
              <a:gd name="T79" fmla="*/ 181 h 287"/>
              <a:gd name="T80" fmla="*/ 137 w 308"/>
              <a:gd name="T81" fmla="*/ 193 h 287"/>
              <a:gd name="T82" fmla="*/ 141 w 308"/>
              <a:gd name="T83" fmla="*/ 202 h 287"/>
              <a:gd name="T84" fmla="*/ 135 w 308"/>
              <a:gd name="T85" fmla="*/ 220 h 287"/>
              <a:gd name="T86" fmla="*/ 129 w 308"/>
              <a:gd name="T87" fmla="*/ 240 h 287"/>
              <a:gd name="T88" fmla="*/ 135 w 308"/>
              <a:gd name="T89" fmla="*/ 248 h 287"/>
              <a:gd name="T90" fmla="*/ 121 w 308"/>
              <a:gd name="T91" fmla="*/ 256 h 287"/>
              <a:gd name="T92" fmla="*/ 93 w 308"/>
              <a:gd name="T93" fmla="*/ 262 h 287"/>
              <a:gd name="T94" fmla="*/ 41 w 308"/>
              <a:gd name="T95" fmla="*/ 287 h 287"/>
              <a:gd name="T96" fmla="*/ 35 w 308"/>
              <a:gd name="T97" fmla="*/ 250 h 287"/>
              <a:gd name="T98" fmla="*/ 39 w 308"/>
              <a:gd name="T99" fmla="*/ 215 h 287"/>
              <a:gd name="T100" fmla="*/ 41 w 308"/>
              <a:gd name="T101" fmla="*/ 211 h 287"/>
              <a:gd name="T102" fmla="*/ 48 w 308"/>
              <a:gd name="T103" fmla="*/ 221 h 287"/>
              <a:gd name="T104" fmla="*/ 56 w 308"/>
              <a:gd name="T105" fmla="*/ 199 h 287"/>
              <a:gd name="T106" fmla="*/ 57 w 308"/>
              <a:gd name="T107" fmla="*/ 212 h 287"/>
              <a:gd name="T108" fmla="*/ 73 w 308"/>
              <a:gd name="T109" fmla="*/ 214 h 287"/>
              <a:gd name="T110" fmla="*/ 202 w 308"/>
              <a:gd name="T111" fmla="*/ 117 h 287"/>
              <a:gd name="T112" fmla="*/ 208 w 308"/>
              <a:gd name="T113" fmla="*/ 116 h 287"/>
              <a:gd name="T114" fmla="*/ 219 w 308"/>
              <a:gd name="T115" fmla="*/ 102 h 287"/>
              <a:gd name="T116" fmla="*/ 197 w 308"/>
              <a:gd name="T117" fmla="*/ 95 h 287"/>
              <a:gd name="T118" fmla="*/ 199 w 308"/>
              <a:gd name="T119" fmla="*/ 91 h 287"/>
              <a:gd name="T120" fmla="*/ 204 w 308"/>
              <a:gd name="T121" fmla="*/ 69 h 287"/>
              <a:gd name="T122" fmla="*/ 32 w 308"/>
              <a:gd name="T123" fmla="*/ 243 h 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08" h="287">
                <a:moveTo>
                  <a:pt x="0" y="287"/>
                </a:moveTo>
                <a:lnTo>
                  <a:pt x="6" y="276"/>
                </a:lnTo>
                <a:lnTo>
                  <a:pt x="7" y="275"/>
                </a:lnTo>
                <a:lnTo>
                  <a:pt x="7" y="274"/>
                </a:lnTo>
                <a:lnTo>
                  <a:pt x="12" y="266"/>
                </a:lnTo>
                <a:lnTo>
                  <a:pt x="13" y="266"/>
                </a:lnTo>
                <a:lnTo>
                  <a:pt x="13" y="265"/>
                </a:lnTo>
                <a:lnTo>
                  <a:pt x="15" y="265"/>
                </a:lnTo>
                <a:lnTo>
                  <a:pt x="15" y="262"/>
                </a:lnTo>
                <a:lnTo>
                  <a:pt x="15" y="260"/>
                </a:lnTo>
                <a:lnTo>
                  <a:pt x="20" y="260"/>
                </a:lnTo>
                <a:lnTo>
                  <a:pt x="18" y="256"/>
                </a:lnTo>
                <a:lnTo>
                  <a:pt x="21" y="252"/>
                </a:lnTo>
                <a:lnTo>
                  <a:pt x="24" y="252"/>
                </a:lnTo>
                <a:lnTo>
                  <a:pt x="25" y="252"/>
                </a:lnTo>
                <a:lnTo>
                  <a:pt x="25" y="251"/>
                </a:lnTo>
                <a:lnTo>
                  <a:pt x="23" y="251"/>
                </a:lnTo>
                <a:lnTo>
                  <a:pt x="23" y="248"/>
                </a:lnTo>
                <a:lnTo>
                  <a:pt x="29" y="248"/>
                </a:lnTo>
                <a:lnTo>
                  <a:pt x="30" y="248"/>
                </a:lnTo>
                <a:lnTo>
                  <a:pt x="30" y="244"/>
                </a:lnTo>
                <a:lnTo>
                  <a:pt x="29" y="244"/>
                </a:lnTo>
                <a:lnTo>
                  <a:pt x="27" y="244"/>
                </a:lnTo>
                <a:lnTo>
                  <a:pt x="27" y="241"/>
                </a:lnTo>
                <a:lnTo>
                  <a:pt x="27" y="240"/>
                </a:lnTo>
                <a:lnTo>
                  <a:pt x="29" y="239"/>
                </a:lnTo>
                <a:lnTo>
                  <a:pt x="30" y="237"/>
                </a:lnTo>
                <a:lnTo>
                  <a:pt x="30" y="236"/>
                </a:lnTo>
                <a:lnTo>
                  <a:pt x="31" y="236"/>
                </a:lnTo>
                <a:lnTo>
                  <a:pt x="31" y="235"/>
                </a:lnTo>
                <a:lnTo>
                  <a:pt x="31" y="234"/>
                </a:lnTo>
                <a:lnTo>
                  <a:pt x="31" y="233"/>
                </a:lnTo>
                <a:lnTo>
                  <a:pt x="31" y="234"/>
                </a:lnTo>
                <a:lnTo>
                  <a:pt x="33" y="234"/>
                </a:lnTo>
                <a:lnTo>
                  <a:pt x="33" y="233"/>
                </a:lnTo>
                <a:lnTo>
                  <a:pt x="33" y="232"/>
                </a:lnTo>
                <a:lnTo>
                  <a:pt x="35" y="232"/>
                </a:lnTo>
                <a:lnTo>
                  <a:pt x="35" y="233"/>
                </a:lnTo>
                <a:lnTo>
                  <a:pt x="38" y="233"/>
                </a:lnTo>
                <a:lnTo>
                  <a:pt x="40" y="233"/>
                </a:lnTo>
                <a:lnTo>
                  <a:pt x="40" y="229"/>
                </a:lnTo>
                <a:lnTo>
                  <a:pt x="38" y="229"/>
                </a:lnTo>
                <a:lnTo>
                  <a:pt x="38" y="231"/>
                </a:lnTo>
                <a:lnTo>
                  <a:pt x="35" y="231"/>
                </a:lnTo>
                <a:lnTo>
                  <a:pt x="35" y="229"/>
                </a:lnTo>
                <a:lnTo>
                  <a:pt x="33" y="229"/>
                </a:lnTo>
                <a:lnTo>
                  <a:pt x="32" y="229"/>
                </a:lnTo>
                <a:lnTo>
                  <a:pt x="32" y="228"/>
                </a:lnTo>
                <a:lnTo>
                  <a:pt x="33" y="227"/>
                </a:lnTo>
                <a:lnTo>
                  <a:pt x="34" y="227"/>
                </a:lnTo>
                <a:lnTo>
                  <a:pt x="35" y="227"/>
                </a:lnTo>
                <a:lnTo>
                  <a:pt x="37" y="227"/>
                </a:lnTo>
                <a:lnTo>
                  <a:pt x="38" y="227"/>
                </a:lnTo>
                <a:lnTo>
                  <a:pt x="38" y="226"/>
                </a:lnTo>
                <a:lnTo>
                  <a:pt x="38" y="225"/>
                </a:lnTo>
                <a:lnTo>
                  <a:pt x="38" y="224"/>
                </a:lnTo>
                <a:lnTo>
                  <a:pt x="35" y="224"/>
                </a:lnTo>
                <a:lnTo>
                  <a:pt x="37" y="223"/>
                </a:lnTo>
                <a:lnTo>
                  <a:pt x="38" y="223"/>
                </a:lnTo>
                <a:lnTo>
                  <a:pt x="39" y="218"/>
                </a:lnTo>
                <a:lnTo>
                  <a:pt x="39" y="217"/>
                </a:lnTo>
                <a:lnTo>
                  <a:pt x="37" y="217"/>
                </a:lnTo>
                <a:lnTo>
                  <a:pt x="37" y="219"/>
                </a:lnTo>
                <a:lnTo>
                  <a:pt x="34" y="219"/>
                </a:lnTo>
                <a:lnTo>
                  <a:pt x="34" y="216"/>
                </a:lnTo>
                <a:lnTo>
                  <a:pt x="34" y="214"/>
                </a:lnTo>
                <a:lnTo>
                  <a:pt x="34" y="211"/>
                </a:lnTo>
                <a:lnTo>
                  <a:pt x="35" y="211"/>
                </a:lnTo>
                <a:lnTo>
                  <a:pt x="37" y="211"/>
                </a:lnTo>
                <a:lnTo>
                  <a:pt x="37" y="210"/>
                </a:lnTo>
                <a:lnTo>
                  <a:pt x="35" y="210"/>
                </a:lnTo>
                <a:lnTo>
                  <a:pt x="34" y="210"/>
                </a:lnTo>
                <a:lnTo>
                  <a:pt x="34" y="209"/>
                </a:lnTo>
                <a:lnTo>
                  <a:pt x="37" y="209"/>
                </a:lnTo>
                <a:lnTo>
                  <a:pt x="37" y="208"/>
                </a:lnTo>
                <a:lnTo>
                  <a:pt x="38" y="208"/>
                </a:lnTo>
                <a:lnTo>
                  <a:pt x="39" y="208"/>
                </a:lnTo>
                <a:lnTo>
                  <a:pt x="39" y="207"/>
                </a:lnTo>
                <a:lnTo>
                  <a:pt x="39" y="206"/>
                </a:lnTo>
                <a:lnTo>
                  <a:pt x="38" y="206"/>
                </a:lnTo>
                <a:lnTo>
                  <a:pt x="37" y="206"/>
                </a:lnTo>
                <a:lnTo>
                  <a:pt x="38" y="204"/>
                </a:lnTo>
                <a:lnTo>
                  <a:pt x="39" y="204"/>
                </a:lnTo>
                <a:lnTo>
                  <a:pt x="40" y="203"/>
                </a:lnTo>
                <a:lnTo>
                  <a:pt x="40" y="202"/>
                </a:lnTo>
                <a:lnTo>
                  <a:pt x="40" y="201"/>
                </a:lnTo>
                <a:lnTo>
                  <a:pt x="40" y="200"/>
                </a:lnTo>
                <a:lnTo>
                  <a:pt x="40" y="198"/>
                </a:lnTo>
                <a:lnTo>
                  <a:pt x="42" y="198"/>
                </a:lnTo>
                <a:lnTo>
                  <a:pt x="44" y="198"/>
                </a:lnTo>
                <a:lnTo>
                  <a:pt x="44" y="199"/>
                </a:lnTo>
                <a:lnTo>
                  <a:pt x="46" y="199"/>
                </a:lnTo>
                <a:lnTo>
                  <a:pt x="47" y="199"/>
                </a:lnTo>
                <a:lnTo>
                  <a:pt x="47" y="198"/>
                </a:lnTo>
                <a:lnTo>
                  <a:pt x="47" y="197"/>
                </a:lnTo>
                <a:lnTo>
                  <a:pt x="48" y="197"/>
                </a:lnTo>
                <a:lnTo>
                  <a:pt x="47" y="197"/>
                </a:lnTo>
                <a:lnTo>
                  <a:pt x="47" y="195"/>
                </a:lnTo>
                <a:lnTo>
                  <a:pt x="48" y="195"/>
                </a:lnTo>
                <a:lnTo>
                  <a:pt x="48" y="194"/>
                </a:lnTo>
                <a:lnTo>
                  <a:pt x="48" y="193"/>
                </a:lnTo>
                <a:lnTo>
                  <a:pt x="49" y="193"/>
                </a:lnTo>
                <a:lnTo>
                  <a:pt x="49" y="192"/>
                </a:lnTo>
                <a:lnTo>
                  <a:pt x="50" y="192"/>
                </a:lnTo>
                <a:lnTo>
                  <a:pt x="51" y="192"/>
                </a:lnTo>
                <a:lnTo>
                  <a:pt x="51" y="191"/>
                </a:lnTo>
                <a:lnTo>
                  <a:pt x="52" y="191"/>
                </a:lnTo>
                <a:lnTo>
                  <a:pt x="52" y="190"/>
                </a:lnTo>
                <a:lnTo>
                  <a:pt x="54" y="190"/>
                </a:lnTo>
                <a:lnTo>
                  <a:pt x="55" y="190"/>
                </a:lnTo>
                <a:lnTo>
                  <a:pt x="56" y="190"/>
                </a:lnTo>
                <a:lnTo>
                  <a:pt x="56" y="189"/>
                </a:lnTo>
                <a:lnTo>
                  <a:pt x="57" y="189"/>
                </a:lnTo>
                <a:lnTo>
                  <a:pt x="58" y="189"/>
                </a:lnTo>
                <a:lnTo>
                  <a:pt x="58" y="187"/>
                </a:lnTo>
                <a:lnTo>
                  <a:pt x="58" y="185"/>
                </a:lnTo>
                <a:lnTo>
                  <a:pt x="58" y="184"/>
                </a:lnTo>
                <a:lnTo>
                  <a:pt x="58" y="182"/>
                </a:lnTo>
                <a:lnTo>
                  <a:pt x="58" y="181"/>
                </a:lnTo>
                <a:lnTo>
                  <a:pt x="58" y="179"/>
                </a:lnTo>
                <a:lnTo>
                  <a:pt x="58" y="178"/>
                </a:lnTo>
                <a:lnTo>
                  <a:pt x="58" y="177"/>
                </a:lnTo>
                <a:lnTo>
                  <a:pt x="58" y="176"/>
                </a:lnTo>
                <a:lnTo>
                  <a:pt x="58" y="175"/>
                </a:lnTo>
                <a:lnTo>
                  <a:pt x="58" y="173"/>
                </a:lnTo>
                <a:lnTo>
                  <a:pt x="60" y="173"/>
                </a:lnTo>
                <a:lnTo>
                  <a:pt x="60" y="172"/>
                </a:lnTo>
                <a:lnTo>
                  <a:pt x="58" y="172"/>
                </a:lnTo>
                <a:lnTo>
                  <a:pt x="58" y="170"/>
                </a:lnTo>
                <a:lnTo>
                  <a:pt x="58" y="169"/>
                </a:lnTo>
                <a:lnTo>
                  <a:pt x="59" y="169"/>
                </a:lnTo>
                <a:lnTo>
                  <a:pt x="63" y="169"/>
                </a:lnTo>
                <a:lnTo>
                  <a:pt x="63" y="168"/>
                </a:lnTo>
                <a:lnTo>
                  <a:pt x="65" y="168"/>
                </a:lnTo>
                <a:lnTo>
                  <a:pt x="67" y="168"/>
                </a:lnTo>
                <a:lnTo>
                  <a:pt x="67" y="169"/>
                </a:lnTo>
                <a:lnTo>
                  <a:pt x="67" y="170"/>
                </a:lnTo>
                <a:lnTo>
                  <a:pt x="67" y="176"/>
                </a:lnTo>
                <a:lnTo>
                  <a:pt x="67" y="177"/>
                </a:lnTo>
                <a:lnTo>
                  <a:pt x="67" y="178"/>
                </a:lnTo>
                <a:lnTo>
                  <a:pt x="67" y="179"/>
                </a:lnTo>
                <a:lnTo>
                  <a:pt x="66" y="179"/>
                </a:lnTo>
                <a:lnTo>
                  <a:pt x="67" y="179"/>
                </a:lnTo>
                <a:lnTo>
                  <a:pt x="70" y="177"/>
                </a:lnTo>
                <a:lnTo>
                  <a:pt x="72" y="176"/>
                </a:lnTo>
                <a:lnTo>
                  <a:pt x="74" y="173"/>
                </a:lnTo>
                <a:lnTo>
                  <a:pt x="75" y="173"/>
                </a:lnTo>
                <a:lnTo>
                  <a:pt x="76" y="172"/>
                </a:lnTo>
                <a:lnTo>
                  <a:pt x="76" y="166"/>
                </a:lnTo>
                <a:lnTo>
                  <a:pt x="76" y="161"/>
                </a:lnTo>
                <a:lnTo>
                  <a:pt x="78" y="161"/>
                </a:lnTo>
                <a:lnTo>
                  <a:pt x="81" y="161"/>
                </a:lnTo>
                <a:lnTo>
                  <a:pt x="82" y="161"/>
                </a:lnTo>
                <a:lnTo>
                  <a:pt x="83" y="161"/>
                </a:lnTo>
                <a:lnTo>
                  <a:pt x="84" y="161"/>
                </a:lnTo>
                <a:lnTo>
                  <a:pt x="85" y="160"/>
                </a:lnTo>
                <a:lnTo>
                  <a:pt x="85" y="161"/>
                </a:lnTo>
                <a:lnTo>
                  <a:pt x="86" y="161"/>
                </a:lnTo>
                <a:lnTo>
                  <a:pt x="86" y="162"/>
                </a:lnTo>
                <a:lnTo>
                  <a:pt x="90" y="160"/>
                </a:lnTo>
                <a:lnTo>
                  <a:pt x="92" y="157"/>
                </a:lnTo>
                <a:lnTo>
                  <a:pt x="93" y="157"/>
                </a:lnTo>
                <a:lnTo>
                  <a:pt x="93" y="156"/>
                </a:lnTo>
                <a:lnTo>
                  <a:pt x="93" y="154"/>
                </a:lnTo>
                <a:lnTo>
                  <a:pt x="93" y="150"/>
                </a:lnTo>
                <a:lnTo>
                  <a:pt x="94" y="145"/>
                </a:lnTo>
                <a:lnTo>
                  <a:pt x="94" y="144"/>
                </a:lnTo>
                <a:lnTo>
                  <a:pt x="94" y="143"/>
                </a:lnTo>
                <a:lnTo>
                  <a:pt x="94" y="142"/>
                </a:lnTo>
                <a:lnTo>
                  <a:pt x="94" y="141"/>
                </a:lnTo>
                <a:lnTo>
                  <a:pt x="94" y="140"/>
                </a:lnTo>
                <a:lnTo>
                  <a:pt x="94" y="139"/>
                </a:lnTo>
                <a:lnTo>
                  <a:pt x="94" y="137"/>
                </a:lnTo>
                <a:lnTo>
                  <a:pt x="94" y="136"/>
                </a:lnTo>
                <a:lnTo>
                  <a:pt x="94" y="135"/>
                </a:lnTo>
                <a:lnTo>
                  <a:pt x="95" y="135"/>
                </a:lnTo>
                <a:lnTo>
                  <a:pt x="97" y="135"/>
                </a:lnTo>
                <a:lnTo>
                  <a:pt x="98" y="135"/>
                </a:lnTo>
                <a:lnTo>
                  <a:pt x="99" y="135"/>
                </a:lnTo>
                <a:lnTo>
                  <a:pt x="100" y="135"/>
                </a:lnTo>
                <a:lnTo>
                  <a:pt x="101" y="135"/>
                </a:lnTo>
                <a:lnTo>
                  <a:pt x="102" y="135"/>
                </a:lnTo>
                <a:lnTo>
                  <a:pt x="103" y="135"/>
                </a:lnTo>
                <a:lnTo>
                  <a:pt x="104" y="135"/>
                </a:lnTo>
                <a:lnTo>
                  <a:pt x="107" y="135"/>
                </a:lnTo>
                <a:lnTo>
                  <a:pt x="108" y="135"/>
                </a:lnTo>
                <a:lnTo>
                  <a:pt x="109" y="135"/>
                </a:lnTo>
                <a:lnTo>
                  <a:pt x="110" y="135"/>
                </a:lnTo>
                <a:lnTo>
                  <a:pt x="111" y="135"/>
                </a:lnTo>
                <a:lnTo>
                  <a:pt x="111" y="134"/>
                </a:lnTo>
                <a:lnTo>
                  <a:pt x="111" y="133"/>
                </a:lnTo>
                <a:lnTo>
                  <a:pt x="111" y="132"/>
                </a:lnTo>
                <a:lnTo>
                  <a:pt x="111" y="131"/>
                </a:lnTo>
                <a:lnTo>
                  <a:pt x="111" y="130"/>
                </a:lnTo>
                <a:lnTo>
                  <a:pt x="112" y="130"/>
                </a:lnTo>
                <a:lnTo>
                  <a:pt x="112" y="128"/>
                </a:lnTo>
                <a:lnTo>
                  <a:pt x="112" y="127"/>
                </a:lnTo>
                <a:lnTo>
                  <a:pt x="112" y="126"/>
                </a:lnTo>
                <a:lnTo>
                  <a:pt x="111" y="126"/>
                </a:lnTo>
                <a:lnTo>
                  <a:pt x="110" y="126"/>
                </a:lnTo>
                <a:lnTo>
                  <a:pt x="109" y="126"/>
                </a:lnTo>
                <a:lnTo>
                  <a:pt x="108" y="126"/>
                </a:lnTo>
                <a:lnTo>
                  <a:pt x="107" y="126"/>
                </a:lnTo>
                <a:lnTo>
                  <a:pt x="106" y="126"/>
                </a:lnTo>
                <a:lnTo>
                  <a:pt x="104" y="126"/>
                </a:lnTo>
                <a:lnTo>
                  <a:pt x="102" y="126"/>
                </a:lnTo>
                <a:lnTo>
                  <a:pt x="101" y="126"/>
                </a:lnTo>
                <a:lnTo>
                  <a:pt x="100" y="126"/>
                </a:lnTo>
                <a:lnTo>
                  <a:pt x="99" y="126"/>
                </a:lnTo>
                <a:lnTo>
                  <a:pt x="99" y="124"/>
                </a:lnTo>
                <a:lnTo>
                  <a:pt x="99" y="123"/>
                </a:lnTo>
                <a:lnTo>
                  <a:pt x="99" y="120"/>
                </a:lnTo>
                <a:lnTo>
                  <a:pt x="99" y="119"/>
                </a:lnTo>
                <a:lnTo>
                  <a:pt x="98" y="119"/>
                </a:lnTo>
                <a:lnTo>
                  <a:pt x="94" y="119"/>
                </a:lnTo>
                <a:lnTo>
                  <a:pt x="94" y="118"/>
                </a:lnTo>
                <a:lnTo>
                  <a:pt x="94" y="117"/>
                </a:lnTo>
                <a:lnTo>
                  <a:pt x="94" y="116"/>
                </a:lnTo>
                <a:lnTo>
                  <a:pt x="94" y="115"/>
                </a:lnTo>
                <a:lnTo>
                  <a:pt x="94" y="114"/>
                </a:lnTo>
                <a:lnTo>
                  <a:pt x="94" y="112"/>
                </a:lnTo>
                <a:lnTo>
                  <a:pt x="94" y="111"/>
                </a:lnTo>
                <a:lnTo>
                  <a:pt x="97" y="111"/>
                </a:lnTo>
                <a:lnTo>
                  <a:pt x="97" y="109"/>
                </a:lnTo>
                <a:lnTo>
                  <a:pt x="98" y="109"/>
                </a:lnTo>
                <a:lnTo>
                  <a:pt x="99" y="109"/>
                </a:lnTo>
                <a:lnTo>
                  <a:pt x="99" y="108"/>
                </a:lnTo>
                <a:lnTo>
                  <a:pt x="99" y="107"/>
                </a:lnTo>
                <a:lnTo>
                  <a:pt x="94" y="107"/>
                </a:lnTo>
                <a:lnTo>
                  <a:pt x="94" y="106"/>
                </a:lnTo>
                <a:lnTo>
                  <a:pt x="94" y="105"/>
                </a:lnTo>
                <a:lnTo>
                  <a:pt x="94" y="103"/>
                </a:lnTo>
                <a:lnTo>
                  <a:pt x="94" y="102"/>
                </a:lnTo>
                <a:lnTo>
                  <a:pt x="94" y="101"/>
                </a:lnTo>
                <a:lnTo>
                  <a:pt x="94" y="100"/>
                </a:lnTo>
                <a:lnTo>
                  <a:pt x="95" y="100"/>
                </a:lnTo>
                <a:lnTo>
                  <a:pt x="97" y="100"/>
                </a:lnTo>
                <a:lnTo>
                  <a:pt x="100" y="100"/>
                </a:lnTo>
                <a:lnTo>
                  <a:pt x="101" y="100"/>
                </a:lnTo>
                <a:lnTo>
                  <a:pt x="102" y="100"/>
                </a:lnTo>
                <a:lnTo>
                  <a:pt x="103" y="100"/>
                </a:lnTo>
                <a:lnTo>
                  <a:pt x="103" y="99"/>
                </a:lnTo>
                <a:lnTo>
                  <a:pt x="103" y="98"/>
                </a:lnTo>
                <a:lnTo>
                  <a:pt x="103" y="95"/>
                </a:lnTo>
                <a:lnTo>
                  <a:pt x="104" y="95"/>
                </a:lnTo>
                <a:lnTo>
                  <a:pt x="112" y="95"/>
                </a:lnTo>
                <a:lnTo>
                  <a:pt x="112" y="94"/>
                </a:lnTo>
                <a:lnTo>
                  <a:pt x="112" y="93"/>
                </a:lnTo>
                <a:lnTo>
                  <a:pt x="112" y="92"/>
                </a:lnTo>
                <a:lnTo>
                  <a:pt x="112" y="91"/>
                </a:lnTo>
                <a:lnTo>
                  <a:pt x="112" y="90"/>
                </a:lnTo>
                <a:lnTo>
                  <a:pt x="112" y="86"/>
                </a:lnTo>
                <a:lnTo>
                  <a:pt x="116" y="86"/>
                </a:lnTo>
                <a:lnTo>
                  <a:pt x="116" y="84"/>
                </a:lnTo>
                <a:lnTo>
                  <a:pt x="116" y="82"/>
                </a:lnTo>
                <a:lnTo>
                  <a:pt x="117" y="82"/>
                </a:lnTo>
                <a:lnTo>
                  <a:pt x="118" y="82"/>
                </a:lnTo>
                <a:lnTo>
                  <a:pt x="119" y="82"/>
                </a:lnTo>
                <a:lnTo>
                  <a:pt x="120" y="82"/>
                </a:lnTo>
                <a:lnTo>
                  <a:pt x="120" y="80"/>
                </a:lnTo>
                <a:lnTo>
                  <a:pt x="120" y="78"/>
                </a:lnTo>
                <a:lnTo>
                  <a:pt x="120" y="77"/>
                </a:lnTo>
                <a:lnTo>
                  <a:pt x="121" y="77"/>
                </a:lnTo>
                <a:lnTo>
                  <a:pt x="123" y="77"/>
                </a:lnTo>
                <a:lnTo>
                  <a:pt x="123" y="76"/>
                </a:lnTo>
                <a:lnTo>
                  <a:pt x="123" y="75"/>
                </a:lnTo>
                <a:lnTo>
                  <a:pt x="124" y="75"/>
                </a:lnTo>
                <a:lnTo>
                  <a:pt x="124" y="74"/>
                </a:lnTo>
                <a:lnTo>
                  <a:pt x="125" y="74"/>
                </a:lnTo>
                <a:lnTo>
                  <a:pt x="125" y="73"/>
                </a:lnTo>
                <a:lnTo>
                  <a:pt x="125" y="72"/>
                </a:lnTo>
                <a:lnTo>
                  <a:pt x="125" y="70"/>
                </a:lnTo>
                <a:lnTo>
                  <a:pt x="127" y="70"/>
                </a:lnTo>
                <a:lnTo>
                  <a:pt x="127" y="69"/>
                </a:lnTo>
                <a:lnTo>
                  <a:pt x="128" y="69"/>
                </a:lnTo>
                <a:lnTo>
                  <a:pt x="129" y="70"/>
                </a:lnTo>
                <a:lnTo>
                  <a:pt x="129" y="69"/>
                </a:lnTo>
                <a:lnTo>
                  <a:pt x="129" y="68"/>
                </a:lnTo>
                <a:lnTo>
                  <a:pt x="130" y="67"/>
                </a:lnTo>
                <a:lnTo>
                  <a:pt x="129" y="66"/>
                </a:lnTo>
                <a:lnTo>
                  <a:pt x="129" y="65"/>
                </a:lnTo>
                <a:lnTo>
                  <a:pt x="130" y="65"/>
                </a:lnTo>
                <a:lnTo>
                  <a:pt x="132" y="65"/>
                </a:lnTo>
                <a:lnTo>
                  <a:pt x="132" y="64"/>
                </a:lnTo>
                <a:lnTo>
                  <a:pt x="133" y="64"/>
                </a:lnTo>
                <a:lnTo>
                  <a:pt x="133" y="62"/>
                </a:lnTo>
                <a:lnTo>
                  <a:pt x="134" y="62"/>
                </a:lnTo>
                <a:lnTo>
                  <a:pt x="135" y="62"/>
                </a:lnTo>
                <a:lnTo>
                  <a:pt x="135" y="65"/>
                </a:lnTo>
                <a:lnTo>
                  <a:pt x="134" y="65"/>
                </a:lnTo>
                <a:lnTo>
                  <a:pt x="137" y="65"/>
                </a:lnTo>
                <a:lnTo>
                  <a:pt x="138" y="65"/>
                </a:lnTo>
                <a:lnTo>
                  <a:pt x="139" y="65"/>
                </a:lnTo>
                <a:lnTo>
                  <a:pt x="141" y="65"/>
                </a:lnTo>
                <a:lnTo>
                  <a:pt x="143" y="65"/>
                </a:lnTo>
                <a:lnTo>
                  <a:pt x="144" y="65"/>
                </a:lnTo>
                <a:lnTo>
                  <a:pt x="147" y="65"/>
                </a:lnTo>
                <a:lnTo>
                  <a:pt x="149" y="56"/>
                </a:lnTo>
                <a:lnTo>
                  <a:pt x="152" y="55"/>
                </a:lnTo>
                <a:lnTo>
                  <a:pt x="156" y="55"/>
                </a:lnTo>
                <a:lnTo>
                  <a:pt x="158" y="55"/>
                </a:lnTo>
                <a:lnTo>
                  <a:pt x="164" y="55"/>
                </a:lnTo>
                <a:lnTo>
                  <a:pt x="166" y="55"/>
                </a:lnTo>
                <a:lnTo>
                  <a:pt x="166" y="56"/>
                </a:lnTo>
                <a:lnTo>
                  <a:pt x="166" y="57"/>
                </a:lnTo>
                <a:lnTo>
                  <a:pt x="168" y="57"/>
                </a:lnTo>
                <a:lnTo>
                  <a:pt x="169" y="57"/>
                </a:lnTo>
                <a:lnTo>
                  <a:pt x="173" y="57"/>
                </a:lnTo>
                <a:lnTo>
                  <a:pt x="175" y="57"/>
                </a:lnTo>
                <a:lnTo>
                  <a:pt x="175" y="58"/>
                </a:lnTo>
                <a:lnTo>
                  <a:pt x="175" y="59"/>
                </a:lnTo>
                <a:lnTo>
                  <a:pt x="175" y="60"/>
                </a:lnTo>
                <a:lnTo>
                  <a:pt x="175" y="61"/>
                </a:lnTo>
                <a:lnTo>
                  <a:pt x="175" y="62"/>
                </a:lnTo>
                <a:lnTo>
                  <a:pt x="175" y="64"/>
                </a:lnTo>
                <a:lnTo>
                  <a:pt x="179" y="65"/>
                </a:lnTo>
                <a:lnTo>
                  <a:pt x="182" y="65"/>
                </a:lnTo>
                <a:lnTo>
                  <a:pt x="182" y="69"/>
                </a:lnTo>
                <a:lnTo>
                  <a:pt x="184" y="69"/>
                </a:lnTo>
                <a:lnTo>
                  <a:pt x="187" y="69"/>
                </a:lnTo>
                <a:lnTo>
                  <a:pt x="187" y="68"/>
                </a:lnTo>
                <a:lnTo>
                  <a:pt x="187" y="66"/>
                </a:lnTo>
                <a:lnTo>
                  <a:pt x="187" y="65"/>
                </a:lnTo>
                <a:lnTo>
                  <a:pt x="192" y="65"/>
                </a:lnTo>
                <a:lnTo>
                  <a:pt x="192" y="64"/>
                </a:lnTo>
                <a:lnTo>
                  <a:pt x="192" y="62"/>
                </a:lnTo>
                <a:lnTo>
                  <a:pt x="192" y="61"/>
                </a:lnTo>
                <a:lnTo>
                  <a:pt x="194" y="61"/>
                </a:lnTo>
                <a:lnTo>
                  <a:pt x="195" y="61"/>
                </a:lnTo>
                <a:lnTo>
                  <a:pt x="196" y="61"/>
                </a:lnTo>
                <a:lnTo>
                  <a:pt x="196" y="60"/>
                </a:lnTo>
                <a:lnTo>
                  <a:pt x="199" y="60"/>
                </a:lnTo>
                <a:lnTo>
                  <a:pt x="201" y="60"/>
                </a:lnTo>
                <a:lnTo>
                  <a:pt x="201" y="59"/>
                </a:lnTo>
                <a:lnTo>
                  <a:pt x="201" y="58"/>
                </a:lnTo>
                <a:lnTo>
                  <a:pt x="201" y="56"/>
                </a:lnTo>
                <a:lnTo>
                  <a:pt x="213" y="55"/>
                </a:lnTo>
                <a:lnTo>
                  <a:pt x="219" y="55"/>
                </a:lnTo>
                <a:lnTo>
                  <a:pt x="224" y="55"/>
                </a:lnTo>
                <a:lnTo>
                  <a:pt x="225" y="55"/>
                </a:lnTo>
                <a:lnTo>
                  <a:pt x="230" y="55"/>
                </a:lnTo>
                <a:lnTo>
                  <a:pt x="233" y="55"/>
                </a:lnTo>
                <a:lnTo>
                  <a:pt x="236" y="55"/>
                </a:lnTo>
                <a:lnTo>
                  <a:pt x="239" y="55"/>
                </a:lnTo>
                <a:lnTo>
                  <a:pt x="240" y="55"/>
                </a:lnTo>
                <a:lnTo>
                  <a:pt x="242" y="55"/>
                </a:lnTo>
                <a:lnTo>
                  <a:pt x="245" y="55"/>
                </a:lnTo>
                <a:lnTo>
                  <a:pt x="245" y="52"/>
                </a:lnTo>
                <a:lnTo>
                  <a:pt x="245" y="50"/>
                </a:lnTo>
                <a:lnTo>
                  <a:pt x="251" y="50"/>
                </a:lnTo>
                <a:lnTo>
                  <a:pt x="251" y="48"/>
                </a:lnTo>
                <a:lnTo>
                  <a:pt x="253" y="48"/>
                </a:lnTo>
                <a:lnTo>
                  <a:pt x="254" y="48"/>
                </a:lnTo>
                <a:lnTo>
                  <a:pt x="255" y="48"/>
                </a:lnTo>
                <a:lnTo>
                  <a:pt x="258" y="48"/>
                </a:lnTo>
                <a:lnTo>
                  <a:pt x="258" y="45"/>
                </a:lnTo>
                <a:lnTo>
                  <a:pt x="261" y="45"/>
                </a:lnTo>
                <a:lnTo>
                  <a:pt x="262" y="45"/>
                </a:lnTo>
                <a:lnTo>
                  <a:pt x="262" y="48"/>
                </a:lnTo>
                <a:lnTo>
                  <a:pt x="261" y="50"/>
                </a:lnTo>
                <a:lnTo>
                  <a:pt x="257" y="50"/>
                </a:lnTo>
                <a:lnTo>
                  <a:pt x="257" y="55"/>
                </a:lnTo>
                <a:lnTo>
                  <a:pt x="264" y="55"/>
                </a:lnTo>
                <a:lnTo>
                  <a:pt x="264" y="58"/>
                </a:lnTo>
                <a:lnTo>
                  <a:pt x="265" y="58"/>
                </a:lnTo>
                <a:lnTo>
                  <a:pt x="265" y="59"/>
                </a:lnTo>
                <a:lnTo>
                  <a:pt x="266" y="59"/>
                </a:lnTo>
                <a:lnTo>
                  <a:pt x="266" y="61"/>
                </a:lnTo>
                <a:lnTo>
                  <a:pt x="271" y="61"/>
                </a:lnTo>
                <a:lnTo>
                  <a:pt x="271" y="59"/>
                </a:lnTo>
                <a:lnTo>
                  <a:pt x="271" y="56"/>
                </a:lnTo>
                <a:lnTo>
                  <a:pt x="271" y="55"/>
                </a:lnTo>
                <a:lnTo>
                  <a:pt x="271" y="52"/>
                </a:lnTo>
                <a:lnTo>
                  <a:pt x="271" y="51"/>
                </a:lnTo>
                <a:lnTo>
                  <a:pt x="271" y="50"/>
                </a:lnTo>
                <a:lnTo>
                  <a:pt x="271" y="47"/>
                </a:lnTo>
                <a:lnTo>
                  <a:pt x="271" y="45"/>
                </a:lnTo>
                <a:lnTo>
                  <a:pt x="271" y="44"/>
                </a:lnTo>
                <a:lnTo>
                  <a:pt x="272" y="41"/>
                </a:lnTo>
                <a:lnTo>
                  <a:pt x="272" y="40"/>
                </a:lnTo>
                <a:lnTo>
                  <a:pt x="272" y="39"/>
                </a:lnTo>
                <a:lnTo>
                  <a:pt x="272" y="38"/>
                </a:lnTo>
                <a:lnTo>
                  <a:pt x="272" y="36"/>
                </a:lnTo>
                <a:lnTo>
                  <a:pt x="273" y="36"/>
                </a:lnTo>
                <a:lnTo>
                  <a:pt x="273" y="35"/>
                </a:lnTo>
                <a:lnTo>
                  <a:pt x="273" y="32"/>
                </a:lnTo>
                <a:lnTo>
                  <a:pt x="272" y="32"/>
                </a:lnTo>
                <a:lnTo>
                  <a:pt x="272" y="28"/>
                </a:lnTo>
                <a:lnTo>
                  <a:pt x="272" y="27"/>
                </a:lnTo>
                <a:lnTo>
                  <a:pt x="272" y="26"/>
                </a:lnTo>
                <a:lnTo>
                  <a:pt x="272" y="25"/>
                </a:lnTo>
                <a:lnTo>
                  <a:pt x="271" y="24"/>
                </a:lnTo>
                <a:lnTo>
                  <a:pt x="271" y="23"/>
                </a:lnTo>
                <a:lnTo>
                  <a:pt x="271" y="20"/>
                </a:lnTo>
                <a:lnTo>
                  <a:pt x="271" y="18"/>
                </a:lnTo>
                <a:lnTo>
                  <a:pt x="271" y="17"/>
                </a:lnTo>
                <a:lnTo>
                  <a:pt x="271" y="16"/>
                </a:lnTo>
                <a:lnTo>
                  <a:pt x="272" y="14"/>
                </a:lnTo>
                <a:lnTo>
                  <a:pt x="272" y="13"/>
                </a:lnTo>
                <a:lnTo>
                  <a:pt x="272" y="11"/>
                </a:lnTo>
                <a:lnTo>
                  <a:pt x="272" y="9"/>
                </a:lnTo>
                <a:lnTo>
                  <a:pt x="272" y="7"/>
                </a:lnTo>
                <a:lnTo>
                  <a:pt x="272" y="5"/>
                </a:lnTo>
                <a:lnTo>
                  <a:pt x="272" y="2"/>
                </a:lnTo>
                <a:lnTo>
                  <a:pt x="272" y="0"/>
                </a:lnTo>
                <a:lnTo>
                  <a:pt x="278" y="0"/>
                </a:lnTo>
                <a:lnTo>
                  <a:pt x="289" y="0"/>
                </a:lnTo>
                <a:lnTo>
                  <a:pt x="299" y="0"/>
                </a:lnTo>
                <a:lnTo>
                  <a:pt x="299" y="5"/>
                </a:lnTo>
                <a:lnTo>
                  <a:pt x="302" y="5"/>
                </a:lnTo>
                <a:lnTo>
                  <a:pt x="302" y="6"/>
                </a:lnTo>
                <a:lnTo>
                  <a:pt x="305" y="6"/>
                </a:lnTo>
                <a:lnTo>
                  <a:pt x="305" y="7"/>
                </a:lnTo>
                <a:lnTo>
                  <a:pt x="305" y="10"/>
                </a:lnTo>
                <a:lnTo>
                  <a:pt x="305" y="11"/>
                </a:lnTo>
                <a:lnTo>
                  <a:pt x="305" y="13"/>
                </a:lnTo>
                <a:lnTo>
                  <a:pt x="305" y="14"/>
                </a:lnTo>
                <a:lnTo>
                  <a:pt x="304" y="14"/>
                </a:lnTo>
                <a:lnTo>
                  <a:pt x="304" y="16"/>
                </a:lnTo>
                <a:lnTo>
                  <a:pt x="302" y="26"/>
                </a:lnTo>
                <a:lnTo>
                  <a:pt x="302" y="27"/>
                </a:lnTo>
                <a:lnTo>
                  <a:pt x="302" y="28"/>
                </a:lnTo>
                <a:lnTo>
                  <a:pt x="302" y="32"/>
                </a:lnTo>
                <a:lnTo>
                  <a:pt x="302" y="33"/>
                </a:lnTo>
                <a:lnTo>
                  <a:pt x="302" y="35"/>
                </a:lnTo>
                <a:lnTo>
                  <a:pt x="302" y="36"/>
                </a:lnTo>
                <a:lnTo>
                  <a:pt x="307" y="36"/>
                </a:lnTo>
                <a:lnTo>
                  <a:pt x="307" y="39"/>
                </a:lnTo>
                <a:lnTo>
                  <a:pt x="307" y="50"/>
                </a:lnTo>
                <a:lnTo>
                  <a:pt x="306" y="55"/>
                </a:lnTo>
                <a:lnTo>
                  <a:pt x="306" y="56"/>
                </a:lnTo>
                <a:lnTo>
                  <a:pt x="307" y="57"/>
                </a:lnTo>
                <a:lnTo>
                  <a:pt x="307" y="58"/>
                </a:lnTo>
                <a:lnTo>
                  <a:pt x="307" y="59"/>
                </a:lnTo>
                <a:lnTo>
                  <a:pt x="308" y="64"/>
                </a:lnTo>
                <a:lnTo>
                  <a:pt x="308" y="65"/>
                </a:lnTo>
                <a:lnTo>
                  <a:pt x="307" y="65"/>
                </a:lnTo>
                <a:lnTo>
                  <a:pt x="308" y="66"/>
                </a:lnTo>
                <a:lnTo>
                  <a:pt x="307" y="66"/>
                </a:lnTo>
                <a:lnTo>
                  <a:pt x="307" y="73"/>
                </a:lnTo>
                <a:lnTo>
                  <a:pt x="306" y="73"/>
                </a:lnTo>
                <a:lnTo>
                  <a:pt x="298" y="73"/>
                </a:lnTo>
                <a:lnTo>
                  <a:pt x="290" y="73"/>
                </a:lnTo>
                <a:lnTo>
                  <a:pt x="289" y="73"/>
                </a:lnTo>
                <a:lnTo>
                  <a:pt x="288" y="73"/>
                </a:lnTo>
                <a:lnTo>
                  <a:pt x="288" y="109"/>
                </a:lnTo>
                <a:lnTo>
                  <a:pt x="289" y="109"/>
                </a:lnTo>
                <a:lnTo>
                  <a:pt x="297" y="109"/>
                </a:lnTo>
                <a:lnTo>
                  <a:pt x="297" y="110"/>
                </a:lnTo>
                <a:lnTo>
                  <a:pt x="297" y="118"/>
                </a:lnTo>
                <a:lnTo>
                  <a:pt x="298" y="118"/>
                </a:lnTo>
                <a:lnTo>
                  <a:pt x="301" y="118"/>
                </a:lnTo>
                <a:lnTo>
                  <a:pt x="301" y="119"/>
                </a:lnTo>
                <a:lnTo>
                  <a:pt x="301" y="127"/>
                </a:lnTo>
                <a:lnTo>
                  <a:pt x="297" y="127"/>
                </a:lnTo>
                <a:lnTo>
                  <a:pt x="297" y="162"/>
                </a:lnTo>
                <a:lnTo>
                  <a:pt x="298" y="162"/>
                </a:lnTo>
                <a:lnTo>
                  <a:pt x="306" y="162"/>
                </a:lnTo>
                <a:lnTo>
                  <a:pt x="306" y="164"/>
                </a:lnTo>
                <a:lnTo>
                  <a:pt x="306" y="178"/>
                </a:lnTo>
                <a:lnTo>
                  <a:pt x="306" y="181"/>
                </a:lnTo>
                <a:lnTo>
                  <a:pt x="306" y="183"/>
                </a:lnTo>
                <a:lnTo>
                  <a:pt x="299" y="183"/>
                </a:lnTo>
                <a:lnTo>
                  <a:pt x="299" y="190"/>
                </a:lnTo>
                <a:lnTo>
                  <a:pt x="300" y="190"/>
                </a:lnTo>
                <a:lnTo>
                  <a:pt x="300" y="191"/>
                </a:lnTo>
                <a:lnTo>
                  <a:pt x="300" y="193"/>
                </a:lnTo>
                <a:lnTo>
                  <a:pt x="300" y="194"/>
                </a:lnTo>
                <a:lnTo>
                  <a:pt x="301" y="194"/>
                </a:lnTo>
                <a:lnTo>
                  <a:pt x="301" y="195"/>
                </a:lnTo>
                <a:lnTo>
                  <a:pt x="301" y="198"/>
                </a:lnTo>
                <a:lnTo>
                  <a:pt x="301" y="199"/>
                </a:lnTo>
                <a:lnTo>
                  <a:pt x="300" y="199"/>
                </a:lnTo>
                <a:lnTo>
                  <a:pt x="300" y="200"/>
                </a:lnTo>
                <a:lnTo>
                  <a:pt x="300" y="201"/>
                </a:lnTo>
                <a:lnTo>
                  <a:pt x="300" y="202"/>
                </a:lnTo>
                <a:lnTo>
                  <a:pt x="299" y="202"/>
                </a:lnTo>
                <a:lnTo>
                  <a:pt x="299" y="203"/>
                </a:lnTo>
                <a:lnTo>
                  <a:pt x="299" y="204"/>
                </a:lnTo>
                <a:lnTo>
                  <a:pt x="299" y="206"/>
                </a:lnTo>
                <a:lnTo>
                  <a:pt x="299" y="207"/>
                </a:lnTo>
                <a:lnTo>
                  <a:pt x="299" y="208"/>
                </a:lnTo>
                <a:lnTo>
                  <a:pt x="299" y="212"/>
                </a:lnTo>
                <a:lnTo>
                  <a:pt x="300" y="215"/>
                </a:lnTo>
                <a:lnTo>
                  <a:pt x="300" y="217"/>
                </a:lnTo>
                <a:lnTo>
                  <a:pt x="300" y="221"/>
                </a:lnTo>
                <a:lnTo>
                  <a:pt x="300" y="223"/>
                </a:lnTo>
                <a:lnTo>
                  <a:pt x="300" y="224"/>
                </a:lnTo>
                <a:lnTo>
                  <a:pt x="300" y="225"/>
                </a:lnTo>
                <a:lnTo>
                  <a:pt x="300" y="226"/>
                </a:lnTo>
                <a:lnTo>
                  <a:pt x="299" y="226"/>
                </a:lnTo>
                <a:lnTo>
                  <a:pt x="297" y="226"/>
                </a:lnTo>
                <a:lnTo>
                  <a:pt x="288" y="226"/>
                </a:lnTo>
                <a:lnTo>
                  <a:pt x="288" y="231"/>
                </a:lnTo>
                <a:lnTo>
                  <a:pt x="288" y="235"/>
                </a:lnTo>
                <a:lnTo>
                  <a:pt x="288" y="239"/>
                </a:lnTo>
                <a:lnTo>
                  <a:pt x="288" y="240"/>
                </a:lnTo>
                <a:lnTo>
                  <a:pt x="288" y="243"/>
                </a:lnTo>
                <a:lnTo>
                  <a:pt x="292" y="243"/>
                </a:lnTo>
                <a:lnTo>
                  <a:pt x="292" y="246"/>
                </a:lnTo>
                <a:lnTo>
                  <a:pt x="292" y="248"/>
                </a:lnTo>
                <a:lnTo>
                  <a:pt x="293" y="248"/>
                </a:lnTo>
                <a:lnTo>
                  <a:pt x="294" y="248"/>
                </a:lnTo>
                <a:lnTo>
                  <a:pt x="294" y="249"/>
                </a:lnTo>
                <a:lnTo>
                  <a:pt x="294" y="252"/>
                </a:lnTo>
                <a:lnTo>
                  <a:pt x="292" y="252"/>
                </a:lnTo>
                <a:lnTo>
                  <a:pt x="288" y="252"/>
                </a:lnTo>
                <a:lnTo>
                  <a:pt x="261" y="252"/>
                </a:lnTo>
                <a:lnTo>
                  <a:pt x="255" y="252"/>
                </a:lnTo>
                <a:lnTo>
                  <a:pt x="254" y="252"/>
                </a:lnTo>
                <a:lnTo>
                  <a:pt x="250" y="252"/>
                </a:lnTo>
                <a:lnTo>
                  <a:pt x="244" y="252"/>
                </a:lnTo>
                <a:lnTo>
                  <a:pt x="244" y="244"/>
                </a:lnTo>
                <a:lnTo>
                  <a:pt x="235" y="243"/>
                </a:lnTo>
                <a:lnTo>
                  <a:pt x="235" y="242"/>
                </a:lnTo>
                <a:lnTo>
                  <a:pt x="235" y="240"/>
                </a:lnTo>
                <a:lnTo>
                  <a:pt x="235" y="237"/>
                </a:lnTo>
                <a:lnTo>
                  <a:pt x="235" y="236"/>
                </a:lnTo>
                <a:lnTo>
                  <a:pt x="235" y="235"/>
                </a:lnTo>
                <a:lnTo>
                  <a:pt x="232" y="235"/>
                </a:lnTo>
                <a:lnTo>
                  <a:pt x="225" y="235"/>
                </a:lnTo>
                <a:lnTo>
                  <a:pt x="220" y="235"/>
                </a:lnTo>
                <a:lnTo>
                  <a:pt x="219" y="235"/>
                </a:lnTo>
                <a:lnTo>
                  <a:pt x="216" y="235"/>
                </a:lnTo>
                <a:lnTo>
                  <a:pt x="213" y="235"/>
                </a:lnTo>
                <a:lnTo>
                  <a:pt x="213" y="233"/>
                </a:lnTo>
                <a:lnTo>
                  <a:pt x="219" y="226"/>
                </a:lnTo>
                <a:lnTo>
                  <a:pt x="219" y="212"/>
                </a:lnTo>
                <a:lnTo>
                  <a:pt x="228" y="212"/>
                </a:lnTo>
                <a:lnTo>
                  <a:pt x="228" y="199"/>
                </a:lnTo>
                <a:lnTo>
                  <a:pt x="228" y="190"/>
                </a:lnTo>
                <a:lnTo>
                  <a:pt x="218" y="190"/>
                </a:lnTo>
                <a:lnTo>
                  <a:pt x="218" y="185"/>
                </a:lnTo>
                <a:lnTo>
                  <a:pt x="218" y="182"/>
                </a:lnTo>
                <a:lnTo>
                  <a:pt x="218" y="181"/>
                </a:lnTo>
                <a:lnTo>
                  <a:pt x="218" y="177"/>
                </a:lnTo>
                <a:lnTo>
                  <a:pt x="218" y="174"/>
                </a:lnTo>
                <a:lnTo>
                  <a:pt x="218" y="172"/>
                </a:lnTo>
                <a:lnTo>
                  <a:pt x="218" y="162"/>
                </a:lnTo>
                <a:lnTo>
                  <a:pt x="216" y="162"/>
                </a:lnTo>
                <a:lnTo>
                  <a:pt x="213" y="162"/>
                </a:lnTo>
                <a:lnTo>
                  <a:pt x="208" y="162"/>
                </a:lnTo>
                <a:lnTo>
                  <a:pt x="204" y="162"/>
                </a:lnTo>
                <a:lnTo>
                  <a:pt x="198" y="162"/>
                </a:lnTo>
                <a:lnTo>
                  <a:pt x="193" y="162"/>
                </a:lnTo>
                <a:lnTo>
                  <a:pt x="188" y="162"/>
                </a:lnTo>
                <a:lnTo>
                  <a:pt x="185" y="162"/>
                </a:lnTo>
                <a:lnTo>
                  <a:pt x="182" y="162"/>
                </a:lnTo>
                <a:lnTo>
                  <a:pt x="181" y="162"/>
                </a:lnTo>
                <a:lnTo>
                  <a:pt x="177" y="162"/>
                </a:lnTo>
                <a:lnTo>
                  <a:pt x="172" y="162"/>
                </a:lnTo>
                <a:lnTo>
                  <a:pt x="167" y="162"/>
                </a:lnTo>
                <a:lnTo>
                  <a:pt x="164" y="162"/>
                </a:lnTo>
                <a:lnTo>
                  <a:pt x="164" y="167"/>
                </a:lnTo>
                <a:lnTo>
                  <a:pt x="164" y="172"/>
                </a:lnTo>
                <a:lnTo>
                  <a:pt x="164" y="179"/>
                </a:lnTo>
                <a:lnTo>
                  <a:pt x="164" y="181"/>
                </a:lnTo>
                <a:lnTo>
                  <a:pt x="146" y="181"/>
                </a:lnTo>
                <a:lnTo>
                  <a:pt x="145" y="181"/>
                </a:lnTo>
                <a:lnTo>
                  <a:pt x="143" y="181"/>
                </a:lnTo>
                <a:lnTo>
                  <a:pt x="129" y="181"/>
                </a:lnTo>
                <a:lnTo>
                  <a:pt x="128" y="181"/>
                </a:lnTo>
                <a:lnTo>
                  <a:pt x="128" y="182"/>
                </a:lnTo>
                <a:lnTo>
                  <a:pt x="129" y="183"/>
                </a:lnTo>
                <a:lnTo>
                  <a:pt x="129" y="184"/>
                </a:lnTo>
                <a:lnTo>
                  <a:pt x="130" y="184"/>
                </a:lnTo>
                <a:lnTo>
                  <a:pt x="130" y="186"/>
                </a:lnTo>
                <a:lnTo>
                  <a:pt x="134" y="186"/>
                </a:lnTo>
                <a:lnTo>
                  <a:pt x="134" y="187"/>
                </a:lnTo>
                <a:lnTo>
                  <a:pt x="134" y="190"/>
                </a:lnTo>
                <a:lnTo>
                  <a:pt x="135" y="190"/>
                </a:lnTo>
                <a:lnTo>
                  <a:pt x="135" y="192"/>
                </a:lnTo>
                <a:lnTo>
                  <a:pt x="137" y="192"/>
                </a:lnTo>
                <a:lnTo>
                  <a:pt x="137" y="193"/>
                </a:lnTo>
                <a:lnTo>
                  <a:pt x="138" y="193"/>
                </a:lnTo>
                <a:lnTo>
                  <a:pt x="138" y="194"/>
                </a:lnTo>
                <a:lnTo>
                  <a:pt x="139" y="194"/>
                </a:lnTo>
                <a:lnTo>
                  <a:pt x="139" y="195"/>
                </a:lnTo>
                <a:lnTo>
                  <a:pt x="139" y="197"/>
                </a:lnTo>
                <a:lnTo>
                  <a:pt x="136" y="195"/>
                </a:lnTo>
                <a:lnTo>
                  <a:pt x="136" y="198"/>
                </a:lnTo>
                <a:lnTo>
                  <a:pt x="136" y="199"/>
                </a:lnTo>
                <a:lnTo>
                  <a:pt x="138" y="199"/>
                </a:lnTo>
                <a:lnTo>
                  <a:pt x="138" y="200"/>
                </a:lnTo>
                <a:lnTo>
                  <a:pt x="139" y="200"/>
                </a:lnTo>
                <a:lnTo>
                  <a:pt x="141" y="200"/>
                </a:lnTo>
                <a:lnTo>
                  <a:pt x="141" y="201"/>
                </a:lnTo>
                <a:lnTo>
                  <a:pt x="141" y="202"/>
                </a:lnTo>
                <a:lnTo>
                  <a:pt x="141" y="204"/>
                </a:lnTo>
                <a:lnTo>
                  <a:pt x="141" y="209"/>
                </a:lnTo>
                <a:lnTo>
                  <a:pt x="141" y="214"/>
                </a:lnTo>
                <a:lnTo>
                  <a:pt x="141" y="215"/>
                </a:lnTo>
                <a:lnTo>
                  <a:pt x="138" y="215"/>
                </a:lnTo>
                <a:lnTo>
                  <a:pt x="138" y="216"/>
                </a:lnTo>
                <a:lnTo>
                  <a:pt x="135" y="216"/>
                </a:lnTo>
                <a:lnTo>
                  <a:pt x="133" y="216"/>
                </a:lnTo>
                <a:lnTo>
                  <a:pt x="133" y="217"/>
                </a:lnTo>
                <a:lnTo>
                  <a:pt x="133" y="218"/>
                </a:lnTo>
                <a:lnTo>
                  <a:pt x="134" y="218"/>
                </a:lnTo>
                <a:lnTo>
                  <a:pt x="135" y="218"/>
                </a:lnTo>
                <a:lnTo>
                  <a:pt x="135" y="219"/>
                </a:lnTo>
                <a:lnTo>
                  <a:pt x="135" y="220"/>
                </a:lnTo>
                <a:lnTo>
                  <a:pt x="135" y="224"/>
                </a:lnTo>
                <a:lnTo>
                  <a:pt x="135" y="228"/>
                </a:lnTo>
                <a:lnTo>
                  <a:pt x="137" y="228"/>
                </a:lnTo>
                <a:lnTo>
                  <a:pt x="137" y="233"/>
                </a:lnTo>
                <a:lnTo>
                  <a:pt x="136" y="233"/>
                </a:lnTo>
                <a:lnTo>
                  <a:pt x="135" y="233"/>
                </a:lnTo>
                <a:lnTo>
                  <a:pt x="134" y="233"/>
                </a:lnTo>
                <a:lnTo>
                  <a:pt x="134" y="234"/>
                </a:lnTo>
                <a:lnTo>
                  <a:pt x="134" y="236"/>
                </a:lnTo>
                <a:lnTo>
                  <a:pt x="133" y="236"/>
                </a:lnTo>
                <a:lnTo>
                  <a:pt x="125" y="237"/>
                </a:lnTo>
                <a:lnTo>
                  <a:pt x="126" y="239"/>
                </a:lnTo>
                <a:lnTo>
                  <a:pt x="127" y="239"/>
                </a:lnTo>
                <a:lnTo>
                  <a:pt x="129" y="240"/>
                </a:lnTo>
                <a:lnTo>
                  <a:pt x="129" y="241"/>
                </a:lnTo>
                <a:lnTo>
                  <a:pt x="130" y="241"/>
                </a:lnTo>
                <a:lnTo>
                  <a:pt x="132" y="241"/>
                </a:lnTo>
                <a:lnTo>
                  <a:pt x="133" y="241"/>
                </a:lnTo>
                <a:lnTo>
                  <a:pt x="133" y="242"/>
                </a:lnTo>
                <a:lnTo>
                  <a:pt x="133" y="243"/>
                </a:lnTo>
                <a:lnTo>
                  <a:pt x="130" y="243"/>
                </a:lnTo>
                <a:lnTo>
                  <a:pt x="129" y="244"/>
                </a:lnTo>
                <a:lnTo>
                  <a:pt x="129" y="245"/>
                </a:lnTo>
                <a:lnTo>
                  <a:pt x="130" y="246"/>
                </a:lnTo>
                <a:lnTo>
                  <a:pt x="132" y="246"/>
                </a:lnTo>
                <a:lnTo>
                  <a:pt x="133" y="246"/>
                </a:lnTo>
                <a:lnTo>
                  <a:pt x="134" y="248"/>
                </a:lnTo>
                <a:lnTo>
                  <a:pt x="135" y="248"/>
                </a:lnTo>
                <a:lnTo>
                  <a:pt x="135" y="249"/>
                </a:lnTo>
                <a:lnTo>
                  <a:pt x="135" y="250"/>
                </a:lnTo>
                <a:lnTo>
                  <a:pt x="134" y="250"/>
                </a:lnTo>
                <a:lnTo>
                  <a:pt x="133" y="249"/>
                </a:lnTo>
                <a:lnTo>
                  <a:pt x="130" y="249"/>
                </a:lnTo>
                <a:lnTo>
                  <a:pt x="129" y="249"/>
                </a:lnTo>
                <a:lnTo>
                  <a:pt x="129" y="250"/>
                </a:lnTo>
                <a:lnTo>
                  <a:pt x="129" y="252"/>
                </a:lnTo>
                <a:lnTo>
                  <a:pt x="129" y="253"/>
                </a:lnTo>
                <a:lnTo>
                  <a:pt x="128" y="253"/>
                </a:lnTo>
                <a:lnTo>
                  <a:pt x="127" y="252"/>
                </a:lnTo>
                <a:lnTo>
                  <a:pt x="126" y="253"/>
                </a:lnTo>
                <a:lnTo>
                  <a:pt x="126" y="256"/>
                </a:lnTo>
                <a:lnTo>
                  <a:pt x="121" y="256"/>
                </a:lnTo>
                <a:lnTo>
                  <a:pt x="120" y="256"/>
                </a:lnTo>
                <a:lnTo>
                  <a:pt x="119" y="256"/>
                </a:lnTo>
                <a:lnTo>
                  <a:pt x="117" y="257"/>
                </a:lnTo>
                <a:lnTo>
                  <a:pt x="112" y="257"/>
                </a:lnTo>
                <a:lnTo>
                  <a:pt x="112" y="254"/>
                </a:lnTo>
                <a:lnTo>
                  <a:pt x="112" y="253"/>
                </a:lnTo>
                <a:lnTo>
                  <a:pt x="110" y="252"/>
                </a:lnTo>
                <a:lnTo>
                  <a:pt x="108" y="252"/>
                </a:lnTo>
                <a:lnTo>
                  <a:pt x="102" y="252"/>
                </a:lnTo>
                <a:lnTo>
                  <a:pt x="102" y="256"/>
                </a:lnTo>
                <a:lnTo>
                  <a:pt x="102" y="261"/>
                </a:lnTo>
                <a:lnTo>
                  <a:pt x="100" y="261"/>
                </a:lnTo>
                <a:lnTo>
                  <a:pt x="93" y="260"/>
                </a:lnTo>
                <a:lnTo>
                  <a:pt x="93" y="262"/>
                </a:lnTo>
                <a:lnTo>
                  <a:pt x="86" y="262"/>
                </a:lnTo>
                <a:lnTo>
                  <a:pt x="81" y="262"/>
                </a:lnTo>
                <a:lnTo>
                  <a:pt x="81" y="260"/>
                </a:lnTo>
                <a:lnTo>
                  <a:pt x="76" y="260"/>
                </a:lnTo>
                <a:lnTo>
                  <a:pt x="59" y="260"/>
                </a:lnTo>
                <a:lnTo>
                  <a:pt x="50" y="269"/>
                </a:lnTo>
                <a:lnTo>
                  <a:pt x="50" y="278"/>
                </a:lnTo>
                <a:lnTo>
                  <a:pt x="46" y="278"/>
                </a:lnTo>
                <a:lnTo>
                  <a:pt x="43" y="278"/>
                </a:lnTo>
                <a:lnTo>
                  <a:pt x="42" y="279"/>
                </a:lnTo>
                <a:lnTo>
                  <a:pt x="41" y="281"/>
                </a:lnTo>
                <a:lnTo>
                  <a:pt x="41" y="284"/>
                </a:lnTo>
                <a:lnTo>
                  <a:pt x="41" y="286"/>
                </a:lnTo>
                <a:lnTo>
                  <a:pt x="41" y="287"/>
                </a:lnTo>
                <a:lnTo>
                  <a:pt x="27" y="287"/>
                </a:lnTo>
                <a:lnTo>
                  <a:pt x="11" y="287"/>
                </a:lnTo>
                <a:lnTo>
                  <a:pt x="6" y="287"/>
                </a:lnTo>
                <a:lnTo>
                  <a:pt x="0" y="287"/>
                </a:lnTo>
                <a:close/>
                <a:moveTo>
                  <a:pt x="31" y="239"/>
                </a:moveTo>
                <a:lnTo>
                  <a:pt x="33" y="239"/>
                </a:lnTo>
                <a:lnTo>
                  <a:pt x="33" y="237"/>
                </a:lnTo>
                <a:lnTo>
                  <a:pt x="31" y="237"/>
                </a:lnTo>
                <a:lnTo>
                  <a:pt x="31" y="239"/>
                </a:lnTo>
                <a:close/>
                <a:moveTo>
                  <a:pt x="34" y="251"/>
                </a:moveTo>
                <a:lnTo>
                  <a:pt x="35" y="251"/>
                </a:lnTo>
                <a:lnTo>
                  <a:pt x="37" y="251"/>
                </a:lnTo>
                <a:lnTo>
                  <a:pt x="37" y="250"/>
                </a:lnTo>
                <a:lnTo>
                  <a:pt x="35" y="250"/>
                </a:lnTo>
                <a:lnTo>
                  <a:pt x="34" y="250"/>
                </a:lnTo>
                <a:lnTo>
                  <a:pt x="34" y="251"/>
                </a:lnTo>
                <a:close/>
                <a:moveTo>
                  <a:pt x="35" y="240"/>
                </a:move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5" y="237"/>
                </a:lnTo>
                <a:lnTo>
                  <a:pt x="35" y="240"/>
                </a:lnTo>
                <a:close/>
                <a:moveTo>
                  <a:pt x="37" y="214"/>
                </a:moveTo>
                <a:lnTo>
                  <a:pt x="40" y="214"/>
                </a:lnTo>
                <a:lnTo>
                  <a:pt x="41" y="214"/>
                </a:lnTo>
                <a:lnTo>
                  <a:pt x="41" y="215"/>
                </a:lnTo>
                <a:lnTo>
                  <a:pt x="40" y="215"/>
                </a:lnTo>
                <a:lnTo>
                  <a:pt x="39" y="215"/>
                </a:lnTo>
                <a:lnTo>
                  <a:pt x="37" y="215"/>
                </a:lnTo>
                <a:lnTo>
                  <a:pt x="37" y="216"/>
                </a:lnTo>
                <a:lnTo>
                  <a:pt x="38" y="216"/>
                </a:lnTo>
                <a:lnTo>
                  <a:pt x="39" y="216"/>
                </a:lnTo>
                <a:lnTo>
                  <a:pt x="40" y="216"/>
                </a:lnTo>
                <a:lnTo>
                  <a:pt x="41" y="216"/>
                </a:lnTo>
                <a:lnTo>
                  <a:pt x="41" y="217"/>
                </a:lnTo>
                <a:lnTo>
                  <a:pt x="44" y="217"/>
                </a:lnTo>
                <a:lnTo>
                  <a:pt x="44" y="216"/>
                </a:lnTo>
                <a:lnTo>
                  <a:pt x="43" y="216"/>
                </a:lnTo>
                <a:lnTo>
                  <a:pt x="42" y="216"/>
                </a:lnTo>
                <a:lnTo>
                  <a:pt x="42" y="212"/>
                </a:lnTo>
                <a:lnTo>
                  <a:pt x="41" y="212"/>
                </a:lnTo>
                <a:lnTo>
                  <a:pt x="41" y="211"/>
                </a:lnTo>
                <a:lnTo>
                  <a:pt x="41" y="210"/>
                </a:lnTo>
                <a:lnTo>
                  <a:pt x="41" y="209"/>
                </a:lnTo>
                <a:lnTo>
                  <a:pt x="40" y="209"/>
                </a:lnTo>
                <a:lnTo>
                  <a:pt x="39" y="209"/>
                </a:lnTo>
                <a:lnTo>
                  <a:pt x="39" y="211"/>
                </a:lnTo>
                <a:lnTo>
                  <a:pt x="39" y="212"/>
                </a:lnTo>
                <a:lnTo>
                  <a:pt x="37" y="212"/>
                </a:lnTo>
                <a:lnTo>
                  <a:pt x="37" y="214"/>
                </a:lnTo>
                <a:close/>
                <a:moveTo>
                  <a:pt x="48" y="202"/>
                </a:moveTo>
                <a:lnTo>
                  <a:pt x="49" y="202"/>
                </a:lnTo>
                <a:lnTo>
                  <a:pt x="49" y="201"/>
                </a:lnTo>
                <a:lnTo>
                  <a:pt x="48" y="201"/>
                </a:lnTo>
                <a:lnTo>
                  <a:pt x="48" y="202"/>
                </a:lnTo>
                <a:close/>
                <a:moveTo>
                  <a:pt x="48" y="221"/>
                </a:moveTo>
                <a:lnTo>
                  <a:pt x="49" y="221"/>
                </a:lnTo>
                <a:lnTo>
                  <a:pt x="49" y="220"/>
                </a:lnTo>
                <a:lnTo>
                  <a:pt x="48" y="220"/>
                </a:lnTo>
                <a:lnTo>
                  <a:pt x="48" y="221"/>
                </a:lnTo>
                <a:close/>
                <a:moveTo>
                  <a:pt x="49" y="209"/>
                </a:moveTo>
                <a:lnTo>
                  <a:pt x="49" y="210"/>
                </a:lnTo>
                <a:lnTo>
                  <a:pt x="51" y="210"/>
                </a:lnTo>
                <a:lnTo>
                  <a:pt x="51" y="209"/>
                </a:lnTo>
                <a:lnTo>
                  <a:pt x="49" y="209"/>
                </a:lnTo>
                <a:close/>
                <a:moveTo>
                  <a:pt x="55" y="210"/>
                </a:moveTo>
                <a:lnTo>
                  <a:pt x="56" y="210"/>
                </a:lnTo>
                <a:lnTo>
                  <a:pt x="56" y="209"/>
                </a:lnTo>
                <a:lnTo>
                  <a:pt x="55" y="210"/>
                </a:lnTo>
                <a:close/>
                <a:moveTo>
                  <a:pt x="56" y="199"/>
                </a:moveTo>
                <a:lnTo>
                  <a:pt x="56" y="200"/>
                </a:lnTo>
                <a:lnTo>
                  <a:pt x="58" y="200"/>
                </a:lnTo>
                <a:lnTo>
                  <a:pt x="58" y="199"/>
                </a:lnTo>
                <a:lnTo>
                  <a:pt x="58" y="198"/>
                </a:lnTo>
                <a:lnTo>
                  <a:pt x="57" y="198"/>
                </a:lnTo>
                <a:lnTo>
                  <a:pt x="57" y="199"/>
                </a:lnTo>
                <a:lnTo>
                  <a:pt x="56" y="199"/>
                </a:lnTo>
                <a:close/>
                <a:moveTo>
                  <a:pt x="56" y="210"/>
                </a:moveTo>
                <a:lnTo>
                  <a:pt x="57" y="210"/>
                </a:lnTo>
                <a:lnTo>
                  <a:pt x="57" y="209"/>
                </a:lnTo>
                <a:lnTo>
                  <a:pt x="56" y="209"/>
                </a:lnTo>
                <a:lnTo>
                  <a:pt x="56" y="210"/>
                </a:lnTo>
                <a:close/>
                <a:moveTo>
                  <a:pt x="56" y="212"/>
                </a:moveTo>
                <a:lnTo>
                  <a:pt x="57" y="212"/>
                </a:lnTo>
                <a:lnTo>
                  <a:pt x="57" y="211"/>
                </a:lnTo>
                <a:lnTo>
                  <a:pt x="56" y="211"/>
                </a:lnTo>
                <a:lnTo>
                  <a:pt x="56" y="212"/>
                </a:lnTo>
                <a:close/>
                <a:moveTo>
                  <a:pt x="68" y="208"/>
                </a:moveTo>
                <a:lnTo>
                  <a:pt x="68" y="207"/>
                </a:lnTo>
                <a:lnTo>
                  <a:pt x="68" y="208"/>
                </a:lnTo>
                <a:close/>
                <a:moveTo>
                  <a:pt x="72" y="215"/>
                </a:moveTo>
                <a:lnTo>
                  <a:pt x="73" y="215"/>
                </a:lnTo>
                <a:lnTo>
                  <a:pt x="72" y="215"/>
                </a:lnTo>
                <a:close/>
                <a:moveTo>
                  <a:pt x="73" y="214"/>
                </a:moveTo>
                <a:lnTo>
                  <a:pt x="74" y="214"/>
                </a:lnTo>
                <a:lnTo>
                  <a:pt x="74" y="212"/>
                </a:lnTo>
                <a:lnTo>
                  <a:pt x="73" y="212"/>
                </a:lnTo>
                <a:lnTo>
                  <a:pt x="73" y="214"/>
                </a:lnTo>
                <a:close/>
                <a:moveTo>
                  <a:pt x="193" y="106"/>
                </a:moveTo>
                <a:lnTo>
                  <a:pt x="194" y="111"/>
                </a:lnTo>
                <a:lnTo>
                  <a:pt x="194" y="112"/>
                </a:lnTo>
                <a:lnTo>
                  <a:pt x="193" y="112"/>
                </a:lnTo>
                <a:lnTo>
                  <a:pt x="193" y="114"/>
                </a:lnTo>
                <a:lnTo>
                  <a:pt x="194" y="112"/>
                </a:lnTo>
                <a:lnTo>
                  <a:pt x="194" y="114"/>
                </a:lnTo>
                <a:lnTo>
                  <a:pt x="195" y="114"/>
                </a:lnTo>
                <a:lnTo>
                  <a:pt x="197" y="112"/>
                </a:lnTo>
                <a:lnTo>
                  <a:pt x="199" y="112"/>
                </a:lnTo>
                <a:lnTo>
                  <a:pt x="199" y="116"/>
                </a:lnTo>
                <a:lnTo>
                  <a:pt x="199" y="117"/>
                </a:lnTo>
                <a:lnTo>
                  <a:pt x="201" y="117"/>
                </a:lnTo>
                <a:lnTo>
                  <a:pt x="202" y="117"/>
                </a:lnTo>
                <a:lnTo>
                  <a:pt x="202" y="116"/>
                </a:lnTo>
                <a:lnTo>
                  <a:pt x="203" y="116"/>
                </a:lnTo>
                <a:lnTo>
                  <a:pt x="203" y="117"/>
                </a:lnTo>
                <a:lnTo>
                  <a:pt x="203" y="116"/>
                </a:lnTo>
                <a:lnTo>
                  <a:pt x="204" y="116"/>
                </a:lnTo>
                <a:lnTo>
                  <a:pt x="205" y="115"/>
                </a:lnTo>
                <a:lnTo>
                  <a:pt x="205" y="116"/>
                </a:lnTo>
                <a:lnTo>
                  <a:pt x="205" y="117"/>
                </a:lnTo>
                <a:lnTo>
                  <a:pt x="206" y="117"/>
                </a:lnTo>
                <a:lnTo>
                  <a:pt x="206" y="118"/>
                </a:lnTo>
                <a:lnTo>
                  <a:pt x="207" y="118"/>
                </a:lnTo>
                <a:lnTo>
                  <a:pt x="208" y="118"/>
                </a:lnTo>
                <a:lnTo>
                  <a:pt x="208" y="117"/>
                </a:lnTo>
                <a:lnTo>
                  <a:pt x="208" y="116"/>
                </a:lnTo>
                <a:lnTo>
                  <a:pt x="207" y="115"/>
                </a:lnTo>
                <a:lnTo>
                  <a:pt x="211" y="114"/>
                </a:lnTo>
                <a:lnTo>
                  <a:pt x="212" y="114"/>
                </a:lnTo>
                <a:lnTo>
                  <a:pt x="213" y="117"/>
                </a:lnTo>
                <a:lnTo>
                  <a:pt x="214" y="117"/>
                </a:lnTo>
                <a:lnTo>
                  <a:pt x="214" y="116"/>
                </a:lnTo>
                <a:lnTo>
                  <a:pt x="214" y="114"/>
                </a:lnTo>
                <a:lnTo>
                  <a:pt x="213" y="112"/>
                </a:lnTo>
                <a:lnTo>
                  <a:pt x="223" y="111"/>
                </a:lnTo>
                <a:lnTo>
                  <a:pt x="223" y="110"/>
                </a:lnTo>
                <a:lnTo>
                  <a:pt x="223" y="109"/>
                </a:lnTo>
                <a:lnTo>
                  <a:pt x="223" y="108"/>
                </a:lnTo>
                <a:lnTo>
                  <a:pt x="222" y="106"/>
                </a:lnTo>
                <a:lnTo>
                  <a:pt x="219" y="102"/>
                </a:lnTo>
                <a:lnTo>
                  <a:pt x="219" y="101"/>
                </a:lnTo>
                <a:lnTo>
                  <a:pt x="218" y="101"/>
                </a:lnTo>
                <a:lnTo>
                  <a:pt x="215" y="100"/>
                </a:lnTo>
                <a:lnTo>
                  <a:pt x="214" y="99"/>
                </a:lnTo>
                <a:lnTo>
                  <a:pt x="212" y="98"/>
                </a:lnTo>
                <a:lnTo>
                  <a:pt x="211" y="97"/>
                </a:lnTo>
                <a:lnTo>
                  <a:pt x="211" y="98"/>
                </a:lnTo>
                <a:lnTo>
                  <a:pt x="208" y="98"/>
                </a:lnTo>
                <a:lnTo>
                  <a:pt x="207" y="98"/>
                </a:lnTo>
                <a:lnTo>
                  <a:pt x="203" y="97"/>
                </a:lnTo>
                <a:lnTo>
                  <a:pt x="201" y="97"/>
                </a:lnTo>
                <a:lnTo>
                  <a:pt x="201" y="95"/>
                </a:lnTo>
                <a:lnTo>
                  <a:pt x="199" y="95"/>
                </a:lnTo>
                <a:lnTo>
                  <a:pt x="197" y="95"/>
                </a:lnTo>
                <a:lnTo>
                  <a:pt x="197" y="97"/>
                </a:lnTo>
                <a:lnTo>
                  <a:pt x="196" y="97"/>
                </a:lnTo>
                <a:lnTo>
                  <a:pt x="193" y="105"/>
                </a:lnTo>
                <a:lnTo>
                  <a:pt x="193" y="106"/>
                </a:lnTo>
                <a:close/>
                <a:moveTo>
                  <a:pt x="196" y="91"/>
                </a:moveTo>
                <a:lnTo>
                  <a:pt x="196" y="92"/>
                </a:lnTo>
                <a:lnTo>
                  <a:pt x="201" y="95"/>
                </a:lnTo>
                <a:lnTo>
                  <a:pt x="201" y="94"/>
                </a:lnTo>
                <a:lnTo>
                  <a:pt x="202" y="95"/>
                </a:lnTo>
                <a:lnTo>
                  <a:pt x="203" y="95"/>
                </a:lnTo>
                <a:lnTo>
                  <a:pt x="201" y="93"/>
                </a:lnTo>
                <a:lnTo>
                  <a:pt x="201" y="92"/>
                </a:lnTo>
                <a:lnTo>
                  <a:pt x="199" y="92"/>
                </a:lnTo>
                <a:lnTo>
                  <a:pt x="199" y="91"/>
                </a:lnTo>
                <a:lnTo>
                  <a:pt x="198" y="91"/>
                </a:lnTo>
                <a:lnTo>
                  <a:pt x="197" y="91"/>
                </a:lnTo>
                <a:lnTo>
                  <a:pt x="196" y="91"/>
                </a:lnTo>
                <a:close/>
                <a:moveTo>
                  <a:pt x="199" y="73"/>
                </a:moveTo>
                <a:lnTo>
                  <a:pt x="201" y="73"/>
                </a:lnTo>
                <a:lnTo>
                  <a:pt x="203" y="73"/>
                </a:lnTo>
                <a:lnTo>
                  <a:pt x="203" y="72"/>
                </a:lnTo>
                <a:lnTo>
                  <a:pt x="203" y="69"/>
                </a:lnTo>
                <a:lnTo>
                  <a:pt x="201" y="69"/>
                </a:lnTo>
                <a:lnTo>
                  <a:pt x="201" y="70"/>
                </a:lnTo>
                <a:lnTo>
                  <a:pt x="201" y="72"/>
                </a:lnTo>
                <a:lnTo>
                  <a:pt x="199" y="72"/>
                </a:lnTo>
                <a:lnTo>
                  <a:pt x="199" y="73"/>
                </a:lnTo>
                <a:close/>
                <a:moveTo>
                  <a:pt x="204" y="69"/>
                </a:moveTo>
                <a:lnTo>
                  <a:pt x="205" y="69"/>
                </a:lnTo>
                <a:lnTo>
                  <a:pt x="205" y="70"/>
                </a:lnTo>
                <a:lnTo>
                  <a:pt x="206" y="70"/>
                </a:lnTo>
                <a:lnTo>
                  <a:pt x="206" y="69"/>
                </a:lnTo>
                <a:lnTo>
                  <a:pt x="204" y="69"/>
                </a:lnTo>
                <a:close/>
                <a:moveTo>
                  <a:pt x="39" y="208"/>
                </a:moveTo>
                <a:lnTo>
                  <a:pt x="39" y="209"/>
                </a:lnTo>
                <a:lnTo>
                  <a:pt x="40" y="209"/>
                </a:lnTo>
                <a:lnTo>
                  <a:pt x="41" y="209"/>
                </a:lnTo>
                <a:lnTo>
                  <a:pt x="40" y="208"/>
                </a:lnTo>
                <a:lnTo>
                  <a:pt x="39" y="208"/>
                </a:lnTo>
                <a:close/>
                <a:moveTo>
                  <a:pt x="30" y="244"/>
                </a:moveTo>
                <a:lnTo>
                  <a:pt x="32" y="244"/>
                </a:lnTo>
                <a:lnTo>
                  <a:pt x="32" y="243"/>
                </a:lnTo>
                <a:lnTo>
                  <a:pt x="31" y="243"/>
                </a:lnTo>
                <a:lnTo>
                  <a:pt x="30" y="243"/>
                </a:lnTo>
                <a:lnTo>
                  <a:pt x="30" y="244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758" name="Freeform 664">
            <a:extLst>
              <a:ext uri="{FF2B5EF4-FFF2-40B4-BE49-F238E27FC236}">
                <a16:creationId xmlns:a16="http://schemas.microsoft.com/office/drawing/2014/main" id="{4D4F9627-0682-1ED1-9F02-03E55715238E}"/>
              </a:ext>
            </a:extLst>
          </p:cNvPr>
          <p:cNvSpPr>
            <a:spLocks noEditPoints="1"/>
          </p:cNvSpPr>
          <p:nvPr/>
        </p:nvSpPr>
        <p:spPr bwMode="auto">
          <a:xfrm>
            <a:off x="2730500" y="2171526"/>
            <a:ext cx="503238" cy="492125"/>
          </a:xfrm>
          <a:custGeom>
            <a:avLst/>
            <a:gdLst>
              <a:gd name="T0" fmla="*/ 5 w 317"/>
              <a:gd name="T1" fmla="*/ 259 h 310"/>
              <a:gd name="T2" fmla="*/ 5 w 317"/>
              <a:gd name="T3" fmla="*/ 240 h 310"/>
              <a:gd name="T4" fmla="*/ 5 w 317"/>
              <a:gd name="T5" fmla="*/ 221 h 310"/>
              <a:gd name="T6" fmla="*/ 5 w 317"/>
              <a:gd name="T7" fmla="*/ 203 h 310"/>
              <a:gd name="T8" fmla="*/ 6 w 317"/>
              <a:gd name="T9" fmla="*/ 179 h 310"/>
              <a:gd name="T10" fmla="*/ 5 w 317"/>
              <a:gd name="T11" fmla="*/ 160 h 310"/>
              <a:gd name="T12" fmla="*/ 5 w 317"/>
              <a:gd name="T13" fmla="*/ 137 h 310"/>
              <a:gd name="T14" fmla="*/ 21 w 317"/>
              <a:gd name="T15" fmla="*/ 124 h 310"/>
              <a:gd name="T16" fmla="*/ 43 w 317"/>
              <a:gd name="T17" fmla="*/ 124 h 310"/>
              <a:gd name="T18" fmla="*/ 59 w 317"/>
              <a:gd name="T19" fmla="*/ 125 h 310"/>
              <a:gd name="T20" fmla="*/ 76 w 317"/>
              <a:gd name="T21" fmla="*/ 125 h 310"/>
              <a:gd name="T22" fmla="*/ 107 w 317"/>
              <a:gd name="T23" fmla="*/ 124 h 310"/>
              <a:gd name="T24" fmla="*/ 150 w 317"/>
              <a:gd name="T25" fmla="*/ 159 h 310"/>
              <a:gd name="T26" fmla="*/ 180 w 317"/>
              <a:gd name="T27" fmla="*/ 160 h 310"/>
              <a:gd name="T28" fmla="*/ 203 w 317"/>
              <a:gd name="T29" fmla="*/ 161 h 310"/>
              <a:gd name="T30" fmla="*/ 221 w 317"/>
              <a:gd name="T31" fmla="*/ 146 h 310"/>
              <a:gd name="T32" fmla="*/ 234 w 317"/>
              <a:gd name="T33" fmla="*/ 115 h 310"/>
              <a:gd name="T34" fmla="*/ 244 w 317"/>
              <a:gd name="T35" fmla="*/ 45 h 310"/>
              <a:gd name="T36" fmla="*/ 252 w 317"/>
              <a:gd name="T37" fmla="*/ 0 h 310"/>
              <a:gd name="T38" fmla="*/ 284 w 317"/>
              <a:gd name="T39" fmla="*/ 35 h 310"/>
              <a:gd name="T40" fmla="*/ 299 w 317"/>
              <a:gd name="T41" fmla="*/ 58 h 310"/>
              <a:gd name="T42" fmla="*/ 312 w 317"/>
              <a:gd name="T43" fmla="*/ 67 h 310"/>
              <a:gd name="T44" fmla="*/ 304 w 317"/>
              <a:gd name="T45" fmla="*/ 72 h 310"/>
              <a:gd name="T46" fmla="*/ 283 w 317"/>
              <a:gd name="T47" fmla="*/ 84 h 310"/>
              <a:gd name="T48" fmla="*/ 282 w 317"/>
              <a:gd name="T49" fmla="*/ 99 h 310"/>
              <a:gd name="T50" fmla="*/ 279 w 317"/>
              <a:gd name="T51" fmla="*/ 126 h 310"/>
              <a:gd name="T52" fmla="*/ 308 w 317"/>
              <a:gd name="T53" fmla="*/ 140 h 310"/>
              <a:gd name="T54" fmla="*/ 284 w 317"/>
              <a:gd name="T55" fmla="*/ 132 h 310"/>
              <a:gd name="T56" fmla="*/ 267 w 317"/>
              <a:gd name="T57" fmla="*/ 148 h 310"/>
              <a:gd name="T58" fmla="*/ 263 w 317"/>
              <a:gd name="T59" fmla="*/ 152 h 310"/>
              <a:gd name="T60" fmla="*/ 255 w 317"/>
              <a:gd name="T61" fmla="*/ 179 h 310"/>
              <a:gd name="T62" fmla="*/ 229 w 317"/>
              <a:gd name="T63" fmla="*/ 207 h 310"/>
              <a:gd name="T64" fmla="*/ 204 w 317"/>
              <a:gd name="T65" fmla="*/ 195 h 310"/>
              <a:gd name="T66" fmla="*/ 194 w 317"/>
              <a:gd name="T67" fmla="*/ 185 h 310"/>
              <a:gd name="T68" fmla="*/ 186 w 317"/>
              <a:gd name="T69" fmla="*/ 194 h 310"/>
              <a:gd name="T70" fmla="*/ 186 w 317"/>
              <a:gd name="T71" fmla="*/ 206 h 310"/>
              <a:gd name="T72" fmla="*/ 177 w 317"/>
              <a:gd name="T73" fmla="*/ 223 h 310"/>
              <a:gd name="T74" fmla="*/ 169 w 317"/>
              <a:gd name="T75" fmla="*/ 220 h 310"/>
              <a:gd name="T76" fmla="*/ 141 w 317"/>
              <a:gd name="T77" fmla="*/ 215 h 310"/>
              <a:gd name="T78" fmla="*/ 132 w 317"/>
              <a:gd name="T79" fmla="*/ 234 h 310"/>
              <a:gd name="T80" fmla="*/ 117 w 317"/>
              <a:gd name="T81" fmla="*/ 248 h 310"/>
              <a:gd name="T82" fmla="*/ 112 w 317"/>
              <a:gd name="T83" fmla="*/ 260 h 310"/>
              <a:gd name="T84" fmla="*/ 112 w 317"/>
              <a:gd name="T85" fmla="*/ 280 h 310"/>
              <a:gd name="T86" fmla="*/ 112 w 317"/>
              <a:gd name="T87" fmla="*/ 298 h 310"/>
              <a:gd name="T88" fmla="*/ 103 w 317"/>
              <a:gd name="T89" fmla="*/ 305 h 310"/>
              <a:gd name="T90" fmla="*/ 90 w 317"/>
              <a:gd name="T91" fmla="*/ 310 h 310"/>
              <a:gd name="T92" fmla="*/ 73 w 317"/>
              <a:gd name="T93" fmla="*/ 305 h 310"/>
              <a:gd name="T94" fmla="*/ 60 w 317"/>
              <a:gd name="T95" fmla="*/ 296 h 310"/>
              <a:gd name="T96" fmla="*/ 50 w 317"/>
              <a:gd name="T97" fmla="*/ 287 h 310"/>
              <a:gd name="T98" fmla="*/ 40 w 317"/>
              <a:gd name="T99" fmla="*/ 296 h 310"/>
              <a:gd name="T100" fmla="*/ 16 w 317"/>
              <a:gd name="T101" fmla="*/ 292 h 310"/>
              <a:gd name="T102" fmla="*/ 0 w 317"/>
              <a:gd name="T103" fmla="*/ 271 h 310"/>
              <a:gd name="T104" fmla="*/ 88 w 317"/>
              <a:gd name="T105" fmla="*/ 228 h 310"/>
              <a:gd name="T106" fmla="*/ 88 w 317"/>
              <a:gd name="T107" fmla="*/ 231 h 310"/>
              <a:gd name="T108" fmla="*/ 246 w 317"/>
              <a:gd name="T109" fmla="*/ 161 h 310"/>
              <a:gd name="T110" fmla="*/ 247 w 317"/>
              <a:gd name="T111" fmla="*/ 159 h 310"/>
              <a:gd name="T112" fmla="*/ 255 w 317"/>
              <a:gd name="T113" fmla="*/ 149 h 310"/>
              <a:gd name="T114" fmla="*/ 274 w 317"/>
              <a:gd name="T115" fmla="*/ 136 h 310"/>
              <a:gd name="T116" fmla="*/ 280 w 317"/>
              <a:gd name="T117" fmla="*/ 104 h 310"/>
              <a:gd name="T118" fmla="*/ 290 w 317"/>
              <a:gd name="T119" fmla="*/ 60 h 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17" h="310">
                <a:moveTo>
                  <a:pt x="0" y="270"/>
                </a:moveTo>
                <a:lnTo>
                  <a:pt x="2" y="270"/>
                </a:lnTo>
                <a:lnTo>
                  <a:pt x="3" y="270"/>
                </a:lnTo>
                <a:lnTo>
                  <a:pt x="4" y="270"/>
                </a:lnTo>
                <a:lnTo>
                  <a:pt x="5" y="270"/>
                </a:lnTo>
                <a:lnTo>
                  <a:pt x="5" y="269"/>
                </a:lnTo>
                <a:lnTo>
                  <a:pt x="5" y="268"/>
                </a:lnTo>
                <a:lnTo>
                  <a:pt x="5" y="267"/>
                </a:lnTo>
                <a:lnTo>
                  <a:pt x="5" y="266"/>
                </a:lnTo>
                <a:lnTo>
                  <a:pt x="5" y="265"/>
                </a:lnTo>
                <a:lnTo>
                  <a:pt x="5" y="263"/>
                </a:lnTo>
                <a:lnTo>
                  <a:pt x="5" y="262"/>
                </a:lnTo>
                <a:lnTo>
                  <a:pt x="5" y="261"/>
                </a:lnTo>
                <a:lnTo>
                  <a:pt x="5" y="260"/>
                </a:lnTo>
                <a:lnTo>
                  <a:pt x="5" y="259"/>
                </a:lnTo>
                <a:lnTo>
                  <a:pt x="5" y="258"/>
                </a:lnTo>
                <a:lnTo>
                  <a:pt x="5" y="257"/>
                </a:lnTo>
                <a:lnTo>
                  <a:pt x="5" y="256"/>
                </a:lnTo>
                <a:lnTo>
                  <a:pt x="5" y="254"/>
                </a:lnTo>
                <a:lnTo>
                  <a:pt x="5" y="253"/>
                </a:lnTo>
                <a:lnTo>
                  <a:pt x="5" y="252"/>
                </a:lnTo>
                <a:lnTo>
                  <a:pt x="5" y="251"/>
                </a:lnTo>
                <a:lnTo>
                  <a:pt x="5" y="250"/>
                </a:lnTo>
                <a:lnTo>
                  <a:pt x="5" y="249"/>
                </a:lnTo>
                <a:lnTo>
                  <a:pt x="5" y="248"/>
                </a:lnTo>
                <a:lnTo>
                  <a:pt x="5" y="246"/>
                </a:lnTo>
                <a:lnTo>
                  <a:pt x="5" y="244"/>
                </a:lnTo>
                <a:lnTo>
                  <a:pt x="5" y="243"/>
                </a:lnTo>
                <a:lnTo>
                  <a:pt x="5" y="241"/>
                </a:lnTo>
                <a:lnTo>
                  <a:pt x="5" y="240"/>
                </a:lnTo>
                <a:lnTo>
                  <a:pt x="5" y="237"/>
                </a:lnTo>
                <a:lnTo>
                  <a:pt x="5" y="236"/>
                </a:lnTo>
                <a:lnTo>
                  <a:pt x="5" y="235"/>
                </a:lnTo>
                <a:lnTo>
                  <a:pt x="5" y="234"/>
                </a:lnTo>
                <a:lnTo>
                  <a:pt x="5" y="233"/>
                </a:lnTo>
                <a:lnTo>
                  <a:pt x="5" y="232"/>
                </a:lnTo>
                <a:lnTo>
                  <a:pt x="5" y="231"/>
                </a:lnTo>
                <a:lnTo>
                  <a:pt x="5" y="229"/>
                </a:lnTo>
                <a:lnTo>
                  <a:pt x="5" y="228"/>
                </a:lnTo>
                <a:lnTo>
                  <a:pt x="5" y="227"/>
                </a:lnTo>
                <a:lnTo>
                  <a:pt x="5" y="226"/>
                </a:lnTo>
                <a:lnTo>
                  <a:pt x="5" y="225"/>
                </a:lnTo>
                <a:lnTo>
                  <a:pt x="5" y="224"/>
                </a:lnTo>
                <a:lnTo>
                  <a:pt x="5" y="223"/>
                </a:lnTo>
                <a:lnTo>
                  <a:pt x="5" y="221"/>
                </a:lnTo>
                <a:lnTo>
                  <a:pt x="5" y="220"/>
                </a:lnTo>
                <a:lnTo>
                  <a:pt x="5" y="219"/>
                </a:lnTo>
                <a:lnTo>
                  <a:pt x="5" y="218"/>
                </a:lnTo>
                <a:lnTo>
                  <a:pt x="5" y="217"/>
                </a:lnTo>
                <a:lnTo>
                  <a:pt x="5" y="216"/>
                </a:lnTo>
                <a:lnTo>
                  <a:pt x="5" y="215"/>
                </a:lnTo>
                <a:lnTo>
                  <a:pt x="5" y="212"/>
                </a:lnTo>
                <a:lnTo>
                  <a:pt x="5" y="211"/>
                </a:lnTo>
                <a:lnTo>
                  <a:pt x="5" y="210"/>
                </a:lnTo>
                <a:lnTo>
                  <a:pt x="5" y="209"/>
                </a:lnTo>
                <a:lnTo>
                  <a:pt x="5" y="208"/>
                </a:lnTo>
                <a:lnTo>
                  <a:pt x="5" y="207"/>
                </a:lnTo>
                <a:lnTo>
                  <a:pt x="5" y="206"/>
                </a:lnTo>
                <a:lnTo>
                  <a:pt x="5" y="204"/>
                </a:lnTo>
                <a:lnTo>
                  <a:pt x="5" y="203"/>
                </a:lnTo>
                <a:lnTo>
                  <a:pt x="5" y="202"/>
                </a:lnTo>
                <a:lnTo>
                  <a:pt x="5" y="201"/>
                </a:lnTo>
                <a:lnTo>
                  <a:pt x="6" y="200"/>
                </a:lnTo>
                <a:lnTo>
                  <a:pt x="6" y="199"/>
                </a:lnTo>
                <a:lnTo>
                  <a:pt x="6" y="198"/>
                </a:lnTo>
                <a:lnTo>
                  <a:pt x="6" y="196"/>
                </a:lnTo>
                <a:lnTo>
                  <a:pt x="6" y="195"/>
                </a:lnTo>
                <a:lnTo>
                  <a:pt x="6" y="194"/>
                </a:lnTo>
                <a:lnTo>
                  <a:pt x="6" y="192"/>
                </a:lnTo>
                <a:lnTo>
                  <a:pt x="6" y="190"/>
                </a:lnTo>
                <a:lnTo>
                  <a:pt x="6" y="187"/>
                </a:lnTo>
                <a:lnTo>
                  <a:pt x="6" y="183"/>
                </a:lnTo>
                <a:lnTo>
                  <a:pt x="6" y="182"/>
                </a:lnTo>
                <a:lnTo>
                  <a:pt x="6" y="181"/>
                </a:lnTo>
                <a:lnTo>
                  <a:pt x="6" y="179"/>
                </a:lnTo>
                <a:lnTo>
                  <a:pt x="5" y="178"/>
                </a:lnTo>
                <a:lnTo>
                  <a:pt x="5" y="177"/>
                </a:lnTo>
                <a:lnTo>
                  <a:pt x="5" y="175"/>
                </a:lnTo>
                <a:lnTo>
                  <a:pt x="5" y="174"/>
                </a:lnTo>
                <a:lnTo>
                  <a:pt x="5" y="173"/>
                </a:lnTo>
                <a:lnTo>
                  <a:pt x="5" y="170"/>
                </a:lnTo>
                <a:lnTo>
                  <a:pt x="5" y="169"/>
                </a:lnTo>
                <a:lnTo>
                  <a:pt x="5" y="168"/>
                </a:lnTo>
                <a:lnTo>
                  <a:pt x="5" y="167"/>
                </a:lnTo>
                <a:lnTo>
                  <a:pt x="5" y="166"/>
                </a:lnTo>
                <a:lnTo>
                  <a:pt x="5" y="165"/>
                </a:lnTo>
                <a:lnTo>
                  <a:pt x="5" y="164"/>
                </a:lnTo>
                <a:lnTo>
                  <a:pt x="5" y="162"/>
                </a:lnTo>
                <a:lnTo>
                  <a:pt x="5" y="161"/>
                </a:lnTo>
                <a:lnTo>
                  <a:pt x="5" y="160"/>
                </a:lnTo>
                <a:lnTo>
                  <a:pt x="5" y="158"/>
                </a:lnTo>
                <a:lnTo>
                  <a:pt x="5" y="157"/>
                </a:lnTo>
                <a:lnTo>
                  <a:pt x="5" y="156"/>
                </a:lnTo>
                <a:lnTo>
                  <a:pt x="5" y="154"/>
                </a:lnTo>
                <a:lnTo>
                  <a:pt x="5" y="153"/>
                </a:lnTo>
                <a:lnTo>
                  <a:pt x="5" y="152"/>
                </a:lnTo>
                <a:lnTo>
                  <a:pt x="5" y="151"/>
                </a:lnTo>
                <a:lnTo>
                  <a:pt x="5" y="150"/>
                </a:lnTo>
                <a:lnTo>
                  <a:pt x="5" y="149"/>
                </a:lnTo>
                <a:lnTo>
                  <a:pt x="5" y="148"/>
                </a:lnTo>
                <a:lnTo>
                  <a:pt x="5" y="146"/>
                </a:lnTo>
                <a:lnTo>
                  <a:pt x="5" y="144"/>
                </a:lnTo>
                <a:lnTo>
                  <a:pt x="5" y="143"/>
                </a:lnTo>
                <a:lnTo>
                  <a:pt x="5" y="142"/>
                </a:lnTo>
                <a:lnTo>
                  <a:pt x="5" y="137"/>
                </a:lnTo>
                <a:lnTo>
                  <a:pt x="5" y="136"/>
                </a:lnTo>
                <a:lnTo>
                  <a:pt x="5" y="135"/>
                </a:lnTo>
                <a:lnTo>
                  <a:pt x="5" y="133"/>
                </a:lnTo>
                <a:lnTo>
                  <a:pt x="5" y="132"/>
                </a:lnTo>
                <a:lnTo>
                  <a:pt x="5" y="128"/>
                </a:lnTo>
                <a:lnTo>
                  <a:pt x="5" y="125"/>
                </a:lnTo>
                <a:lnTo>
                  <a:pt x="5" y="124"/>
                </a:lnTo>
                <a:lnTo>
                  <a:pt x="7" y="124"/>
                </a:lnTo>
                <a:lnTo>
                  <a:pt x="12" y="124"/>
                </a:lnTo>
                <a:lnTo>
                  <a:pt x="13" y="124"/>
                </a:lnTo>
                <a:lnTo>
                  <a:pt x="14" y="124"/>
                </a:lnTo>
                <a:lnTo>
                  <a:pt x="16" y="124"/>
                </a:lnTo>
                <a:lnTo>
                  <a:pt x="17" y="124"/>
                </a:lnTo>
                <a:lnTo>
                  <a:pt x="19" y="124"/>
                </a:lnTo>
                <a:lnTo>
                  <a:pt x="21" y="124"/>
                </a:lnTo>
                <a:lnTo>
                  <a:pt x="23" y="124"/>
                </a:lnTo>
                <a:lnTo>
                  <a:pt x="24" y="124"/>
                </a:lnTo>
                <a:lnTo>
                  <a:pt x="25" y="124"/>
                </a:lnTo>
                <a:lnTo>
                  <a:pt x="26" y="124"/>
                </a:lnTo>
                <a:lnTo>
                  <a:pt x="28" y="124"/>
                </a:lnTo>
                <a:lnTo>
                  <a:pt x="29" y="124"/>
                </a:lnTo>
                <a:lnTo>
                  <a:pt x="30" y="124"/>
                </a:lnTo>
                <a:lnTo>
                  <a:pt x="32" y="124"/>
                </a:lnTo>
                <a:lnTo>
                  <a:pt x="33" y="124"/>
                </a:lnTo>
                <a:lnTo>
                  <a:pt x="34" y="124"/>
                </a:lnTo>
                <a:lnTo>
                  <a:pt x="37" y="124"/>
                </a:lnTo>
                <a:lnTo>
                  <a:pt x="38" y="124"/>
                </a:lnTo>
                <a:lnTo>
                  <a:pt x="40" y="124"/>
                </a:lnTo>
                <a:lnTo>
                  <a:pt x="41" y="124"/>
                </a:lnTo>
                <a:lnTo>
                  <a:pt x="43" y="124"/>
                </a:lnTo>
                <a:lnTo>
                  <a:pt x="45" y="124"/>
                </a:lnTo>
                <a:lnTo>
                  <a:pt x="46" y="124"/>
                </a:lnTo>
                <a:lnTo>
                  <a:pt x="47" y="124"/>
                </a:lnTo>
                <a:lnTo>
                  <a:pt x="47" y="125"/>
                </a:lnTo>
                <a:lnTo>
                  <a:pt x="48" y="125"/>
                </a:lnTo>
                <a:lnTo>
                  <a:pt x="49" y="125"/>
                </a:lnTo>
                <a:lnTo>
                  <a:pt x="50" y="125"/>
                </a:lnTo>
                <a:lnTo>
                  <a:pt x="51" y="125"/>
                </a:lnTo>
                <a:lnTo>
                  <a:pt x="53" y="125"/>
                </a:lnTo>
                <a:lnTo>
                  <a:pt x="54" y="125"/>
                </a:lnTo>
                <a:lnTo>
                  <a:pt x="55" y="125"/>
                </a:lnTo>
                <a:lnTo>
                  <a:pt x="56" y="125"/>
                </a:lnTo>
                <a:lnTo>
                  <a:pt x="57" y="125"/>
                </a:lnTo>
                <a:lnTo>
                  <a:pt x="58" y="125"/>
                </a:lnTo>
                <a:lnTo>
                  <a:pt x="59" y="125"/>
                </a:lnTo>
                <a:lnTo>
                  <a:pt x="60" y="125"/>
                </a:lnTo>
                <a:lnTo>
                  <a:pt x="62" y="125"/>
                </a:lnTo>
                <a:lnTo>
                  <a:pt x="63" y="125"/>
                </a:lnTo>
                <a:lnTo>
                  <a:pt x="64" y="125"/>
                </a:lnTo>
                <a:lnTo>
                  <a:pt x="65" y="125"/>
                </a:lnTo>
                <a:lnTo>
                  <a:pt x="66" y="125"/>
                </a:lnTo>
                <a:lnTo>
                  <a:pt x="67" y="125"/>
                </a:lnTo>
                <a:lnTo>
                  <a:pt x="68" y="125"/>
                </a:lnTo>
                <a:lnTo>
                  <a:pt x="69" y="125"/>
                </a:lnTo>
                <a:lnTo>
                  <a:pt x="71" y="125"/>
                </a:lnTo>
                <a:lnTo>
                  <a:pt x="72" y="125"/>
                </a:lnTo>
                <a:lnTo>
                  <a:pt x="73" y="125"/>
                </a:lnTo>
                <a:lnTo>
                  <a:pt x="74" y="125"/>
                </a:lnTo>
                <a:lnTo>
                  <a:pt x="75" y="125"/>
                </a:lnTo>
                <a:lnTo>
                  <a:pt x="76" y="125"/>
                </a:lnTo>
                <a:lnTo>
                  <a:pt x="77" y="125"/>
                </a:lnTo>
                <a:lnTo>
                  <a:pt x="79" y="125"/>
                </a:lnTo>
                <a:lnTo>
                  <a:pt x="80" y="125"/>
                </a:lnTo>
                <a:lnTo>
                  <a:pt x="83" y="125"/>
                </a:lnTo>
                <a:lnTo>
                  <a:pt x="84" y="125"/>
                </a:lnTo>
                <a:lnTo>
                  <a:pt x="86" y="125"/>
                </a:lnTo>
                <a:lnTo>
                  <a:pt x="88" y="125"/>
                </a:lnTo>
                <a:lnTo>
                  <a:pt x="89" y="125"/>
                </a:lnTo>
                <a:lnTo>
                  <a:pt x="90" y="125"/>
                </a:lnTo>
                <a:lnTo>
                  <a:pt x="91" y="125"/>
                </a:lnTo>
                <a:lnTo>
                  <a:pt x="92" y="125"/>
                </a:lnTo>
                <a:lnTo>
                  <a:pt x="93" y="125"/>
                </a:lnTo>
                <a:lnTo>
                  <a:pt x="94" y="125"/>
                </a:lnTo>
                <a:lnTo>
                  <a:pt x="96" y="125"/>
                </a:lnTo>
                <a:lnTo>
                  <a:pt x="107" y="124"/>
                </a:lnTo>
                <a:lnTo>
                  <a:pt x="112" y="124"/>
                </a:lnTo>
                <a:lnTo>
                  <a:pt x="114" y="124"/>
                </a:lnTo>
                <a:lnTo>
                  <a:pt x="131" y="124"/>
                </a:lnTo>
                <a:lnTo>
                  <a:pt x="131" y="125"/>
                </a:lnTo>
                <a:lnTo>
                  <a:pt x="131" y="142"/>
                </a:lnTo>
                <a:lnTo>
                  <a:pt x="132" y="159"/>
                </a:lnTo>
                <a:lnTo>
                  <a:pt x="133" y="159"/>
                </a:lnTo>
                <a:lnTo>
                  <a:pt x="134" y="159"/>
                </a:lnTo>
                <a:lnTo>
                  <a:pt x="135" y="159"/>
                </a:lnTo>
                <a:lnTo>
                  <a:pt x="136" y="159"/>
                </a:lnTo>
                <a:lnTo>
                  <a:pt x="138" y="159"/>
                </a:lnTo>
                <a:lnTo>
                  <a:pt x="140" y="159"/>
                </a:lnTo>
                <a:lnTo>
                  <a:pt x="141" y="159"/>
                </a:lnTo>
                <a:lnTo>
                  <a:pt x="142" y="159"/>
                </a:lnTo>
                <a:lnTo>
                  <a:pt x="150" y="159"/>
                </a:lnTo>
                <a:lnTo>
                  <a:pt x="151" y="159"/>
                </a:lnTo>
                <a:lnTo>
                  <a:pt x="157" y="159"/>
                </a:lnTo>
                <a:lnTo>
                  <a:pt x="167" y="159"/>
                </a:lnTo>
                <a:lnTo>
                  <a:pt x="168" y="159"/>
                </a:lnTo>
                <a:lnTo>
                  <a:pt x="169" y="159"/>
                </a:lnTo>
                <a:lnTo>
                  <a:pt x="170" y="159"/>
                </a:lnTo>
                <a:lnTo>
                  <a:pt x="171" y="159"/>
                </a:lnTo>
                <a:lnTo>
                  <a:pt x="172" y="159"/>
                </a:lnTo>
                <a:lnTo>
                  <a:pt x="174" y="160"/>
                </a:lnTo>
                <a:lnTo>
                  <a:pt x="175" y="160"/>
                </a:lnTo>
                <a:lnTo>
                  <a:pt x="176" y="160"/>
                </a:lnTo>
                <a:lnTo>
                  <a:pt x="177" y="160"/>
                </a:lnTo>
                <a:lnTo>
                  <a:pt x="178" y="160"/>
                </a:lnTo>
                <a:lnTo>
                  <a:pt x="179" y="160"/>
                </a:lnTo>
                <a:lnTo>
                  <a:pt x="180" y="160"/>
                </a:lnTo>
                <a:lnTo>
                  <a:pt x="181" y="160"/>
                </a:lnTo>
                <a:lnTo>
                  <a:pt x="184" y="160"/>
                </a:lnTo>
                <a:lnTo>
                  <a:pt x="185" y="160"/>
                </a:lnTo>
                <a:lnTo>
                  <a:pt x="186" y="160"/>
                </a:lnTo>
                <a:lnTo>
                  <a:pt x="187" y="160"/>
                </a:lnTo>
                <a:lnTo>
                  <a:pt x="189" y="160"/>
                </a:lnTo>
                <a:lnTo>
                  <a:pt x="191" y="161"/>
                </a:lnTo>
                <a:lnTo>
                  <a:pt x="193" y="161"/>
                </a:lnTo>
                <a:lnTo>
                  <a:pt x="194" y="161"/>
                </a:lnTo>
                <a:lnTo>
                  <a:pt x="195" y="161"/>
                </a:lnTo>
                <a:lnTo>
                  <a:pt x="196" y="161"/>
                </a:lnTo>
                <a:lnTo>
                  <a:pt x="197" y="161"/>
                </a:lnTo>
                <a:lnTo>
                  <a:pt x="198" y="161"/>
                </a:lnTo>
                <a:lnTo>
                  <a:pt x="201" y="161"/>
                </a:lnTo>
                <a:lnTo>
                  <a:pt x="203" y="161"/>
                </a:lnTo>
                <a:lnTo>
                  <a:pt x="204" y="161"/>
                </a:lnTo>
                <a:lnTo>
                  <a:pt x="206" y="161"/>
                </a:lnTo>
                <a:lnTo>
                  <a:pt x="209" y="161"/>
                </a:lnTo>
                <a:lnTo>
                  <a:pt x="211" y="161"/>
                </a:lnTo>
                <a:lnTo>
                  <a:pt x="212" y="161"/>
                </a:lnTo>
                <a:lnTo>
                  <a:pt x="213" y="161"/>
                </a:lnTo>
                <a:lnTo>
                  <a:pt x="217" y="161"/>
                </a:lnTo>
                <a:lnTo>
                  <a:pt x="218" y="161"/>
                </a:lnTo>
                <a:lnTo>
                  <a:pt x="219" y="161"/>
                </a:lnTo>
                <a:lnTo>
                  <a:pt x="220" y="161"/>
                </a:lnTo>
                <a:lnTo>
                  <a:pt x="221" y="161"/>
                </a:lnTo>
                <a:lnTo>
                  <a:pt x="221" y="160"/>
                </a:lnTo>
                <a:lnTo>
                  <a:pt x="221" y="159"/>
                </a:lnTo>
                <a:lnTo>
                  <a:pt x="221" y="156"/>
                </a:lnTo>
                <a:lnTo>
                  <a:pt x="221" y="146"/>
                </a:lnTo>
                <a:lnTo>
                  <a:pt x="221" y="143"/>
                </a:lnTo>
                <a:lnTo>
                  <a:pt x="221" y="135"/>
                </a:lnTo>
                <a:lnTo>
                  <a:pt x="221" y="134"/>
                </a:lnTo>
                <a:lnTo>
                  <a:pt x="221" y="129"/>
                </a:lnTo>
                <a:lnTo>
                  <a:pt x="222" y="128"/>
                </a:lnTo>
                <a:lnTo>
                  <a:pt x="222" y="127"/>
                </a:lnTo>
                <a:lnTo>
                  <a:pt x="223" y="126"/>
                </a:lnTo>
                <a:lnTo>
                  <a:pt x="224" y="126"/>
                </a:lnTo>
                <a:lnTo>
                  <a:pt x="228" y="123"/>
                </a:lnTo>
                <a:lnTo>
                  <a:pt x="228" y="121"/>
                </a:lnTo>
                <a:lnTo>
                  <a:pt x="232" y="118"/>
                </a:lnTo>
                <a:lnTo>
                  <a:pt x="232" y="117"/>
                </a:lnTo>
                <a:lnTo>
                  <a:pt x="234" y="117"/>
                </a:lnTo>
                <a:lnTo>
                  <a:pt x="234" y="116"/>
                </a:lnTo>
                <a:lnTo>
                  <a:pt x="234" y="115"/>
                </a:lnTo>
                <a:lnTo>
                  <a:pt x="234" y="114"/>
                </a:lnTo>
                <a:lnTo>
                  <a:pt x="235" y="112"/>
                </a:lnTo>
                <a:lnTo>
                  <a:pt x="235" y="111"/>
                </a:lnTo>
                <a:lnTo>
                  <a:pt x="236" y="108"/>
                </a:lnTo>
                <a:lnTo>
                  <a:pt x="237" y="106"/>
                </a:lnTo>
                <a:lnTo>
                  <a:pt x="238" y="102"/>
                </a:lnTo>
                <a:lnTo>
                  <a:pt x="238" y="101"/>
                </a:lnTo>
                <a:lnTo>
                  <a:pt x="240" y="101"/>
                </a:lnTo>
                <a:lnTo>
                  <a:pt x="244" y="100"/>
                </a:lnTo>
                <a:lnTo>
                  <a:pt x="243" y="98"/>
                </a:lnTo>
                <a:lnTo>
                  <a:pt x="237" y="83"/>
                </a:lnTo>
                <a:lnTo>
                  <a:pt x="238" y="75"/>
                </a:lnTo>
                <a:lnTo>
                  <a:pt x="240" y="66"/>
                </a:lnTo>
                <a:lnTo>
                  <a:pt x="244" y="48"/>
                </a:lnTo>
                <a:lnTo>
                  <a:pt x="244" y="45"/>
                </a:lnTo>
                <a:lnTo>
                  <a:pt x="245" y="42"/>
                </a:lnTo>
                <a:lnTo>
                  <a:pt x="245" y="41"/>
                </a:lnTo>
                <a:lnTo>
                  <a:pt x="245" y="39"/>
                </a:lnTo>
                <a:lnTo>
                  <a:pt x="245" y="36"/>
                </a:lnTo>
                <a:lnTo>
                  <a:pt x="246" y="35"/>
                </a:lnTo>
                <a:lnTo>
                  <a:pt x="250" y="35"/>
                </a:lnTo>
                <a:lnTo>
                  <a:pt x="252" y="33"/>
                </a:lnTo>
                <a:lnTo>
                  <a:pt x="252" y="29"/>
                </a:lnTo>
                <a:lnTo>
                  <a:pt x="252" y="28"/>
                </a:lnTo>
                <a:lnTo>
                  <a:pt x="253" y="26"/>
                </a:lnTo>
                <a:lnTo>
                  <a:pt x="254" y="20"/>
                </a:lnTo>
                <a:lnTo>
                  <a:pt x="254" y="19"/>
                </a:lnTo>
                <a:lnTo>
                  <a:pt x="248" y="19"/>
                </a:lnTo>
                <a:lnTo>
                  <a:pt x="250" y="9"/>
                </a:lnTo>
                <a:lnTo>
                  <a:pt x="252" y="0"/>
                </a:lnTo>
                <a:lnTo>
                  <a:pt x="253" y="2"/>
                </a:lnTo>
                <a:lnTo>
                  <a:pt x="254" y="3"/>
                </a:lnTo>
                <a:lnTo>
                  <a:pt x="258" y="8"/>
                </a:lnTo>
                <a:lnTo>
                  <a:pt x="263" y="14"/>
                </a:lnTo>
                <a:lnTo>
                  <a:pt x="265" y="16"/>
                </a:lnTo>
                <a:lnTo>
                  <a:pt x="272" y="23"/>
                </a:lnTo>
                <a:lnTo>
                  <a:pt x="275" y="26"/>
                </a:lnTo>
                <a:lnTo>
                  <a:pt x="277" y="26"/>
                </a:lnTo>
                <a:lnTo>
                  <a:pt x="277" y="27"/>
                </a:lnTo>
                <a:lnTo>
                  <a:pt x="278" y="28"/>
                </a:lnTo>
                <a:lnTo>
                  <a:pt x="279" y="28"/>
                </a:lnTo>
                <a:lnTo>
                  <a:pt x="280" y="29"/>
                </a:lnTo>
                <a:lnTo>
                  <a:pt x="281" y="32"/>
                </a:lnTo>
                <a:lnTo>
                  <a:pt x="282" y="33"/>
                </a:lnTo>
                <a:lnTo>
                  <a:pt x="284" y="35"/>
                </a:lnTo>
                <a:lnTo>
                  <a:pt x="286" y="36"/>
                </a:lnTo>
                <a:lnTo>
                  <a:pt x="287" y="37"/>
                </a:lnTo>
                <a:lnTo>
                  <a:pt x="288" y="39"/>
                </a:lnTo>
                <a:lnTo>
                  <a:pt x="289" y="40"/>
                </a:lnTo>
                <a:lnTo>
                  <a:pt x="290" y="41"/>
                </a:lnTo>
                <a:lnTo>
                  <a:pt x="293" y="44"/>
                </a:lnTo>
                <a:lnTo>
                  <a:pt x="293" y="45"/>
                </a:lnTo>
                <a:lnTo>
                  <a:pt x="297" y="48"/>
                </a:lnTo>
                <a:lnTo>
                  <a:pt x="297" y="49"/>
                </a:lnTo>
                <a:lnTo>
                  <a:pt x="298" y="50"/>
                </a:lnTo>
                <a:lnTo>
                  <a:pt x="300" y="51"/>
                </a:lnTo>
                <a:lnTo>
                  <a:pt x="303" y="53"/>
                </a:lnTo>
                <a:lnTo>
                  <a:pt x="299" y="53"/>
                </a:lnTo>
                <a:lnTo>
                  <a:pt x="299" y="57"/>
                </a:lnTo>
                <a:lnTo>
                  <a:pt x="299" y="58"/>
                </a:lnTo>
                <a:lnTo>
                  <a:pt x="299" y="60"/>
                </a:lnTo>
                <a:lnTo>
                  <a:pt x="300" y="59"/>
                </a:lnTo>
                <a:lnTo>
                  <a:pt x="303" y="58"/>
                </a:lnTo>
                <a:lnTo>
                  <a:pt x="304" y="57"/>
                </a:lnTo>
                <a:lnTo>
                  <a:pt x="304" y="54"/>
                </a:lnTo>
                <a:lnTo>
                  <a:pt x="305" y="57"/>
                </a:lnTo>
                <a:lnTo>
                  <a:pt x="307" y="58"/>
                </a:lnTo>
                <a:lnTo>
                  <a:pt x="308" y="60"/>
                </a:lnTo>
                <a:lnTo>
                  <a:pt x="309" y="60"/>
                </a:lnTo>
                <a:lnTo>
                  <a:pt x="309" y="61"/>
                </a:lnTo>
                <a:lnTo>
                  <a:pt x="312" y="64"/>
                </a:lnTo>
                <a:lnTo>
                  <a:pt x="309" y="65"/>
                </a:lnTo>
                <a:lnTo>
                  <a:pt x="310" y="66"/>
                </a:lnTo>
                <a:lnTo>
                  <a:pt x="310" y="67"/>
                </a:lnTo>
                <a:lnTo>
                  <a:pt x="312" y="67"/>
                </a:lnTo>
                <a:lnTo>
                  <a:pt x="313" y="67"/>
                </a:lnTo>
                <a:lnTo>
                  <a:pt x="312" y="69"/>
                </a:lnTo>
                <a:lnTo>
                  <a:pt x="313" y="70"/>
                </a:lnTo>
                <a:lnTo>
                  <a:pt x="315" y="66"/>
                </a:lnTo>
                <a:lnTo>
                  <a:pt x="315" y="67"/>
                </a:lnTo>
                <a:lnTo>
                  <a:pt x="316" y="67"/>
                </a:lnTo>
                <a:lnTo>
                  <a:pt x="316" y="68"/>
                </a:lnTo>
                <a:lnTo>
                  <a:pt x="317" y="68"/>
                </a:lnTo>
                <a:lnTo>
                  <a:pt x="316" y="68"/>
                </a:lnTo>
                <a:lnTo>
                  <a:pt x="316" y="69"/>
                </a:lnTo>
                <a:lnTo>
                  <a:pt x="316" y="70"/>
                </a:lnTo>
                <a:lnTo>
                  <a:pt x="315" y="72"/>
                </a:lnTo>
                <a:lnTo>
                  <a:pt x="313" y="72"/>
                </a:lnTo>
                <a:lnTo>
                  <a:pt x="310" y="72"/>
                </a:lnTo>
                <a:lnTo>
                  <a:pt x="304" y="72"/>
                </a:lnTo>
                <a:lnTo>
                  <a:pt x="304" y="66"/>
                </a:lnTo>
                <a:lnTo>
                  <a:pt x="303" y="65"/>
                </a:lnTo>
                <a:lnTo>
                  <a:pt x="301" y="66"/>
                </a:lnTo>
                <a:lnTo>
                  <a:pt x="298" y="68"/>
                </a:lnTo>
                <a:lnTo>
                  <a:pt x="297" y="68"/>
                </a:lnTo>
                <a:lnTo>
                  <a:pt x="296" y="68"/>
                </a:lnTo>
                <a:lnTo>
                  <a:pt x="292" y="70"/>
                </a:lnTo>
                <a:lnTo>
                  <a:pt x="292" y="72"/>
                </a:lnTo>
                <a:lnTo>
                  <a:pt x="291" y="72"/>
                </a:lnTo>
                <a:lnTo>
                  <a:pt x="290" y="72"/>
                </a:lnTo>
                <a:lnTo>
                  <a:pt x="288" y="74"/>
                </a:lnTo>
                <a:lnTo>
                  <a:pt x="287" y="75"/>
                </a:lnTo>
                <a:lnTo>
                  <a:pt x="287" y="76"/>
                </a:lnTo>
                <a:lnTo>
                  <a:pt x="284" y="81"/>
                </a:lnTo>
                <a:lnTo>
                  <a:pt x="283" y="84"/>
                </a:lnTo>
                <a:lnTo>
                  <a:pt x="283" y="86"/>
                </a:lnTo>
                <a:lnTo>
                  <a:pt x="282" y="87"/>
                </a:lnTo>
                <a:lnTo>
                  <a:pt x="282" y="89"/>
                </a:lnTo>
                <a:lnTo>
                  <a:pt x="282" y="90"/>
                </a:lnTo>
                <a:lnTo>
                  <a:pt x="283" y="90"/>
                </a:lnTo>
                <a:lnTo>
                  <a:pt x="284" y="90"/>
                </a:lnTo>
                <a:lnTo>
                  <a:pt x="286" y="90"/>
                </a:lnTo>
                <a:lnTo>
                  <a:pt x="286" y="91"/>
                </a:lnTo>
                <a:lnTo>
                  <a:pt x="286" y="93"/>
                </a:lnTo>
                <a:lnTo>
                  <a:pt x="286" y="94"/>
                </a:lnTo>
                <a:lnTo>
                  <a:pt x="286" y="95"/>
                </a:lnTo>
                <a:lnTo>
                  <a:pt x="286" y="97"/>
                </a:lnTo>
                <a:lnTo>
                  <a:pt x="286" y="98"/>
                </a:lnTo>
                <a:lnTo>
                  <a:pt x="286" y="99"/>
                </a:lnTo>
                <a:lnTo>
                  <a:pt x="282" y="99"/>
                </a:lnTo>
                <a:lnTo>
                  <a:pt x="281" y="99"/>
                </a:lnTo>
                <a:lnTo>
                  <a:pt x="281" y="100"/>
                </a:lnTo>
                <a:lnTo>
                  <a:pt x="281" y="101"/>
                </a:lnTo>
                <a:lnTo>
                  <a:pt x="281" y="103"/>
                </a:lnTo>
                <a:lnTo>
                  <a:pt x="281" y="104"/>
                </a:lnTo>
                <a:lnTo>
                  <a:pt x="281" y="106"/>
                </a:lnTo>
                <a:lnTo>
                  <a:pt x="281" y="109"/>
                </a:lnTo>
                <a:lnTo>
                  <a:pt x="280" y="109"/>
                </a:lnTo>
                <a:lnTo>
                  <a:pt x="280" y="111"/>
                </a:lnTo>
                <a:lnTo>
                  <a:pt x="281" y="111"/>
                </a:lnTo>
                <a:lnTo>
                  <a:pt x="281" y="116"/>
                </a:lnTo>
                <a:lnTo>
                  <a:pt x="281" y="120"/>
                </a:lnTo>
                <a:lnTo>
                  <a:pt x="281" y="121"/>
                </a:lnTo>
                <a:lnTo>
                  <a:pt x="281" y="124"/>
                </a:lnTo>
                <a:lnTo>
                  <a:pt x="279" y="126"/>
                </a:lnTo>
                <a:lnTo>
                  <a:pt x="280" y="126"/>
                </a:lnTo>
                <a:lnTo>
                  <a:pt x="282" y="126"/>
                </a:lnTo>
                <a:lnTo>
                  <a:pt x="284" y="126"/>
                </a:lnTo>
                <a:lnTo>
                  <a:pt x="287" y="126"/>
                </a:lnTo>
                <a:lnTo>
                  <a:pt x="289" y="126"/>
                </a:lnTo>
                <a:lnTo>
                  <a:pt x="290" y="126"/>
                </a:lnTo>
                <a:lnTo>
                  <a:pt x="308" y="126"/>
                </a:lnTo>
                <a:lnTo>
                  <a:pt x="308" y="132"/>
                </a:lnTo>
                <a:lnTo>
                  <a:pt x="308" y="135"/>
                </a:lnTo>
                <a:lnTo>
                  <a:pt x="308" y="136"/>
                </a:lnTo>
                <a:lnTo>
                  <a:pt x="306" y="136"/>
                </a:lnTo>
                <a:lnTo>
                  <a:pt x="306" y="139"/>
                </a:lnTo>
                <a:lnTo>
                  <a:pt x="307" y="139"/>
                </a:lnTo>
                <a:lnTo>
                  <a:pt x="308" y="139"/>
                </a:lnTo>
                <a:lnTo>
                  <a:pt x="308" y="140"/>
                </a:lnTo>
                <a:lnTo>
                  <a:pt x="308" y="143"/>
                </a:lnTo>
                <a:lnTo>
                  <a:pt x="306" y="143"/>
                </a:lnTo>
                <a:lnTo>
                  <a:pt x="296" y="143"/>
                </a:lnTo>
                <a:lnTo>
                  <a:pt x="295" y="143"/>
                </a:lnTo>
                <a:lnTo>
                  <a:pt x="295" y="142"/>
                </a:lnTo>
                <a:lnTo>
                  <a:pt x="292" y="141"/>
                </a:lnTo>
                <a:lnTo>
                  <a:pt x="290" y="139"/>
                </a:lnTo>
                <a:lnTo>
                  <a:pt x="293" y="136"/>
                </a:lnTo>
                <a:lnTo>
                  <a:pt x="292" y="135"/>
                </a:lnTo>
                <a:lnTo>
                  <a:pt x="291" y="134"/>
                </a:lnTo>
                <a:lnTo>
                  <a:pt x="289" y="132"/>
                </a:lnTo>
                <a:lnTo>
                  <a:pt x="288" y="132"/>
                </a:lnTo>
                <a:lnTo>
                  <a:pt x="287" y="132"/>
                </a:lnTo>
                <a:lnTo>
                  <a:pt x="286" y="132"/>
                </a:lnTo>
                <a:lnTo>
                  <a:pt x="284" y="132"/>
                </a:lnTo>
                <a:lnTo>
                  <a:pt x="284" y="133"/>
                </a:lnTo>
                <a:lnTo>
                  <a:pt x="283" y="133"/>
                </a:lnTo>
                <a:lnTo>
                  <a:pt x="283" y="134"/>
                </a:lnTo>
                <a:lnTo>
                  <a:pt x="282" y="134"/>
                </a:lnTo>
                <a:lnTo>
                  <a:pt x="277" y="137"/>
                </a:lnTo>
                <a:lnTo>
                  <a:pt x="277" y="139"/>
                </a:lnTo>
                <a:lnTo>
                  <a:pt x="275" y="139"/>
                </a:lnTo>
                <a:lnTo>
                  <a:pt x="275" y="140"/>
                </a:lnTo>
                <a:lnTo>
                  <a:pt x="274" y="140"/>
                </a:lnTo>
                <a:lnTo>
                  <a:pt x="273" y="141"/>
                </a:lnTo>
                <a:lnTo>
                  <a:pt x="272" y="142"/>
                </a:lnTo>
                <a:lnTo>
                  <a:pt x="271" y="143"/>
                </a:lnTo>
                <a:lnTo>
                  <a:pt x="270" y="144"/>
                </a:lnTo>
                <a:lnTo>
                  <a:pt x="269" y="144"/>
                </a:lnTo>
                <a:lnTo>
                  <a:pt x="267" y="148"/>
                </a:lnTo>
                <a:lnTo>
                  <a:pt x="266" y="148"/>
                </a:lnTo>
                <a:lnTo>
                  <a:pt x="266" y="146"/>
                </a:lnTo>
                <a:lnTo>
                  <a:pt x="264" y="146"/>
                </a:lnTo>
                <a:lnTo>
                  <a:pt x="261" y="144"/>
                </a:lnTo>
                <a:lnTo>
                  <a:pt x="261" y="145"/>
                </a:lnTo>
                <a:lnTo>
                  <a:pt x="260" y="145"/>
                </a:lnTo>
                <a:lnTo>
                  <a:pt x="260" y="146"/>
                </a:lnTo>
                <a:lnTo>
                  <a:pt x="260" y="148"/>
                </a:lnTo>
                <a:lnTo>
                  <a:pt x="258" y="148"/>
                </a:lnTo>
                <a:lnTo>
                  <a:pt x="260" y="148"/>
                </a:lnTo>
                <a:lnTo>
                  <a:pt x="260" y="150"/>
                </a:lnTo>
                <a:lnTo>
                  <a:pt x="262" y="150"/>
                </a:lnTo>
                <a:lnTo>
                  <a:pt x="262" y="151"/>
                </a:lnTo>
                <a:lnTo>
                  <a:pt x="263" y="151"/>
                </a:lnTo>
                <a:lnTo>
                  <a:pt x="263" y="152"/>
                </a:lnTo>
                <a:lnTo>
                  <a:pt x="262" y="152"/>
                </a:lnTo>
                <a:lnTo>
                  <a:pt x="261" y="152"/>
                </a:lnTo>
                <a:lnTo>
                  <a:pt x="260" y="153"/>
                </a:lnTo>
                <a:lnTo>
                  <a:pt x="258" y="153"/>
                </a:lnTo>
                <a:lnTo>
                  <a:pt x="258" y="154"/>
                </a:lnTo>
                <a:lnTo>
                  <a:pt x="258" y="156"/>
                </a:lnTo>
                <a:lnTo>
                  <a:pt x="258" y="157"/>
                </a:lnTo>
                <a:lnTo>
                  <a:pt x="257" y="157"/>
                </a:lnTo>
                <a:lnTo>
                  <a:pt x="256" y="157"/>
                </a:lnTo>
                <a:lnTo>
                  <a:pt x="256" y="158"/>
                </a:lnTo>
                <a:lnTo>
                  <a:pt x="256" y="159"/>
                </a:lnTo>
                <a:lnTo>
                  <a:pt x="256" y="160"/>
                </a:lnTo>
                <a:lnTo>
                  <a:pt x="255" y="161"/>
                </a:lnTo>
                <a:lnTo>
                  <a:pt x="255" y="164"/>
                </a:lnTo>
                <a:lnTo>
                  <a:pt x="255" y="179"/>
                </a:lnTo>
                <a:lnTo>
                  <a:pt x="254" y="179"/>
                </a:lnTo>
                <a:lnTo>
                  <a:pt x="250" y="179"/>
                </a:lnTo>
                <a:lnTo>
                  <a:pt x="246" y="179"/>
                </a:lnTo>
                <a:lnTo>
                  <a:pt x="246" y="181"/>
                </a:lnTo>
                <a:lnTo>
                  <a:pt x="246" y="193"/>
                </a:lnTo>
                <a:lnTo>
                  <a:pt x="246" y="198"/>
                </a:lnTo>
                <a:lnTo>
                  <a:pt x="241" y="198"/>
                </a:lnTo>
                <a:lnTo>
                  <a:pt x="237" y="198"/>
                </a:lnTo>
                <a:lnTo>
                  <a:pt x="237" y="202"/>
                </a:lnTo>
                <a:lnTo>
                  <a:pt x="237" y="207"/>
                </a:lnTo>
                <a:lnTo>
                  <a:pt x="236" y="207"/>
                </a:lnTo>
                <a:lnTo>
                  <a:pt x="234" y="207"/>
                </a:lnTo>
                <a:lnTo>
                  <a:pt x="232" y="207"/>
                </a:lnTo>
                <a:lnTo>
                  <a:pt x="230" y="207"/>
                </a:lnTo>
                <a:lnTo>
                  <a:pt x="229" y="207"/>
                </a:lnTo>
                <a:lnTo>
                  <a:pt x="226" y="207"/>
                </a:lnTo>
                <a:lnTo>
                  <a:pt x="223" y="207"/>
                </a:lnTo>
                <a:lnTo>
                  <a:pt x="221" y="207"/>
                </a:lnTo>
                <a:lnTo>
                  <a:pt x="220" y="207"/>
                </a:lnTo>
                <a:lnTo>
                  <a:pt x="218" y="207"/>
                </a:lnTo>
                <a:lnTo>
                  <a:pt x="215" y="207"/>
                </a:lnTo>
                <a:lnTo>
                  <a:pt x="213" y="207"/>
                </a:lnTo>
                <a:lnTo>
                  <a:pt x="213" y="206"/>
                </a:lnTo>
                <a:lnTo>
                  <a:pt x="213" y="202"/>
                </a:lnTo>
                <a:lnTo>
                  <a:pt x="213" y="200"/>
                </a:lnTo>
                <a:lnTo>
                  <a:pt x="213" y="196"/>
                </a:lnTo>
                <a:lnTo>
                  <a:pt x="212" y="196"/>
                </a:lnTo>
                <a:lnTo>
                  <a:pt x="205" y="196"/>
                </a:lnTo>
                <a:lnTo>
                  <a:pt x="205" y="195"/>
                </a:lnTo>
                <a:lnTo>
                  <a:pt x="204" y="195"/>
                </a:lnTo>
                <a:lnTo>
                  <a:pt x="204" y="188"/>
                </a:lnTo>
                <a:lnTo>
                  <a:pt x="204" y="181"/>
                </a:lnTo>
                <a:lnTo>
                  <a:pt x="203" y="181"/>
                </a:lnTo>
                <a:lnTo>
                  <a:pt x="202" y="181"/>
                </a:lnTo>
                <a:lnTo>
                  <a:pt x="201" y="181"/>
                </a:lnTo>
                <a:lnTo>
                  <a:pt x="201" y="182"/>
                </a:lnTo>
                <a:lnTo>
                  <a:pt x="200" y="182"/>
                </a:lnTo>
                <a:lnTo>
                  <a:pt x="198" y="182"/>
                </a:lnTo>
                <a:lnTo>
                  <a:pt x="198" y="183"/>
                </a:lnTo>
                <a:lnTo>
                  <a:pt x="197" y="183"/>
                </a:lnTo>
                <a:lnTo>
                  <a:pt x="196" y="183"/>
                </a:lnTo>
                <a:lnTo>
                  <a:pt x="196" y="184"/>
                </a:lnTo>
                <a:lnTo>
                  <a:pt x="195" y="184"/>
                </a:lnTo>
                <a:lnTo>
                  <a:pt x="194" y="184"/>
                </a:lnTo>
                <a:lnTo>
                  <a:pt x="194" y="185"/>
                </a:lnTo>
                <a:lnTo>
                  <a:pt x="193" y="185"/>
                </a:lnTo>
                <a:lnTo>
                  <a:pt x="192" y="185"/>
                </a:lnTo>
                <a:lnTo>
                  <a:pt x="192" y="186"/>
                </a:lnTo>
                <a:lnTo>
                  <a:pt x="191" y="186"/>
                </a:lnTo>
                <a:lnTo>
                  <a:pt x="189" y="186"/>
                </a:lnTo>
                <a:lnTo>
                  <a:pt x="189" y="187"/>
                </a:lnTo>
                <a:lnTo>
                  <a:pt x="188" y="187"/>
                </a:lnTo>
                <a:lnTo>
                  <a:pt x="187" y="187"/>
                </a:lnTo>
                <a:lnTo>
                  <a:pt x="186" y="187"/>
                </a:lnTo>
                <a:lnTo>
                  <a:pt x="186" y="188"/>
                </a:lnTo>
                <a:lnTo>
                  <a:pt x="186" y="190"/>
                </a:lnTo>
                <a:lnTo>
                  <a:pt x="186" y="191"/>
                </a:lnTo>
                <a:lnTo>
                  <a:pt x="186" y="192"/>
                </a:lnTo>
                <a:lnTo>
                  <a:pt x="186" y="193"/>
                </a:lnTo>
                <a:lnTo>
                  <a:pt x="186" y="194"/>
                </a:lnTo>
                <a:lnTo>
                  <a:pt x="186" y="196"/>
                </a:lnTo>
                <a:lnTo>
                  <a:pt x="186" y="199"/>
                </a:lnTo>
                <a:lnTo>
                  <a:pt x="186" y="200"/>
                </a:lnTo>
                <a:lnTo>
                  <a:pt x="186" y="201"/>
                </a:lnTo>
                <a:lnTo>
                  <a:pt x="181" y="201"/>
                </a:lnTo>
                <a:lnTo>
                  <a:pt x="181" y="203"/>
                </a:lnTo>
                <a:lnTo>
                  <a:pt x="181" y="204"/>
                </a:lnTo>
                <a:lnTo>
                  <a:pt x="181" y="206"/>
                </a:lnTo>
                <a:lnTo>
                  <a:pt x="181" y="209"/>
                </a:lnTo>
                <a:lnTo>
                  <a:pt x="181" y="210"/>
                </a:lnTo>
                <a:lnTo>
                  <a:pt x="184" y="210"/>
                </a:lnTo>
                <a:lnTo>
                  <a:pt x="184" y="209"/>
                </a:lnTo>
                <a:lnTo>
                  <a:pt x="184" y="208"/>
                </a:lnTo>
                <a:lnTo>
                  <a:pt x="184" y="206"/>
                </a:lnTo>
                <a:lnTo>
                  <a:pt x="186" y="206"/>
                </a:lnTo>
                <a:lnTo>
                  <a:pt x="186" y="209"/>
                </a:lnTo>
                <a:lnTo>
                  <a:pt x="186" y="210"/>
                </a:lnTo>
                <a:lnTo>
                  <a:pt x="186" y="212"/>
                </a:lnTo>
                <a:lnTo>
                  <a:pt x="186" y="213"/>
                </a:lnTo>
                <a:lnTo>
                  <a:pt x="186" y="215"/>
                </a:lnTo>
                <a:lnTo>
                  <a:pt x="186" y="216"/>
                </a:lnTo>
                <a:lnTo>
                  <a:pt x="186" y="219"/>
                </a:lnTo>
                <a:lnTo>
                  <a:pt x="184" y="219"/>
                </a:lnTo>
                <a:lnTo>
                  <a:pt x="181" y="219"/>
                </a:lnTo>
                <a:lnTo>
                  <a:pt x="180" y="219"/>
                </a:lnTo>
                <a:lnTo>
                  <a:pt x="179" y="219"/>
                </a:lnTo>
                <a:lnTo>
                  <a:pt x="177" y="219"/>
                </a:lnTo>
                <a:lnTo>
                  <a:pt x="177" y="220"/>
                </a:lnTo>
                <a:lnTo>
                  <a:pt x="177" y="221"/>
                </a:lnTo>
                <a:lnTo>
                  <a:pt x="177" y="223"/>
                </a:lnTo>
                <a:lnTo>
                  <a:pt x="177" y="224"/>
                </a:lnTo>
                <a:lnTo>
                  <a:pt x="176" y="224"/>
                </a:lnTo>
                <a:lnTo>
                  <a:pt x="175" y="224"/>
                </a:lnTo>
                <a:lnTo>
                  <a:pt x="174" y="224"/>
                </a:lnTo>
                <a:lnTo>
                  <a:pt x="174" y="223"/>
                </a:lnTo>
                <a:lnTo>
                  <a:pt x="174" y="221"/>
                </a:lnTo>
                <a:lnTo>
                  <a:pt x="172" y="221"/>
                </a:lnTo>
                <a:lnTo>
                  <a:pt x="172" y="219"/>
                </a:lnTo>
                <a:lnTo>
                  <a:pt x="172" y="217"/>
                </a:lnTo>
                <a:lnTo>
                  <a:pt x="171" y="217"/>
                </a:lnTo>
                <a:lnTo>
                  <a:pt x="170" y="217"/>
                </a:lnTo>
                <a:lnTo>
                  <a:pt x="170" y="218"/>
                </a:lnTo>
                <a:lnTo>
                  <a:pt x="170" y="219"/>
                </a:lnTo>
                <a:lnTo>
                  <a:pt x="169" y="219"/>
                </a:lnTo>
                <a:lnTo>
                  <a:pt x="169" y="220"/>
                </a:lnTo>
                <a:lnTo>
                  <a:pt x="169" y="221"/>
                </a:lnTo>
                <a:lnTo>
                  <a:pt x="168" y="221"/>
                </a:lnTo>
                <a:lnTo>
                  <a:pt x="168" y="223"/>
                </a:lnTo>
                <a:lnTo>
                  <a:pt x="168" y="224"/>
                </a:lnTo>
                <a:lnTo>
                  <a:pt x="163" y="224"/>
                </a:lnTo>
                <a:lnTo>
                  <a:pt x="162" y="224"/>
                </a:lnTo>
                <a:lnTo>
                  <a:pt x="162" y="219"/>
                </a:lnTo>
                <a:lnTo>
                  <a:pt x="161" y="219"/>
                </a:lnTo>
                <a:lnTo>
                  <a:pt x="161" y="215"/>
                </a:lnTo>
                <a:lnTo>
                  <a:pt x="159" y="215"/>
                </a:lnTo>
                <a:lnTo>
                  <a:pt x="157" y="215"/>
                </a:lnTo>
                <a:lnTo>
                  <a:pt x="155" y="215"/>
                </a:lnTo>
                <a:lnTo>
                  <a:pt x="154" y="215"/>
                </a:lnTo>
                <a:lnTo>
                  <a:pt x="153" y="215"/>
                </a:lnTo>
                <a:lnTo>
                  <a:pt x="141" y="215"/>
                </a:lnTo>
                <a:lnTo>
                  <a:pt x="140" y="215"/>
                </a:lnTo>
                <a:lnTo>
                  <a:pt x="138" y="215"/>
                </a:lnTo>
                <a:lnTo>
                  <a:pt x="136" y="215"/>
                </a:lnTo>
                <a:lnTo>
                  <a:pt x="136" y="216"/>
                </a:lnTo>
                <a:lnTo>
                  <a:pt x="136" y="219"/>
                </a:lnTo>
                <a:lnTo>
                  <a:pt x="135" y="219"/>
                </a:lnTo>
                <a:lnTo>
                  <a:pt x="135" y="220"/>
                </a:lnTo>
                <a:lnTo>
                  <a:pt x="135" y="221"/>
                </a:lnTo>
                <a:lnTo>
                  <a:pt x="136" y="223"/>
                </a:lnTo>
                <a:lnTo>
                  <a:pt x="136" y="224"/>
                </a:lnTo>
                <a:lnTo>
                  <a:pt x="136" y="225"/>
                </a:lnTo>
                <a:lnTo>
                  <a:pt x="136" y="226"/>
                </a:lnTo>
                <a:lnTo>
                  <a:pt x="136" y="233"/>
                </a:lnTo>
                <a:lnTo>
                  <a:pt x="132" y="233"/>
                </a:lnTo>
                <a:lnTo>
                  <a:pt x="132" y="234"/>
                </a:lnTo>
                <a:lnTo>
                  <a:pt x="132" y="237"/>
                </a:lnTo>
                <a:lnTo>
                  <a:pt x="132" y="238"/>
                </a:lnTo>
                <a:lnTo>
                  <a:pt x="132" y="241"/>
                </a:lnTo>
                <a:lnTo>
                  <a:pt x="132" y="242"/>
                </a:lnTo>
                <a:lnTo>
                  <a:pt x="132" y="243"/>
                </a:lnTo>
                <a:lnTo>
                  <a:pt x="123" y="243"/>
                </a:lnTo>
                <a:lnTo>
                  <a:pt x="122" y="243"/>
                </a:lnTo>
                <a:lnTo>
                  <a:pt x="122" y="242"/>
                </a:lnTo>
                <a:lnTo>
                  <a:pt x="119" y="242"/>
                </a:lnTo>
                <a:lnTo>
                  <a:pt x="117" y="242"/>
                </a:lnTo>
                <a:lnTo>
                  <a:pt x="117" y="243"/>
                </a:lnTo>
                <a:lnTo>
                  <a:pt x="117" y="244"/>
                </a:lnTo>
                <a:lnTo>
                  <a:pt x="117" y="245"/>
                </a:lnTo>
                <a:lnTo>
                  <a:pt x="117" y="246"/>
                </a:lnTo>
                <a:lnTo>
                  <a:pt x="117" y="248"/>
                </a:lnTo>
                <a:lnTo>
                  <a:pt x="116" y="248"/>
                </a:lnTo>
                <a:lnTo>
                  <a:pt x="115" y="248"/>
                </a:lnTo>
                <a:lnTo>
                  <a:pt x="115" y="249"/>
                </a:lnTo>
                <a:lnTo>
                  <a:pt x="114" y="249"/>
                </a:lnTo>
                <a:lnTo>
                  <a:pt x="115" y="249"/>
                </a:lnTo>
                <a:lnTo>
                  <a:pt x="115" y="250"/>
                </a:lnTo>
                <a:lnTo>
                  <a:pt x="114" y="250"/>
                </a:lnTo>
                <a:lnTo>
                  <a:pt x="112" y="250"/>
                </a:lnTo>
                <a:lnTo>
                  <a:pt x="112" y="251"/>
                </a:lnTo>
                <a:lnTo>
                  <a:pt x="112" y="252"/>
                </a:lnTo>
                <a:lnTo>
                  <a:pt x="112" y="254"/>
                </a:lnTo>
                <a:lnTo>
                  <a:pt x="112" y="256"/>
                </a:lnTo>
                <a:lnTo>
                  <a:pt x="112" y="257"/>
                </a:lnTo>
                <a:lnTo>
                  <a:pt x="112" y="258"/>
                </a:lnTo>
                <a:lnTo>
                  <a:pt x="112" y="260"/>
                </a:lnTo>
                <a:lnTo>
                  <a:pt x="112" y="262"/>
                </a:lnTo>
                <a:lnTo>
                  <a:pt x="112" y="263"/>
                </a:lnTo>
                <a:lnTo>
                  <a:pt x="112" y="265"/>
                </a:lnTo>
                <a:lnTo>
                  <a:pt x="112" y="266"/>
                </a:lnTo>
                <a:lnTo>
                  <a:pt x="112" y="268"/>
                </a:lnTo>
                <a:lnTo>
                  <a:pt x="112" y="269"/>
                </a:lnTo>
                <a:lnTo>
                  <a:pt x="112" y="270"/>
                </a:lnTo>
                <a:lnTo>
                  <a:pt x="112" y="271"/>
                </a:lnTo>
                <a:lnTo>
                  <a:pt x="112" y="273"/>
                </a:lnTo>
                <a:lnTo>
                  <a:pt x="112" y="274"/>
                </a:lnTo>
                <a:lnTo>
                  <a:pt x="112" y="275"/>
                </a:lnTo>
                <a:lnTo>
                  <a:pt x="112" y="276"/>
                </a:lnTo>
                <a:lnTo>
                  <a:pt x="112" y="278"/>
                </a:lnTo>
                <a:lnTo>
                  <a:pt x="112" y="279"/>
                </a:lnTo>
                <a:lnTo>
                  <a:pt x="112" y="280"/>
                </a:lnTo>
                <a:lnTo>
                  <a:pt x="112" y="282"/>
                </a:lnTo>
                <a:lnTo>
                  <a:pt x="112" y="283"/>
                </a:lnTo>
                <a:lnTo>
                  <a:pt x="112" y="284"/>
                </a:lnTo>
                <a:lnTo>
                  <a:pt x="112" y="285"/>
                </a:lnTo>
                <a:lnTo>
                  <a:pt x="112" y="286"/>
                </a:lnTo>
                <a:lnTo>
                  <a:pt x="112" y="287"/>
                </a:lnTo>
                <a:lnTo>
                  <a:pt x="112" y="288"/>
                </a:lnTo>
                <a:lnTo>
                  <a:pt x="112" y="290"/>
                </a:lnTo>
                <a:lnTo>
                  <a:pt x="112" y="291"/>
                </a:lnTo>
                <a:lnTo>
                  <a:pt x="112" y="292"/>
                </a:lnTo>
                <a:lnTo>
                  <a:pt x="112" y="293"/>
                </a:lnTo>
                <a:lnTo>
                  <a:pt x="112" y="294"/>
                </a:lnTo>
                <a:lnTo>
                  <a:pt x="112" y="295"/>
                </a:lnTo>
                <a:lnTo>
                  <a:pt x="112" y="296"/>
                </a:lnTo>
                <a:lnTo>
                  <a:pt x="112" y="298"/>
                </a:lnTo>
                <a:lnTo>
                  <a:pt x="112" y="299"/>
                </a:lnTo>
                <a:lnTo>
                  <a:pt x="112" y="300"/>
                </a:lnTo>
                <a:lnTo>
                  <a:pt x="112" y="301"/>
                </a:lnTo>
                <a:lnTo>
                  <a:pt x="112" y="302"/>
                </a:lnTo>
                <a:lnTo>
                  <a:pt x="112" y="303"/>
                </a:lnTo>
                <a:lnTo>
                  <a:pt x="112" y="304"/>
                </a:lnTo>
                <a:lnTo>
                  <a:pt x="112" y="305"/>
                </a:lnTo>
                <a:lnTo>
                  <a:pt x="114" y="305"/>
                </a:lnTo>
                <a:lnTo>
                  <a:pt x="112" y="305"/>
                </a:lnTo>
                <a:lnTo>
                  <a:pt x="109" y="305"/>
                </a:lnTo>
                <a:lnTo>
                  <a:pt x="108" y="305"/>
                </a:lnTo>
                <a:lnTo>
                  <a:pt x="107" y="305"/>
                </a:lnTo>
                <a:lnTo>
                  <a:pt x="106" y="305"/>
                </a:lnTo>
                <a:lnTo>
                  <a:pt x="105" y="305"/>
                </a:lnTo>
                <a:lnTo>
                  <a:pt x="103" y="305"/>
                </a:lnTo>
                <a:lnTo>
                  <a:pt x="102" y="305"/>
                </a:lnTo>
                <a:lnTo>
                  <a:pt x="101" y="305"/>
                </a:lnTo>
                <a:lnTo>
                  <a:pt x="100" y="305"/>
                </a:lnTo>
                <a:lnTo>
                  <a:pt x="99" y="305"/>
                </a:lnTo>
                <a:lnTo>
                  <a:pt x="98" y="305"/>
                </a:lnTo>
                <a:lnTo>
                  <a:pt x="96" y="305"/>
                </a:lnTo>
                <a:lnTo>
                  <a:pt x="94" y="305"/>
                </a:lnTo>
                <a:lnTo>
                  <a:pt x="93" y="305"/>
                </a:lnTo>
                <a:lnTo>
                  <a:pt x="92" y="305"/>
                </a:lnTo>
                <a:lnTo>
                  <a:pt x="91" y="305"/>
                </a:lnTo>
                <a:lnTo>
                  <a:pt x="91" y="307"/>
                </a:lnTo>
                <a:lnTo>
                  <a:pt x="91" y="308"/>
                </a:lnTo>
                <a:lnTo>
                  <a:pt x="91" y="309"/>
                </a:lnTo>
                <a:lnTo>
                  <a:pt x="91" y="310"/>
                </a:lnTo>
                <a:lnTo>
                  <a:pt x="90" y="310"/>
                </a:lnTo>
                <a:lnTo>
                  <a:pt x="88" y="310"/>
                </a:lnTo>
                <a:lnTo>
                  <a:pt x="86" y="310"/>
                </a:lnTo>
                <a:lnTo>
                  <a:pt x="86" y="309"/>
                </a:lnTo>
                <a:lnTo>
                  <a:pt x="86" y="308"/>
                </a:lnTo>
                <a:lnTo>
                  <a:pt x="86" y="305"/>
                </a:lnTo>
                <a:lnTo>
                  <a:pt x="84" y="305"/>
                </a:lnTo>
                <a:lnTo>
                  <a:pt x="83" y="305"/>
                </a:lnTo>
                <a:lnTo>
                  <a:pt x="82" y="305"/>
                </a:lnTo>
                <a:lnTo>
                  <a:pt x="81" y="305"/>
                </a:lnTo>
                <a:lnTo>
                  <a:pt x="79" y="305"/>
                </a:lnTo>
                <a:lnTo>
                  <a:pt x="77" y="305"/>
                </a:lnTo>
                <a:lnTo>
                  <a:pt x="76" y="305"/>
                </a:lnTo>
                <a:lnTo>
                  <a:pt x="75" y="305"/>
                </a:lnTo>
                <a:lnTo>
                  <a:pt x="74" y="305"/>
                </a:lnTo>
                <a:lnTo>
                  <a:pt x="73" y="305"/>
                </a:lnTo>
                <a:lnTo>
                  <a:pt x="72" y="305"/>
                </a:lnTo>
                <a:lnTo>
                  <a:pt x="71" y="305"/>
                </a:lnTo>
                <a:lnTo>
                  <a:pt x="69" y="305"/>
                </a:lnTo>
                <a:lnTo>
                  <a:pt x="68" y="305"/>
                </a:lnTo>
                <a:lnTo>
                  <a:pt x="68" y="304"/>
                </a:lnTo>
                <a:lnTo>
                  <a:pt x="68" y="303"/>
                </a:lnTo>
                <a:lnTo>
                  <a:pt x="68" y="302"/>
                </a:lnTo>
                <a:lnTo>
                  <a:pt x="68" y="301"/>
                </a:lnTo>
                <a:lnTo>
                  <a:pt x="68" y="300"/>
                </a:lnTo>
                <a:lnTo>
                  <a:pt x="68" y="298"/>
                </a:lnTo>
                <a:lnTo>
                  <a:pt x="68" y="296"/>
                </a:lnTo>
                <a:lnTo>
                  <a:pt x="67" y="296"/>
                </a:lnTo>
                <a:lnTo>
                  <a:pt x="65" y="296"/>
                </a:lnTo>
                <a:lnTo>
                  <a:pt x="64" y="296"/>
                </a:lnTo>
                <a:lnTo>
                  <a:pt x="60" y="296"/>
                </a:lnTo>
                <a:lnTo>
                  <a:pt x="60" y="295"/>
                </a:lnTo>
                <a:lnTo>
                  <a:pt x="60" y="294"/>
                </a:lnTo>
                <a:lnTo>
                  <a:pt x="60" y="293"/>
                </a:lnTo>
                <a:lnTo>
                  <a:pt x="60" y="292"/>
                </a:lnTo>
                <a:lnTo>
                  <a:pt x="60" y="291"/>
                </a:lnTo>
                <a:lnTo>
                  <a:pt x="60" y="290"/>
                </a:lnTo>
                <a:lnTo>
                  <a:pt x="60" y="288"/>
                </a:lnTo>
                <a:lnTo>
                  <a:pt x="60" y="287"/>
                </a:lnTo>
                <a:lnTo>
                  <a:pt x="59" y="287"/>
                </a:lnTo>
                <a:lnTo>
                  <a:pt x="58" y="287"/>
                </a:lnTo>
                <a:lnTo>
                  <a:pt x="56" y="287"/>
                </a:lnTo>
                <a:lnTo>
                  <a:pt x="55" y="287"/>
                </a:lnTo>
                <a:lnTo>
                  <a:pt x="54" y="287"/>
                </a:lnTo>
                <a:lnTo>
                  <a:pt x="51" y="287"/>
                </a:lnTo>
                <a:lnTo>
                  <a:pt x="50" y="287"/>
                </a:lnTo>
                <a:lnTo>
                  <a:pt x="49" y="287"/>
                </a:lnTo>
                <a:lnTo>
                  <a:pt x="47" y="287"/>
                </a:lnTo>
                <a:lnTo>
                  <a:pt x="47" y="288"/>
                </a:lnTo>
                <a:lnTo>
                  <a:pt x="47" y="291"/>
                </a:lnTo>
                <a:lnTo>
                  <a:pt x="47" y="292"/>
                </a:lnTo>
                <a:lnTo>
                  <a:pt x="47" y="293"/>
                </a:lnTo>
                <a:lnTo>
                  <a:pt x="47" y="294"/>
                </a:lnTo>
                <a:lnTo>
                  <a:pt x="47" y="295"/>
                </a:lnTo>
                <a:lnTo>
                  <a:pt x="47" y="296"/>
                </a:lnTo>
                <a:lnTo>
                  <a:pt x="46" y="296"/>
                </a:lnTo>
                <a:lnTo>
                  <a:pt x="45" y="296"/>
                </a:lnTo>
                <a:lnTo>
                  <a:pt x="43" y="296"/>
                </a:lnTo>
                <a:lnTo>
                  <a:pt x="42" y="296"/>
                </a:lnTo>
                <a:lnTo>
                  <a:pt x="41" y="296"/>
                </a:lnTo>
                <a:lnTo>
                  <a:pt x="40" y="296"/>
                </a:lnTo>
                <a:lnTo>
                  <a:pt x="37" y="296"/>
                </a:lnTo>
                <a:lnTo>
                  <a:pt x="36" y="296"/>
                </a:lnTo>
                <a:lnTo>
                  <a:pt x="33" y="296"/>
                </a:lnTo>
                <a:lnTo>
                  <a:pt x="32" y="296"/>
                </a:lnTo>
                <a:lnTo>
                  <a:pt x="29" y="296"/>
                </a:lnTo>
                <a:lnTo>
                  <a:pt x="25" y="296"/>
                </a:lnTo>
                <a:lnTo>
                  <a:pt x="24" y="296"/>
                </a:lnTo>
                <a:lnTo>
                  <a:pt x="23" y="296"/>
                </a:lnTo>
                <a:lnTo>
                  <a:pt x="22" y="296"/>
                </a:lnTo>
                <a:lnTo>
                  <a:pt x="20" y="296"/>
                </a:lnTo>
                <a:lnTo>
                  <a:pt x="19" y="295"/>
                </a:lnTo>
                <a:lnTo>
                  <a:pt x="19" y="294"/>
                </a:lnTo>
                <a:lnTo>
                  <a:pt x="17" y="293"/>
                </a:lnTo>
                <a:lnTo>
                  <a:pt x="16" y="293"/>
                </a:lnTo>
                <a:lnTo>
                  <a:pt x="16" y="292"/>
                </a:lnTo>
                <a:lnTo>
                  <a:pt x="15" y="291"/>
                </a:lnTo>
                <a:lnTo>
                  <a:pt x="14" y="290"/>
                </a:lnTo>
                <a:lnTo>
                  <a:pt x="14" y="288"/>
                </a:lnTo>
                <a:lnTo>
                  <a:pt x="13" y="287"/>
                </a:lnTo>
                <a:lnTo>
                  <a:pt x="12" y="286"/>
                </a:lnTo>
                <a:lnTo>
                  <a:pt x="11" y="285"/>
                </a:lnTo>
                <a:lnTo>
                  <a:pt x="11" y="284"/>
                </a:lnTo>
                <a:lnTo>
                  <a:pt x="10" y="283"/>
                </a:lnTo>
                <a:lnTo>
                  <a:pt x="8" y="282"/>
                </a:lnTo>
                <a:lnTo>
                  <a:pt x="7" y="279"/>
                </a:lnTo>
                <a:lnTo>
                  <a:pt x="6" y="278"/>
                </a:lnTo>
                <a:lnTo>
                  <a:pt x="4" y="275"/>
                </a:lnTo>
                <a:lnTo>
                  <a:pt x="3" y="274"/>
                </a:lnTo>
                <a:lnTo>
                  <a:pt x="2" y="273"/>
                </a:lnTo>
                <a:lnTo>
                  <a:pt x="0" y="271"/>
                </a:lnTo>
                <a:lnTo>
                  <a:pt x="0" y="270"/>
                </a:lnTo>
                <a:close/>
                <a:moveTo>
                  <a:pt x="77" y="220"/>
                </a:moveTo>
                <a:lnTo>
                  <a:pt x="79" y="220"/>
                </a:lnTo>
                <a:lnTo>
                  <a:pt x="80" y="220"/>
                </a:lnTo>
                <a:lnTo>
                  <a:pt x="81" y="220"/>
                </a:lnTo>
                <a:lnTo>
                  <a:pt x="81" y="219"/>
                </a:lnTo>
                <a:lnTo>
                  <a:pt x="81" y="218"/>
                </a:lnTo>
                <a:lnTo>
                  <a:pt x="80" y="218"/>
                </a:lnTo>
                <a:lnTo>
                  <a:pt x="80" y="219"/>
                </a:lnTo>
                <a:lnTo>
                  <a:pt x="79" y="219"/>
                </a:lnTo>
                <a:lnTo>
                  <a:pt x="77" y="219"/>
                </a:lnTo>
                <a:lnTo>
                  <a:pt x="77" y="220"/>
                </a:lnTo>
                <a:close/>
                <a:moveTo>
                  <a:pt x="85" y="228"/>
                </a:moveTo>
                <a:lnTo>
                  <a:pt x="86" y="228"/>
                </a:lnTo>
                <a:lnTo>
                  <a:pt x="88" y="228"/>
                </a:lnTo>
                <a:lnTo>
                  <a:pt x="88" y="227"/>
                </a:lnTo>
                <a:lnTo>
                  <a:pt x="88" y="226"/>
                </a:lnTo>
                <a:lnTo>
                  <a:pt x="86" y="226"/>
                </a:lnTo>
                <a:lnTo>
                  <a:pt x="85" y="226"/>
                </a:lnTo>
                <a:lnTo>
                  <a:pt x="85" y="227"/>
                </a:lnTo>
                <a:lnTo>
                  <a:pt x="85" y="228"/>
                </a:lnTo>
                <a:close/>
                <a:moveTo>
                  <a:pt x="85" y="225"/>
                </a:moveTo>
                <a:lnTo>
                  <a:pt x="86" y="225"/>
                </a:lnTo>
                <a:lnTo>
                  <a:pt x="86" y="224"/>
                </a:lnTo>
                <a:lnTo>
                  <a:pt x="85" y="224"/>
                </a:lnTo>
                <a:lnTo>
                  <a:pt x="85" y="225"/>
                </a:lnTo>
                <a:close/>
                <a:moveTo>
                  <a:pt x="85" y="229"/>
                </a:moveTo>
                <a:lnTo>
                  <a:pt x="85" y="231"/>
                </a:lnTo>
                <a:lnTo>
                  <a:pt x="86" y="231"/>
                </a:lnTo>
                <a:lnTo>
                  <a:pt x="88" y="231"/>
                </a:lnTo>
                <a:lnTo>
                  <a:pt x="88" y="229"/>
                </a:lnTo>
                <a:lnTo>
                  <a:pt x="85" y="229"/>
                </a:lnTo>
                <a:close/>
                <a:moveTo>
                  <a:pt x="85" y="231"/>
                </a:moveTo>
                <a:lnTo>
                  <a:pt x="88" y="231"/>
                </a:lnTo>
                <a:lnTo>
                  <a:pt x="86" y="231"/>
                </a:lnTo>
                <a:lnTo>
                  <a:pt x="85" y="231"/>
                </a:lnTo>
                <a:close/>
                <a:moveTo>
                  <a:pt x="88" y="233"/>
                </a:moveTo>
                <a:lnTo>
                  <a:pt x="89" y="233"/>
                </a:lnTo>
                <a:lnTo>
                  <a:pt x="88" y="233"/>
                </a:lnTo>
                <a:close/>
                <a:moveTo>
                  <a:pt x="89" y="232"/>
                </a:moveTo>
                <a:lnTo>
                  <a:pt x="90" y="232"/>
                </a:lnTo>
                <a:lnTo>
                  <a:pt x="90" y="231"/>
                </a:lnTo>
                <a:lnTo>
                  <a:pt x="89" y="231"/>
                </a:lnTo>
                <a:lnTo>
                  <a:pt x="89" y="232"/>
                </a:lnTo>
                <a:close/>
                <a:moveTo>
                  <a:pt x="246" y="161"/>
                </a:moveTo>
                <a:lnTo>
                  <a:pt x="248" y="161"/>
                </a:lnTo>
                <a:lnTo>
                  <a:pt x="252" y="161"/>
                </a:lnTo>
                <a:lnTo>
                  <a:pt x="253" y="161"/>
                </a:lnTo>
                <a:lnTo>
                  <a:pt x="254" y="161"/>
                </a:lnTo>
                <a:lnTo>
                  <a:pt x="254" y="158"/>
                </a:lnTo>
                <a:lnTo>
                  <a:pt x="255" y="158"/>
                </a:lnTo>
                <a:lnTo>
                  <a:pt x="255" y="157"/>
                </a:lnTo>
                <a:lnTo>
                  <a:pt x="254" y="157"/>
                </a:lnTo>
                <a:lnTo>
                  <a:pt x="253" y="157"/>
                </a:lnTo>
                <a:lnTo>
                  <a:pt x="250" y="157"/>
                </a:lnTo>
                <a:lnTo>
                  <a:pt x="250" y="158"/>
                </a:lnTo>
                <a:lnTo>
                  <a:pt x="249" y="158"/>
                </a:lnTo>
                <a:lnTo>
                  <a:pt x="249" y="159"/>
                </a:lnTo>
                <a:lnTo>
                  <a:pt x="248" y="159"/>
                </a:lnTo>
                <a:lnTo>
                  <a:pt x="247" y="159"/>
                </a:lnTo>
                <a:lnTo>
                  <a:pt x="247" y="160"/>
                </a:lnTo>
                <a:lnTo>
                  <a:pt x="246" y="160"/>
                </a:lnTo>
                <a:lnTo>
                  <a:pt x="246" y="161"/>
                </a:lnTo>
                <a:close/>
                <a:moveTo>
                  <a:pt x="255" y="152"/>
                </a:moveTo>
                <a:lnTo>
                  <a:pt x="255" y="153"/>
                </a:lnTo>
                <a:lnTo>
                  <a:pt x="255" y="152"/>
                </a:lnTo>
                <a:lnTo>
                  <a:pt x="255" y="151"/>
                </a:lnTo>
                <a:lnTo>
                  <a:pt x="255" y="150"/>
                </a:lnTo>
                <a:lnTo>
                  <a:pt x="256" y="150"/>
                </a:lnTo>
                <a:lnTo>
                  <a:pt x="256" y="149"/>
                </a:lnTo>
                <a:lnTo>
                  <a:pt x="257" y="149"/>
                </a:lnTo>
                <a:lnTo>
                  <a:pt x="257" y="148"/>
                </a:lnTo>
                <a:lnTo>
                  <a:pt x="258" y="146"/>
                </a:lnTo>
                <a:lnTo>
                  <a:pt x="256" y="148"/>
                </a:lnTo>
                <a:lnTo>
                  <a:pt x="255" y="149"/>
                </a:lnTo>
                <a:lnTo>
                  <a:pt x="255" y="152"/>
                </a:lnTo>
                <a:close/>
                <a:moveTo>
                  <a:pt x="261" y="87"/>
                </a:moveTo>
                <a:lnTo>
                  <a:pt x="266" y="87"/>
                </a:lnTo>
                <a:lnTo>
                  <a:pt x="266" y="84"/>
                </a:lnTo>
                <a:lnTo>
                  <a:pt x="265" y="84"/>
                </a:lnTo>
                <a:lnTo>
                  <a:pt x="261" y="84"/>
                </a:lnTo>
                <a:lnTo>
                  <a:pt x="261" y="87"/>
                </a:lnTo>
                <a:close/>
                <a:moveTo>
                  <a:pt x="267" y="136"/>
                </a:moveTo>
                <a:lnTo>
                  <a:pt x="267" y="137"/>
                </a:lnTo>
                <a:lnTo>
                  <a:pt x="267" y="139"/>
                </a:lnTo>
                <a:lnTo>
                  <a:pt x="271" y="139"/>
                </a:lnTo>
                <a:lnTo>
                  <a:pt x="272" y="139"/>
                </a:lnTo>
                <a:lnTo>
                  <a:pt x="272" y="136"/>
                </a:lnTo>
                <a:lnTo>
                  <a:pt x="273" y="136"/>
                </a:lnTo>
                <a:lnTo>
                  <a:pt x="274" y="136"/>
                </a:lnTo>
                <a:lnTo>
                  <a:pt x="274" y="135"/>
                </a:lnTo>
                <a:lnTo>
                  <a:pt x="274" y="134"/>
                </a:lnTo>
                <a:lnTo>
                  <a:pt x="274" y="133"/>
                </a:lnTo>
                <a:lnTo>
                  <a:pt x="272" y="133"/>
                </a:lnTo>
                <a:lnTo>
                  <a:pt x="272" y="134"/>
                </a:lnTo>
                <a:lnTo>
                  <a:pt x="272" y="135"/>
                </a:lnTo>
                <a:lnTo>
                  <a:pt x="271" y="135"/>
                </a:lnTo>
                <a:lnTo>
                  <a:pt x="270" y="135"/>
                </a:lnTo>
                <a:lnTo>
                  <a:pt x="269" y="135"/>
                </a:lnTo>
                <a:lnTo>
                  <a:pt x="267" y="135"/>
                </a:lnTo>
                <a:lnTo>
                  <a:pt x="267" y="136"/>
                </a:lnTo>
                <a:close/>
                <a:moveTo>
                  <a:pt x="277" y="107"/>
                </a:moveTo>
                <a:lnTo>
                  <a:pt x="280" y="107"/>
                </a:lnTo>
                <a:lnTo>
                  <a:pt x="280" y="106"/>
                </a:lnTo>
                <a:lnTo>
                  <a:pt x="280" y="104"/>
                </a:lnTo>
                <a:lnTo>
                  <a:pt x="280" y="103"/>
                </a:lnTo>
                <a:lnTo>
                  <a:pt x="279" y="103"/>
                </a:lnTo>
                <a:lnTo>
                  <a:pt x="278" y="103"/>
                </a:lnTo>
                <a:lnTo>
                  <a:pt x="277" y="103"/>
                </a:lnTo>
                <a:lnTo>
                  <a:pt x="277" y="107"/>
                </a:lnTo>
                <a:close/>
                <a:moveTo>
                  <a:pt x="286" y="70"/>
                </a:moveTo>
                <a:lnTo>
                  <a:pt x="287" y="69"/>
                </a:lnTo>
                <a:lnTo>
                  <a:pt x="289" y="68"/>
                </a:lnTo>
                <a:lnTo>
                  <a:pt x="290" y="67"/>
                </a:lnTo>
                <a:lnTo>
                  <a:pt x="290" y="66"/>
                </a:lnTo>
                <a:lnTo>
                  <a:pt x="290" y="65"/>
                </a:lnTo>
                <a:lnTo>
                  <a:pt x="291" y="65"/>
                </a:lnTo>
                <a:lnTo>
                  <a:pt x="293" y="62"/>
                </a:lnTo>
                <a:lnTo>
                  <a:pt x="290" y="62"/>
                </a:lnTo>
                <a:lnTo>
                  <a:pt x="290" y="60"/>
                </a:lnTo>
                <a:lnTo>
                  <a:pt x="290" y="58"/>
                </a:lnTo>
                <a:lnTo>
                  <a:pt x="288" y="58"/>
                </a:lnTo>
                <a:lnTo>
                  <a:pt x="286" y="58"/>
                </a:lnTo>
                <a:lnTo>
                  <a:pt x="286" y="60"/>
                </a:lnTo>
                <a:lnTo>
                  <a:pt x="286" y="67"/>
                </a:lnTo>
                <a:lnTo>
                  <a:pt x="286" y="70"/>
                </a:lnTo>
                <a:close/>
              </a:path>
            </a:pathLst>
          </a:custGeom>
          <a:solidFill>
            <a:srgbClr val="4BACC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" name="Oval 25">
            <a:extLst>
              <a:ext uri="{FF2B5EF4-FFF2-40B4-BE49-F238E27FC236}">
                <a16:creationId xmlns:a16="http://schemas.microsoft.com/office/drawing/2014/main" id="{F95A95D2-416E-73FA-4031-46352598642C}"/>
              </a:ext>
            </a:extLst>
          </p:cNvPr>
          <p:cNvSpPr>
            <a:spLocks noChangeArrowheads="1"/>
          </p:cNvSpPr>
          <p:nvPr/>
        </p:nvSpPr>
        <p:spPr bwMode="gray">
          <a:xfrm>
            <a:off x="2814314" y="2416701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5" name="肘形连接符 164">
            <a:extLst>
              <a:ext uri="{FF2B5EF4-FFF2-40B4-BE49-F238E27FC236}">
                <a16:creationId xmlns:a16="http://schemas.microsoft.com/office/drawing/2014/main" id="{4EAB048B-C500-6441-BBE5-BB64FD6E5305}"/>
              </a:ext>
            </a:extLst>
          </p:cNvPr>
          <p:cNvCxnSpPr>
            <a:cxnSpLocks/>
            <a:stCxn id="6" idx="3"/>
            <a:endCxn id="4" idx="0"/>
          </p:cNvCxnSpPr>
          <p:nvPr/>
        </p:nvCxnSpPr>
        <p:spPr>
          <a:xfrm>
            <a:off x="1638799" y="2007546"/>
            <a:ext cx="1217723" cy="409155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6" name="圆角矩形 45">
            <a:extLst>
              <a:ext uri="{FF2B5EF4-FFF2-40B4-BE49-F238E27FC236}">
                <a16:creationId xmlns:a16="http://schemas.microsoft.com/office/drawing/2014/main" id="{6130D6DF-E6AB-4301-433E-3E7BD0F17F7F}"/>
              </a:ext>
            </a:extLst>
          </p:cNvPr>
          <p:cNvSpPr/>
          <p:nvPr/>
        </p:nvSpPr>
        <p:spPr>
          <a:xfrm>
            <a:off x="307509" y="1843565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North Las Vegas</a:t>
            </a:r>
          </a:p>
        </p:txBody>
      </p:sp>
      <p:sp>
        <p:nvSpPr>
          <p:cNvPr id="9" name="Oval 25">
            <a:extLst>
              <a:ext uri="{FF2B5EF4-FFF2-40B4-BE49-F238E27FC236}">
                <a16:creationId xmlns:a16="http://schemas.microsoft.com/office/drawing/2014/main" id="{C28F3DAE-D2B6-84F3-16FF-6A568B10B707}"/>
              </a:ext>
            </a:extLst>
          </p:cNvPr>
          <p:cNvSpPr>
            <a:spLocks noChangeArrowheads="1"/>
          </p:cNvSpPr>
          <p:nvPr/>
        </p:nvSpPr>
        <p:spPr bwMode="gray">
          <a:xfrm>
            <a:off x="2928614" y="2927241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0" name="肘形连接符 164">
            <a:extLst>
              <a:ext uri="{FF2B5EF4-FFF2-40B4-BE49-F238E27FC236}">
                <a16:creationId xmlns:a16="http://schemas.microsoft.com/office/drawing/2014/main" id="{B755B220-2FFC-38A6-690D-39ED7B0D17CD}"/>
              </a:ext>
            </a:extLst>
          </p:cNvPr>
          <p:cNvCxnSpPr>
            <a:cxnSpLocks/>
            <a:stCxn id="11" idx="3"/>
            <a:endCxn id="9" idx="4"/>
          </p:cNvCxnSpPr>
          <p:nvPr/>
        </p:nvCxnSpPr>
        <p:spPr>
          <a:xfrm flipV="1">
            <a:off x="2318232" y="3011656"/>
            <a:ext cx="652590" cy="880178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1" name="圆角矩形 45">
            <a:extLst>
              <a:ext uri="{FF2B5EF4-FFF2-40B4-BE49-F238E27FC236}">
                <a16:creationId xmlns:a16="http://schemas.microsoft.com/office/drawing/2014/main" id="{12F4FAA9-F284-E3E5-4B8D-5239E77AB1C0}"/>
              </a:ext>
            </a:extLst>
          </p:cNvPr>
          <p:cNvSpPr/>
          <p:nvPr/>
        </p:nvSpPr>
        <p:spPr>
          <a:xfrm>
            <a:off x="986942" y="3727853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Henderson</a:t>
            </a:r>
          </a:p>
        </p:txBody>
      </p:sp>
      <p:sp>
        <p:nvSpPr>
          <p:cNvPr id="15" name="Oval 25">
            <a:extLst>
              <a:ext uri="{FF2B5EF4-FFF2-40B4-BE49-F238E27FC236}">
                <a16:creationId xmlns:a16="http://schemas.microsoft.com/office/drawing/2014/main" id="{804B9889-E48B-5844-64C1-988D39F783AA}"/>
              </a:ext>
            </a:extLst>
          </p:cNvPr>
          <p:cNvSpPr>
            <a:spLocks noChangeArrowheads="1"/>
          </p:cNvSpPr>
          <p:nvPr/>
        </p:nvSpPr>
        <p:spPr bwMode="gray">
          <a:xfrm>
            <a:off x="2562854" y="2591961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6" name="肘形连接符 164">
            <a:extLst>
              <a:ext uri="{FF2B5EF4-FFF2-40B4-BE49-F238E27FC236}">
                <a16:creationId xmlns:a16="http://schemas.microsoft.com/office/drawing/2014/main" id="{B5737745-937F-682A-B32B-96E7A1E86F7F}"/>
              </a:ext>
            </a:extLst>
          </p:cNvPr>
          <p:cNvCxnSpPr>
            <a:cxnSpLocks/>
            <a:stCxn id="17" idx="3"/>
            <a:endCxn id="15" idx="4"/>
          </p:cNvCxnSpPr>
          <p:nvPr/>
        </p:nvCxnSpPr>
        <p:spPr>
          <a:xfrm flipV="1">
            <a:off x="1552736" y="2676376"/>
            <a:ext cx="1052326" cy="387277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7" name="圆角矩形 45">
            <a:extLst>
              <a:ext uri="{FF2B5EF4-FFF2-40B4-BE49-F238E27FC236}">
                <a16:creationId xmlns:a16="http://schemas.microsoft.com/office/drawing/2014/main" id="{D9808D01-71AA-F490-482E-F804347179BD}"/>
              </a:ext>
            </a:extLst>
          </p:cNvPr>
          <p:cNvSpPr/>
          <p:nvPr/>
        </p:nvSpPr>
        <p:spPr>
          <a:xfrm>
            <a:off x="221446" y="289967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Las Vegas</a:t>
            </a:r>
          </a:p>
        </p:txBody>
      </p:sp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id="{C79E7D33-AE68-C087-4306-51A68F8FE9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9675725"/>
              </p:ext>
            </p:extLst>
          </p:nvPr>
        </p:nvGraphicFramePr>
        <p:xfrm>
          <a:off x="4870589" y="1347614"/>
          <a:ext cx="3834839" cy="34643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72211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3C0B2-C3E2-BB41-145A-5F13346B5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03A90-F86B-EEF9-920A-FB7A1F8A6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Polk County, Florida: </a:t>
            </a:r>
            <a:br>
              <a:rPr lang="en-US" altLang="zh-CN" dirty="0"/>
            </a:br>
            <a:r>
              <a:rPr lang="en-US" altLang="zh-CN" dirty="0"/>
              <a:t>The Central Florida Connector</a:t>
            </a:r>
          </a:p>
        </p:txBody>
      </p:sp>
      <p:sp>
        <p:nvSpPr>
          <p:cNvPr id="1646" name="Freeform 1075">
            <a:extLst>
              <a:ext uri="{FF2B5EF4-FFF2-40B4-BE49-F238E27FC236}">
                <a16:creationId xmlns:a16="http://schemas.microsoft.com/office/drawing/2014/main" id="{EE9B2EB7-19E9-7D50-441D-43191BD912BF}"/>
              </a:ext>
            </a:extLst>
          </p:cNvPr>
          <p:cNvSpPr>
            <a:spLocks/>
          </p:cNvSpPr>
          <p:nvPr/>
        </p:nvSpPr>
        <p:spPr bwMode="auto">
          <a:xfrm>
            <a:off x="395536" y="1131590"/>
            <a:ext cx="4378989" cy="3672408"/>
          </a:xfrm>
          <a:custGeom>
            <a:avLst/>
            <a:gdLst>
              <a:gd name="T0" fmla="*/ 1820 w 2417"/>
              <a:gd name="T1" fmla="*/ 2016 h 2027"/>
              <a:gd name="T2" fmla="*/ 1385 w 2417"/>
              <a:gd name="T3" fmla="*/ 2016 h 2027"/>
              <a:gd name="T4" fmla="*/ 1114 w 2417"/>
              <a:gd name="T5" fmla="*/ 2017 h 2027"/>
              <a:gd name="T6" fmla="*/ 856 w 2417"/>
              <a:gd name="T7" fmla="*/ 2017 h 2027"/>
              <a:gd name="T8" fmla="*/ 682 w 2417"/>
              <a:gd name="T9" fmla="*/ 2017 h 2027"/>
              <a:gd name="T10" fmla="*/ 445 w 2417"/>
              <a:gd name="T11" fmla="*/ 2017 h 2027"/>
              <a:gd name="T12" fmla="*/ 243 w 2417"/>
              <a:gd name="T13" fmla="*/ 2017 h 2027"/>
              <a:gd name="T14" fmla="*/ 127 w 2417"/>
              <a:gd name="T15" fmla="*/ 1940 h 2027"/>
              <a:gd name="T16" fmla="*/ 127 w 2417"/>
              <a:gd name="T17" fmla="*/ 1639 h 2027"/>
              <a:gd name="T18" fmla="*/ 126 w 2417"/>
              <a:gd name="T19" fmla="*/ 1371 h 2027"/>
              <a:gd name="T20" fmla="*/ 125 w 2417"/>
              <a:gd name="T21" fmla="*/ 1149 h 2027"/>
              <a:gd name="T22" fmla="*/ 124 w 2417"/>
              <a:gd name="T23" fmla="*/ 1035 h 2027"/>
              <a:gd name="T24" fmla="*/ 124 w 2417"/>
              <a:gd name="T25" fmla="*/ 927 h 2027"/>
              <a:gd name="T26" fmla="*/ 123 w 2417"/>
              <a:gd name="T27" fmla="*/ 777 h 2027"/>
              <a:gd name="T28" fmla="*/ 1 w 2417"/>
              <a:gd name="T29" fmla="*/ 523 h 2027"/>
              <a:gd name="T30" fmla="*/ 125 w 2417"/>
              <a:gd name="T31" fmla="*/ 216 h 2027"/>
              <a:gd name="T32" fmla="*/ 159 w 2417"/>
              <a:gd name="T33" fmla="*/ 122 h 2027"/>
              <a:gd name="T34" fmla="*/ 207 w 2417"/>
              <a:gd name="T35" fmla="*/ 109 h 2027"/>
              <a:gd name="T36" fmla="*/ 247 w 2417"/>
              <a:gd name="T37" fmla="*/ 111 h 2027"/>
              <a:gd name="T38" fmla="*/ 305 w 2417"/>
              <a:gd name="T39" fmla="*/ 159 h 2027"/>
              <a:gd name="T40" fmla="*/ 519 w 2417"/>
              <a:gd name="T41" fmla="*/ 47 h 2027"/>
              <a:gd name="T42" fmla="*/ 1113 w 2417"/>
              <a:gd name="T43" fmla="*/ 41 h 2027"/>
              <a:gd name="T44" fmla="*/ 1196 w 2417"/>
              <a:gd name="T45" fmla="*/ 290 h 2027"/>
              <a:gd name="T46" fmla="*/ 1405 w 2417"/>
              <a:gd name="T47" fmla="*/ 379 h 2027"/>
              <a:gd name="T48" fmla="*/ 1612 w 2417"/>
              <a:gd name="T49" fmla="*/ 618 h 2027"/>
              <a:gd name="T50" fmla="*/ 1881 w 2417"/>
              <a:gd name="T51" fmla="*/ 795 h 2027"/>
              <a:gd name="T52" fmla="*/ 1864 w 2417"/>
              <a:gd name="T53" fmla="*/ 832 h 2027"/>
              <a:gd name="T54" fmla="*/ 1839 w 2417"/>
              <a:gd name="T55" fmla="*/ 860 h 2027"/>
              <a:gd name="T56" fmla="*/ 1840 w 2417"/>
              <a:gd name="T57" fmla="*/ 916 h 2027"/>
              <a:gd name="T58" fmla="*/ 1806 w 2417"/>
              <a:gd name="T59" fmla="*/ 957 h 2027"/>
              <a:gd name="T60" fmla="*/ 1788 w 2417"/>
              <a:gd name="T61" fmla="*/ 977 h 2027"/>
              <a:gd name="T62" fmla="*/ 1745 w 2417"/>
              <a:gd name="T63" fmla="*/ 940 h 2027"/>
              <a:gd name="T64" fmla="*/ 1688 w 2417"/>
              <a:gd name="T65" fmla="*/ 910 h 2027"/>
              <a:gd name="T66" fmla="*/ 1658 w 2417"/>
              <a:gd name="T67" fmla="*/ 865 h 2027"/>
              <a:gd name="T68" fmla="*/ 1610 w 2417"/>
              <a:gd name="T69" fmla="*/ 866 h 2027"/>
              <a:gd name="T70" fmla="*/ 1608 w 2417"/>
              <a:gd name="T71" fmla="*/ 911 h 2027"/>
              <a:gd name="T72" fmla="*/ 1655 w 2417"/>
              <a:gd name="T73" fmla="*/ 929 h 2027"/>
              <a:gd name="T74" fmla="*/ 1684 w 2417"/>
              <a:gd name="T75" fmla="*/ 971 h 2027"/>
              <a:gd name="T76" fmla="*/ 1714 w 2417"/>
              <a:gd name="T77" fmla="*/ 1021 h 2027"/>
              <a:gd name="T78" fmla="*/ 1784 w 2417"/>
              <a:gd name="T79" fmla="*/ 1012 h 2027"/>
              <a:gd name="T80" fmla="*/ 1799 w 2417"/>
              <a:gd name="T81" fmla="*/ 1070 h 2027"/>
              <a:gd name="T82" fmla="*/ 1880 w 2417"/>
              <a:gd name="T83" fmla="*/ 1132 h 2027"/>
              <a:gd name="T84" fmla="*/ 1906 w 2417"/>
              <a:gd name="T85" fmla="*/ 1182 h 2027"/>
              <a:gd name="T86" fmla="*/ 1902 w 2417"/>
              <a:gd name="T87" fmla="*/ 1215 h 2027"/>
              <a:gd name="T88" fmla="*/ 1952 w 2417"/>
              <a:gd name="T89" fmla="*/ 1225 h 2027"/>
              <a:gd name="T90" fmla="*/ 1961 w 2417"/>
              <a:gd name="T91" fmla="*/ 1293 h 2027"/>
              <a:gd name="T92" fmla="*/ 1987 w 2417"/>
              <a:gd name="T93" fmla="*/ 1383 h 2027"/>
              <a:gd name="T94" fmla="*/ 2004 w 2417"/>
              <a:gd name="T95" fmla="*/ 1414 h 2027"/>
              <a:gd name="T96" fmla="*/ 2076 w 2417"/>
              <a:gd name="T97" fmla="*/ 1447 h 2027"/>
              <a:gd name="T98" fmla="*/ 2122 w 2417"/>
              <a:gd name="T99" fmla="*/ 1462 h 2027"/>
              <a:gd name="T100" fmla="*/ 2160 w 2417"/>
              <a:gd name="T101" fmla="*/ 1462 h 2027"/>
              <a:gd name="T102" fmla="*/ 2218 w 2417"/>
              <a:gd name="T103" fmla="*/ 1521 h 2027"/>
              <a:gd name="T104" fmla="*/ 2245 w 2417"/>
              <a:gd name="T105" fmla="*/ 1580 h 2027"/>
              <a:gd name="T106" fmla="*/ 2293 w 2417"/>
              <a:gd name="T107" fmla="*/ 1656 h 2027"/>
              <a:gd name="T108" fmla="*/ 2311 w 2417"/>
              <a:gd name="T109" fmla="*/ 1701 h 2027"/>
              <a:gd name="T110" fmla="*/ 2313 w 2417"/>
              <a:gd name="T111" fmla="*/ 1735 h 2027"/>
              <a:gd name="T112" fmla="*/ 2329 w 2417"/>
              <a:gd name="T113" fmla="*/ 1771 h 2027"/>
              <a:gd name="T114" fmla="*/ 2338 w 2417"/>
              <a:gd name="T115" fmla="*/ 1798 h 2027"/>
              <a:gd name="T116" fmla="*/ 2373 w 2417"/>
              <a:gd name="T117" fmla="*/ 1830 h 2027"/>
              <a:gd name="T118" fmla="*/ 2371 w 2417"/>
              <a:gd name="T119" fmla="*/ 1869 h 2027"/>
              <a:gd name="T120" fmla="*/ 2381 w 2417"/>
              <a:gd name="T121" fmla="*/ 1919 h 2027"/>
              <a:gd name="T122" fmla="*/ 2398 w 2417"/>
              <a:gd name="T123" fmla="*/ 1962 h 2027"/>
              <a:gd name="T124" fmla="*/ 2400 w 2417"/>
              <a:gd name="T125" fmla="*/ 2023 h 20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417" h="2027">
                <a:moveTo>
                  <a:pt x="2390" y="2027"/>
                </a:moveTo>
                <a:lnTo>
                  <a:pt x="2389" y="2027"/>
                </a:lnTo>
                <a:lnTo>
                  <a:pt x="2366" y="2025"/>
                </a:lnTo>
                <a:lnTo>
                  <a:pt x="2365" y="2025"/>
                </a:lnTo>
                <a:lnTo>
                  <a:pt x="2364" y="2025"/>
                </a:lnTo>
                <a:lnTo>
                  <a:pt x="2320" y="2025"/>
                </a:lnTo>
                <a:lnTo>
                  <a:pt x="2319" y="2025"/>
                </a:lnTo>
                <a:lnTo>
                  <a:pt x="2317" y="2025"/>
                </a:lnTo>
                <a:lnTo>
                  <a:pt x="2307" y="2025"/>
                </a:lnTo>
                <a:lnTo>
                  <a:pt x="2305" y="2025"/>
                </a:lnTo>
                <a:lnTo>
                  <a:pt x="2296" y="2024"/>
                </a:lnTo>
                <a:lnTo>
                  <a:pt x="2277" y="2024"/>
                </a:lnTo>
                <a:lnTo>
                  <a:pt x="2276" y="2024"/>
                </a:lnTo>
                <a:lnTo>
                  <a:pt x="2273" y="2024"/>
                </a:lnTo>
                <a:lnTo>
                  <a:pt x="2268" y="2024"/>
                </a:lnTo>
                <a:lnTo>
                  <a:pt x="2264" y="2024"/>
                </a:lnTo>
                <a:lnTo>
                  <a:pt x="2263" y="2024"/>
                </a:lnTo>
                <a:lnTo>
                  <a:pt x="2262" y="2024"/>
                </a:lnTo>
                <a:lnTo>
                  <a:pt x="2260" y="2024"/>
                </a:lnTo>
                <a:lnTo>
                  <a:pt x="2259" y="2024"/>
                </a:lnTo>
                <a:lnTo>
                  <a:pt x="2257" y="2024"/>
                </a:lnTo>
                <a:lnTo>
                  <a:pt x="2229" y="2023"/>
                </a:lnTo>
                <a:lnTo>
                  <a:pt x="2228" y="2023"/>
                </a:lnTo>
                <a:lnTo>
                  <a:pt x="2227" y="2023"/>
                </a:lnTo>
                <a:lnTo>
                  <a:pt x="2219" y="2023"/>
                </a:lnTo>
                <a:lnTo>
                  <a:pt x="2215" y="2022"/>
                </a:lnTo>
                <a:lnTo>
                  <a:pt x="2199" y="2022"/>
                </a:lnTo>
                <a:lnTo>
                  <a:pt x="2188" y="2022"/>
                </a:lnTo>
                <a:lnTo>
                  <a:pt x="2187" y="2022"/>
                </a:lnTo>
                <a:lnTo>
                  <a:pt x="2184" y="2022"/>
                </a:lnTo>
                <a:lnTo>
                  <a:pt x="2169" y="2021"/>
                </a:lnTo>
                <a:lnTo>
                  <a:pt x="2123" y="2020"/>
                </a:lnTo>
                <a:lnTo>
                  <a:pt x="2090" y="2019"/>
                </a:lnTo>
                <a:lnTo>
                  <a:pt x="2064" y="2019"/>
                </a:lnTo>
                <a:lnTo>
                  <a:pt x="2020" y="2019"/>
                </a:lnTo>
                <a:lnTo>
                  <a:pt x="1992" y="2017"/>
                </a:lnTo>
                <a:lnTo>
                  <a:pt x="1969" y="2017"/>
                </a:lnTo>
                <a:lnTo>
                  <a:pt x="1968" y="2017"/>
                </a:lnTo>
                <a:lnTo>
                  <a:pt x="1952" y="2017"/>
                </a:lnTo>
                <a:lnTo>
                  <a:pt x="1944" y="2017"/>
                </a:lnTo>
                <a:lnTo>
                  <a:pt x="1936" y="2017"/>
                </a:lnTo>
                <a:lnTo>
                  <a:pt x="1910" y="2017"/>
                </a:lnTo>
                <a:lnTo>
                  <a:pt x="1908" y="2017"/>
                </a:lnTo>
                <a:lnTo>
                  <a:pt x="1903" y="2017"/>
                </a:lnTo>
                <a:lnTo>
                  <a:pt x="1902" y="2017"/>
                </a:lnTo>
                <a:lnTo>
                  <a:pt x="1901" y="2017"/>
                </a:lnTo>
                <a:lnTo>
                  <a:pt x="1897" y="2017"/>
                </a:lnTo>
                <a:lnTo>
                  <a:pt x="1893" y="2017"/>
                </a:lnTo>
                <a:lnTo>
                  <a:pt x="1891" y="2017"/>
                </a:lnTo>
                <a:lnTo>
                  <a:pt x="1889" y="2017"/>
                </a:lnTo>
                <a:lnTo>
                  <a:pt x="1886" y="2017"/>
                </a:lnTo>
                <a:lnTo>
                  <a:pt x="1880" y="2017"/>
                </a:lnTo>
                <a:lnTo>
                  <a:pt x="1876" y="2017"/>
                </a:lnTo>
                <a:lnTo>
                  <a:pt x="1866" y="2017"/>
                </a:lnTo>
                <a:lnTo>
                  <a:pt x="1865" y="2017"/>
                </a:lnTo>
                <a:lnTo>
                  <a:pt x="1862" y="2017"/>
                </a:lnTo>
                <a:lnTo>
                  <a:pt x="1846" y="2016"/>
                </a:lnTo>
                <a:lnTo>
                  <a:pt x="1831" y="2016"/>
                </a:lnTo>
                <a:lnTo>
                  <a:pt x="1820" y="2016"/>
                </a:lnTo>
                <a:lnTo>
                  <a:pt x="1813" y="2016"/>
                </a:lnTo>
                <a:lnTo>
                  <a:pt x="1742" y="2016"/>
                </a:lnTo>
                <a:lnTo>
                  <a:pt x="1718" y="2016"/>
                </a:lnTo>
                <a:lnTo>
                  <a:pt x="1709" y="2016"/>
                </a:lnTo>
                <a:lnTo>
                  <a:pt x="1701" y="2016"/>
                </a:lnTo>
                <a:lnTo>
                  <a:pt x="1700" y="2016"/>
                </a:lnTo>
                <a:lnTo>
                  <a:pt x="1694" y="2016"/>
                </a:lnTo>
                <a:lnTo>
                  <a:pt x="1688" y="2016"/>
                </a:lnTo>
                <a:lnTo>
                  <a:pt x="1682" y="2016"/>
                </a:lnTo>
                <a:lnTo>
                  <a:pt x="1669" y="2016"/>
                </a:lnTo>
                <a:lnTo>
                  <a:pt x="1649" y="2016"/>
                </a:lnTo>
                <a:lnTo>
                  <a:pt x="1636" y="2016"/>
                </a:lnTo>
                <a:lnTo>
                  <a:pt x="1624" y="2016"/>
                </a:lnTo>
                <a:lnTo>
                  <a:pt x="1623" y="2016"/>
                </a:lnTo>
                <a:lnTo>
                  <a:pt x="1610" y="2016"/>
                </a:lnTo>
                <a:lnTo>
                  <a:pt x="1588" y="2016"/>
                </a:lnTo>
                <a:lnTo>
                  <a:pt x="1572" y="2016"/>
                </a:lnTo>
                <a:lnTo>
                  <a:pt x="1567" y="2016"/>
                </a:lnTo>
                <a:lnTo>
                  <a:pt x="1564" y="2016"/>
                </a:lnTo>
                <a:lnTo>
                  <a:pt x="1558" y="2016"/>
                </a:lnTo>
                <a:lnTo>
                  <a:pt x="1556" y="2016"/>
                </a:lnTo>
                <a:lnTo>
                  <a:pt x="1555" y="2016"/>
                </a:lnTo>
                <a:lnTo>
                  <a:pt x="1548" y="2016"/>
                </a:lnTo>
                <a:lnTo>
                  <a:pt x="1546" y="2016"/>
                </a:lnTo>
                <a:lnTo>
                  <a:pt x="1541" y="2016"/>
                </a:lnTo>
                <a:lnTo>
                  <a:pt x="1540" y="2016"/>
                </a:lnTo>
                <a:lnTo>
                  <a:pt x="1538" y="2016"/>
                </a:lnTo>
                <a:lnTo>
                  <a:pt x="1530" y="2016"/>
                </a:lnTo>
                <a:lnTo>
                  <a:pt x="1507" y="2016"/>
                </a:lnTo>
                <a:lnTo>
                  <a:pt x="1503" y="2016"/>
                </a:lnTo>
                <a:lnTo>
                  <a:pt x="1496" y="2017"/>
                </a:lnTo>
                <a:lnTo>
                  <a:pt x="1495" y="2017"/>
                </a:lnTo>
                <a:lnTo>
                  <a:pt x="1487" y="2017"/>
                </a:lnTo>
                <a:lnTo>
                  <a:pt x="1479" y="2017"/>
                </a:lnTo>
                <a:lnTo>
                  <a:pt x="1472" y="2017"/>
                </a:lnTo>
                <a:lnTo>
                  <a:pt x="1471" y="2017"/>
                </a:lnTo>
                <a:lnTo>
                  <a:pt x="1470" y="2017"/>
                </a:lnTo>
                <a:lnTo>
                  <a:pt x="1467" y="2017"/>
                </a:lnTo>
                <a:lnTo>
                  <a:pt x="1461" y="2017"/>
                </a:lnTo>
                <a:lnTo>
                  <a:pt x="1460" y="2017"/>
                </a:lnTo>
                <a:lnTo>
                  <a:pt x="1451" y="2017"/>
                </a:lnTo>
                <a:lnTo>
                  <a:pt x="1446" y="2017"/>
                </a:lnTo>
                <a:lnTo>
                  <a:pt x="1437" y="2017"/>
                </a:lnTo>
                <a:lnTo>
                  <a:pt x="1428" y="2017"/>
                </a:lnTo>
                <a:lnTo>
                  <a:pt x="1427" y="2016"/>
                </a:lnTo>
                <a:lnTo>
                  <a:pt x="1426" y="2016"/>
                </a:lnTo>
                <a:lnTo>
                  <a:pt x="1425" y="2016"/>
                </a:lnTo>
                <a:lnTo>
                  <a:pt x="1424" y="2016"/>
                </a:lnTo>
                <a:lnTo>
                  <a:pt x="1423" y="2016"/>
                </a:lnTo>
                <a:lnTo>
                  <a:pt x="1422" y="2016"/>
                </a:lnTo>
                <a:lnTo>
                  <a:pt x="1419" y="2016"/>
                </a:lnTo>
                <a:lnTo>
                  <a:pt x="1418" y="2016"/>
                </a:lnTo>
                <a:lnTo>
                  <a:pt x="1400" y="2016"/>
                </a:lnTo>
                <a:lnTo>
                  <a:pt x="1395" y="2016"/>
                </a:lnTo>
                <a:lnTo>
                  <a:pt x="1394" y="2016"/>
                </a:lnTo>
                <a:lnTo>
                  <a:pt x="1393" y="2016"/>
                </a:lnTo>
                <a:lnTo>
                  <a:pt x="1392" y="2016"/>
                </a:lnTo>
                <a:lnTo>
                  <a:pt x="1391" y="2016"/>
                </a:lnTo>
                <a:lnTo>
                  <a:pt x="1385" y="2016"/>
                </a:lnTo>
                <a:lnTo>
                  <a:pt x="1379" y="2016"/>
                </a:lnTo>
                <a:lnTo>
                  <a:pt x="1377" y="2016"/>
                </a:lnTo>
                <a:lnTo>
                  <a:pt x="1375" y="2016"/>
                </a:lnTo>
                <a:lnTo>
                  <a:pt x="1367" y="2016"/>
                </a:lnTo>
                <a:lnTo>
                  <a:pt x="1366" y="2016"/>
                </a:lnTo>
                <a:lnTo>
                  <a:pt x="1365" y="2016"/>
                </a:lnTo>
                <a:lnTo>
                  <a:pt x="1355" y="2016"/>
                </a:lnTo>
                <a:lnTo>
                  <a:pt x="1350" y="2016"/>
                </a:lnTo>
                <a:lnTo>
                  <a:pt x="1346" y="2016"/>
                </a:lnTo>
                <a:lnTo>
                  <a:pt x="1345" y="2016"/>
                </a:lnTo>
                <a:lnTo>
                  <a:pt x="1337" y="2016"/>
                </a:lnTo>
                <a:lnTo>
                  <a:pt x="1310" y="2016"/>
                </a:lnTo>
                <a:lnTo>
                  <a:pt x="1300" y="2016"/>
                </a:lnTo>
                <a:lnTo>
                  <a:pt x="1298" y="2016"/>
                </a:lnTo>
                <a:lnTo>
                  <a:pt x="1289" y="2016"/>
                </a:lnTo>
                <a:lnTo>
                  <a:pt x="1287" y="2016"/>
                </a:lnTo>
                <a:lnTo>
                  <a:pt x="1282" y="2016"/>
                </a:lnTo>
                <a:lnTo>
                  <a:pt x="1269" y="2016"/>
                </a:lnTo>
                <a:lnTo>
                  <a:pt x="1264" y="2017"/>
                </a:lnTo>
                <a:lnTo>
                  <a:pt x="1262" y="2017"/>
                </a:lnTo>
                <a:lnTo>
                  <a:pt x="1257" y="2017"/>
                </a:lnTo>
                <a:lnTo>
                  <a:pt x="1255" y="2017"/>
                </a:lnTo>
                <a:lnTo>
                  <a:pt x="1248" y="2017"/>
                </a:lnTo>
                <a:lnTo>
                  <a:pt x="1227" y="2017"/>
                </a:lnTo>
                <a:lnTo>
                  <a:pt x="1220" y="2017"/>
                </a:lnTo>
                <a:lnTo>
                  <a:pt x="1218" y="2017"/>
                </a:lnTo>
                <a:lnTo>
                  <a:pt x="1216" y="2016"/>
                </a:lnTo>
                <a:lnTo>
                  <a:pt x="1213" y="2017"/>
                </a:lnTo>
                <a:lnTo>
                  <a:pt x="1212" y="2017"/>
                </a:lnTo>
                <a:lnTo>
                  <a:pt x="1211" y="2017"/>
                </a:lnTo>
                <a:lnTo>
                  <a:pt x="1209" y="2017"/>
                </a:lnTo>
                <a:lnTo>
                  <a:pt x="1204" y="2017"/>
                </a:lnTo>
                <a:lnTo>
                  <a:pt x="1203" y="2017"/>
                </a:lnTo>
                <a:lnTo>
                  <a:pt x="1201" y="2017"/>
                </a:lnTo>
                <a:lnTo>
                  <a:pt x="1200" y="2017"/>
                </a:lnTo>
                <a:lnTo>
                  <a:pt x="1196" y="2017"/>
                </a:lnTo>
                <a:lnTo>
                  <a:pt x="1194" y="2017"/>
                </a:lnTo>
                <a:lnTo>
                  <a:pt x="1193" y="2017"/>
                </a:lnTo>
                <a:lnTo>
                  <a:pt x="1192" y="2017"/>
                </a:lnTo>
                <a:lnTo>
                  <a:pt x="1191" y="2017"/>
                </a:lnTo>
                <a:lnTo>
                  <a:pt x="1190" y="2017"/>
                </a:lnTo>
                <a:lnTo>
                  <a:pt x="1182" y="2017"/>
                </a:lnTo>
                <a:lnTo>
                  <a:pt x="1179" y="2017"/>
                </a:lnTo>
                <a:lnTo>
                  <a:pt x="1171" y="2017"/>
                </a:lnTo>
                <a:lnTo>
                  <a:pt x="1169" y="2017"/>
                </a:lnTo>
                <a:lnTo>
                  <a:pt x="1167" y="2017"/>
                </a:lnTo>
                <a:lnTo>
                  <a:pt x="1166" y="2017"/>
                </a:lnTo>
                <a:lnTo>
                  <a:pt x="1162" y="2017"/>
                </a:lnTo>
                <a:lnTo>
                  <a:pt x="1161" y="2017"/>
                </a:lnTo>
                <a:lnTo>
                  <a:pt x="1158" y="2017"/>
                </a:lnTo>
                <a:lnTo>
                  <a:pt x="1151" y="2017"/>
                </a:lnTo>
                <a:lnTo>
                  <a:pt x="1148" y="2017"/>
                </a:lnTo>
                <a:lnTo>
                  <a:pt x="1147" y="2017"/>
                </a:lnTo>
                <a:lnTo>
                  <a:pt x="1138" y="2017"/>
                </a:lnTo>
                <a:lnTo>
                  <a:pt x="1133" y="2017"/>
                </a:lnTo>
                <a:lnTo>
                  <a:pt x="1129" y="2017"/>
                </a:lnTo>
                <a:lnTo>
                  <a:pt x="1125" y="2017"/>
                </a:lnTo>
                <a:lnTo>
                  <a:pt x="1122" y="2017"/>
                </a:lnTo>
                <a:lnTo>
                  <a:pt x="1114" y="2017"/>
                </a:lnTo>
                <a:lnTo>
                  <a:pt x="1110" y="2017"/>
                </a:lnTo>
                <a:lnTo>
                  <a:pt x="1108" y="2017"/>
                </a:lnTo>
                <a:lnTo>
                  <a:pt x="1102" y="2017"/>
                </a:lnTo>
                <a:lnTo>
                  <a:pt x="1101" y="2017"/>
                </a:lnTo>
                <a:lnTo>
                  <a:pt x="1100" y="2017"/>
                </a:lnTo>
                <a:lnTo>
                  <a:pt x="1076" y="2017"/>
                </a:lnTo>
                <a:lnTo>
                  <a:pt x="1074" y="2017"/>
                </a:lnTo>
                <a:lnTo>
                  <a:pt x="1070" y="2017"/>
                </a:lnTo>
                <a:lnTo>
                  <a:pt x="1058" y="2017"/>
                </a:lnTo>
                <a:lnTo>
                  <a:pt x="1055" y="2017"/>
                </a:lnTo>
                <a:lnTo>
                  <a:pt x="1052" y="2017"/>
                </a:lnTo>
                <a:lnTo>
                  <a:pt x="1043" y="2017"/>
                </a:lnTo>
                <a:lnTo>
                  <a:pt x="1039" y="2017"/>
                </a:lnTo>
                <a:lnTo>
                  <a:pt x="1032" y="2017"/>
                </a:lnTo>
                <a:lnTo>
                  <a:pt x="1031" y="2017"/>
                </a:lnTo>
                <a:lnTo>
                  <a:pt x="1027" y="2017"/>
                </a:lnTo>
                <a:lnTo>
                  <a:pt x="1023" y="2017"/>
                </a:lnTo>
                <a:lnTo>
                  <a:pt x="1021" y="2017"/>
                </a:lnTo>
                <a:lnTo>
                  <a:pt x="1018" y="2017"/>
                </a:lnTo>
                <a:lnTo>
                  <a:pt x="1017" y="2017"/>
                </a:lnTo>
                <a:lnTo>
                  <a:pt x="1014" y="2017"/>
                </a:lnTo>
                <a:lnTo>
                  <a:pt x="1012" y="2017"/>
                </a:lnTo>
                <a:lnTo>
                  <a:pt x="1010" y="2017"/>
                </a:lnTo>
                <a:lnTo>
                  <a:pt x="1006" y="2017"/>
                </a:lnTo>
                <a:lnTo>
                  <a:pt x="1001" y="2017"/>
                </a:lnTo>
                <a:lnTo>
                  <a:pt x="996" y="2017"/>
                </a:lnTo>
                <a:lnTo>
                  <a:pt x="994" y="2017"/>
                </a:lnTo>
                <a:lnTo>
                  <a:pt x="993" y="2017"/>
                </a:lnTo>
                <a:lnTo>
                  <a:pt x="989" y="2017"/>
                </a:lnTo>
                <a:lnTo>
                  <a:pt x="984" y="2017"/>
                </a:lnTo>
                <a:lnTo>
                  <a:pt x="979" y="2017"/>
                </a:lnTo>
                <a:lnTo>
                  <a:pt x="975" y="2017"/>
                </a:lnTo>
                <a:lnTo>
                  <a:pt x="957" y="2017"/>
                </a:lnTo>
                <a:lnTo>
                  <a:pt x="953" y="2017"/>
                </a:lnTo>
                <a:lnTo>
                  <a:pt x="943" y="2017"/>
                </a:lnTo>
                <a:lnTo>
                  <a:pt x="940" y="2017"/>
                </a:lnTo>
                <a:lnTo>
                  <a:pt x="937" y="2017"/>
                </a:lnTo>
                <a:lnTo>
                  <a:pt x="936" y="2017"/>
                </a:lnTo>
                <a:lnTo>
                  <a:pt x="934" y="2017"/>
                </a:lnTo>
                <a:lnTo>
                  <a:pt x="933" y="2017"/>
                </a:lnTo>
                <a:lnTo>
                  <a:pt x="931" y="2017"/>
                </a:lnTo>
                <a:lnTo>
                  <a:pt x="926" y="2017"/>
                </a:lnTo>
                <a:lnTo>
                  <a:pt x="925" y="2017"/>
                </a:lnTo>
                <a:lnTo>
                  <a:pt x="915" y="2017"/>
                </a:lnTo>
                <a:lnTo>
                  <a:pt x="905" y="2017"/>
                </a:lnTo>
                <a:lnTo>
                  <a:pt x="897" y="2017"/>
                </a:lnTo>
                <a:lnTo>
                  <a:pt x="886" y="2017"/>
                </a:lnTo>
                <a:lnTo>
                  <a:pt x="885" y="2017"/>
                </a:lnTo>
                <a:lnTo>
                  <a:pt x="884" y="2017"/>
                </a:lnTo>
                <a:lnTo>
                  <a:pt x="883" y="2017"/>
                </a:lnTo>
                <a:lnTo>
                  <a:pt x="882" y="2017"/>
                </a:lnTo>
                <a:lnTo>
                  <a:pt x="876" y="2017"/>
                </a:lnTo>
                <a:lnTo>
                  <a:pt x="875" y="2017"/>
                </a:lnTo>
                <a:lnTo>
                  <a:pt x="874" y="2017"/>
                </a:lnTo>
                <a:lnTo>
                  <a:pt x="868" y="2017"/>
                </a:lnTo>
                <a:lnTo>
                  <a:pt x="866" y="2017"/>
                </a:lnTo>
                <a:lnTo>
                  <a:pt x="864" y="2017"/>
                </a:lnTo>
                <a:lnTo>
                  <a:pt x="859" y="2017"/>
                </a:lnTo>
                <a:lnTo>
                  <a:pt x="856" y="2017"/>
                </a:lnTo>
                <a:lnTo>
                  <a:pt x="848" y="2017"/>
                </a:lnTo>
                <a:lnTo>
                  <a:pt x="845" y="2017"/>
                </a:lnTo>
                <a:lnTo>
                  <a:pt x="840" y="2017"/>
                </a:lnTo>
                <a:lnTo>
                  <a:pt x="830" y="2017"/>
                </a:lnTo>
                <a:lnTo>
                  <a:pt x="825" y="2017"/>
                </a:lnTo>
                <a:lnTo>
                  <a:pt x="824" y="2017"/>
                </a:lnTo>
                <a:lnTo>
                  <a:pt x="817" y="2017"/>
                </a:lnTo>
                <a:lnTo>
                  <a:pt x="816" y="2017"/>
                </a:lnTo>
                <a:lnTo>
                  <a:pt x="814" y="2017"/>
                </a:lnTo>
                <a:lnTo>
                  <a:pt x="807" y="2017"/>
                </a:lnTo>
                <a:lnTo>
                  <a:pt x="805" y="2017"/>
                </a:lnTo>
                <a:lnTo>
                  <a:pt x="804" y="2017"/>
                </a:lnTo>
                <a:lnTo>
                  <a:pt x="803" y="2017"/>
                </a:lnTo>
                <a:lnTo>
                  <a:pt x="799" y="2017"/>
                </a:lnTo>
                <a:lnTo>
                  <a:pt x="793" y="2017"/>
                </a:lnTo>
                <a:lnTo>
                  <a:pt x="789" y="2017"/>
                </a:lnTo>
                <a:lnTo>
                  <a:pt x="786" y="2017"/>
                </a:lnTo>
                <a:lnTo>
                  <a:pt x="783" y="2017"/>
                </a:lnTo>
                <a:lnTo>
                  <a:pt x="777" y="2017"/>
                </a:lnTo>
                <a:lnTo>
                  <a:pt x="774" y="2017"/>
                </a:lnTo>
                <a:lnTo>
                  <a:pt x="773" y="2017"/>
                </a:lnTo>
                <a:lnTo>
                  <a:pt x="772" y="2017"/>
                </a:lnTo>
                <a:lnTo>
                  <a:pt x="770" y="2017"/>
                </a:lnTo>
                <a:lnTo>
                  <a:pt x="757" y="2017"/>
                </a:lnTo>
                <a:lnTo>
                  <a:pt x="754" y="2017"/>
                </a:lnTo>
                <a:lnTo>
                  <a:pt x="753" y="2017"/>
                </a:lnTo>
                <a:lnTo>
                  <a:pt x="743" y="2017"/>
                </a:lnTo>
                <a:lnTo>
                  <a:pt x="740" y="2017"/>
                </a:lnTo>
                <a:lnTo>
                  <a:pt x="736" y="2017"/>
                </a:lnTo>
                <a:lnTo>
                  <a:pt x="735" y="2017"/>
                </a:lnTo>
                <a:lnTo>
                  <a:pt x="729" y="2017"/>
                </a:lnTo>
                <a:lnTo>
                  <a:pt x="716" y="2017"/>
                </a:lnTo>
                <a:lnTo>
                  <a:pt x="714" y="2017"/>
                </a:lnTo>
                <a:lnTo>
                  <a:pt x="711" y="2017"/>
                </a:lnTo>
                <a:lnTo>
                  <a:pt x="710" y="2017"/>
                </a:lnTo>
                <a:lnTo>
                  <a:pt x="708" y="2017"/>
                </a:lnTo>
                <a:lnTo>
                  <a:pt x="707" y="2017"/>
                </a:lnTo>
                <a:lnTo>
                  <a:pt x="705" y="2017"/>
                </a:lnTo>
                <a:lnTo>
                  <a:pt x="704" y="2017"/>
                </a:lnTo>
                <a:lnTo>
                  <a:pt x="703" y="2017"/>
                </a:lnTo>
                <a:lnTo>
                  <a:pt x="702" y="2017"/>
                </a:lnTo>
                <a:lnTo>
                  <a:pt x="701" y="2017"/>
                </a:lnTo>
                <a:lnTo>
                  <a:pt x="700" y="2017"/>
                </a:lnTo>
                <a:lnTo>
                  <a:pt x="699" y="2017"/>
                </a:lnTo>
                <a:lnTo>
                  <a:pt x="698" y="2017"/>
                </a:lnTo>
                <a:lnTo>
                  <a:pt x="696" y="2017"/>
                </a:lnTo>
                <a:lnTo>
                  <a:pt x="695" y="2017"/>
                </a:lnTo>
                <a:lnTo>
                  <a:pt x="694" y="2017"/>
                </a:lnTo>
                <a:lnTo>
                  <a:pt x="693" y="2017"/>
                </a:lnTo>
                <a:lnTo>
                  <a:pt x="692" y="2017"/>
                </a:lnTo>
                <a:lnTo>
                  <a:pt x="691" y="2017"/>
                </a:lnTo>
                <a:lnTo>
                  <a:pt x="690" y="2017"/>
                </a:lnTo>
                <a:lnTo>
                  <a:pt x="688" y="2017"/>
                </a:lnTo>
                <a:lnTo>
                  <a:pt x="687" y="2017"/>
                </a:lnTo>
                <a:lnTo>
                  <a:pt x="686" y="2017"/>
                </a:lnTo>
                <a:lnTo>
                  <a:pt x="685" y="2017"/>
                </a:lnTo>
                <a:lnTo>
                  <a:pt x="684" y="2017"/>
                </a:lnTo>
                <a:lnTo>
                  <a:pt x="683" y="2017"/>
                </a:lnTo>
                <a:lnTo>
                  <a:pt x="682" y="2017"/>
                </a:lnTo>
                <a:lnTo>
                  <a:pt x="681" y="2017"/>
                </a:lnTo>
                <a:lnTo>
                  <a:pt x="679" y="2017"/>
                </a:lnTo>
                <a:lnTo>
                  <a:pt x="678" y="2017"/>
                </a:lnTo>
                <a:lnTo>
                  <a:pt x="676" y="2017"/>
                </a:lnTo>
                <a:lnTo>
                  <a:pt x="675" y="2017"/>
                </a:lnTo>
                <a:lnTo>
                  <a:pt x="674" y="2017"/>
                </a:lnTo>
                <a:lnTo>
                  <a:pt x="673" y="2017"/>
                </a:lnTo>
                <a:lnTo>
                  <a:pt x="669" y="2017"/>
                </a:lnTo>
                <a:lnTo>
                  <a:pt x="657" y="2017"/>
                </a:lnTo>
                <a:lnTo>
                  <a:pt x="653" y="2017"/>
                </a:lnTo>
                <a:lnTo>
                  <a:pt x="652" y="2017"/>
                </a:lnTo>
                <a:lnTo>
                  <a:pt x="649" y="2017"/>
                </a:lnTo>
                <a:lnTo>
                  <a:pt x="648" y="2017"/>
                </a:lnTo>
                <a:lnTo>
                  <a:pt x="647" y="2017"/>
                </a:lnTo>
                <a:lnTo>
                  <a:pt x="644" y="2017"/>
                </a:lnTo>
                <a:lnTo>
                  <a:pt x="643" y="2017"/>
                </a:lnTo>
                <a:lnTo>
                  <a:pt x="642" y="2017"/>
                </a:lnTo>
                <a:lnTo>
                  <a:pt x="640" y="2017"/>
                </a:lnTo>
                <a:lnTo>
                  <a:pt x="639" y="2017"/>
                </a:lnTo>
                <a:lnTo>
                  <a:pt x="636" y="2017"/>
                </a:lnTo>
                <a:lnTo>
                  <a:pt x="634" y="2017"/>
                </a:lnTo>
                <a:lnTo>
                  <a:pt x="618" y="2017"/>
                </a:lnTo>
                <a:lnTo>
                  <a:pt x="613" y="2017"/>
                </a:lnTo>
                <a:lnTo>
                  <a:pt x="606" y="2017"/>
                </a:lnTo>
                <a:lnTo>
                  <a:pt x="592" y="2017"/>
                </a:lnTo>
                <a:lnTo>
                  <a:pt x="591" y="2017"/>
                </a:lnTo>
                <a:lnTo>
                  <a:pt x="581" y="2017"/>
                </a:lnTo>
                <a:lnTo>
                  <a:pt x="580" y="2017"/>
                </a:lnTo>
                <a:lnTo>
                  <a:pt x="573" y="2017"/>
                </a:lnTo>
                <a:lnTo>
                  <a:pt x="572" y="2017"/>
                </a:lnTo>
                <a:lnTo>
                  <a:pt x="566" y="2017"/>
                </a:lnTo>
                <a:lnTo>
                  <a:pt x="565" y="2017"/>
                </a:lnTo>
                <a:lnTo>
                  <a:pt x="564" y="2017"/>
                </a:lnTo>
                <a:lnTo>
                  <a:pt x="563" y="2017"/>
                </a:lnTo>
                <a:lnTo>
                  <a:pt x="562" y="2017"/>
                </a:lnTo>
                <a:lnTo>
                  <a:pt x="561" y="2017"/>
                </a:lnTo>
                <a:lnTo>
                  <a:pt x="559" y="2017"/>
                </a:lnTo>
                <a:lnTo>
                  <a:pt x="552" y="2017"/>
                </a:lnTo>
                <a:lnTo>
                  <a:pt x="550" y="2017"/>
                </a:lnTo>
                <a:lnTo>
                  <a:pt x="547" y="2017"/>
                </a:lnTo>
                <a:lnTo>
                  <a:pt x="536" y="2017"/>
                </a:lnTo>
                <a:lnTo>
                  <a:pt x="531" y="2017"/>
                </a:lnTo>
                <a:lnTo>
                  <a:pt x="530" y="2017"/>
                </a:lnTo>
                <a:lnTo>
                  <a:pt x="524" y="2017"/>
                </a:lnTo>
                <a:lnTo>
                  <a:pt x="523" y="2017"/>
                </a:lnTo>
                <a:lnTo>
                  <a:pt x="519" y="2017"/>
                </a:lnTo>
                <a:lnTo>
                  <a:pt x="505" y="2017"/>
                </a:lnTo>
                <a:lnTo>
                  <a:pt x="501" y="2017"/>
                </a:lnTo>
                <a:lnTo>
                  <a:pt x="498" y="2017"/>
                </a:lnTo>
                <a:lnTo>
                  <a:pt x="492" y="2017"/>
                </a:lnTo>
                <a:lnTo>
                  <a:pt x="489" y="2017"/>
                </a:lnTo>
                <a:lnTo>
                  <a:pt x="488" y="2017"/>
                </a:lnTo>
                <a:lnTo>
                  <a:pt x="487" y="2017"/>
                </a:lnTo>
                <a:lnTo>
                  <a:pt x="480" y="2017"/>
                </a:lnTo>
                <a:lnTo>
                  <a:pt x="458" y="2017"/>
                </a:lnTo>
                <a:lnTo>
                  <a:pt x="451" y="2017"/>
                </a:lnTo>
                <a:lnTo>
                  <a:pt x="450" y="2017"/>
                </a:lnTo>
                <a:lnTo>
                  <a:pt x="449" y="2017"/>
                </a:lnTo>
                <a:lnTo>
                  <a:pt x="445" y="2017"/>
                </a:lnTo>
                <a:lnTo>
                  <a:pt x="444" y="2017"/>
                </a:lnTo>
                <a:lnTo>
                  <a:pt x="434" y="2017"/>
                </a:lnTo>
                <a:lnTo>
                  <a:pt x="401" y="2017"/>
                </a:lnTo>
                <a:lnTo>
                  <a:pt x="390" y="2017"/>
                </a:lnTo>
                <a:lnTo>
                  <a:pt x="389" y="2017"/>
                </a:lnTo>
                <a:lnTo>
                  <a:pt x="388" y="2017"/>
                </a:lnTo>
                <a:lnTo>
                  <a:pt x="386" y="2017"/>
                </a:lnTo>
                <a:lnTo>
                  <a:pt x="380" y="2017"/>
                </a:lnTo>
                <a:lnTo>
                  <a:pt x="376" y="2017"/>
                </a:lnTo>
                <a:lnTo>
                  <a:pt x="372" y="2017"/>
                </a:lnTo>
                <a:lnTo>
                  <a:pt x="356" y="2017"/>
                </a:lnTo>
                <a:lnTo>
                  <a:pt x="350" y="2017"/>
                </a:lnTo>
                <a:lnTo>
                  <a:pt x="349" y="2017"/>
                </a:lnTo>
                <a:lnTo>
                  <a:pt x="346" y="2017"/>
                </a:lnTo>
                <a:lnTo>
                  <a:pt x="342" y="2017"/>
                </a:lnTo>
                <a:lnTo>
                  <a:pt x="339" y="2017"/>
                </a:lnTo>
                <a:lnTo>
                  <a:pt x="337" y="2017"/>
                </a:lnTo>
                <a:lnTo>
                  <a:pt x="336" y="2017"/>
                </a:lnTo>
                <a:lnTo>
                  <a:pt x="333" y="2017"/>
                </a:lnTo>
                <a:lnTo>
                  <a:pt x="329" y="2017"/>
                </a:lnTo>
                <a:lnTo>
                  <a:pt x="324" y="2017"/>
                </a:lnTo>
                <a:lnTo>
                  <a:pt x="322" y="2017"/>
                </a:lnTo>
                <a:lnTo>
                  <a:pt x="320" y="2017"/>
                </a:lnTo>
                <a:lnTo>
                  <a:pt x="315" y="2017"/>
                </a:lnTo>
                <a:lnTo>
                  <a:pt x="314" y="2017"/>
                </a:lnTo>
                <a:lnTo>
                  <a:pt x="313" y="2016"/>
                </a:lnTo>
                <a:lnTo>
                  <a:pt x="311" y="2016"/>
                </a:lnTo>
                <a:lnTo>
                  <a:pt x="309" y="2016"/>
                </a:lnTo>
                <a:lnTo>
                  <a:pt x="308" y="2016"/>
                </a:lnTo>
                <a:lnTo>
                  <a:pt x="307" y="2016"/>
                </a:lnTo>
                <a:lnTo>
                  <a:pt x="306" y="2016"/>
                </a:lnTo>
                <a:lnTo>
                  <a:pt x="305" y="2016"/>
                </a:lnTo>
                <a:lnTo>
                  <a:pt x="304" y="2016"/>
                </a:lnTo>
                <a:lnTo>
                  <a:pt x="302" y="2016"/>
                </a:lnTo>
                <a:lnTo>
                  <a:pt x="300" y="2016"/>
                </a:lnTo>
                <a:lnTo>
                  <a:pt x="299" y="2016"/>
                </a:lnTo>
                <a:lnTo>
                  <a:pt x="298" y="2016"/>
                </a:lnTo>
                <a:lnTo>
                  <a:pt x="297" y="2016"/>
                </a:lnTo>
                <a:lnTo>
                  <a:pt x="296" y="2016"/>
                </a:lnTo>
                <a:lnTo>
                  <a:pt x="295" y="2016"/>
                </a:lnTo>
                <a:lnTo>
                  <a:pt x="294" y="2016"/>
                </a:lnTo>
                <a:lnTo>
                  <a:pt x="293" y="2016"/>
                </a:lnTo>
                <a:lnTo>
                  <a:pt x="291" y="2016"/>
                </a:lnTo>
                <a:lnTo>
                  <a:pt x="287" y="2017"/>
                </a:lnTo>
                <a:lnTo>
                  <a:pt x="280" y="2017"/>
                </a:lnTo>
                <a:lnTo>
                  <a:pt x="272" y="2017"/>
                </a:lnTo>
                <a:lnTo>
                  <a:pt x="268" y="2017"/>
                </a:lnTo>
                <a:lnTo>
                  <a:pt x="265" y="2017"/>
                </a:lnTo>
                <a:lnTo>
                  <a:pt x="263" y="2017"/>
                </a:lnTo>
                <a:lnTo>
                  <a:pt x="259" y="2017"/>
                </a:lnTo>
                <a:lnTo>
                  <a:pt x="256" y="2017"/>
                </a:lnTo>
                <a:lnTo>
                  <a:pt x="255" y="2017"/>
                </a:lnTo>
                <a:lnTo>
                  <a:pt x="254" y="2017"/>
                </a:lnTo>
                <a:lnTo>
                  <a:pt x="251" y="2017"/>
                </a:lnTo>
                <a:lnTo>
                  <a:pt x="250" y="2017"/>
                </a:lnTo>
                <a:lnTo>
                  <a:pt x="248" y="2017"/>
                </a:lnTo>
                <a:lnTo>
                  <a:pt x="247" y="2017"/>
                </a:lnTo>
                <a:lnTo>
                  <a:pt x="244" y="2017"/>
                </a:lnTo>
                <a:lnTo>
                  <a:pt x="243" y="2017"/>
                </a:lnTo>
                <a:lnTo>
                  <a:pt x="242" y="2017"/>
                </a:lnTo>
                <a:lnTo>
                  <a:pt x="240" y="2017"/>
                </a:lnTo>
                <a:lnTo>
                  <a:pt x="239" y="2017"/>
                </a:lnTo>
                <a:lnTo>
                  <a:pt x="238" y="2017"/>
                </a:lnTo>
                <a:lnTo>
                  <a:pt x="237" y="2017"/>
                </a:lnTo>
                <a:lnTo>
                  <a:pt x="234" y="2017"/>
                </a:lnTo>
                <a:lnTo>
                  <a:pt x="233" y="2017"/>
                </a:lnTo>
                <a:lnTo>
                  <a:pt x="231" y="2017"/>
                </a:lnTo>
                <a:lnTo>
                  <a:pt x="230" y="2017"/>
                </a:lnTo>
                <a:lnTo>
                  <a:pt x="229" y="2017"/>
                </a:lnTo>
                <a:lnTo>
                  <a:pt x="228" y="2017"/>
                </a:lnTo>
                <a:lnTo>
                  <a:pt x="227" y="2017"/>
                </a:lnTo>
                <a:lnTo>
                  <a:pt x="226" y="2017"/>
                </a:lnTo>
                <a:lnTo>
                  <a:pt x="225" y="2017"/>
                </a:lnTo>
                <a:lnTo>
                  <a:pt x="224" y="2017"/>
                </a:lnTo>
                <a:lnTo>
                  <a:pt x="219" y="2017"/>
                </a:lnTo>
                <a:lnTo>
                  <a:pt x="217" y="2017"/>
                </a:lnTo>
                <a:lnTo>
                  <a:pt x="204" y="2017"/>
                </a:lnTo>
                <a:lnTo>
                  <a:pt x="192" y="2017"/>
                </a:lnTo>
                <a:lnTo>
                  <a:pt x="187" y="2017"/>
                </a:lnTo>
                <a:lnTo>
                  <a:pt x="164" y="2017"/>
                </a:lnTo>
                <a:lnTo>
                  <a:pt x="158" y="2017"/>
                </a:lnTo>
                <a:lnTo>
                  <a:pt x="141" y="2017"/>
                </a:lnTo>
                <a:lnTo>
                  <a:pt x="135" y="2017"/>
                </a:lnTo>
                <a:lnTo>
                  <a:pt x="134" y="2017"/>
                </a:lnTo>
                <a:lnTo>
                  <a:pt x="130" y="2017"/>
                </a:lnTo>
                <a:lnTo>
                  <a:pt x="128" y="2017"/>
                </a:lnTo>
                <a:lnTo>
                  <a:pt x="128" y="2016"/>
                </a:lnTo>
                <a:lnTo>
                  <a:pt x="128" y="2014"/>
                </a:lnTo>
                <a:lnTo>
                  <a:pt x="128" y="2013"/>
                </a:lnTo>
                <a:lnTo>
                  <a:pt x="128" y="2011"/>
                </a:lnTo>
                <a:lnTo>
                  <a:pt x="127" y="2006"/>
                </a:lnTo>
                <a:lnTo>
                  <a:pt x="127" y="2002"/>
                </a:lnTo>
                <a:lnTo>
                  <a:pt x="127" y="1997"/>
                </a:lnTo>
                <a:lnTo>
                  <a:pt x="127" y="1996"/>
                </a:lnTo>
                <a:lnTo>
                  <a:pt x="127" y="1995"/>
                </a:lnTo>
                <a:lnTo>
                  <a:pt x="127" y="1994"/>
                </a:lnTo>
                <a:lnTo>
                  <a:pt x="127" y="1992"/>
                </a:lnTo>
                <a:lnTo>
                  <a:pt x="127" y="1990"/>
                </a:lnTo>
                <a:lnTo>
                  <a:pt x="127" y="1989"/>
                </a:lnTo>
                <a:lnTo>
                  <a:pt x="127" y="1988"/>
                </a:lnTo>
                <a:lnTo>
                  <a:pt x="127" y="1987"/>
                </a:lnTo>
                <a:lnTo>
                  <a:pt x="127" y="1985"/>
                </a:lnTo>
                <a:lnTo>
                  <a:pt x="127" y="1983"/>
                </a:lnTo>
                <a:lnTo>
                  <a:pt x="127" y="1982"/>
                </a:lnTo>
                <a:lnTo>
                  <a:pt x="127" y="1981"/>
                </a:lnTo>
                <a:lnTo>
                  <a:pt x="127" y="1980"/>
                </a:lnTo>
                <a:lnTo>
                  <a:pt x="127" y="1974"/>
                </a:lnTo>
                <a:lnTo>
                  <a:pt x="127" y="1966"/>
                </a:lnTo>
                <a:lnTo>
                  <a:pt x="127" y="1965"/>
                </a:lnTo>
                <a:lnTo>
                  <a:pt x="127" y="1964"/>
                </a:lnTo>
                <a:lnTo>
                  <a:pt x="127" y="1963"/>
                </a:lnTo>
                <a:lnTo>
                  <a:pt x="127" y="1960"/>
                </a:lnTo>
                <a:lnTo>
                  <a:pt x="127" y="1956"/>
                </a:lnTo>
                <a:lnTo>
                  <a:pt x="127" y="1945"/>
                </a:lnTo>
                <a:lnTo>
                  <a:pt x="127" y="1944"/>
                </a:lnTo>
                <a:lnTo>
                  <a:pt x="127" y="1943"/>
                </a:lnTo>
                <a:lnTo>
                  <a:pt x="127" y="1941"/>
                </a:lnTo>
                <a:lnTo>
                  <a:pt x="127" y="1940"/>
                </a:lnTo>
                <a:lnTo>
                  <a:pt x="127" y="1939"/>
                </a:lnTo>
                <a:lnTo>
                  <a:pt x="127" y="1937"/>
                </a:lnTo>
                <a:lnTo>
                  <a:pt x="127" y="1936"/>
                </a:lnTo>
                <a:lnTo>
                  <a:pt x="127" y="1935"/>
                </a:lnTo>
                <a:lnTo>
                  <a:pt x="127" y="1933"/>
                </a:lnTo>
                <a:lnTo>
                  <a:pt x="127" y="1894"/>
                </a:lnTo>
                <a:lnTo>
                  <a:pt x="127" y="1888"/>
                </a:lnTo>
                <a:lnTo>
                  <a:pt x="127" y="1865"/>
                </a:lnTo>
                <a:lnTo>
                  <a:pt x="127" y="1864"/>
                </a:lnTo>
                <a:lnTo>
                  <a:pt x="127" y="1853"/>
                </a:lnTo>
                <a:lnTo>
                  <a:pt x="127" y="1844"/>
                </a:lnTo>
                <a:lnTo>
                  <a:pt x="127" y="1843"/>
                </a:lnTo>
                <a:lnTo>
                  <a:pt x="127" y="1841"/>
                </a:lnTo>
                <a:lnTo>
                  <a:pt x="127" y="1839"/>
                </a:lnTo>
                <a:lnTo>
                  <a:pt x="127" y="1832"/>
                </a:lnTo>
                <a:lnTo>
                  <a:pt x="127" y="1812"/>
                </a:lnTo>
                <a:lnTo>
                  <a:pt x="127" y="1808"/>
                </a:lnTo>
                <a:lnTo>
                  <a:pt x="127" y="1804"/>
                </a:lnTo>
                <a:lnTo>
                  <a:pt x="127" y="1803"/>
                </a:lnTo>
                <a:lnTo>
                  <a:pt x="127" y="1802"/>
                </a:lnTo>
                <a:lnTo>
                  <a:pt x="127" y="1791"/>
                </a:lnTo>
                <a:lnTo>
                  <a:pt x="127" y="1787"/>
                </a:lnTo>
                <a:lnTo>
                  <a:pt x="127" y="1786"/>
                </a:lnTo>
                <a:lnTo>
                  <a:pt x="127" y="1774"/>
                </a:lnTo>
                <a:lnTo>
                  <a:pt x="127" y="1757"/>
                </a:lnTo>
                <a:lnTo>
                  <a:pt x="127" y="1741"/>
                </a:lnTo>
                <a:lnTo>
                  <a:pt x="127" y="1726"/>
                </a:lnTo>
                <a:lnTo>
                  <a:pt x="127" y="1716"/>
                </a:lnTo>
                <a:lnTo>
                  <a:pt x="127" y="1709"/>
                </a:lnTo>
                <a:lnTo>
                  <a:pt x="127" y="1706"/>
                </a:lnTo>
                <a:lnTo>
                  <a:pt x="127" y="1703"/>
                </a:lnTo>
                <a:lnTo>
                  <a:pt x="127" y="1702"/>
                </a:lnTo>
                <a:lnTo>
                  <a:pt x="126" y="1697"/>
                </a:lnTo>
                <a:lnTo>
                  <a:pt x="126" y="1690"/>
                </a:lnTo>
                <a:lnTo>
                  <a:pt x="126" y="1689"/>
                </a:lnTo>
                <a:lnTo>
                  <a:pt x="126" y="1688"/>
                </a:lnTo>
                <a:lnTo>
                  <a:pt x="126" y="1687"/>
                </a:lnTo>
                <a:lnTo>
                  <a:pt x="126" y="1682"/>
                </a:lnTo>
                <a:lnTo>
                  <a:pt x="126" y="1680"/>
                </a:lnTo>
                <a:lnTo>
                  <a:pt x="126" y="1662"/>
                </a:lnTo>
                <a:lnTo>
                  <a:pt x="126" y="1661"/>
                </a:lnTo>
                <a:lnTo>
                  <a:pt x="126" y="1660"/>
                </a:lnTo>
                <a:lnTo>
                  <a:pt x="126" y="1659"/>
                </a:lnTo>
                <a:lnTo>
                  <a:pt x="126" y="1657"/>
                </a:lnTo>
                <a:lnTo>
                  <a:pt x="126" y="1655"/>
                </a:lnTo>
                <a:lnTo>
                  <a:pt x="126" y="1654"/>
                </a:lnTo>
                <a:lnTo>
                  <a:pt x="126" y="1653"/>
                </a:lnTo>
                <a:lnTo>
                  <a:pt x="126" y="1652"/>
                </a:lnTo>
                <a:lnTo>
                  <a:pt x="126" y="1651"/>
                </a:lnTo>
                <a:lnTo>
                  <a:pt x="126" y="1649"/>
                </a:lnTo>
                <a:lnTo>
                  <a:pt x="126" y="1648"/>
                </a:lnTo>
                <a:lnTo>
                  <a:pt x="126" y="1647"/>
                </a:lnTo>
                <a:lnTo>
                  <a:pt x="126" y="1646"/>
                </a:lnTo>
                <a:lnTo>
                  <a:pt x="126" y="1645"/>
                </a:lnTo>
                <a:lnTo>
                  <a:pt x="126" y="1644"/>
                </a:lnTo>
                <a:lnTo>
                  <a:pt x="127" y="1643"/>
                </a:lnTo>
                <a:lnTo>
                  <a:pt x="127" y="1642"/>
                </a:lnTo>
                <a:lnTo>
                  <a:pt x="127" y="1640"/>
                </a:lnTo>
                <a:lnTo>
                  <a:pt x="127" y="1639"/>
                </a:lnTo>
                <a:lnTo>
                  <a:pt x="127" y="1638"/>
                </a:lnTo>
                <a:lnTo>
                  <a:pt x="127" y="1637"/>
                </a:lnTo>
                <a:lnTo>
                  <a:pt x="127" y="1636"/>
                </a:lnTo>
                <a:lnTo>
                  <a:pt x="127" y="1635"/>
                </a:lnTo>
                <a:lnTo>
                  <a:pt x="127" y="1634"/>
                </a:lnTo>
                <a:lnTo>
                  <a:pt x="127" y="1629"/>
                </a:lnTo>
                <a:lnTo>
                  <a:pt x="127" y="1627"/>
                </a:lnTo>
                <a:lnTo>
                  <a:pt x="127" y="1626"/>
                </a:lnTo>
                <a:lnTo>
                  <a:pt x="127" y="1614"/>
                </a:lnTo>
                <a:lnTo>
                  <a:pt x="127" y="1604"/>
                </a:lnTo>
                <a:lnTo>
                  <a:pt x="127" y="1597"/>
                </a:lnTo>
                <a:lnTo>
                  <a:pt x="127" y="1595"/>
                </a:lnTo>
                <a:lnTo>
                  <a:pt x="127" y="1593"/>
                </a:lnTo>
                <a:lnTo>
                  <a:pt x="127" y="1592"/>
                </a:lnTo>
                <a:lnTo>
                  <a:pt x="127" y="1590"/>
                </a:lnTo>
                <a:lnTo>
                  <a:pt x="127" y="1589"/>
                </a:lnTo>
                <a:lnTo>
                  <a:pt x="128" y="1589"/>
                </a:lnTo>
                <a:lnTo>
                  <a:pt x="128" y="1588"/>
                </a:lnTo>
                <a:lnTo>
                  <a:pt x="128" y="1587"/>
                </a:lnTo>
                <a:lnTo>
                  <a:pt x="128" y="1586"/>
                </a:lnTo>
                <a:lnTo>
                  <a:pt x="128" y="1585"/>
                </a:lnTo>
                <a:lnTo>
                  <a:pt x="128" y="1565"/>
                </a:lnTo>
                <a:lnTo>
                  <a:pt x="128" y="1545"/>
                </a:lnTo>
                <a:lnTo>
                  <a:pt x="128" y="1544"/>
                </a:lnTo>
                <a:lnTo>
                  <a:pt x="128" y="1543"/>
                </a:lnTo>
                <a:lnTo>
                  <a:pt x="128" y="1540"/>
                </a:lnTo>
                <a:lnTo>
                  <a:pt x="128" y="1537"/>
                </a:lnTo>
                <a:lnTo>
                  <a:pt x="128" y="1520"/>
                </a:lnTo>
                <a:lnTo>
                  <a:pt x="128" y="1504"/>
                </a:lnTo>
                <a:lnTo>
                  <a:pt x="128" y="1494"/>
                </a:lnTo>
                <a:lnTo>
                  <a:pt x="128" y="1484"/>
                </a:lnTo>
                <a:lnTo>
                  <a:pt x="128" y="1481"/>
                </a:lnTo>
                <a:lnTo>
                  <a:pt x="128" y="1478"/>
                </a:lnTo>
                <a:lnTo>
                  <a:pt x="128" y="1477"/>
                </a:lnTo>
                <a:lnTo>
                  <a:pt x="128" y="1460"/>
                </a:lnTo>
                <a:lnTo>
                  <a:pt x="128" y="1443"/>
                </a:lnTo>
                <a:lnTo>
                  <a:pt x="128" y="1431"/>
                </a:lnTo>
                <a:lnTo>
                  <a:pt x="127" y="1418"/>
                </a:lnTo>
                <a:lnTo>
                  <a:pt x="127" y="1416"/>
                </a:lnTo>
                <a:lnTo>
                  <a:pt x="126" y="1402"/>
                </a:lnTo>
                <a:lnTo>
                  <a:pt x="126" y="1400"/>
                </a:lnTo>
                <a:lnTo>
                  <a:pt x="126" y="1398"/>
                </a:lnTo>
                <a:lnTo>
                  <a:pt x="126" y="1397"/>
                </a:lnTo>
                <a:lnTo>
                  <a:pt x="126" y="1396"/>
                </a:lnTo>
                <a:lnTo>
                  <a:pt x="126" y="1395"/>
                </a:lnTo>
                <a:lnTo>
                  <a:pt x="126" y="1394"/>
                </a:lnTo>
                <a:lnTo>
                  <a:pt x="126" y="1393"/>
                </a:lnTo>
                <a:lnTo>
                  <a:pt x="126" y="1392"/>
                </a:lnTo>
                <a:lnTo>
                  <a:pt x="126" y="1391"/>
                </a:lnTo>
                <a:lnTo>
                  <a:pt x="126" y="1389"/>
                </a:lnTo>
                <a:lnTo>
                  <a:pt x="126" y="1387"/>
                </a:lnTo>
                <a:lnTo>
                  <a:pt x="126" y="1386"/>
                </a:lnTo>
                <a:lnTo>
                  <a:pt x="126" y="1385"/>
                </a:lnTo>
                <a:lnTo>
                  <a:pt x="126" y="1381"/>
                </a:lnTo>
                <a:lnTo>
                  <a:pt x="126" y="1378"/>
                </a:lnTo>
                <a:lnTo>
                  <a:pt x="126" y="1376"/>
                </a:lnTo>
                <a:lnTo>
                  <a:pt x="126" y="1375"/>
                </a:lnTo>
                <a:lnTo>
                  <a:pt x="126" y="1374"/>
                </a:lnTo>
                <a:lnTo>
                  <a:pt x="126" y="1371"/>
                </a:lnTo>
                <a:lnTo>
                  <a:pt x="126" y="1369"/>
                </a:lnTo>
                <a:lnTo>
                  <a:pt x="126" y="1366"/>
                </a:lnTo>
                <a:lnTo>
                  <a:pt x="126" y="1361"/>
                </a:lnTo>
                <a:lnTo>
                  <a:pt x="126" y="1358"/>
                </a:lnTo>
                <a:lnTo>
                  <a:pt x="126" y="1355"/>
                </a:lnTo>
                <a:lnTo>
                  <a:pt x="126" y="1352"/>
                </a:lnTo>
                <a:lnTo>
                  <a:pt x="126" y="1350"/>
                </a:lnTo>
                <a:lnTo>
                  <a:pt x="126" y="1347"/>
                </a:lnTo>
                <a:lnTo>
                  <a:pt x="126" y="1336"/>
                </a:lnTo>
                <a:lnTo>
                  <a:pt x="126" y="1320"/>
                </a:lnTo>
                <a:lnTo>
                  <a:pt x="126" y="1319"/>
                </a:lnTo>
                <a:lnTo>
                  <a:pt x="126" y="1287"/>
                </a:lnTo>
                <a:lnTo>
                  <a:pt x="127" y="1284"/>
                </a:lnTo>
                <a:lnTo>
                  <a:pt x="126" y="1282"/>
                </a:lnTo>
                <a:lnTo>
                  <a:pt x="126" y="1280"/>
                </a:lnTo>
                <a:lnTo>
                  <a:pt x="126" y="1268"/>
                </a:lnTo>
                <a:lnTo>
                  <a:pt x="126" y="1232"/>
                </a:lnTo>
                <a:lnTo>
                  <a:pt x="126" y="1228"/>
                </a:lnTo>
                <a:lnTo>
                  <a:pt x="126" y="1227"/>
                </a:lnTo>
                <a:lnTo>
                  <a:pt x="126" y="1226"/>
                </a:lnTo>
                <a:lnTo>
                  <a:pt x="126" y="1225"/>
                </a:lnTo>
                <a:lnTo>
                  <a:pt x="126" y="1224"/>
                </a:lnTo>
                <a:lnTo>
                  <a:pt x="126" y="1220"/>
                </a:lnTo>
                <a:lnTo>
                  <a:pt x="126" y="1216"/>
                </a:lnTo>
                <a:lnTo>
                  <a:pt x="126" y="1215"/>
                </a:lnTo>
                <a:lnTo>
                  <a:pt x="126" y="1213"/>
                </a:lnTo>
                <a:lnTo>
                  <a:pt x="126" y="1212"/>
                </a:lnTo>
                <a:lnTo>
                  <a:pt x="126" y="1211"/>
                </a:lnTo>
                <a:lnTo>
                  <a:pt x="126" y="1210"/>
                </a:lnTo>
                <a:lnTo>
                  <a:pt x="126" y="1209"/>
                </a:lnTo>
                <a:lnTo>
                  <a:pt x="126" y="1208"/>
                </a:lnTo>
                <a:lnTo>
                  <a:pt x="126" y="1207"/>
                </a:lnTo>
                <a:lnTo>
                  <a:pt x="126" y="1205"/>
                </a:lnTo>
                <a:lnTo>
                  <a:pt x="126" y="1201"/>
                </a:lnTo>
                <a:lnTo>
                  <a:pt x="126" y="1200"/>
                </a:lnTo>
                <a:lnTo>
                  <a:pt x="126" y="1197"/>
                </a:lnTo>
                <a:lnTo>
                  <a:pt x="126" y="1196"/>
                </a:lnTo>
                <a:lnTo>
                  <a:pt x="126" y="1194"/>
                </a:lnTo>
                <a:lnTo>
                  <a:pt x="126" y="1193"/>
                </a:lnTo>
                <a:lnTo>
                  <a:pt x="126" y="1192"/>
                </a:lnTo>
                <a:lnTo>
                  <a:pt x="126" y="1191"/>
                </a:lnTo>
                <a:lnTo>
                  <a:pt x="126" y="1188"/>
                </a:lnTo>
                <a:lnTo>
                  <a:pt x="126" y="1186"/>
                </a:lnTo>
                <a:lnTo>
                  <a:pt x="125" y="1182"/>
                </a:lnTo>
                <a:lnTo>
                  <a:pt x="125" y="1180"/>
                </a:lnTo>
                <a:lnTo>
                  <a:pt x="125" y="1179"/>
                </a:lnTo>
                <a:lnTo>
                  <a:pt x="125" y="1176"/>
                </a:lnTo>
                <a:lnTo>
                  <a:pt x="125" y="1175"/>
                </a:lnTo>
                <a:lnTo>
                  <a:pt x="125" y="1171"/>
                </a:lnTo>
                <a:lnTo>
                  <a:pt x="125" y="1167"/>
                </a:lnTo>
                <a:lnTo>
                  <a:pt x="125" y="1166"/>
                </a:lnTo>
                <a:lnTo>
                  <a:pt x="125" y="1165"/>
                </a:lnTo>
                <a:lnTo>
                  <a:pt x="125" y="1162"/>
                </a:lnTo>
                <a:lnTo>
                  <a:pt x="125" y="1161"/>
                </a:lnTo>
                <a:lnTo>
                  <a:pt x="125" y="1158"/>
                </a:lnTo>
                <a:lnTo>
                  <a:pt x="125" y="1154"/>
                </a:lnTo>
                <a:lnTo>
                  <a:pt x="125" y="1153"/>
                </a:lnTo>
                <a:lnTo>
                  <a:pt x="125" y="1151"/>
                </a:lnTo>
                <a:lnTo>
                  <a:pt x="125" y="1149"/>
                </a:lnTo>
                <a:lnTo>
                  <a:pt x="125" y="1146"/>
                </a:lnTo>
                <a:lnTo>
                  <a:pt x="125" y="1143"/>
                </a:lnTo>
                <a:lnTo>
                  <a:pt x="125" y="1141"/>
                </a:lnTo>
                <a:lnTo>
                  <a:pt x="125" y="1140"/>
                </a:lnTo>
                <a:lnTo>
                  <a:pt x="125" y="1138"/>
                </a:lnTo>
                <a:lnTo>
                  <a:pt x="125" y="1137"/>
                </a:lnTo>
                <a:lnTo>
                  <a:pt x="125" y="1134"/>
                </a:lnTo>
                <a:lnTo>
                  <a:pt x="125" y="1133"/>
                </a:lnTo>
                <a:lnTo>
                  <a:pt x="125" y="1132"/>
                </a:lnTo>
                <a:lnTo>
                  <a:pt x="125" y="1129"/>
                </a:lnTo>
                <a:lnTo>
                  <a:pt x="125" y="1127"/>
                </a:lnTo>
                <a:lnTo>
                  <a:pt x="125" y="1124"/>
                </a:lnTo>
                <a:lnTo>
                  <a:pt x="125" y="1120"/>
                </a:lnTo>
                <a:lnTo>
                  <a:pt x="125" y="1118"/>
                </a:lnTo>
                <a:lnTo>
                  <a:pt x="125" y="1115"/>
                </a:lnTo>
                <a:lnTo>
                  <a:pt x="125" y="1113"/>
                </a:lnTo>
                <a:lnTo>
                  <a:pt x="125" y="1110"/>
                </a:lnTo>
                <a:lnTo>
                  <a:pt x="125" y="1109"/>
                </a:lnTo>
                <a:lnTo>
                  <a:pt x="125" y="1107"/>
                </a:lnTo>
                <a:lnTo>
                  <a:pt x="125" y="1105"/>
                </a:lnTo>
                <a:lnTo>
                  <a:pt x="125" y="1104"/>
                </a:lnTo>
                <a:lnTo>
                  <a:pt x="125" y="1102"/>
                </a:lnTo>
                <a:lnTo>
                  <a:pt x="125" y="1101"/>
                </a:lnTo>
                <a:lnTo>
                  <a:pt x="125" y="1098"/>
                </a:lnTo>
                <a:lnTo>
                  <a:pt x="125" y="1095"/>
                </a:lnTo>
                <a:lnTo>
                  <a:pt x="125" y="1094"/>
                </a:lnTo>
                <a:lnTo>
                  <a:pt x="125" y="1093"/>
                </a:lnTo>
                <a:lnTo>
                  <a:pt x="125" y="1090"/>
                </a:lnTo>
                <a:lnTo>
                  <a:pt x="125" y="1088"/>
                </a:lnTo>
                <a:lnTo>
                  <a:pt x="125" y="1087"/>
                </a:lnTo>
                <a:lnTo>
                  <a:pt x="124" y="1085"/>
                </a:lnTo>
                <a:lnTo>
                  <a:pt x="124" y="1084"/>
                </a:lnTo>
                <a:lnTo>
                  <a:pt x="124" y="1083"/>
                </a:lnTo>
                <a:lnTo>
                  <a:pt x="124" y="1082"/>
                </a:lnTo>
                <a:lnTo>
                  <a:pt x="124" y="1080"/>
                </a:lnTo>
                <a:lnTo>
                  <a:pt x="124" y="1076"/>
                </a:lnTo>
                <a:lnTo>
                  <a:pt x="124" y="1074"/>
                </a:lnTo>
                <a:lnTo>
                  <a:pt x="124" y="1073"/>
                </a:lnTo>
                <a:lnTo>
                  <a:pt x="124" y="1071"/>
                </a:lnTo>
                <a:lnTo>
                  <a:pt x="124" y="1070"/>
                </a:lnTo>
                <a:lnTo>
                  <a:pt x="124" y="1069"/>
                </a:lnTo>
                <a:lnTo>
                  <a:pt x="124" y="1068"/>
                </a:lnTo>
                <a:lnTo>
                  <a:pt x="124" y="1067"/>
                </a:lnTo>
                <a:lnTo>
                  <a:pt x="124" y="1063"/>
                </a:lnTo>
                <a:lnTo>
                  <a:pt x="124" y="1062"/>
                </a:lnTo>
                <a:lnTo>
                  <a:pt x="124" y="1058"/>
                </a:lnTo>
                <a:lnTo>
                  <a:pt x="124" y="1057"/>
                </a:lnTo>
                <a:lnTo>
                  <a:pt x="124" y="1052"/>
                </a:lnTo>
                <a:lnTo>
                  <a:pt x="124" y="1051"/>
                </a:lnTo>
                <a:lnTo>
                  <a:pt x="125" y="1049"/>
                </a:lnTo>
                <a:lnTo>
                  <a:pt x="124" y="1048"/>
                </a:lnTo>
                <a:lnTo>
                  <a:pt x="125" y="1046"/>
                </a:lnTo>
                <a:lnTo>
                  <a:pt x="125" y="1045"/>
                </a:lnTo>
                <a:lnTo>
                  <a:pt x="125" y="1044"/>
                </a:lnTo>
                <a:lnTo>
                  <a:pt x="125" y="1042"/>
                </a:lnTo>
                <a:lnTo>
                  <a:pt x="125" y="1041"/>
                </a:lnTo>
                <a:lnTo>
                  <a:pt x="125" y="1040"/>
                </a:lnTo>
                <a:lnTo>
                  <a:pt x="125" y="1037"/>
                </a:lnTo>
                <a:lnTo>
                  <a:pt x="124" y="1035"/>
                </a:lnTo>
                <a:lnTo>
                  <a:pt x="124" y="1034"/>
                </a:lnTo>
                <a:lnTo>
                  <a:pt x="124" y="1032"/>
                </a:lnTo>
                <a:lnTo>
                  <a:pt x="124" y="1031"/>
                </a:lnTo>
                <a:lnTo>
                  <a:pt x="124" y="1029"/>
                </a:lnTo>
                <a:lnTo>
                  <a:pt x="124" y="1028"/>
                </a:lnTo>
                <a:lnTo>
                  <a:pt x="124" y="1026"/>
                </a:lnTo>
                <a:lnTo>
                  <a:pt x="124" y="1023"/>
                </a:lnTo>
                <a:lnTo>
                  <a:pt x="124" y="1019"/>
                </a:lnTo>
                <a:lnTo>
                  <a:pt x="124" y="1018"/>
                </a:lnTo>
                <a:lnTo>
                  <a:pt x="124" y="1017"/>
                </a:lnTo>
                <a:lnTo>
                  <a:pt x="124" y="1016"/>
                </a:lnTo>
                <a:lnTo>
                  <a:pt x="124" y="1015"/>
                </a:lnTo>
                <a:lnTo>
                  <a:pt x="124" y="1013"/>
                </a:lnTo>
                <a:lnTo>
                  <a:pt x="124" y="1012"/>
                </a:lnTo>
                <a:lnTo>
                  <a:pt x="125" y="1011"/>
                </a:lnTo>
                <a:lnTo>
                  <a:pt x="125" y="1010"/>
                </a:lnTo>
                <a:lnTo>
                  <a:pt x="125" y="1009"/>
                </a:lnTo>
                <a:lnTo>
                  <a:pt x="125" y="1008"/>
                </a:lnTo>
                <a:lnTo>
                  <a:pt x="125" y="1006"/>
                </a:lnTo>
                <a:lnTo>
                  <a:pt x="125" y="1004"/>
                </a:lnTo>
                <a:lnTo>
                  <a:pt x="125" y="1003"/>
                </a:lnTo>
                <a:lnTo>
                  <a:pt x="125" y="1001"/>
                </a:lnTo>
                <a:lnTo>
                  <a:pt x="125" y="1000"/>
                </a:lnTo>
                <a:lnTo>
                  <a:pt x="125" y="999"/>
                </a:lnTo>
                <a:lnTo>
                  <a:pt x="125" y="998"/>
                </a:lnTo>
                <a:lnTo>
                  <a:pt x="125" y="995"/>
                </a:lnTo>
                <a:lnTo>
                  <a:pt x="125" y="992"/>
                </a:lnTo>
                <a:lnTo>
                  <a:pt x="125" y="991"/>
                </a:lnTo>
                <a:lnTo>
                  <a:pt x="125" y="987"/>
                </a:lnTo>
                <a:lnTo>
                  <a:pt x="125" y="985"/>
                </a:lnTo>
                <a:lnTo>
                  <a:pt x="125" y="983"/>
                </a:lnTo>
                <a:lnTo>
                  <a:pt x="125" y="978"/>
                </a:lnTo>
                <a:lnTo>
                  <a:pt x="125" y="975"/>
                </a:lnTo>
                <a:lnTo>
                  <a:pt x="125" y="974"/>
                </a:lnTo>
                <a:lnTo>
                  <a:pt x="125" y="973"/>
                </a:lnTo>
                <a:lnTo>
                  <a:pt x="125" y="970"/>
                </a:lnTo>
                <a:lnTo>
                  <a:pt x="125" y="968"/>
                </a:lnTo>
                <a:lnTo>
                  <a:pt x="125" y="967"/>
                </a:lnTo>
                <a:lnTo>
                  <a:pt x="125" y="966"/>
                </a:lnTo>
                <a:lnTo>
                  <a:pt x="125" y="964"/>
                </a:lnTo>
                <a:lnTo>
                  <a:pt x="125" y="962"/>
                </a:lnTo>
                <a:lnTo>
                  <a:pt x="125" y="959"/>
                </a:lnTo>
                <a:lnTo>
                  <a:pt x="125" y="954"/>
                </a:lnTo>
                <a:lnTo>
                  <a:pt x="125" y="953"/>
                </a:lnTo>
                <a:lnTo>
                  <a:pt x="125" y="952"/>
                </a:lnTo>
                <a:lnTo>
                  <a:pt x="125" y="951"/>
                </a:lnTo>
                <a:lnTo>
                  <a:pt x="125" y="950"/>
                </a:lnTo>
                <a:lnTo>
                  <a:pt x="125" y="949"/>
                </a:lnTo>
                <a:lnTo>
                  <a:pt x="125" y="948"/>
                </a:lnTo>
                <a:lnTo>
                  <a:pt x="125" y="946"/>
                </a:lnTo>
                <a:lnTo>
                  <a:pt x="125" y="945"/>
                </a:lnTo>
                <a:lnTo>
                  <a:pt x="124" y="944"/>
                </a:lnTo>
                <a:lnTo>
                  <a:pt x="124" y="943"/>
                </a:lnTo>
                <a:lnTo>
                  <a:pt x="124" y="942"/>
                </a:lnTo>
                <a:lnTo>
                  <a:pt x="124" y="939"/>
                </a:lnTo>
                <a:lnTo>
                  <a:pt x="124" y="932"/>
                </a:lnTo>
                <a:lnTo>
                  <a:pt x="124" y="929"/>
                </a:lnTo>
                <a:lnTo>
                  <a:pt x="124" y="928"/>
                </a:lnTo>
                <a:lnTo>
                  <a:pt x="124" y="927"/>
                </a:lnTo>
                <a:lnTo>
                  <a:pt x="124" y="924"/>
                </a:lnTo>
                <a:lnTo>
                  <a:pt x="124" y="919"/>
                </a:lnTo>
                <a:lnTo>
                  <a:pt x="124" y="918"/>
                </a:lnTo>
                <a:lnTo>
                  <a:pt x="124" y="917"/>
                </a:lnTo>
                <a:lnTo>
                  <a:pt x="124" y="914"/>
                </a:lnTo>
                <a:lnTo>
                  <a:pt x="124" y="908"/>
                </a:lnTo>
                <a:lnTo>
                  <a:pt x="124" y="907"/>
                </a:lnTo>
                <a:lnTo>
                  <a:pt x="124" y="906"/>
                </a:lnTo>
                <a:lnTo>
                  <a:pt x="124" y="904"/>
                </a:lnTo>
                <a:lnTo>
                  <a:pt x="124" y="903"/>
                </a:lnTo>
                <a:lnTo>
                  <a:pt x="124" y="902"/>
                </a:lnTo>
                <a:lnTo>
                  <a:pt x="124" y="887"/>
                </a:lnTo>
                <a:lnTo>
                  <a:pt x="124" y="885"/>
                </a:lnTo>
                <a:lnTo>
                  <a:pt x="124" y="884"/>
                </a:lnTo>
                <a:lnTo>
                  <a:pt x="124" y="883"/>
                </a:lnTo>
                <a:lnTo>
                  <a:pt x="124" y="879"/>
                </a:lnTo>
                <a:lnTo>
                  <a:pt x="124" y="877"/>
                </a:lnTo>
                <a:lnTo>
                  <a:pt x="124" y="875"/>
                </a:lnTo>
                <a:lnTo>
                  <a:pt x="124" y="874"/>
                </a:lnTo>
                <a:lnTo>
                  <a:pt x="124" y="873"/>
                </a:lnTo>
                <a:lnTo>
                  <a:pt x="124" y="869"/>
                </a:lnTo>
                <a:lnTo>
                  <a:pt x="124" y="865"/>
                </a:lnTo>
                <a:lnTo>
                  <a:pt x="124" y="864"/>
                </a:lnTo>
                <a:lnTo>
                  <a:pt x="124" y="860"/>
                </a:lnTo>
                <a:lnTo>
                  <a:pt x="124" y="859"/>
                </a:lnTo>
                <a:lnTo>
                  <a:pt x="123" y="854"/>
                </a:lnTo>
                <a:lnTo>
                  <a:pt x="123" y="853"/>
                </a:lnTo>
                <a:lnTo>
                  <a:pt x="123" y="852"/>
                </a:lnTo>
                <a:lnTo>
                  <a:pt x="123" y="847"/>
                </a:lnTo>
                <a:lnTo>
                  <a:pt x="123" y="845"/>
                </a:lnTo>
                <a:lnTo>
                  <a:pt x="123" y="837"/>
                </a:lnTo>
                <a:lnTo>
                  <a:pt x="123" y="836"/>
                </a:lnTo>
                <a:lnTo>
                  <a:pt x="123" y="835"/>
                </a:lnTo>
                <a:lnTo>
                  <a:pt x="123" y="834"/>
                </a:lnTo>
                <a:lnTo>
                  <a:pt x="123" y="833"/>
                </a:lnTo>
                <a:lnTo>
                  <a:pt x="123" y="832"/>
                </a:lnTo>
                <a:lnTo>
                  <a:pt x="123" y="831"/>
                </a:lnTo>
                <a:lnTo>
                  <a:pt x="123" y="829"/>
                </a:lnTo>
                <a:lnTo>
                  <a:pt x="123" y="827"/>
                </a:lnTo>
                <a:lnTo>
                  <a:pt x="123" y="825"/>
                </a:lnTo>
                <a:lnTo>
                  <a:pt x="123" y="824"/>
                </a:lnTo>
                <a:lnTo>
                  <a:pt x="123" y="823"/>
                </a:lnTo>
                <a:lnTo>
                  <a:pt x="123" y="822"/>
                </a:lnTo>
                <a:lnTo>
                  <a:pt x="123" y="817"/>
                </a:lnTo>
                <a:lnTo>
                  <a:pt x="123" y="812"/>
                </a:lnTo>
                <a:lnTo>
                  <a:pt x="123" y="810"/>
                </a:lnTo>
                <a:lnTo>
                  <a:pt x="123" y="807"/>
                </a:lnTo>
                <a:lnTo>
                  <a:pt x="123" y="805"/>
                </a:lnTo>
                <a:lnTo>
                  <a:pt x="123" y="800"/>
                </a:lnTo>
                <a:lnTo>
                  <a:pt x="123" y="797"/>
                </a:lnTo>
                <a:lnTo>
                  <a:pt x="123" y="795"/>
                </a:lnTo>
                <a:lnTo>
                  <a:pt x="123" y="794"/>
                </a:lnTo>
                <a:lnTo>
                  <a:pt x="123" y="793"/>
                </a:lnTo>
                <a:lnTo>
                  <a:pt x="123" y="789"/>
                </a:lnTo>
                <a:lnTo>
                  <a:pt x="123" y="787"/>
                </a:lnTo>
                <a:lnTo>
                  <a:pt x="123" y="781"/>
                </a:lnTo>
                <a:lnTo>
                  <a:pt x="123" y="780"/>
                </a:lnTo>
                <a:lnTo>
                  <a:pt x="123" y="778"/>
                </a:lnTo>
                <a:lnTo>
                  <a:pt x="123" y="777"/>
                </a:lnTo>
                <a:lnTo>
                  <a:pt x="123" y="776"/>
                </a:lnTo>
                <a:lnTo>
                  <a:pt x="123" y="775"/>
                </a:lnTo>
                <a:lnTo>
                  <a:pt x="123" y="770"/>
                </a:lnTo>
                <a:lnTo>
                  <a:pt x="123" y="751"/>
                </a:lnTo>
                <a:lnTo>
                  <a:pt x="123" y="750"/>
                </a:lnTo>
                <a:lnTo>
                  <a:pt x="123" y="749"/>
                </a:lnTo>
                <a:lnTo>
                  <a:pt x="123" y="743"/>
                </a:lnTo>
                <a:lnTo>
                  <a:pt x="123" y="741"/>
                </a:lnTo>
                <a:lnTo>
                  <a:pt x="123" y="740"/>
                </a:lnTo>
                <a:lnTo>
                  <a:pt x="123" y="724"/>
                </a:lnTo>
                <a:lnTo>
                  <a:pt x="123" y="715"/>
                </a:lnTo>
                <a:lnTo>
                  <a:pt x="123" y="713"/>
                </a:lnTo>
                <a:lnTo>
                  <a:pt x="123" y="709"/>
                </a:lnTo>
                <a:lnTo>
                  <a:pt x="123" y="708"/>
                </a:lnTo>
                <a:lnTo>
                  <a:pt x="123" y="705"/>
                </a:lnTo>
                <a:lnTo>
                  <a:pt x="123" y="703"/>
                </a:lnTo>
                <a:lnTo>
                  <a:pt x="123" y="702"/>
                </a:lnTo>
                <a:lnTo>
                  <a:pt x="123" y="694"/>
                </a:lnTo>
                <a:lnTo>
                  <a:pt x="123" y="692"/>
                </a:lnTo>
                <a:lnTo>
                  <a:pt x="123" y="691"/>
                </a:lnTo>
                <a:lnTo>
                  <a:pt x="123" y="688"/>
                </a:lnTo>
                <a:lnTo>
                  <a:pt x="123" y="683"/>
                </a:lnTo>
                <a:lnTo>
                  <a:pt x="123" y="668"/>
                </a:lnTo>
                <a:lnTo>
                  <a:pt x="123" y="660"/>
                </a:lnTo>
                <a:lnTo>
                  <a:pt x="123" y="652"/>
                </a:lnTo>
                <a:lnTo>
                  <a:pt x="123" y="643"/>
                </a:lnTo>
                <a:lnTo>
                  <a:pt x="123" y="633"/>
                </a:lnTo>
                <a:lnTo>
                  <a:pt x="123" y="631"/>
                </a:lnTo>
                <a:lnTo>
                  <a:pt x="123" y="628"/>
                </a:lnTo>
                <a:lnTo>
                  <a:pt x="123" y="623"/>
                </a:lnTo>
                <a:lnTo>
                  <a:pt x="123" y="618"/>
                </a:lnTo>
                <a:lnTo>
                  <a:pt x="123" y="617"/>
                </a:lnTo>
                <a:lnTo>
                  <a:pt x="123" y="609"/>
                </a:lnTo>
                <a:lnTo>
                  <a:pt x="123" y="606"/>
                </a:lnTo>
                <a:lnTo>
                  <a:pt x="123" y="593"/>
                </a:lnTo>
                <a:lnTo>
                  <a:pt x="123" y="583"/>
                </a:lnTo>
                <a:lnTo>
                  <a:pt x="123" y="574"/>
                </a:lnTo>
                <a:lnTo>
                  <a:pt x="123" y="572"/>
                </a:lnTo>
                <a:lnTo>
                  <a:pt x="123" y="571"/>
                </a:lnTo>
                <a:lnTo>
                  <a:pt x="123" y="569"/>
                </a:lnTo>
                <a:lnTo>
                  <a:pt x="123" y="556"/>
                </a:lnTo>
                <a:lnTo>
                  <a:pt x="123" y="547"/>
                </a:lnTo>
                <a:lnTo>
                  <a:pt x="123" y="541"/>
                </a:lnTo>
                <a:lnTo>
                  <a:pt x="123" y="538"/>
                </a:lnTo>
                <a:lnTo>
                  <a:pt x="113" y="538"/>
                </a:lnTo>
                <a:lnTo>
                  <a:pt x="104" y="538"/>
                </a:lnTo>
                <a:lnTo>
                  <a:pt x="102" y="538"/>
                </a:lnTo>
                <a:lnTo>
                  <a:pt x="101" y="538"/>
                </a:lnTo>
                <a:lnTo>
                  <a:pt x="90" y="538"/>
                </a:lnTo>
                <a:lnTo>
                  <a:pt x="80" y="538"/>
                </a:lnTo>
                <a:lnTo>
                  <a:pt x="75" y="538"/>
                </a:lnTo>
                <a:lnTo>
                  <a:pt x="71" y="538"/>
                </a:lnTo>
                <a:lnTo>
                  <a:pt x="49" y="538"/>
                </a:lnTo>
                <a:lnTo>
                  <a:pt x="36" y="538"/>
                </a:lnTo>
                <a:lnTo>
                  <a:pt x="1" y="538"/>
                </a:lnTo>
                <a:lnTo>
                  <a:pt x="1" y="535"/>
                </a:lnTo>
                <a:lnTo>
                  <a:pt x="1" y="527"/>
                </a:lnTo>
                <a:lnTo>
                  <a:pt x="1" y="524"/>
                </a:lnTo>
                <a:lnTo>
                  <a:pt x="1" y="523"/>
                </a:lnTo>
                <a:lnTo>
                  <a:pt x="1" y="519"/>
                </a:lnTo>
                <a:lnTo>
                  <a:pt x="1" y="517"/>
                </a:lnTo>
                <a:lnTo>
                  <a:pt x="1" y="514"/>
                </a:lnTo>
                <a:lnTo>
                  <a:pt x="1" y="500"/>
                </a:lnTo>
                <a:lnTo>
                  <a:pt x="1" y="496"/>
                </a:lnTo>
                <a:lnTo>
                  <a:pt x="1" y="492"/>
                </a:lnTo>
                <a:lnTo>
                  <a:pt x="1" y="465"/>
                </a:lnTo>
                <a:lnTo>
                  <a:pt x="1" y="415"/>
                </a:lnTo>
                <a:lnTo>
                  <a:pt x="1" y="414"/>
                </a:lnTo>
                <a:lnTo>
                  <a:pt x="0" y="402"/>
                </a:lnTo>
                <a:lnTo>
                  <a:pt x="0" y="389"/>
                </a:lnTo>
                <a:lnTo>
                  <a:pt x="0" y="351"/>
                </a:lnTo>
                <a:lnTo>
                  <a:pt x="0" y="350"/>
                </a:lnTo>
                <a:lnTo>
                  <a:pt x="0" y="333"/>
                </a:lnTo>
                <a:lnTo>
                  <a:pt x="0" y="316"/>
                </a:lnTo>
                <a:lnTo>
                  <a:pt x="0" y="295"/>
                </a:lnTo>
                <a:lnTo>
                  <a:pt x="0" y="291"/>
                </a:lnTo>
                <a:lnTo>
                  <a:pt x="0" y="290"/>
                </a:lnTo>
                <a:lnTo>
                  <a:pt x="2" y="290"/>
                </a:lnTo>
                <a:lnTo>
                  <a:pt x="16" y="290"/>
                </a:lnTo>
                <a:lnTo>
                  <a:pt x="21" y="290"/>
                </a:lnTo>
                <a:lnTo>
                  <a:pt x="23" y="290"/>
                </a:lnTo>
                <a:lnTo>
                  <a:pt x="33" y="290"/>
                </a:lnTo>
                <a:lnTo>
                  <a:pt x="36" y="290"/>
                </a:lnTo>
                <a:lnTo>
                  <a:pt x="38" y="290"/>
                </a:lnTo>
                <a:lnTo>
                  <a:pt x="41" y="290"/>
                </a:lnTo>
                <a:lnTo>
                  <a:pt x="53" y="290"/>
                </a:lnTo>
                <a:lnTo>
                  <a:pt x="55" y="290"/>
                </a:lnTo>
                <a:lnTo>
                  <a:pt x="57" y="290"/>
                </a:lnTo>
                <a:lnTo>
                  <a:pt x="59" y="290"/>
                </a:lnTo>
                <a:lnTo>
                  <a:pt x="62" y="290"/>
                </a:lnTo>
                <a:lnTo>
                  <a:pt x="64" y="290"/>
                </a:lnTo>
                <a:lnTo>
                  <a:pt x="67" y="290"/>
                </a:lnTo>
                <a:lnTo>
                  <a:pt x="73" y="290"/>
                </a:lnTo>
                <a:lnTo>
                  <a:pt x="74" y="290"/>
                </a:lnTo>
                <a:lnTo>
                  <a:pt x="75" y="290"/>
                </a:lnTo>
                <a:lnTo>
                  <a:pt x="80" y="290"/>
                </a:lnTo>
                <a:lnTo>
                  <a:pt x="83" y="290"/>
                </a:lnTo>
                <a:lnTo>
                  <a:pt x="85" y="290"/>
                </a:lnTo>
                <a:lnTo>
                  <a:pt x="88" y="290"/>
                </a:lnTo>
                <a:lnTo>
                  <a:pt x="100" y="290"/>
                </a:lnTo>
                <a:lnTo>
                  <a:pt x="101" y="290"/>
                </a:lnTo>
                <a:lnTo>
                  <a:pt x="105" y="290"/>
                </a:lnTo>
                <a:lnTo>
                  <a:pt x="108" y="290"/>
                </a:lnTo>
                <a:lnTo>
                  <a:pt x="121" y="291"/>
                </a:lnTo>
                <a:lnTo>
                  <a:pt x="125" y="291"/>
                </a:lnTo>
                <a:lnTo>
                  <a:pt x="125" y="289"/>
                </a:lnTo>
                <a:lnTo>
                  <a:pt x="125" y="288"/>
                </a:lnTo>
                <a:lnTo>
                  <a:pt x="125" y="272"/>
                </a:lnTo>
                <a:lnTo>
                  <a:pt x="125" y="271"/>
                </a:lnTo>
                <a:lnTo>
                  <a:pt x="125" y="268"/>
                </a:lnTo>
                <a:lnTo>
                  <a:pt x="125" y="266"/>
                </a:lnTo>
                <a:lnTo>
                  <a:pt x="125" y="264"/>
                </a:lnTo>
                <a:lnTo>
                  <a:pt x="125" y="258"/>
                </a:lnTo>
                <a:lnTo>
                  <a:pt x="125" y="246"/>
                </a:lnTo>
                <a:lnTo>
                  <a:pt x="125" y="243"/>
                </a:lnTo>
                <a:lnTo>
                  <a:pt x="125" y="225"/>
                </a:lnTo>
                <a:lnTo>
                  <a:pt x="125" y="218"/>
                </a:lnTo>
                <a:lnTo>
                  <a:pt x="125" y="216"/>
                </a:lnTo>
                <a:lnTo>
                  <a:pt x="125" y="213"/>
                </a:lnTo>
                <a:lnTo>
                  <a:pt x="125" y="198"/>
                </a:lnTo>
                <a:lnTo>
                  <a:pt x="125" y="197"/>
                </a:lnTo>
                <a:lnTo>
                  <a:pt x="125" y="193"/>
                </a:lnTo>
                <a:lnTo>
                  <a:pt x="125" y="190"/>
                </a:lnTo>
                <a:lnTo>
                  <a:pt x="125" y="189"/>
                </a:lnTo>
                <a:lnTo>
                  <a:pt x="125" y="187"/>
                </a:lnTo>
                <a:lnTo>
                  <a:pt x="125" y="186"/>
                </a:lnTo>
                <a:lnTo>
                  <a:pt x="125" y="184"/>
                </a:lnTo>
                <a:lnTo>
                  <a:pt x="125" y="182"/>
                </a:lnTo>
                <a:lnTo>
                  <a:pt x="125" y="179"/>
                </a:lnTo>
                <a:lnTo>
                  <a:pt x="124" y="176"/>
                </a:lnTo>
                <a:lnTo>
                  <a:pt x="124" y="174"/>
                </a:lnTo>
                <a:lnTo>
                  <a:pt x="124" y="173"/>
                </a:lnTo>
                <a:lnTo>
                  <a:pt x="124" y="171"/>
                </a:lnTo>
                <a:lnTo>
                  <a:pt x="124" y="170"/>
                </a:lnTo>
                <a:lnTo>
                  <a:pt x="124" y="168"/>
                </a:lnTo>
                <a:lnTo>
                  <a:pt x="124" y="167"/>
                </a:lnTo>
                <a:lnTo>
                  <a:pt x="124" y="164"/>
                </a:lnTo>
                <a:lnTo>
                  <a:pt x="124" y="158"/>
                </a:lnTo>
                <a:lnTo>
                  <a:pt x="124" y="141"/>
                </a:lnTo>
                <a:lnTo>
                  <a:pt x="124" y="139"/>
                </a:lnTo>
                <a:lnTo>
                  <a:pt x="125" y="138"/>
                </a:lnTo>
                <a:lnTo>
                  <a:pt x="126" y="137"/>
                </a:lnTo>
                <a:lnTo>
                  <a:pt x="127" y="136"/>
                </a:lnTo>
                <a:lnTo>
                  <a:pt x="128" y="136"/>
                </a:lnTo>
                <a:lnTo>
                  <a:pt x="128" y="134"/>
                </a:lnTo>
                <a:lnTo>
                  <a:pt x="131" y="134"/>
                </a:lnTo>
                <a:lnTo>
                  <a:pt x="132" y="133"/>
                </a:lnTo>
                <a:lnTo>
                  <a:pt x="133" y="132"/>
                </a:lnTo>
                <a:lnTo>
                  <a:pt x="134" y="132"/>
                </a:lnTo>
                <a:lnTo>
                  <a:pt x="135" y="132"/>
                </a:lnTo>
                <a:lnTo>
                  <a:pt x="136" y="132"/>
                </a:lnTo>
                <a:lnTo>
                  <a:pt x="136" y="131"/>
                </a:lnTo>
                <a:lnTo>
                  <a:pt x="138" y="131"/>
                </a:lnTo>
                <a:lnTo>
                  <a:pt x="139" y="130"/>
                </a:lnTo>
                <a:lnTo>
                  <a:pt x="140" y="130"/>
                </a:lnTo>
                <a:lnTo>
                  <a:pt x="141" y="129"/>
                </a:lnTo>
                <a:lnTo>
                  <a:pt x="142" y="129"/>
                </a:lnTo>
                <a:lnTo>
                  <a:pt x="143" y="129"/>
                </a:lnTo>
                <a:lnTo>
                  <a:pt x="144" y="129"/>
                </a:lnTo>
                <a:lnTo>
                  <a:pt x="144" y="128"/>
                </a:lnTo>
                <a:lnTo>
                  <a:pt x="145" y="128"/>
                </a:lnTo>
                <a:lnTo>
                  <a:pt x="147" y="126"/>
                </a:lnTo>
                <a:lnTo>
                  <a:pt x="148" y="126"/>
                </a:lnTo>
                <a:lnTo>
                  <a:pt x="148" y="125"/>
                </a:lnTo>
                <a:lnTo>
                  <a:pt x="149" y="125"/>
                </a:lnTo>
                <a:lnTo>
                  <a:pt x="149" y="124"/>
                </a:lnTo>
                <a:lnTo>
                  <a:pt x="150" y="123"/>
                </a:lnTo>
                <a:lnTo>
                  <a:pt x="151" y="123"/>
                </a:lnTo>
                <a:lnTo>
                  <a:pt x="152" y="123"/>
                </a:lnTo>
                <a:lnTo>
                  <a:pt x="152" y="122"/>
                </a:lnTo>
                <a:lnTo>
                  <a:pt x="153" y="122"/>
                </a:lnTo>
                <a:lnTo>
                  <a:pt x="155" y="122"/>
                </a:lnTo>
                <a:lnTo>
                  <a:pt x="155" y="123"/>
                </a:lnTo>
                <a:lnTo>
                  <a:pt x="156" y="123"/>
                </a:lnTo>
                <a:lnTo>
                  <a:pt x="156" y="122"/>
                </a:lnTo>
                <a:lnTo>
                  <a:pt x="157" y="122"/>
                </a:lnTo>
                <a:lnTo>
                  <a:pt x="159" y="122"/>
                </a:lnTo>
                <a:lnTo>
                  <a:pt x="159" y="121"/>
                </a:lnTo>
                <a:lnTo>
                  <a:pt x="160" y="121"/>
                </a:lnTo>
                <a:lnTo>
                  <a:pt x="160" y="120"/>
                </a:lnTo>
                <a:lnTo>
                  <a:pt x="161" y="120"/>
                </a:lnTo>
                <a:lnTo>
                  <a:pt x="162" y="120"/>
                </a:lnTo>
                <a:lnTo>
                  <a:pt x="162" y="119"/>
                </a:lnTo>
                <a:lnTo>
                  <a:pt x="164" y="117"/>
                </a:lnTo>
                <a:lnTo>
                  <a:pt x="165" y="117"/>
                </a:lnTo>
                <a:lnTo>
                  <a:pt x="165" y="119"/>
                </a:lnTo>
                <a:lnTo>
                  <a:pt x="165" y="120"/>
                </a:lnTo>
                <a:lnTo>
                  <a:pt x="166" y="120"/>
                </a:lnTo>
                <a:lnTo>
                  <a:pt x="166" y="121"/>
                </a:lnTo>
                <a:lnTo>
                  <a:pt x="167" y="121"/>
                </a:lnTo>
                <a:lnTo>
                  <a:pt x="167" y="120"/>
                </a:lnTo>
                <a:lnTo>
                  <a:pt x="168" y="120"/>
                </a:lnTo>
                <a:lnTo>
                  <a:pt x="169" y="120"/>
                </a:lnTo>
                <a:lnTo>
                  <a:pt x="170" y="120"/>
                </a:lnTo>
                <a:lnTo>
                  <a:pt x="171" y="119"/>
                </a:lnTo>
                <a:lnTo>
                  <a:pt x="173" y="120"/>
                </a:lnTo>
                <a:lnTo>
                  <a:pt x="173" y="119"/>
                </a:lnTo>
                <a:lnTo>
                  <a:pt x="174" y="119"/>
                </a:lnTo>
                <a:lnTo>
                  <a:pt x="175" y="119"/>
                </a:lnTo>
                <a:lnTo>
                  <a:pt x="176" y="119"/>
                </a:lnTo>
                <a:lnTo>
                  <a:pt x="176" y="117"/>
                </a:lnTo>
                <a:lnTo>
                  <a:pt x="176" y="116"/>
                </a:lnTo>
                <a:lnTo>
                  <a:pt x="177" y="116"/>
                </a:lnTo>
                <a:lnTo>
                  <a:pt x="178" y="116"/>
                </a:lnTo>
                <a:lnTo>
                  <a:pt x="178" y="115"/>
                </a:lnTo>
                <a:lnTo>
                  <a:pt x="179" y="115"/>
                </a:lnTo>
                <a:lnTo>
                  <a:pt x="181" y="115"/>
                </a:lnTo>
                <a:lnTo>
                  <a:pt x="182" y="115"/>
                </a:lnTo>
                <a:lnTo>
                  <a:pt x="182" y="116"/>
                </a:lnTo>
                <a:lnTo>
                  <a:pt x="183" y="116"/>
                </a:lnTo>
                <a:lnTo>
                  <a:pt x="184" y="116"/>
                </a:lnTo>
                <a:lnTo>
                  <a:pt x="184" y="115"/>
                </a:lnTo>
                <a:lnTo>
                  <a:pt x="185" y="115"/>
                </a:lnTo>
                <a:lnTo>
                  <a:pt x="186" y="115"/>
                </a:lnTo>
                <a:lnTo>
                  <a:pt x="187" y="114"/>
                </a:lnTo>
                <a:lnTo>
                  <a:pt x="187" y="113"/>
                </a:lnTo>
                <a:lnTo>
                  <a:pt x="188" y="113"/>
                </a:lnTo>
                <a:lnTo>
                  <a:pt x="190" y="113"/>
                </a:lnTo>
                <a:lnTo>
                  <a:pt x="191" y="113"/>
                </a:lnTo>
                <a:lnTo>
                  <a:pt x="192" y="113"/>
                </a:lnTo>
                <a:lnTo>
                  <a:pt x="193" y="113"/>
                </a:lnTo>
                <a:lnTo>
                  <a:pt x="194" y="112"/>
                </a:lnTo>
                <a:lnTo>
                  <a:pt x="194" y="111"/>
                </a:lnTo>
                <a:lnTo>
                  <a:pt x="195" y="109"/>
                </a:lnTo>
                <a:lnTo>
                  <a:pt x="196" y="109"/>
                </a:lnTo>
                <a:lnTo>
                  <a:pt x="197" y="109"/>
                </a:lnTo>
                <a:lnTo>
                  <a:pt x="199" y="109"/>
                </a:lnTo>
                <a:lnTo>
                  <a:pt x="200" y="111"/>
                </a:lnTo>
                <a:lnTo>
                  <a:pt x="201" y="111"/>
                </a:lnTo>
                <a:lnTo>
                  <a:pt x="202" y="111"/>
                </a:lnTo>
                <a:lnTo>
                  <a:pt x="203" y="111"/>
                </a:lnTo>
                <a:lnTo>
                  <a:pt x="203" y="109"/>
                </a:lnTo>
                <a:lnTo>
                  <a:pt x="203" y="111"/>
                </a:lnTo>
                <a:lnTo>
                  <a:pt x="204" y="109"/>
                </a:lnTo>
                <a:lnTo>
                  <a:pt x="205" y="109"/>
                </a:lnTo>
                <a:lnTo>
                  <a:pt x="207" y="109"/>
                </a:lnTo>
                <a:lnTo>
                  <a:pt x="208" y="109"/>
                </a:lnTo>
                <a:lnTo>
                  <a:pt x="208" y="111"/>
                </a:lnTo>
                <a:lnTo>
                  <a:pt x="209" y="111"/>
                </a:lnTo>
                <a:lnTo>
                  <a:pt x="209" y="112"/>
                </a:lnTo>
                <a:lnTo>
                  <a:pt x="210" y="112"/>
                </a:lnTo>
                <a:lnTo>
                  <a:pt x="210" y="111"/>
                </a:lnTo>
                <a:lnTo>
                  <a:pt x="211" y="111"/>
                </a:lnTo>
                <a:lnTo>
                  <a:pt x="211" y="109"/>
                </a:lnTo>
                <a:lnTo>
                  <a:pt x="211" y="108"/>
                </a:lnTo>
                <a:lnTo>
                  <a:pt x="212" y="108"/>
                </a:lnTo>
                <a:lnTo>
                  <a:pt x="212" y="107"/>
                </a:lnTo>
                <a:lnTo>
                  <a:pt x="212" y="108"/>
                </a:lnTo>
                <a:lnTo>
                  <a:pt x="213" y="108"/>
                </a:lnTo>
                <a:lnTo>
                  <a:pt x="213" y="109"/>
                </a:lnTo>
                <a:lnTo>
                  <a:pt x="214" y="109"/>
                </a:lnTo>
                <a:lnTo>
                  <a:pt x="216" y="109"/>
                </a:lnTo>
                <a:lnTo>
                  <a:pt x="216" y="108"/>
                </a:lnTo>
                <a:lnTo>
                  <a:pt x="217" y="108"/>
                </a:lnTo>
                <a:lnTo>
                  <a:pt x="218" y="108"/>
                </a:lnTo>
                <a:lnTo>
                  <a:pt x="219" y="108"/>
                </a:lnTo>
                <a:lnTo>
                  <a:pt x="220" y="109"/>
                </a:lnTo>
                <a:lnTo>
                  <a:pt x="221" y="111"/>
                </a:lnTo>
                <a:lnTo>
                  <a:pt x="221" y="109"/>
                </a:lnTo>
                <a:lnTo>
                  <a:pt x="222" y="109"/>
                </a:lnTo>
                <a:lnTo>
                  <a:pt x="222" y="111"/>
                </a:lnTo>
                <a:lnTo>
                  <a:pt x="224" y="109"/>
                </a:lnTo>
                <a:lnTo>
                  <a:pt x="224" y="108"/>
                </a:lnTo>
                <a:lnTo>
                  <a:pt x="225" y="108"/>
                </a:lnTo>
                <a:lnTo>
                  <a:pt x="225" y="109"/>
                </a:lnTo>
                <a:lnTo>
                  <a:pt x="226" y="109"/>
                </a:lnTo>
                <a:lnTo>
                  <a:pt x="227" y="109"/>
                </a:lnTo>
                <a:lnTo>
                  <a:pt x="228" y="109"/>
                </a:lnTo>
                <a:lnTo>
                  <a:pt x="229" y="109"/>
                </a:lnTo>
                <a:lnTo>
                  <a:pt x="229" y="111"/>
                </a:lnTo>
                <a:lnTo>
                  <a:pt x="230" y="112"/>
                </a:lnTo>
                <a:lnTo>
                  <a:pt x="231" y="112"/>
                </a:lnTo>
                <a:lnTo>
                  <a:pt x="233" y="112"/>
                </a:lnTo>
                <a:lnTo>
                  <a:pt x="233" y="111"/>
                </a:lnTo>
                <a:lnTo>
                  <a:pt x="234" y="111"/>
                </a:lnTo>
                <a:lnTo>
                  <a:pt x="235" y="111"/>
                </a:lnTo>
                <a:lnTo>
                  <a:pt x="235" y="112"/>
                </a:lnTo>
                <a:lnTo>
                  <a:pt x="236" y="112"/>
                </a:lnTo>
                <a:lnTo>
                  <a:pt x="237" y="112"/>
                </a:lnTo>
                <a:lnTo>
                  <a:pt x="237" y="113"/>
                </a:lnTo>
                <a:lnTo>
                  <a:pt x="238" y="112"/>
                </a:lnTo>
                <a:lnTo>
                  <a:pt x="238" y="113"/>
                </a:lnTo>
                <a:lnTo>
                  <a:pt x="238" y="112"/>
                </a:lnTo>
                <a:lnTo>
                  <a:pt x="239" y="112"/>
                </a:lnTo>
                <a:lnTo>
                  <a:pt x="240" y="112"/>
                </a:lnTo>
                <a:lnTo>
                  <a:pt x="240" y="111"/>
                </a:lnTo>
                <a:lnTo>
                  <a:pt x="242" y="111"/>
                </a:lnTo>
                <a:lnTo>
                  <a:pt x="242" y="109"/>
                </a:lnTo>
                <a:lnTo>
                  <a:pt x="243" y="109"/>
                </a:lnTo>
                <a:lnTo>
                  <a:pt x="244" y="109"/>
                </a:lnTo>
                <a:lnTo>
                  <a:pt x="245" y="109"/>
                </a:lnTo>
                <a:lnTo>
                  <a:pt x="246" y="109"/>
                </a:lnTo>
                <a:lnTo>
                  <a:pt x="246" y="111"/>
                </a:lnTo>
                <a:lnTo>
                  <a:pt x="247" y="112"/>
                </a:lnTo>
                <a:lnTo>
                  <a:pt x="247" y="111"/>
                </a:lnTo>
                <a:lnTo>
                  <a:pt x="248" y="111"/>
                </a:lnTo>
                <a:lnTo>
                  <a:pt x="248" y="112"/>
                </a:lnTo>
                <a:lnTo>
                  <a:pt x="250" y="112"/>
                </a:lnTo>
                <a:lnTo>
                  <a:pt x="250" y="113"/>
                </a:lnTo>
                <a:lnTo>
                  <a:pt x="251" y="113"/>
                </a:lnTo>
                <a:lnTo>
                  <a:pt x="252" y="113"/>
                </a:lnTo>
                <a:lnTo>
                  <a:pt x="253" y="113"/>
                </a:lnTo>
                <a:lnTo>
                  <a:pt x="253" y="114"/>
                </a:lnTo>
                <a:lnTo>
                  <a:pt x="254" y="114"/>
                </a:lnTo>
                <a:lnTo>
                  <a:pt x="254" y="115"/>
                </a:lnTo>
                <a:lnTo>
                  <a:pt x="255" y="115"/>
                </a:lnTo>
                <a:lnTo>
                  <a:pt x="255" y="116"/>
                </a:lnTo>
                <a:lnTo>
                  <a:pt x="256" y="116"/>
                </a:lnTo>
                <a:lnTo>
                  <a:pt x="256" y="117"/>
                </a:lnTo>
                <a:lnTo>
                  <a:pt x="257" y="117"/>
                </a:lnTo>
                <a:lnTo>
                  <a:pt x="259" y="117"/>
                </a:lnTo>
                <a:lnTo>
                  <a:pt x="260" y="117"/>
                </a:lnTo>
                <a:lnTo>
                  <a:pt x="261" y="117"/>
                </a:lnTo>
                <a:lnTo>
                  <a:pt x="262" y="117"/>
                </a:lnTo>
                <a:lnTo>
                  <a:pt x="263" y="117"/>
                </a:lnTo>
                <a:lnTo>
                  <a:pt x="264" y="117"/>
                </a:lnTo>
                <a:lnTo>
                  <a:pt x="265" y="117"/>
                </a:lnTo>
                <a:lnTo>
                  <a:pt x="265" y="119"/>
                </a:lnTo>
                <a:lnTo>
                  <a:pt x="266" y="119"/>
                </a:lnTo>
                <a:lnTo>
                  <a:pt x="266" y="120"/>
                </a:lnTo>
                <a:lnTo>
                  <a:pt x="268" y="120"/>
                </a:lnTo>
                <a:lnTo>
                  <a:pt x="268" y="121"/>
                </a:lnTo>
                <a:lnTo>
                  <a:pt x="269" y="121"/>
                </a:lnTo>
                <a:lnTo>
                  <a:pt x="270" y="121"/>
                </a:lnTo>
                <a:lnTo>
                  <a:pt x="271" y="121"/>
                </a:lnTo>
                <a:lnTo>
                  <a:pt x="272" y="121"/>
                </a:lnTo>
                <a:lnTo>
                  <a:pt x="273" y="122"/>
                </a:lnTo>
                <a:lnTo>
                  <a:pt x="274" y="122"/>
                </a:lnTo>
                <a:lnTo>
                  <a:pt x="276" y="123"/>
                </a:lnTo>
                <a:lnTo>
                  <a:pt x="276" y="124"/>
                </a:lnTo>
                <a:lnTo>
                  <a:pt x="277" y="126"/>
                </a:lnTo>
                <a:lnTo>
                  <a:pt x="278" y="129"/>
                </a:lnTo>
                <a:lnTo>
                  <a:pt x="279" y="130"/>
                </a:lnTo>
                <a:lnTo>
                  <a:pt x="280" y="132"/>
                </a:lnTo>
                <a:lnTo>
                  <a:pt x="281" y="134"/>
                </a:lnTo>
                <a:lnTo>
                  <a:pt x="282" y="136"/>
                </a:lnTo>
                <a:lnTo>
                  <a:pt x="282" y="138"/>
                </a:lnTo>
                <a:lnTo>
                  <a:pt x="285" y="141"/>
                </a:lnTo>
                <a:lnTo>
                  <a:pt x="285" y="142"/>
                </a:lnTo>
                <a:lnTo>
                  <a:pt x="286" y="145"/>
                </a:lnTo>
                <a:lnTo>
                  <a:pt x="287" y="147"/>
                </a:lnTo>
                <a:lnTo>
                  <a:pt x="288" y="149"/>
                </a:lnTo>
                <a:lnTo>
                  <a:pt x="289" y="153"/>
                </a:lnTo>
                <a:lnTo>
                  <a:pt x="291" y="154"/>
                </a:lnTo>
                <a:lnTo>
                  <a:pt x="291" y="155"/>
                </a:lnTo>
                <a:lnTo>
                  <a:pt x="293" y="156"/>
                </a:lnTo>
                <a:lnTo>
                  <a:pt x="296" y="158"/>
                </a:lnTo>
                <a:lnTo>
                  <a:pt x="298" y="159"/>
                </a:lnTo>
                <a:lnTo>
                  <a:pt x="298" y="161"/>
                </a:lnTo>
                <a:lnTo>
                  <a:pt x="300" y="161"/>
                </a:lnTo>
                <a:lnTo>
                  <a:pt x="302" y="159"/>
                </a:lnTo>
                <a:lnTo>
                  <a:pt x="303" y="159"/>
                </a:lnTo>
                <a:lnTo>
                  <a:pt x="304" y="159"/>
                </a:lnTo>
                <a:lnTo>
                  <a:pt x="305" y="159"/>
                </a:lnTo>
                <a:lnTo>
                  <a:pt x="308" y="159"/>
                </a:lnTo>
                <a:lnTo>
                  <a:pt x="309" y="159"/>
                </a:lnTo>
                <a:lnTo>
                  <a:pt x="314" y="158"/>
                </a:lnTo>
                <a:lnTo>
                  <a:pt x="315" y="158"/>
                </a:lnTo>
                <a:lnTo>
                  <a:pt x="316" y="158"/>
                </a:lnTo>
                <a:lnTo>
                  <a:pt x="317" y="158"/>
                </a:lnTo>
                <a:lnTo>
                  <a:pt x="319" y="157"/>
                </a:lnTo>
                <a:lnTo>
                  <a:pt x="319" y="156"/>
                </a:lnTo>
                <a:lnTo>
                  <a:pt x="320" y="154"/>
                </a:lnTo>
                <a:lnTo>
                  <a:pt x="320" y="153"/>
                </a:lnTo>
                <a:lnTo>
                  <a:pt x="320" y="151"/>
                </a:lnTo>
                <a:lnTo>
                  <a:pt x="321" y="150"/>
                </a:lnTo>
                <a:lnTo>
                  <a:pt x="321" y="149"/>
                </a:lnTo>
                <a:lnTo>
                  <a:pt x="322" y="148"/>
                </a:lnTo>
                <a:lnTo>
                  <a:pt x="323" y="147"/>
                </a:lnTo>
                <a:lnTo>
                  <a:pt x="325" y="146"/>
                </a:lnTo>
                <a:lnTo>
                  <a:pt x="326" y="147"/>
                </a:lnTo>
                <a:lnTo>
                  <a:pt x="326" y="148"/>
                </a:lnTo>
                <a:lnTo>
                  <a:pt x="328" y="148"/>
                </a:lnTo>
                <a:lnTo>
                  <a:pt x="328" y="149"/>
                </a:lnTo>
                <a:lnTo>
                  <a:pt x="328" y="150"/>
                </a:lnTo>
                <a:lnTo>
                  <a:pt x="329" y="150"/>
                </a:lnTo>
                <a:lnTo>
                  <a:pt x="329" y="151"/>
                </a:lnTo>
                <a:lnTo>
                  <a:pt x="330" y="151"/>
                </a:lnTo>
                <a:lnTo>
                  <a:pt x="330" y="150"/>
                </a:lnTo>
                <a:lnTo>
                  <a:pt x="331" y="150"/>
                </a:lnTo>
                <a:lnTo>
                  <a:pt x="332" y="150"/>
                </a:lnTo>
                <a:lnTo>
                  <a:pt x="332" y="151"/>
                </a:lnTo>
                <a:lnTo>
                  <a:pt x="333" y="151"/>
                </a:lnTo>
                <a:lnTo>
                  <a:pt x="334" y="151"/>
                </a:lnTo>
                <a:lnTo>
                  <a:pt x="336" y="151"/>
                </a:lnTo>
                <a:lnTo>
                  <a:pt x="338" y="151"/>
                </a:lnTo>
                <a:lnTo>
                  <a:pt x="339" y="151"/>
                </a:lnTo>
                <a:lnTo>
                  <a:pt x="340" y="151"/>
                </a:lnTo>
                <a:lnTo>
                  <a:pt x="341" y="151"/>
                </a:lnTo>
                <a:lnTo>
                  <a:pt x="345" y="153"/>
                </a:lnTo>
                <a:lnTo>
                  <a:pt x="346" y="153"/>
                </a:lnTo>
                <a:lnTo>
                  <a:pt x="348" y="153"/>
                </a:lnTo>
                <a:lnTo>
                  <a:pt x="349" y="153"/>
                </a:lnTo>
                <a:lnTo>
                  <a:pt x="351" y="151"/>
                </a:lnTo>
                <a:lnTo>
                  <a:pt x="352" y="151"/>
                </a:lnTo>
                <a:lnTo>
                  <a:pt x="354" y="150"/>
                </a:lnTo>
                <a:lnTo>
                  <a:pt x="356" y="150"/>
                </a:lnTo>
                <a:lnTo>
                  <a:pt x="357" y="149"/>
                </a:lnTo>
                <a:lnTo>
                  <a:pt x="358" y="149"/>
                </a:lnTo>
                <a:lnTo>
                  <a:pt x="362" y="149"/>
                </a:lnTo>
                <a:lnTo>
                  <a:pt x="364" y="149"/>
                </a:lnTo>
                <a:lnTo>
                  <a:pt x="365" y="149"/>
                </a:lnTo>
                <a:lnTo>
                  <a:pt x="366" y="149"/>
                </a:lnTo>
                <a:lnTo>
                  <a:pt x="367" y="150"/>
                </a:lnTo>
                <a:lnTo>
                  <a:pt x="367" y="130"/>
                </a:lnTo>
                <a:lnTo>
                  <a:pt x="368" y="67"/>
                </a:lnTo>
                <a:lnTo>
                  <a:pt x="368" y="47"/>
                </a:lnTo>
                <a:lnTo>
                  <a:pt x="410" y="47"/>
                </a:lnTo>
                <a:lnTo>
                  <a:pt x="411" y="47"/>
                </a:lnTo>
                <a:lnTo>
                  <a:pt x="466" y="47"/>
                </a:lnTo>
                <a:lnTo>
                  <a:pt x="517" y="47"/>
                </a:lnTo>
                <a:lnTo>
                  <a:pt x="518" y="47"/>
                </a:lnTo>
                <a:lnTo>
                  <a:pt x="519" y="47"/>
                </a:lnTo>
                <a:lnTo>
                  <a:pt x="523" y="47"/>
                </a:lnTo>
                <a:lnTo>
                  <a:pt x="530" y="47"/>
                </a:lnTo>
                <a:lnTo>
                  <a:pt x="548" y="47"/>
                </a:lnTo>
                <a:lnTo>
                  <a:pt x="557" y="47"/>
                </a:lnTo>
                <a:lnTo>
                  <a:pt x="565" y="47"/>
                </a:lnTo>
                <a:lnTo>
                  <a:pt x="572" y="47"/>
                </a:lnTo>
                <a:lnTo>
                  <a:pt x="575" y="47"/>
                </a:lnTo>
                <a:lnTo>
                  <a:pt x="589" y="46"/>
                </a:lnTo>
                <a:lnTo>
                  <a:pt x="593" y="46"/>
                </a:lnTo>
                <a:lnTo>
                  <a:pt x="616" y="45"/>
                </a:lnTo>
                <a:lnTo>
                  <a:pt x="616" y="0"/>
                </a:lnTo>
                <a:lnTo>
                  <a:pt x="636" y="0"/>
                </a:lnTo>
                <a:lnTo>
                  <a:pt x="668" y="0"/>
                </a:lnTo>
                <a:lnTo>
                  <a:pt x="674" y="0"/>
                </a:lnTo>
                <a:lnTo>
                  <a:pt x="690" y="0"/>
                </a:lnTo>
                <a:lnTo>
                  <a:pt x="704" y="0"/>
                </a:lnTo>
                <a:lnTo>
                  <a:pt x="712" y="0"/>
                </a:lnTo>
                <a:lnTo>
                  <a:pt x="731" y="0"/>
                </a:lnTo>
                <a:lnTo>
                  <a:pt x="747" y="0"/>
                </a:lnTo>
                <a:lnTo>
                  <a:pt x="755" y="0"/>
                </a:lnTo>
                <a:lnTo>
                  <a:pt x="764" y="0"/>
                </a:lnTo>
                <a:lnTo>
                  <a:pt x="781" y="0"/>
                </a:lnTo>
                <a:lnTo>
                  <a:pt x="781" y="31"/>
                </a:lnTo>
                <a:lnTo>
                  <a:pt x="781" y="44"/>
                </a:lnTo>
                <a:lnTo>
                  <a:pt x="794" y="44"/>
                </a:lnTo>
                <a:lnTo>
                  <a:pt x="802" y="44"/>
                </a:lnTo>
                <a:lnTo>
                  <a:pt x="807" y="44"/>
                </a:lnTo>
                <a:lnTo>
                  <a:pt x="811" y="44"/>
                </a:lnTo>
                <a:lnTo>
                  <a:pt x="812" y="44"/>
                </a:lnTo>
                <a:lnTo>
                  <a:pt x="822" y="44"/>
                </a:lnTo>
                <a:lnTo>
                  <a:pt x="828" y="44"/>
                </a:lnTo>
                <a:lnTo>
                  <a:pt x="857" y="44"/>
                </a:lnTo>
                <a:lnTo>
                  <a:pt x="883" y="44"/>
                </a:lnTo>
                <a:lnTo>
                  <a:pt x="899" y="44"/>
                </a:lnTo>
                <a:lnTo>
                  <a:pt x="909" y="44"/>
                </a:lnTo>
                <a:lnTo>
                  <a:pt x="953" y="44"/>
                </a:lnTo>
                <a:lnTo>
                  <a:pt x="954" y="44"/>
                </a:lnTo>
                <a:lnTo>
                  <a:pt x="959" y="44"/>
                </a:lnTo>
                <a:lnTo>
                  <a:pt x="990" y="44"/>
                </a:lnTo>
                <a:lnTo>
                  <a:pt x="992" y="44"/>
                </a:lnTo>
                <a:lnTo>
                  <a:pt x="1048" y="42"/>
                </a:lnTo>
                <a:lnTo>
                  <a:pt x="1058" y="42"/>
                </a:lnTo>
                <a:lnTo>
                  <a:pt x="1066" y="42"/>
                </a:lnTo>
                <a:lnTo>
                  <a:pt x="1070" y="42"/>
                </a:lnTo>
                <a:lnTo>
                  <a:pt x="1072" y="42"/>
                </a:lnTo>
                <a:lnTo>
                  <a:pt x="1073" y="42"/>
                </a:lnTo>
                <a:lnTo>
                  <a:pt x="1076" y="42"/>
                </a:lnTo>
                <a:lnTo>
                  <a:pt x="1078" y="42"/>
                </a:lnTo>
                <a:lnTo>
                  <a:pt x="1079" y="42"/>
                </a:lnTo>
                <a:lnTo>
                  <a:pt x="1082" y="42"/>
                </a:lnTo>
                <a:lnTo>
                  <a:pt x="1090" y="42"/>
                </a:lnTo>
                <a:lnTo>
                  <a:pt x="1091" y="42"/>
                </a:lnTo>
                <a:lnTo>
                  <a:pt x="1092" y="42"/>
                </a:lnTo>
                <a:lnTo>
                  <a:pt x="1095" y="42"/>
                </a:lnTo>
                <a:lnTo>
                  <a:pt x="1096" y="42"/>
                </a:lnTo>
                <a:lnTo>
                  <a:pt x="1102" y="42"/>
                </a:lnTo>
                <a:lnTo>
                  <a:pt x="1105" y="42"/>
                </a:lnTo>
                <a:lnTo>
                  <a:pt x="1112" y="41"/>
                </a:lnTo>
                <a:lnTo>
                  <a:pt x="1113" y="41"/>
                </a:lnTo>
                <a:lnTo>
                  <a:pt x="1113" y="42"/>
                </a:lnTo>
                <a:lnTo>
                  <a:pt x="1113" y="45"/>
                </a:lnTo>
                <a:lnTo>
                  <a:pt x="1113" y="53"/>
                </a:lnTo>
                <a:lnTo>
                  <a:pt x="1113" y="57"/>
                </a:lnTo>
                <a:lnTo>
                  <a:pt x="1114" y="86"/>
                </a:lnTo>
                <a:lnTo>
                  <a:pt x="1114" y="96"/>
                </a:lnTo>
                <a:lnTo>
                  <a:pt x="1114" y="97"/>
                </a:lnTo>
                <a:lnTo>
                  <a:pt x="1114" y="101"/>
                </a:lnTo>
                <a:lnTo>
                  <a:pt x="1113" y="105"/>
                </a:lnTo>
                <a:lnTo>
                  <a:pt x="1113" y="107"/>
                </a:lnTo>
                <a:lnTo>
                  <a:pt x="1113" y="109"/>
                </a:lnTo>
                <a:lnTo>
                  <a:pt x="1113" y="111"/>
                </a:lnTo>
                <a:lnTo>
                  <a:pt x="1113" y="113"/>
                </a:lnTo>
                <a:lnTo>
                  <a:pt x="1113" y="114"/>
                </a:lnTo>
                <a:lnTo>
                  <a:pt x="1113" y="115"/>
                </a:lnTo>
                <a:lnTo>
                  <a:pt x="1113" y="136"/>
                </a:lnTo>
                <a:lnTo>
                  <a:pt x="1113" y="145"/>
                </a:lnTo>
                <a:lnTo>
                  <a:pt x="1113" y="146"/>
                </a:lnTo>
                <a:lnTo>
                  <a:pt x="1113" y="166"/>
                </a:lnTo>
                <a:lnTo>
                  <a:pt x="1113" y="172"/>
                </a:lnTo>
                <a:lnTo>
                  <a:pt x="1113" y="180"/>
                </a:lnTo>
                <a:lnTo>
                  <a:pt x="1113" y="187"/>
                </a:lnTo>
                <a:lnTo>
                  <a:pt x="1113" y="193"/>
                </a:lnTo>
                <a:lnTo>
                  <a:pt x="1114" y="198"/>
                </a:lnTo>
                <a:lnTo>
                  <a:pt x="1113" y="208"/>
                </a:lnTo>
                <a:lnTo>
                  <a:pt x="1114" y="208"/>
                </a:lnTo>
                <a:lnTo>
                  <a:pt x="1114" y="215"/>
                </a:lnTo>
                <a:lnTo>
                  <a:pt x="1114" y="225"/>
                </a:lnTo>
                <a:lnTo>
                  <a:pt x="1114" y="232"/>
                </a:lnTo>
                <a:lnTo>
                  <a:pt x="1114" y="233"/>
                </a:lnTo>
                <a:lnTo>
                  <a:pt x="1114" y="234"/>
                </a:lnTo>
                <a:lnTo>
                  <a:pt x="1114" y="235"/>
                </a:lnTo>
                <a:lnTo>
                  <a:pt x="1114" y="238"/>
                </a:lnTo>
                <a:lnTo>
                  <a:pt x="1113" y="240"/>
                </a:lnTo>
                <a:lnTo>
                  <a:pt x="1113" y="249"/>
                </a:lnTo>
                <a:lnTo>
                  <a:pt x="1113" y="259"/>
                </a:lnTo>
                <a:lnTo>
                  <a:pt x="1113" y="262"/>
                </a:lnTo>
                <a:lnTo>
                  <a:pt x="1113" y="270"/>
                </a:lnTo>
                <a:lnTo>
                  <a:pt x="1113" y="275"/>
                </a:lnTo>
                <a:lnTo>
                  <a:pt x="1113" y="290"/>
                </a:lnTo>
                <a:lnTo>
                  <a:pt x="1114" y="290"/>
                </a:lnTo>
                <a:lnTo>
                  <a:pt x="1123" y="290"/>
                </a:lnTo>
                <a:lnTo>
                  <a:pt x="1124" y="290"/>
                </a:lnTo>
                <a:lnTo>
                  <a:pt x="1136" y="290"/>
                </a:lnTo>
                <a:lnTo>
                  <a:pt x="1149" y="290"/>
                </a:lnTo>
                <a:lnTo>
                  <a:pt x="1150" y="290"/>
                </a:lnTo>
                <a:lnTo>
                  <a:pt x="1152" y="290"/>
                </a:lnTo>
                <a:lnTo>
                  <a:pt x="1155" y="290"/>
                </a:lnTo>
                <a:lnTo>
                  <a:pt x="1156" y="290"/>
                </a:lnTo>
                <a:lnTo>
                  <a:pt x="1162" y="290"/>
                </a:lnTo>
                <a:lnTo>
                  <a:pt x="1166" y="290"/>
                </a:lnTo>
                <a:lnTo>
                  <a:pt x="1169" y="290"/>
                </a:lnTo>
                <a:lnTo>
                  <a:pt x="1174" y="290"/>
                </a:lnTo>
                <a:lnTo>
                  <a:pt x="1175" y="290"/>
                </a:lnTo>
                <a:lnTo>
                  <a:pt x="1176" y="290"/>
                </a:lnTo>
                <a:lnTo>
                  <a:pt x="1186" y="290"/>
                </a:lnTo>
                <a:lnTo>
                  <a:pt x="1192" y="290"/>
                </a:lnTo>
                <a:lnTo>
                  <a:pt x="1193" y="290"/>
                </a:lnTo>
                <a:lnTo>
                  <a:pt x="1196" y="290"/>
                </a:lnTo>
                <a:lnTo>
                  <a:pt x="1198" y="290"/>
                </a:lnTo>
                <a:lnTo>
                  <a:pt x="1200" y="290"/>
                </a:lnTo>
                <a:lnTo>
                  <a:pt x="1202" y="290"/>
                </a:lnTo>
                <a:lnTo>
                  <a:pt x="1203" y="290"/>
                </a:lnTo>
                <a:lnTo>
                  <a:pt x="1205" y="290"/>
                </a:lnTo>
                <a:lnTo>
                  <a:pt x="1213" y="290"/>
                </a:lnTo>
                <a:lnTo>
                  <a:pt x="1216" y="290"/>
                </a:lnTo>
                <a:lnTo>
                  <a:pt x="1217" y="290"/>
                </a:lnTo>
                <a:lnTo>
                  <a:pt x="1218" y="290"/>
                </a:lnTo>
                <a:lnTo>
                  <a:pt x="1219" y="290"/>
                </a:lnTo>
                <a:lnTo>
                  <a:pt x="1220" y="290"/>
                </a:lnTo>
                <a:lnTo>
                  <a:pt x="1221" y="290"/>
                </a:lnTo>
                <a:lnTo>
                  <a:pt x="1226" y="290"/>
                </a:lnTo>
                <a:lnTo>
                  <a:pt x="1231" y="290"/>
                </a:lnTo>
                <a:lnTo>
                  <a:pt x="1241" y="290"/>
                </a:lnTo>
                <a:lnTo>
                  <a:pt x="1242" y="290"/>
                </a:lnTo>
                <a:lnTo>
                  <a:pt x="1245" y="290"/>
                </a:lnTo>
                <a:lnTo>
                  <a:pt x="1252" y="290"/>
                </a:lnTo>
                <a:lnTo>
                  <a:pt x="1254" y="290"/>
                </a:lnTo>
                <a:lnTo>
                  <a:pt x="1263" y="290"/>
                </a:lnTo>
                <a:lnTo>
                  <a:pt x="1272" y="290"/>
                </a:lnTo>
                <a:lnTo>
                  <a:pt x="1274" y="290"/>
                </a:lnTo>
                <a:lnTo>
                  <a:pt x="1278" y="290"/>
                </a:lnTo>
                <a:lnTo>
                  <a:pt x="1283" y="290"/>
                </a:lnTo>
                <a:lnTo>
                  <a:pt x="1286" y="290"/>
                </a:lnTo>
                <a:lnTo>
                  <a:pt x="1288" y="290"/>
                </a:lnTo>
                <a:lnTo>
                  <a:pt x="1290" y="290"/>
                </a:lnTo>
                <a:lnTo>
                  <a:pt x="1300" y="289"/>
                </a:lnTo>
                <a:lnTo>
                  <a:pt x="1302" y="289"/>
                </a:lnTo>
                <a:lnTo>
                  <a:pt x="1303" y="289"/>
                </a:lnTo>
                <a:lnTo>
                  <a:pt x="1304" y="290"/>
                </a:lnTo>
                <a:lnTo>
                  <a:pt x="1306" y="290"/>
                </a:lnTo>
                <a:lnTo>
                  <a:pt x="1310" y="290"/>
                </a:lnTo>
                <a:lnTo>
                  <a:pt x="1311" y="290"/>
                </a:lnTo>
                <a:lnTo>
                  <a:pt x="1312" y="290"/>
                </a:lnTo>
                <a:lnTo>
                  <a:pt x="1313" y="290"/>
                </a:lnTo>
                <a:lnTo>
                  <a:pt x="1315" y="290"/>
                </a:lnTo>
                <a:lnTo>
                  <a:pt x="1316" y="290"/>
                </a:lnTo>
                <a:lnTo>
                  <a:pt x="1320" y="290"/>
                </a:lnTo>
                <a:lnTo>
                  <a:pt x="1330" y="290"/>
                </a:lnTo>
                <a:lnTo>
                  <a:pt x="1332" y="290"/>
                </a:lnTo>
                <a:lnTo>
                  <a:pt x="1333" y="290"/>
                </a:lnTo>
                <a:lnTo>
                  <a:pt x="1339" y="290"/>
                </a:lnTo>
                <a:lnTo>
                  <a:pt x="1358" y="290"/>
                </a:lnTo>
                <a:lnTo>
                  <a:pt x="1360" y="290"/>
                </a:lnTo>
                <a:lnTo>
                  <a:pt x="1362" y="293"/>
                </a:lnTo>
                <a:lnTo>
                  <a:pt x="1365" y="300"/>
                </a:lnTo>
                <a:lnTo>
                  <a:pt x="1366" y="304"/>
                </a:lnTo>
                <a:lnTo>
                  <a:pt x="1367" y="304"/>
                </a:lnTo>
                <a:lnTo>
                  <a:pt x="1369" y="309"/>
                </a:lnTo>
                <a:lnTo>
                  <a:pt x="1369" y="310"/>
                </a:lnTo>
                <a:lnTo>
                  <a:pt x="1371" y="310"/>
                </a:lnTo>
                <a:lnTo>
                  <a:pt x="1374" y="317"/>
                </a:lnTo>
                <a:lnTo>
                  <a:pt x="1375" y="320"/>
                </a:lnTo>
                <a:lnTo>
                  <a:pt x="1390" y="348"/>
                </a:lnTo>
                <a:lnTo>
                  <a:pt x="1398" y="363"/>
                </a:lnTo>
                <a:lnTo>
                  <a:pt x="1400" y="370"/>
                </a:lnTo>
                <a:lnTo>
                  <a:pt x="1405" y="377"/>
                </a:lnTo>
                <a:lnTo>
                  <a:pt x="1405" y="379"/>
                </a:lnTo>
                <a:lnTo>
                  <a:pt x="1406" y="379"/>
                </a:lnTo>
                <a:lnTo>
                  <a:pt x="1406" y="380"/>
                </a:lnTo>
                <a:lnTo>
                  <a:pt x="1407" y="383"/>
                </a:lnTo>
                <a:lnTo>
                  <a:pt x="1409" y="387"/>
                </a:lnTo>
                <a:lnTo>
                  <a:pt x="1411" y="392"/>
                </a:lnTo>
                <a:lnTo>
                  <a:pt x="1418" y="406"/>
                </a:lnTo>
                <a:lnTo>
                  <a:pt x="1422" y="413"/>
                </a:lnTo>
                <a:lnTo>
                  <a:pt x="1426" y="422"/>
                </a:lnTo>
                <a:lnTo>
                  <a:pt x="1438" y="447"/>
                </a:lnTo>
                <a:lnTo>
                  <a:pt x="1443" y="455"/>
                </a:lnTo>
                <a:lnTo>
                  <a:pt x="1443" y="456"/>
                </a:lnTo>
                <a:lnTo>
                  <a:pt x="1443" y="458"/>
                </a:lnTo>
                <a:lnTo>
                  <a:pt x="1443" y="463"/>
                </a:lnTo>
                <a:lnTo>
                  <a:pt x="1443" y="464"/>
                </a:lnTo>
                <a:lnTo>
                  <a:pt x="1443" y="469"/>
                </a:lnTo>
                <a:lnTo>
                  <a:pt x="1443" y="486"/>
                </a:lnTo>
                <a:lnTo>
                  <a:pt x="1443" y="492"/>
                </a:lnTo>
                <a:lnTo>
                  <a:pt x="1443" y="494"/>
                </a:lnTo>
                <a:lnTo>
                  <a:pt x="1443" y="498"/>
                </a:lnTo>
                <a:lnTo>
                  <a:pt x="1442" y="515"/>
                </a:lnTo>
                <a:lnTo>
                  <a:pt x="1442" y="517"/>
                </a:lnTo>
                <a:lnTo>
                  <a:pt x="1442" y="521"/>
                </a:lnTo>
                <a:lnTo>
                  <a:pt x="1442" y="535"/>
                </a:lnTo>
                <a:lnTo>
                  <a:pt x="1442" y="540"/>
                </a:lnTo>
                <a:lnTo>
                  <a:pt x="1442" y="598"/>
                </a:lnTo>
                <a:lnTo>
                  <a:pt x="1442" y="617"/>
                </a:lnTo>
                <a:lnTo>
                  <a:pt x="1442" y="618"/>
                </a:lnTo>
                <a:lnTo>
                  <a:pt x="1442" y="619"/>
                </a:lnTo>
                <a:lnTo>
                  <a:pt x="1444" y="619"/>
                </a:lnTo>
                <a:lnTo>
                  <a:pt x="1445" y="619"/>
                </a:lnTo>
                <a:lnTo>
                  <a:pt x="1448" y="619"/>
                </a:lnTo>
                <a:lnTo>
                  <a:pt x="1449" y="619"/>
                </a:lnTo>
                <a:lnTo>
                  <a:pt x="1450" y="619"/>
                </a:lnTo>
                <a:lnTo>
                  <a:pt x="1452" y="619"/>
                </a:lnTo>
                <a:lnTo>
                  <a:pt x="1453" y="619"/>
                </a:lnTo>
                <a:lnTo>
                  <a:pt x="1460" y="619"/>
                </a:lnTo>
                <a:lnTo>
                  <a:pt x="1463" y="619"/>
                </a:lnTo>
                <a:lnTo>
                  <a:pt x="1466" y="619"/>
                </a:lnTo>
                <a:lnTo>
                  <a:pt x="1468" y="619"/>
                </a:lnTo>
                <a:lnTo>
                  <a:pt x="1475" y="619"/>
                </a:lnTo>
                <a:lnTo>
                  <a:pt x="1480" y="619"/>
                </a:lnTo>
                <a:lnTo>
                  <a:pt x="1481" y="619"/>
                </a:lnTo>
                <a:lnTo>
                  <a:pt x="1484" y="619"/>
                </a:lnTo>
                <a:lnTo>
                  <a:pt x="1498" y="619"/>
                </a:lnTo>
                <a:lnTo>
                  <a:pt x="1501" y="619"/>
                </a:lnTo>
                <a:lnTo>
                  <a:pt x="1518" y="619"/>
                </a:lnTo>
                <a:lnTo>
                  <a:pt x="1536" y="619"/>
                </a:lnTo>
                <a:lnTo>
                  <a:pt x="1544" y="619"/>
                </a:lnTo>
                <a:lnTo>
                  <a:pt x="1545" y="619"/>
                </a:lnTo>
                <a:lnTo>
                  <a:pt x="1554" y="619"/>
                </a:lnTo>
                <a:lnTo>
                  <a:pt x="1569" y="619"/>
                </a:lnTo>
                <a:lnTo>
                  <a:pt x="1573" y="618"/>
                </a:lnTo>
                <a:lnTo>
                  <a:pt x="1576" y="618"/>
                </a:lnTo>
                <a:lnTo>
                  <a:pt x="1578" y="618"/>
                </a:lnTo>
                <a:lnTo>
                  <a:pt x="1600" y="618"/>
                </a:lnTo>
                <a:lnTo>
                  <a:pt x="1601" y="618"/>
                </a:lnTo>
                <a:lnTo>
                  <a:pt x="1607" y="618"/>
                </a:lnTo>
                <a:lnTo>
                  <a:pt x="1608" y="618"/>
                </a:lnTo>
                <a:lnTo>
                  <a:pt x="1612" y="618"/>
                </a:lnTo>
                <a:lnTo>
                  <a:pt x="1612" y="619"/>
                </a:lnTo>
                <a:lnTo>
                  <a:pt x="1612" y="623"/>
                </a:lnTo>
                <a:lnTo>
                  <a:pt x="1612" y="628"/>
                </a:lnTo>
                <a:lnTo>
                  <a:pt x="1612" y="657"/>
                </a:lnTo>
                <a:lnTo>
                  <a:pt x="1612" y="660"/>
                </a:lnTo>
                <a:lnTo>
                  <a:pt x="1612" y="663"/>
                </a:lnTo>
                <a:lnTo>
                  <a:pt x="1612" y="669"/>
                </a:lnTo>
                <a:lnTo>
                  <a:pt x="1612" y="676"/>
                </a:lnTo>
                <a:lnTo>
                  <a:pt x="1612" y="686"/>
                </a:lnTo>
                <a:lnTo>
                  <a:pt x="1612" y="691"/>
                </a:lnTo>
                <a:lnTo>
                  <a:pt x="1612" y="698"/>
                </a:lnTo>
                <a:lnTo>
                  <a:pt x="1612" y="699"/>
                </a:lnTo>
                <a:lnTo>
                  <a:pt x="1612" y="700"/>
                </a:lnTo>
                <a:lnTo>
                  <a:pt x="1612" y="707"/>
                </a:lnTo>
                <a:lnTo>
                  <a:pt x="1612" y="716"/>
                </a:lnTo>
                <a:lnTo>
                  <a:pt x="1612" y="722"/>
                </a:lnTo>
                <a:lnTo>
                  <a:pt x="1612" y="726"/>
                </a:lnTo>
                <a:lnTo>
                  <a:pt x="1612" y="757"/>
                </a:lnTo>
                <a:lnTo>
                  <a:pt x="1613" y="761"/>
                </a:lnTo>
                <a:lnTo>
                  <a:pt x="1613" y="764"/>
                </a:lnTo>
                <a:lnTo>
                  <a:pt x="1613" y="765"/>
                </a:lnTo>
                <a:lnTo>
                  <a:pt x="1613" y="766"/>
                </a:lnTo>
                <a:lnTo>
                  <a:pt x="1613" y="769"/>
                </a:lnTo>
                <a:lnTo>
                  <a:pt x="1613" y="783"/>
                </a:lnTo>
                <a:lnTo>
                  <a:pt x="1639" y="782"/>
                </a:lnTo>
                <a:lnTo>
                  <a:pt x="1640" y="782"/>
                </a:lnTo>
                <a:lnTo>
                  <a:pt x="1668" y="782"/>
                </a:lnTo>
                <a:lnTo>
                  <a:pt x="1688" y="782"/>
                </a:lnTo>
                <a:lnTo>
                  <a:pt x="1709" y="782"/>
                </a:lnTo>
                <a:lnTo>
                  <a:pt x="1710" y="782"/>
                </a:lnTo>
                <a:lnTo>
                  <a:pt x="1714" y="782"/>
                </a:lnTo>
                <a:lnTo>
                  <a:pt x="1808" y="782"/>
                </a:lnTo>
                <a:lnTo>
                  <a:pt x="1812" y="782"/>
                </a:lnTo>
                <a:lnTo>
                  <a:pt x="1813" y="782"/>
                </a:lnTo>
                <a:lnTo>
                  <a:pt x="1816" y="782"/>
                </a:lnTo>
                <a:lnTo>
                  <a:pt x="1850" y="783"/>
                </a:lnTo>
                <a:lnTo>
                  <a:pt x="1874" y="783"/>
                </a:lnTo>
                <a:lnTo>
                  <a:pt x="1875" y="783"/>
                </a:lnTo>
                <a:lnTo>
                  <a:pt x="1883" y="783"/>
                </a:lnTo>
                <a:lnTo>
                  <a:pt x="1883" y="784"/>
                </a:lnTo>
                <a:lnTo>
                  <a:pt x="1882" y="784"/>
                </a:lnTo>
                <a:lnTo>
                  <a:pt x="1881" y="785"/>
                </a:lnTo>
                <a:lnTo>
                  <a:pt x="1880" y="785"/>
                </a:lnTo>
                <a:lnTo>
                  <a:pt x="1880" y="786"/>
                </a:lnTo>
                <a:lnTo>
                  <a:pt x="1880" y="787"/>
                </a:lnTo>
                <a:lnTo>
                  <a:pt x="1879" y="789"/>
                </a:lnTo>
                <a:lnTo>
                  <a:pt x="1879" y="790"/>
                </a:lnTo>
                <a:lnTo>
                  <a:pt x="1877" y="790"/>
                </a:lnTo>
                <a:lnTo>
                  <a:pt x="1877" y="791"/>
                </a:lnTo>
                <a:lnTo>
                  <a:pt x="1877" y="792"/>
                </a:lnTo>
                <a:lnTo>
                  <a:pt x="1879" y="793"/>
                </a:lnTo>
                <a:lnTo>
                  <a:pt x="1879" y="794"/>
                </a:lnTo>
                <a:lnTo>
                  <a:pt x="1880" y="794"/>
                </a:lnTo>
                <a:lnTo>
                  <a:pt x="1880" y="795"/>
                </a:lnTo>
                <a:lnTo>
                  <a:pt x="1879" y="795"/>
                </a:lnTo>
                <a:lnTo>
                  <a:pt x="1879" y="797"/>
                </a:lnTo>
                <a:lnTo>
                  <a:pt x="1880" y="797"/>
                </a:lnTo>
                <a:lnTo>
                  <a:pt x="1880" y="795"/>
                </a:lnTo>
                <a:lnTo>
                  <a:pt x="1881" y="795"/>
                </a:lnTo>
                <a:lnTo>
                  <a:pt x="1881" y="797"/>
                </a:lnTo>
                <a:lnTo>
                  <a:pt x="1881" y="798"/>
                </a:lnTo>
                <a:lnTo>
                  <a:pt x="1881" y="800"/>
                </a:lnTo>
                <a:lnTo>
                  <a:pt x="1881" y="801"/>
                </a:lnTo>
                <a:lnTo>
                  <a:pt x="1881" y="802"/>
                </a:lnTo>
                <a:lnTo>
                  <a:pt x="1882" y="803"/>
                </a:lnTo>
                <a:lnTo>
                  <a:pt x="1882" y="805"/>
                </a:lnTo>
                <a:lnTo>
                  <a:pt x="1882" y="806"/>
                </a:lnTo>
                <a:lnTo>
                  <a:pt x="1881" y="807"/>
                </a:lnTo>
                <a:lnTo>
                  <a:pt x="1881" y="808"/>
                </a:lnTo>
                <a:lnTo>
                  <a:pt x="1881" y="809"/>
                </a:lnTo>
                <a:lnTo>
                  <a:pt x="1882" y="809"/>
                </a:lnTo>
                <a:lnTo>
                  <a:pt x="1882" y="810"/>
                </a:lnTo>
                <a:lnTo>
                  <a:pt x="1882" y="811"/>
                </a:lnTo>
                <a:lnTo>
                  <a:pt x="1882" y="810"/>
                </a:lnTo>
                <a:lnTo>
                  <a:pt x="1883" y="810"/>
                </a:lnTo>
                <a:lnTo>
                  <a:pt x="1883" y="814"/>
                </a:lnTo>
                <a:lnTo>
                  <a:pt x="1883" y="816"/>
                </a:lnTo>
                <a:lnTo>
                  <a:pt x="1882" y="816"/>
                </a:lnTo>
                <a:lnTo>
                  <a:pt x="1882" y="817"/>
                </a:lnTo>
                <a:lnTo>
                  <a:pt x="1882" y="818"/>
                </a:lnTo>
                <a:lnTo>
                  <a:pt x="1882" y="819"/>
                </a:lnTo>
                <a:lnTo>
                  <a:pt x="1883" y="819"/>
                </a:lnTo>
                <a:lnTo>
                  <a:pt x="1883" y="822"/>
                </a:lnTo>
                <a:lnTo>
                  <a:pt x="1883" y="823"/>
                </a:lnTo>
                <a:lnTo>
                  <a:pt x="1883" y="824"/>
                </a:lnTo>
                <a:lnTo>
                  <a:pt x="1883" y="825"/>
                </a:lnTo>
                <a:lnTo>
                  <a:pt x="1883" y="826"/>
                </a:lnTo>
                <a:lnTo>
                  <a:pt x="1882" y="826"/>
                </a:lnTo>
                <a:lnTo>
                  <a:pt x="1882" y="825"/>
                </a:lnTo>
                <a:lnTo>
                  <a:pt x="1882" y="826"/>
                </a:lnTo>
                <a:lnTo>
                  <a:pt x="1881" y="827"/>
                </a:lnTo>
                <a:lnTo>
                  <a:pt x="1881" y="828"/>
                </a:lnTo>
                <a:lnTo>
                  <a:pt x="1880" y="828"/>
                </a:lnTo>
                <a:lnTo>
                  <a:pt x="1880" y="829"/>
                </a:lnTo>
                <a:lnTo>
                  <a:pt x="1879" y="831"/>
                </a:lnTo>
                <a:lnTo>
                  <a:pt x="1877" y="831"/>
                </a:lnTo>
                <a:lnTo>
                  <a:pt x="1876" y="831"/>
                </a:lnTo>
                <a:lnTo>
                  <a:pt x="1875" y="831"/>
                </a:lnTo>
                <a:lnTo>
                  <a:pt x="1875" y="829"/>
                </a:lnTo>
                <a:lnTo>
                  <a:pt x="1874" y="829"/>
                </a:lnTo>
                <a:lnTo>
                  <a:pt x="1874" y="828"/>
                </a:lnTo>
                <a:lnTo>
                  <a:pt x="1873" y="828"/>
                </a:lnTo>
                <a:lnTo>
                  <a:pt x="1872" y="828"/>
                </a:lnTo>
                <a:lnTo>
                  <a:pt x="1871" y="829"/>
                </a:lnTo>
                <a:lnTo>
                  <a:pt x="1869" y="829"/>
                </a:lnTo>
                <a:lnTo>
                  <a:pt x="1869" y="831"/>
                </a:lnTo>
                <a:lnTo>
                  <a:pt x="1868" y="831"/>
                </a:lnTo>
                <a:lnTo>
                  <a:pt x="1867" y="831"/>
                </a:lnTo>
                <a:lnTo>
                  <a:pt x="1867" y="832"/>
                </a:lnTo>
                <a:lnTo>
                  <a:pt x="1867" y="831"/>
                </a:lnTo>
                <a:lnTo>
                  <a:pt x="1866" y="831"/>
                </a:lnTo>
                <a:lnTo>
                  <a:pt x="1866" y="832"/>
                </a:lnTo>
                <a:lnTo>
                  <a:pt x="1867" y="832"/>
                </a:lnTo>
                <a:lnTo>
                  <a:pt x="1867" y="833"/>
                </a:lnTo>
                <a:lnTo>
                  <a:pt x="1866" y="833"/>
                </a:lnTo>
                <a:lnTo>
                  <a:pt x="1865" y="833"/>
                </a:lnTo>
                <a:lnTo>
                  <a:pt x="1865" y="832"/>
                </a:lnTo>
                <a:lnTo>
                  <a:pt x="1864" y="832"/>
                </a:lnTo>
                <a:lnTo>
                  <a:pt x="1863" y="832"/>
                </a:lnTo>
                <a:lnTo>
                  <a:pt x="1863" y="833"/>
                </a:lnTo>
                <a:lnTo>
                  <a:pt x="1862" y="833"/>
                </a:lnTo>
                <a:lnTo>
                  <a:pt x="1860" y="833"/>
                </a:lnTo>
                <a:lnTo>
                  <a:pt x="1860" y="832"/>
                </a:lnTo>
                <a:lnTo>
                  <a:pt x="1859" y="832"/>
                </a:lnTo>
                <a:lnTo>
                  <a:pt x="1857" y="831"/>
                </a:lnTo>
                <a:lnTo>
                  <a:pt x="1856" y="831"/>
                </a:lnTo>
                <a:lnTo>
                  <a:pt x="1855" y="831"/>
                </a:lnTo>
                <a:lnTo>
                  <a:pt x="1854" y="831"/>
                </a:lnTo>
                <a:lnTo>
                  <a:pt x="1854" y="829"/>
                </a:lnTo>
                <a:lnTo>
                  <a:pt x="1853" y="829"/>
                </a:lnTo>
                <a:lnTo>
                  <a:pt x="1851" y="829"/>
                </a:lnTo>
                <a:lnTo>
                  <a:pt x="1850" y="829"/>
                </a:lnTo>
                <a:lnTo>
                  <a:pt x="1849" y="829"/>
                </a:lnTo>
                <a:lnTo>
                  <a:pt x="1848" y="829"/>
                </a:lnTo>
                <a:lnTo>
                  <a:pt x="1848" y="828"/>
                </a:lnTo>
                <a:lnTo>
                  <a:pt x="1847" y="828"/>
                </a:lnTo>
                <a:lnTo>
                  <a:pt x="1847" y="827"/>
                </a:lnTo>
                <a:lnTo>
                  <a:pt x="1846" y="827"/>
                </a:lnTo>
                <a:lnTo>
                  <a:pt x="1846" y="826"/>
                </a:lnTo>
                <a:lnTo>
                  <a:pt x="1845" y="825"/>
                </a:lnTo>
                <a:lnTo>
                  <a:pt x="1843" y="825"/>
                </a:lnTo>
                <a:lnTo>
                  <a:pt x="1842" y="825"/>
                </a:lnTo>
                <a:lnTo>
                  <a:pt x="1840" y="827"/>
                </a:lnTo>
                <a:lnTo>
                  <a:pt x="1837" y="829"/>
                </a:lnTo>
                <a:lnTo>
                  <a:pt x="1836" y="831"/>
                </a:lnTo>
                <a:lnTo>
                  <a:pt x="1836" y="832"/>
                </a:lnTo>
                <a:lnTo>
                  <a:pt x="1836" y="833"/>
                </a:lnTo>
                <a:lnTo>
                  <a:pt x="1836" y="835"/>
                </a:lnTo>
                <a:lnTo>
                  <a:pt x="1836" y="836"/>
                </a:lnTo>
                <a:lnTo>
                  <a:pt x="1836" y="837"/>
                </a:lnTo>
                <a:lnTo>
                  <a:pt x="1837" y="837"/>
                </a:lnTo>
                <a:lnTo>
                  <a:pt x="1837" y="839"/>
                </a:lnTo>
                <a:lnTo>
                  <a:pt x="1837" y="840"/>
                </a:lnTo>
                <a:lnTo>
                  <a:pt x="1837" y="841"/>
                </a:lnTo>
                <a:lnTo>
                  <a:pt x="1836" y="841"/>
                </a:lnTo>
                <a:lnTo>
                  <a:pt x="1834" y="842"/>
                </a:lnTo>
                <a:lnTo>
                  <a:pt x="1834" y="843"/>
                </a:lnTo>
                <a:lnTo>
                  <a:pt x="1834" y="844"/>
                </a:lnTo>
                <a:lnTo>
                  <a:pt x="1834" y="845"/>
                </a:lnTo>
                <a:lnTo>
                  <a:pt x="1833" y="847"/>
                </a:lnTo>
                <a:lnTo>
                  <a:pt x="1833" y="848"/>
                </a:lnTo>
                <a:lnTo>
                  <a:pt x="1832" y="848"/>
                </a:lnTo>
                <a:lnTo>
                  <a:pt x="1833" y="849"/>
                </a:lnTo>
                <a:lnTo>
                  <a:pt x="1834" y="850"/>
                </a:lnTo>
                <a:lnTo>
                  <a:pt x="1836" y="850"/>
                </a:lnTo>
                <a:lnTo>
                  <a:pt x="1836" y="851"/>
                </a:lnTo>
                <a:lnTo>
                  <a:pt x="1837" y="851"/>
                </a:lnTo>
                <a:lnTo>
                  <a:pt x="1836" y="852"/>
                </a:lnTo>
                <a:lnTo>
                  <a:pt x="1837" y="853"/>
                </a:lnTo>
                <a:lnTo>
                  <a:pt x="1836" y="853"/>
                </a:lnTo>
                <a:lnTo>
                  <a:pt x="1837" y="854"/>
                </a:lnTo>
                <a:lnTo>
                  <a:pt x="1837" y="856"/>
                </a:lnTo>
                <a:lnTo>
                  <a:pt x="1838" y="856"/>
                </a:lnTo>
                <a:lnTo>
                  <a:pt x="1838" y="857"/>
                </a:lnTo>
                <a:lnTo>
                  <a:pt x="1839" y="857"/>
                </a:lnTo>
                <a:lnTo>
                  <a:pt x="1839" y="858"/>
                </a:lnTo>
                <a:lnTo>
                  <a:pt x="1839" y="860"/>
                </a:lnTo>
                <a:lnTo>
                  <a:pt x="1839" y="861"/>
                </a:lnTo>
                <a:lnTo>
                  <a:pt x="1840" y="861"/>
                </a:lnTo>
                <a:lnTo>
                  <a:pt x="1839" y="861"/>
                </a:lnTo>
                <a:lnTo>
                  <a:pt x="1839" y="862"/>
                </a:lnTo>
                <a:lnTo>
                  <a:pt x="1838" y="862"/>
                </a:lnTo>
                <a:lnTo>
                  <a:pt x="1838" y="864"/>
                </a:lnTo>
                <a:lnTo>
                  <a:pt x="1838" y="865"/>
                </a:lnTo>
                <a:lnTo>
                  <a:pt x="1838" y="866"/>
                </a:lnTo>
                <a:lnTo>
                  <a:pt x="1837" y="866"/>
                </a:lnTo>
                <a:lnTo>
                  <a:pt x="1837" y="867"/>
                </a:lnTo>
                <a:lnTo>
                  <a:pt x="1838" y="868"/>
                </a:lnTo>
                <a:lnTo>
                  <a:pt x="1838" y="869"/>
                </a:lnTo>
                <a:lnTo>
                  <a:pt x="1838" y="870"/>
                </a:lnTo>
                <a:lnTo>
                  <a:pt x="1839" y="872"/>
                </a:lnTo>
                <a:lnTo>
                  <a:pt x="1839" y="873"/>
                </a:lnTo>
                <a:lnTo>
                  <a:pt x="1839" y="874"/>
                </a:lnTo>
                <a:lnTo>
                  <a:pt x="1839" y="875"/>
                </a:lnTo>
                <a:lnTo>
                  <a:pt x="1839" y="876"/>
                </a:lnTo>
                <a:lnTo>
                  <a:pt x="1839" y="877"/>
                </a:lnTo>
                <a:lnTo>
                  <a:pt x="1839" y="878"/>
                </a:lnTo>
                <a:lnTo>
                  <a:pt x="1840" y="879"/>
                </a:lnTo>
                <a:lnTo>
                  <a:pt x="1840" y="881"/>
                </a:lnTo>
                <a:lnTo>
                  <a:pt x="1840" y="882"/>
                </a:lnTo>
                <a:lnTo>
                  <a:pt x="1840" y="883"/>
                </a:lnTo>
                <a:lnTo>
                  <a:pt x="1840" y="884"/>
                </a:lnTo>
                <a:lnTo>
                  <a:pt x="1840" y="885"/>
                </a:lnTo>
                <a:lnTo>
                  <a:pt x="1839" y="886"/>
                </a:lnTo>
                <a:lnTo>
                  <a:pt x="1839" y="887"/>
                </a:lnTo>
                <a:lnTo>
                  <a:pt x="1839" y="889"/>
                </a:lnTo>
                <a:lnTo>
                  <a:pt x="1839" y="890"/>
                </a:lnTo>
                <a:lnTo>
                  <a:pt x="1839" y="891"/>
                </a:lnTo>
                <a:lnTo>
                  <a:pt x="1840" y="892"/>
                </a:lnTo>
                <a:lnTo>
                  <a:pt x="1841" y="892"/>
                </a:lnTo>
                <a:lnTo>
                  <a:pt x="1841" y="893"/>
                </a:lnTo>
                <a:lnTo>
                  <a:pt x="1842" y="895"/>
                </a:lnTo>
                <a:lnTo>
                  <a:pt x="1842" y="896"/>
                </a:lnTo>
                <a:lnTo>
                  <a:pt x="1843" y="896"/>
                </a:lnTo>
                <a:lnTo>
                  <a:pt x="1843" y="898"/>
                </a:lnTo>
                <a:lnTo>
                  <a:pt x="1845" y="898"/>
                </a:lnTo>
                <a:lnTo>
                  <a:pt x="1845" y="899"/>
                </a:lnTo>
                <a:lnTo>
                  <a:pt x="1845" y="900"/>
                </a:lnTo>
                <a:lnTo>
                  <a:pt x="1843" y="900"/>
                </a:lnTo>
                <a:lnTo>
                  <a:pt x="1843" y="901"/>
                </a:lnTo>
                <a:lnTo>
                  <a:pt x="1842" y="901"/>
                </a:lnTo>
                <a:lnTo>
                  <a:pt x="1842" y="902"/>
                </a:lnTo>
                <a:lnTo>
                  <a:pt x="1842" y="903"/>
                </a:lnTo>
                <a:lnTo>
                  <a:pt x="1843" y="904"/>
                </a:lnTo>
                <a:lnTo>
                  <a:pt x="1843" y="906"/>
                </a:lnTo>
                <a:lnTo>
                  <a:pt x="1843" y="907"/>
                </a:lnTo>
                <a:lnTo>
                  <a:pt x="1843" y="908"/>
                </a:lnTo>
                <a:lnTo>
                  <a:pt x="1842" y="909"/>
                </a:lnTo>
                <a:lnTo>
                  <a:pt x="1841" y="909"/>
                </a:lnTo>
                <a:lnTo>
                  <a:pt x="1841" y="910"/>
                </a:lnTo>
                <a:lnTo>
                  <a:pt x="1841" y="911"/>
                </a:lnTo>
                <a:lnTo>
                  <a:pt x="1841" y="912"/>
                </a:lnTo>
                <a:lnTo>
                  <a:pt x="1841" y="914"/>
                </a:lnTo>
                <a:lnTo>
                  <a:pt x="1841" y="915"/>
                </a:lnTo>
                <a:lnTo>
                  <a:pt x="1840" y="915"/>
                </a:lnTo>
                <a:lnTo>
                  <a:pt x="1840" y="916"/>
                </a:lnTo>
                <a:lnTo>
                  <a:pt x="1839" y="916"/>
                </a:lnTo>
                <a:lnTo>
                  <a:pt x="1838" y="916"/>
                </a:lnTo>
                <a:lnTo>
                  <a:pt x="1837" y="916"/>
                </a:lnTo>
                <a:lnTo>
                  <a:pt x="1837" y="917"/>
                </a:lnTo>
                <a:lnTo>
                  <a:pt x="1836" y="917"/>
                </a:lnTo>
                <a:lnTo>
                  <a:pt x="1834" y="917"/>
                </a:lnTo>
                <a:lnTo>
                  <a:pt x="1834" y="918"/>
                </a:lnTo>
                <a:lnTo>
                  <a:pt x="1833" y="918"/>
                </a:lnTo>
                <a:lnTo>
                  <a:pt x="1832" y="918"/>
                </a:lnTo>
                <a:lnTo>
                  <a:pt x="1832" y="919"/>
                </a:lnTo>
                <a:lnTo>
                  <a:pt x="1831" y="919"/>
                </a:lnTo>
                <a:lnTo>
                  <a:pt x="1831" y="921"/>
                </a:lnTo>
                <a:lnTo>
                  <a:pt x="1832" y="923"/>
                </a:lnTo>
                <a:lnTo>
                  <a:pt x="1832" y="924"/>
                </a:lnTo>
                <a:lnTo>
                  <a:pt x="1831" y="924"/>
                </a:lnTo>
                <a:lnTo>
                  <a:pt x="1831" y="925"/>
                </a:lnTo>
                <a:lnTo>
                  <a:pt x="1830" y="925"/>
                </a:lnTo>
                <a:lnTo>
                  <a:pt x="1829" y="925"/>
                </a:lnTo>
                <a:lnTo>
                  <a:pt x="1828" y="925"/>
                </a:lnTo>
                <a:lnTo>
                  <a:pt x="1828" y="926"/>
                </a:lnTo>
                <a:lnTo>
                  <a:pt x="1826" y="927"/>
                </a:lnTo>
                <a:lnTo>
                  <a:pt x="1825" y="927"/>
                </a:lnTo>
                <a:lnTo>
                  <a:pt x="1825" y="928"/>
                </a:lnTo>
                <a:lnTo>
                  <a:pt x="1824" y="928"/>
                </a:lnTo>
                <a:lnTo>
                  <a:pt x="1823" y="928"/>
                </a:lnTo>
                <a:lnTo>
                  <a:pt x="1823" y="929"/>
                </a:lnTo>
                <a:lnTo>
                  <a:pt x="1822" y="929"/>
                </a:lnTo>
                <a:lnTo>
                  <a:pt x="1821" y="931"/>
                </a:lnTo>
                <a:lnTo>
                  <a:pt x="1820" y="931"/>
                </a:lnTo>
                <a:lnTo>
                  <a:pt x="1819" y="932"/>
                </a:lnTo>
                <a:lnTo>
                  <a:pt x="1819" y="933"/>
                </a:lnTo>
                <a:lnTo>
                  <a:pt x="1819" y="934"/>
                </a:lnTo>
                <a:lnTo>
                  <a:pt x="1817" y="935"/>
                </a:lnTo>
                <a:lnTo>
                  <a:pt x="1816" y="935"/>
                </a:lnTo>
                <a:lnTo>
                  <a:pt x="1815" y="936"/>
                </a:lnTo>
                <a:lnTo>
                  <a:pt x="1814" y="936"/>
                </a:lnTo>
                <a:lnTo>
                  <a:pt x="1813" y="937"/>
                </a:lnTo>
                <a:lnTo>
                  <a:pt x="1812" y="937"/>
                </a:lnTo>
                <a:lnTo>
                  <a:pt x="1811" y="939"/>
                </a:lnTo>
                <a:lnTo>
                  <a:pt x="1810" y="940"/>
                </a:lnTo>
                <a:lnTo>
                  <a:pt x="1810" y="941"/>
                </a:lnTo>
                <a:lnTo>
                  <a:pt x="1811" y="942"/>
                </a:lnTo>
                <a:lnTo>
                  <a:pt x="1812" y="942"/>
                </a:lnTo>
                <a:lnTo>
                  <a:pt x="1812" y="943"/>
                </a:lnTo>
                <a:lnTo>
                  <a:pt x="1812" y="944"/>
                </a:lnTo>
                <a:lnTo>
                  <a:pt x="1812" y="945"/>
                </a:lnTo>
                <a:lnTo>
                  <a:pt x="1812" y="946"/>
                </a:lnTo>
                <a:lnTo>
                  <a:pt x="1812" y="948"/>
                </a:lnTo>
                <a:lnTo>
                  <a:pt x="1811" y="949"/>
                </a:lnTo>
                <a:lnTo>
                  <a:pt x="1811" y="950"/>
                </a:lnTo>
                <a:lnTo>
                  <a:pt x="1811" y="951"/>
                </a:lnTo>
                <a:lnTo>
                  <a:pt x="1811" y="952"/>
                </a:lnTo>
                <a:lnTo>
                  <a:pt x="1810" y="952"/>
                </a:lnTo>
                <a:lnTo>
                  <a:pt x="1808" y="953"/>
                </a:lnTo>
                <a:lnTo>
                  <a:pt x="1808" y="954"/>
                </a:lnTo>
                <a:lnTo>
                  <a:pt x="1807" y="954"/>
                </a:lnTo>
                <a:lnTo>
                  <a:pt x="1807" y="956"/>
                </a:lnTo>
                <a:lnTo>
                  <a:pt x="1806" y="956"/>
                </a:lnTo>
                <a:lnTo>
                  <a:pt x="1806" y="957"/>
                </a:lnTo>
                <a:lnTo>
                  <a:pt x="1805" y="958"/>
                </a:lnTo>
                <a:lnTo>
                  <a:pt x="1804" y="958"/>
                </a:lnTo>
                <a:lnTo>
                  <a:pt x="1804" y="959"/>
                </a:lnTo>
                <a:lnTo>
                  <a:pt x="1803" y="959"/>
                </a:lnTo>
                <a:lnTo>
                  <a:pt x="1803" y="960"/>
                </a:lnTo>
                <a:lnTo>
                  <a:pt x="1802" y="962"/>
                </a:lnTo>
                <a:lnTo>
                  <a:pt x="1802" y="964"/>
                </a:lnTo>
                <a:lnTo>
                  <a:pt x="1803" y="966"/>
                </a:lnTo>
                <a:lnTo>
                  <a:pt x="1804" y="967"/>
                </a:lnTo>
                <a:lnTo>
                  <a:pt x="1804" y="968"/>
                </a:lnTo>
                <a:lnTo>
                  <a:pt x="1805" y="969"/>
                </a:lnTo>
                <a:lnTo>
                  <a:pt x="1804" y="971"/>
                </a:lnTo>
                <a:lnTo>
                  <a:pt x="1805" y="973"/>
                </a:lnTo>
                <a:lnTo>
                  <a:pt x="1806" y="973"/>
                </a:lnTo>
                <a:lnTo>
                  <a:pt x="1806" y="974"/>
                </a:lnTo>
                <a:lnTo>
                  <a:pt x="1807" y="974"/>
                </a:lnTo>
                <a:lnTo>
                  <a:pt x="1807" y="975"/>
                </a:lnTo>
                <a:lnTo>
                  <a:pt x="1808" y="975"/>
                </a:lnTo>
                <a:lnTo>
                  <a:pt x="1808" y="976"/>
                </a:lnTo>
                <a:lnTo>
                  <a:pt x="1808" y="977"/>
                </a:lnTo>
                <a:lnTo>
                  <a:pt x="1808" y="978"/>
                </a:lnTo>
                <a:lnTo>
                  <a:pt x="1808" y="979"/>
                </a:lnTo>
                <a:lnTo>
                  <a:pt x="1808" y="981"/>
                </a:lnTo>
                <a:lnTo>
                  <a:pt x="1807" y="982"/>
                </a:lnTo>
                <a:lnTo>
                  <a:pt x="1807" y="983"/>
                </a:lnTo>
                <a:lnTo>
                  <a:pt x="1806" y="983"/>
                </a:lnTo>
                <a:lnTo>
                  <a:pt x="1806" y="984"/>
                </a:lnTo>
                <a:lnTo>
                  <a:pt x="1805" y="983"/>
                </a:lnTo>
                <a:lnTo>
                  <a:pt x="1804" y="983"/>
                </a:lnTo>
                <a:lnTo>
                  <a:pt x="1804" y="984"/>
                </a:lnTo>
                <a:lnTo>
                  <a:pt x="1804" y="985"/>
                </a:lnTo>
                <a:lnTo>
                  <a:pt x="1804" y="986"/>
                </a:lnTo>
                <a:lnTo>
                  <a:pt x="1804" y="987"/>
                </a:lnTo>
                <a:lnTo>
                  <a:pt x="1804" y="988"/>
                </a:lnTo>
                <a:lnTo>
                  <a:pt x="1803" y="988"/>
                </a:lnTo>
                <a:lnTo>
                  <a:pt x="1803" y="990"/>
                </a:lnTo>
                <a:lnTo>
                  <a:pt x="1802" y="990"/>
                </a:lnTo>
                <a:lnTo>
                  <a:pt x="1802" y="988"/>
                </a:lnTo>
                <a:lnTo>
                  <a:pt x="1800" y="988"/>
                </a:lnTo>
                <a:lnTo>
                  <a:pt x="1800" y="987"/>
                </a:lnTo>
                <a:lnTo>
                  <a:pt x="1799" y="987"/>
                </a:lnTo>
                <a:lnTo>
                  <a:pt x="1798" y="986"/>
                </a:lnTo>
                <a:lnTo>
                  <a:pt x="1797" y="986"/>
                </a:lnTo>
                <a:lnTo>
                  <a:pt x="1797" y="985"/>
                </a:lnTo>
                <a:lnTo>
                  <a:pt x="1796" y="985"/>
                </a:lnTo>
                <a:lnTo>
                  <a:pt x="1796" y="986"/>
                </a:lnTo>
                <a:lnTo>
                  <a:pt x="1795" y="986"/>
                </a:lnTo>
                <a:lnTo>
                  <a:pt x="1795" y="987"/>
                </a:lnTo>
                <a:lnTo>
                  <a:pt x="1794" y="987"/>
                </a:lnTo>
                <a:lnTo>
                  <a:pt x="1793" y="986"/>
                </a:lnTo>
                <a:lnTo>
                  <a:pt x="1793" y="985"/>
                </a:lnTo>
                <a:lnTo>
                  <a:pt x="1791" y="985"/>
                </a:lnTo>
                <a:lnTo>
                  <a:pt x="1791" y="984"/>
                </a:lnTo>
                <a:lnTo>
                  <a:pt x="1790" y="983"/>
                </a:lnTo>
                <a:lnTo>
                  <a:pt x="1790" y="982"/>
                </a:lnTo>
                <a:lnTo>
                  <a:pt x="1790" y="981"/>
                </a:lnTo>
                <a:lnTo>
                  <a:pt x="1789" y="978"/>
                </a:lnTo>
                <a:lnTo>
                  <a:pt x="1788" y="978"/>
                </a:lnTo>
                <a:lnTo>
                  <a:pt x="1788" y="977"/>
                </a:lnTo>
                <a:lnTo>
                  <a:pt x="1787" y="975"/>
                </a:lnTo>
                <a:lnTo>
                  <a:pt x="1786" y="974"/>
                </a:lnTo>
                <a:lnTo>
                  <a:pt x="1785" y="973"/>
                </a:lnTo>
                <a:lnTo>
                  <a:pt x="1784" y="973"/>
                </a:lnTo>
                <a:lnTo>
                  <a:pt x="1782" y="973"/>
                </a:lnTo>
                <a:lnTo>
                  <a:pt x="1781" y="973"/>
                </a:lnTo>
                <a:lnTo>
                  <a:pt x="1781" y="971"/>
                </a:lnTo>
                <a:lnTo>
                  <a:pt x="1780" y="971"/>
                </a:lnTo>
                <a:lnTo>
                  <a:pt x="1779" y="970"/>
                </a:lnTo>
                <a:lnTo>
                  <a:pt x="1778" y="970"/>
                </a:lnTo>
                <a:lnTo>
                  <a:pt x="1778" y="969"/>
                </a:lnTo>
                <a:lnTo>
                  <a:pt x="1777" y="969"/>
                </a:lnTo>
                <a:lnTo>
                  <a:pt x="1776" y="968"/>
                </a:lnTo>
                <a:lnTo>
                  <a:pt x="1774" y="968"/>
                </a:lnTo>
                <a:lnTo>
                  <a:pt x="1774" y="967"/>
                </a:lnTo>
                <a:lnTo>
                  <a:pt x="1773" y="967"/>
                </a:lnTo>
                <a:lnTo>
                  <a:pt x="1772" y="967"/>
                </a:lnTo>
                <a:lnTo>
                  <a:pt x="1772" y="968"/>
                </a:lnTo>
                <a:lnTo>
                  <a:pt x="1771" y="967"/>
                </a:lnTo>
                <a:lnTo>
                  <a:pt x="1770" y="967"/>
                </a:lnTo>
                <a:lnTo>
                  <a:pt x="1770" y="966"/>
                </a:lnTo>
                <a:lnTo>
                  <a:pt x="1769" y="965"/>
                </a:lnTo>
                <a:lnTo>
                  <a:pt x="1769" y="964"/>
                </a:lnTo>
                <a:lnTo>
                  <a:pt x="1769" y="962"/>
                </a:lnTo>
                <a:lnTo>
                  <a:pt x="1769" y="960"/>
                </a:lnTo>
                <a:lnTo>
                  <a:pt x="1769" y="959"/>
                </a:lnTo>
                <a:lnTo>
                  <a:pt x="1769" y="957"/>
                </a:lnTo>
                <a:lnTo>
                  <a:pt x="1769" y="956"/>
                </a:lnTo>
                <a:lnTo>
                  <a:pt x="1769" y="954"/>
                </a:lnTo>
                <a:lnTo>
                  <a:pt x="1769" y="953"/>
                </a:lnTo>
                <a:lnTo>
                  <a:pt x="1768" y="953"/>
                </a:lnTo>
                <a:lnTo>
                  <a:pt x="1767" y="952"/>
                </a:lnTo>
                <a:lnTo>
                  <a:pt x="1767" y="951"/>
                </a:lnTo>
                <a:lnTo>
                  <a:pt x="1767" y="950"/>
                </a:lnTo>
                <a:lnTo>
                  <a:pt x="1767" y="949"/>
                </a:lnTo>
                <a:lnTo>
                  <a:pt x="1767" y="948"/>
                </a:lnTo>
                <a:lnTo>
                  <a:pt x="1765" y="946"/>
                </a:lnTo>
                <a:lnTo>
                  <a:pt x="1765" y="944"/>
                </a:lnTo>
                <a:lnTo>
                  <a:pt x="1765" y="943"/>
                </a:lnTo>
                <a:lnTo>
                  <a:pt x="1764" y="942"/>
                </a:lnTo>
                <a:lnTo>
                  <a:pt x="1763" y="942"/>
                </a:lnTo>
                <a:lnTo>
                  <a:pt x="1763" y="941"/>
                </a:lnTo>
                <a:lnTo>
                  <a:pt x="1762" y="941"/>
                </a:lnTo>
                <a:lnTo>
                  <a:pt x="1761" y="941"/>
                </a:lnTo>
                <a:lnTo>
                  <a:pt x="1761" y="940"/>
                </a:lnTo>
                <a:lnTo>
                  <a:pt x="1760" y="940"/>
                </a:lnTo>
                <a:lnTo>
                  <a:pt x="1759" y="940"/>
                </a:lnTo>
                <a:lnTo>
                  <a:pt x="1757" y="940"/>
                </a:lnTo>
                <a:lnTo>
                  <a:pt x="1756" y="940"/>
                </a:lnTo>
                <a:lnTo>
                  <a:pt x="1755" y="940"/>
                </a:lnTo>
                <a:lnTo>
                  <a:pt x="1754" y="940"/>
                </a:lnTo>
                <a:lnTo>
                  <a:pt x="1753" y="940"/>
                </a:lnTo>
                <a:lnTo>
                  <a:pt x="1752" y="940"/>
                </a:lnTo>
                <a:lnTo>
                  <a:pt x="1752" y="941"/>
                </a:lnTo>
                <a:lnTo>
                  <a:pt x="1751" y="941"/>
                </a:lnTo>
                <a:lnTo>
                  <a:pt x="1748" y="940"/>
                </a:lnTo>
                <a:lnTo>
                  <a:pt x="1747" y="940"/>
                </a:lnTo>
                <a:lnTo>
                  <a:pt x="1746" y="940"/>
                </a:lnTo>
                <a:lnTo>
                  <a:pt x="1745" y="940"/>
                </a:lnTo>
                <a:lnTo>
                  <a:pt x="1744" y="940"/>
                </a:lnTo>
                <a:lnTo>
                  <a:pt x="1743" y="940"/>
                </a:lnTo>
                <a:lnTo>
                  <a:pt x="1742" y="940"/>
                </a:lnTo>
                <a:lnTo>
                  <a:pt x="1739" y="940"/>
                </a:lnTo>
                <a:lnTo>
                  <a:pt x="1738" y="940"/>
                </a:lnTo>
                <a:lnTo>
                  <a:pt x="1737" y="941"/>
                </a:lnTo>
                <a:lnTo>
                  <a:pt x="1736" y="941"/>
                </a:lnTo>
                <a:lnTo>
                  <a:pt x="1736" y="940"/>
                </a:lnTo>
                <a:lnTo>
                  <a:pt x="1735" y="940"/>
                </a:lnTo>
                <a:lnTo>
                  <a:pt x="1734" y="940"/>
                </a:lnTo>
                <a:lnTo>
                  <a:pt x="1733" y="939"/>
                </a:lnTo>
                <a:lnTo>
                  <a:pt x="1731" y="939"/>
                </a:lnTo>
                <a:lnTo>
                  <a:pt x="1731" y="937"/>
                </a:lnTo>
                <a:lnTo>
                  <a:pt x="1730" y="936"/>
                </a:lnTo>
                <a:lnTo>
                  <a:pt x="1729" y="936"/>
                </a:lnTo>
                <a:lnTo>
                  <a:pt x="1729" y="935"/>
                </a:lnTo>
                <a:lnTo>
                  <a:pt x="1728" y="935"/>
                </a:lnTo>
                <a:lnTo>
                  <a:pt x="1728" y="934"/>
                </a:lnTo>
                <a:lnTo>
                  <a:pt x="1727" y="933"/>
                </a:lnTo>
                <a:lnTo>
                  <a:pt x="1726" y="933"/>
                </a:lnTo>
                <a:lnTo>
                  <a:pt x="1726" y="932"/>
                </a:lnTo>
                <a:lnTo>
                  <a:pt x="1725" y="931"/>
                </a:lnTo>
                <a:lnTo>
                  <a:pt x="1725" y="928"/>
                </a:lnTo>
                <a:lnTo>
                  <a:pt x="1724" y="927"/>
                </a:lnTo>
                <a:lnTo>
                  <a:pt x="1722" y="926"/>
                </a:lnTo>
                <a:lnTo>
                  <a:pt x="1721" y="925"/>
                </a:lnTo>
                <a:lnTo>
                  <a:pt x="1720" y="924"/>
                </a:lnTo>
                <a:lnTo>
                  <a:pt x="1719" y="924"/>
                </a:lnTo>
                <a:lnTo>
                  <a:pt x="1719" y="923"/>
                </a:lnTo>
                <a:lnTo>
                  <a:pt x="1717" y="920"/>
                </a:lnTo>
                <a:lnTo>
                  <a:pt x="1716" y="920"/>
                </a:lnTo>
                <a:lnTo>
                  <a:pt x="1714" y="919"/>
                </a:lnTo>
                <a:lnTo>
                  <a:pt x="1713" y="918"/>
                </a:lnTo>
                <a:lnTo>
                  <a:pt x="1712" y="918"/>
                </a:lnTo>
                <a:lnTo>
                  <a:pt x="1711" y="917"/>
                </a:lnTo>
                <a:lnTo>
                  <a:pt x="1710" y="917"/>
                </a:lnTo>
                <a:lnTo>
                  <a:pt x="1709" y="916"/>
                </a:lnTo>
                <a:lnTo>
                  <a:pt x="1708" y="916"/>
                </a:lnTo>
                <a:lnTo>
                  <a:pt x="1707" y="915"/>
                </a:lnTo>
                <a:lnTo>
                  <a:pt x="1705" y="915"/>
                </a:lnTo>
                <a:lnTo>
                  <a:pt x="1704" y="915"/>
                </a:lnTo>
                <a:lnTo>
                  <a:pt x="1703" y="915"/>
                </a:lnTo>
                <a:lnTo>
                  <a:pt x="1700" y="914"/>
                </a:lnTo>
                <a:lnTo>
                  <a:pt x="1699" y="914"/>
                </a:lnTo>
                <a:lnTo>
                  <a:pt x="1698" y="914"/>
                </a:lnTo>
                <a:lnTo>
                  <a:pt x="1696" y="914"/>
                </a:lnTo>
                <a:lnTo>
                  <a:pt x="1695" y="914"/>
                </a:lnTo>
                <a:lnTo>
                  <a:pt x="1694" y="914"/>
                </a:lnTo>
                <a:lnTo>
                  <a:pt x="1693" y="914"/>
                </a:lnTo>
                <a:lnTo>
                  <a:pt x="1693" y="912"/>
                </a:lnTo>
                <a:lnTo>
                  <a:pt x="1693" y="911"/>
                </a:lnTo>
                <a:lnTo>
                  <a:pt x="1693" y="910"/>
                </a:lnTo>
                <a:lnTo>
                  <a:pt x="1692" y="910"/>
                </a:lnTo>
                <a:lnTo>
                  <a:pt x="1692" y="909"/>
                </a:lnTo>
                <a:lnTo>
                  <a:pt x="1691" y="908"/>
                </a:lnTo>
                <a:lnTo>
                  <a:pt x="1690" y="908"/>
                </a:lnTo>
                <a:lnTo>
                  <a:pt x="1690" y="909"/>
                </a:lnTo>
                <a:lnTo>
                  <a:pt x="1688" y="909"/>
                </a:lnTo>
                <a:lnTo>
                  <a:pt x="1688" y="910"/>
                </a:lnTo>
                <a:lnTo>
                  <a:pt x="1687" y="910"/>
                </a:lnTo>
                <a:lnTo>
                  <a:pt x="1687" y="911"/>
                </a:lnTo>
                <a:lnTo>
                  <a:pt x="1686" y="911"/>
                </a:lnTo>
                <a:lnTo>
                  <a:pt x="1685" y="911"/>
                </a:lnTo>
                <a:lnTo>
                  <a:pt x="1685" y="910"/>
                </a:lnTo>
                <a:lnTo>
                  <a:pt x="1684" y="910"/>
                </a:lnTo>
                <a:lnTo>
                  <a:pt x="1683" y="910"/>
                </a:lnTo>
                <a:lnTo>
                  <a:pt x="1682" y="911"/>
                </a:lnTo>
                <a:lnTo>
                  <a:pt x="1681" y="911"/>
                </a:lnTo>
                <a:lnTo>
                  <a:pt x="1681" y="910"/>
                </a:lnTo>
                <a:lnTo>
                  <a:pt x="1681" y="909"/>
                </a:lnTo>
                <a:lnTo>
                  <a:pt x="1681" y="908"/>
                </a:lnTo>
                <a:lnTo>
                  <a:pt x="1681" y="907"/>
                </a:lnTo>
                <a:lnTo>
                  <a:pt x="1682" y="907"/>
                </a:lnTo>
                <a:lnTo>
                  <a:pt x="1682" y="906"/>
                </a:lnTo>
                <a:lnTo>
                  <a:pt x="1681" y="904"/>
                </a:lnTo>
                <a:lnTo>
                  <a:pt x="1679" y="903"/>
                </a:lnTo>
                <a:lnTo>
                  <a:pt x="1678" y="903"/>
                </a:lnTo>
                <a:lnTo>
                  <a:pt x="1678" y="902"/>
                </a:lnTo>
                <a:lnTo>
                  <a:pt x="1677" y="902"/>
                </a:lnTo>
                <a:lnTo>
                  <a:pt x="1676" y="902"/>
                </a:lnTo>
                <a:lnTo>
                  <a:pt x="1676" y="903"/>
                </a:lnTo>
                <a:lnTo>
                  <a:pt x="1675" y="903"/>
                </a:lnTo>
                <a:lnTo>
                  <a:pt x="1674" y="903"/>
                </a:lnTo>
                <a:lnTo>
                  <a:pt x="1673" y="903"/>
                </a:lnTo>
                <a:lnTo>
                  <a:pt x="1673" y="902"/>
                </a:lnTo>
                <a:lnTo>
                  <a:pt x="1672" y="902"/>
                </a:lnTo>
                <a:lnTo>
                  <a:pt x="1672" y="901"/>
                </a:lnTo>
                <a:lnTo>
                  <a:pt x="1669" y="900"/>
                </a:lnTo>
                <a:lnTo>
                  <a:pt x="1669" y="899"/>
                </a:lnTo>
                <a:lnTo>
                  <a:pt x="1669" y="898"/>
                </a:lnTo>
                <a:lnTo>
                  <a:pt x="1667" y="895"/>
                </a:lnTo>
                <a:lnTo>
                  <a:pt x="1667" y="894"/>
                </a:lnTo>
                <a:lnTo>
                  <a:pt x="1667" y="893"/>
                </a:lnTo>
                <a:lnTo>
                  <a:pt x="1666" y="892"/>
                </a:lnTo>
                <a:lnTo>
                  <a:pt x="1666" y="891"/>
                </a:lnTo>
                <a:lnTo>
                  <a:pt x="1666" y="890"/>
                </a:lnTo>
                <a:lnTo>
                  <a:pt x="1666" y="889"/>
                </a:lnTo>
                <a:lnTo>
                  <a:pt x="1665" y="887"/>
                </a:lnTo>
                <a:lnTo>
                  <a:pt x="1665" y="886"/>
                </a:lnTo>
                <a:lnTo>
                  <a:pt x="1665" y="884"/>
                </a:lnTo>
                <a:lnTo>
                  <a:pt x="1665" y="883"/>
                </a:lnTo>
                <a:lnTo>
                  <a:pt x="1665" y="882"/>
                </a:lnTo>
                <a:lnTo>
                  <a:pt x="1665" y="881"/>
                </a:lnTo>
                <a:lnTo>
                  <a:pt x="1664" y="878"/>
                </a:lnTo>
                <a:lnTo>
                  <a:pt x="1664" y="877"/>
                </a:lnTo>
                <a:lnTo>
                  <a:pt x="1664" y="876"/>
                </a:lnTo>
                <a:lnTo>
                  <a:pt x="1664" y="875"/>
                </a:lnTo>
                <a:lnTo>
                  <a:pt x="1662" y="874"/>
                </a:lnTo>
                <a:lnTo>
                  <a:pt x="1662" y="873"/>
                </a:lnTo>
                <a:lnTo>
                  <a:pt x="1662" y="872"/>
                </a:lnTo>
                <a:lnTo>
                  <a:pt x="1661" y="870"/>
                </a:lnTo>
                <a:lnTo>
                  <a:pt x="1661" y="869"/>
                </a:lnTo>
                <a:lnTo>
                  <a:pt x="1660" y="869"/>
                </a:lnTo>
                <a:lnTo>
                  <a:pt x="1660" y="868"/>
                </a:lnTo>
                <a:lnTo>
                  <a:pt x="1659" y="867"/>
                </a:lnTo>
                <a:lnTo>
                  <a:pt x="1659" y="866"/>
                </a:lnTo>
                <a:lnTo>
                  <a:pt x="1658" y="866"/>
                </a:lnTo>
                <a:lnTo>
                  <a:pt x="1658" y="865"/>
                </a:lnTo>
                <a:lnTo>
                  <a:pt x="1657" y="864"/>
                </a:lnTo>
                <a:lnTo>
                  <a:pt x="1657" y="862"/>
                </a:lnTo>
                <a:lnTo>
                  <a:pt x="1656" y="862"/>
                </a:lnTo>
                <a:lnTo>
                  <a:pt x="1655" y="861"/>
                </a:lnTo>
                <a:lnTo>
                  <a:pt x="1655" y="860"/>
                </a:lnTo>
                <a:lnTo>
                  <a:pt x="1653" y="860"/>
                </a:lnTo>
                <a:lnTo>
                  <a:pt x="1653" y="859"/>
                </a:lnTo>
                <a:lnTo>
                  <a:pt x="1651" y="858"/>
                </a:lnTo>
                <a:lnTo>
                  <a:pt x="1650" y="857"/>
                </a:lnTo>
                <a:lnTo>
                  <a:pt x="1649" y="857"/>
                </a:lnTo>
                <a:lnTo>
                  <a:pt x="1648" y="857"/>
                </a:lnTo>
                <a:lnTo>
                  <a:pt x="1648" y="856"/>
                </a:lnTo>
                <a:lnTo>
                  <a:pt x="1647" y="856"/>
                </a:lnTo>
                <a:lnTo>
                  <a:pt x="1645" y="856"/>
                </a:lnTo>
                <a:lnTo>
                  <a:pt x="1644" y="856"/>
                </a:lnTo>
                <a:lnTo>
                  <a:pt x="1643" y="856"/>
                </a:lnTo>
                <a:lnTo>
                  <a:pt x="1642" y="856"/>
                </a:lnTo>
                <a:lnTo>
                  <a:pt x="1643" y="856"/>
                </a:lnTo>
                <a:lnTo>
                  <a:pt x="1643" y="854"/>
                </a:lnTo>
                <a:lnTo>
                  <a:pt x="1642" y="856"/>
                </a:lnTo>
                <a:lnTo>
                  <a:pt x="1641" y="857"/>
                </a:lnTo>
                <a:lnTo>
                  <a:pt x="1640" y="857"/>
                </a:lnTo>
                <a:lnTo>
                  <a:pt x="1639" y="857"/>
                </a:lnTo>
                <a:lnTo>
                  <a:pt x="1638" y="857"/>
                </a:lnTo>
                <a:lnTo>
                  <a:pt x="1638" y="856"/>
                </a:lnTo>
                <a:lnTo>
                  <a:pt x="1636" y="856"/>
                </a:lnTo>
                <a:lnTo>
                  <a:pt x="1636" y="857"/>
                </a:lnTo>
                <a:lnTo>
                  <a:pt x="1635" y="857"/>
                </a:lnTo>
                <a:lnTo>
                  <a:pt x="1635" y="858"/>
                </a:lnTo>
                <a:lnTo>
                  <a:pt x="1634" y="859"/>
                </a:lnTo>
                <a:lnTo>
                  <a:pt x="1633" y="859"/>
                </a:lnTo>
                <a:lnTo>
                  <a:pt x="1632" y="859"/>
                </a:lnTo>
                <a:lnTo>
                  <a:pt x="1632" y="860"/>
                </a:lnTo>
                <a:lnTo>
                  <a:pt x="1631" y="860"/>
                </a:lnTo>
                <a:lnTo>
                  <a:pt x="1630" y="860"/>
                </a:lnTo>
                <a:lnTo>
                  <a:pt x="1629" y="860"/>
                </a:lnTo>
                <a:lnTo>
                  <a:pt x="1627" y="861"/>
                </a:lnTo>
                <a:lnTo>
                  <a:pt x="1626" y="862"/>
                </a:lnTo>
                <a:lnTo>
                  <a:pt x="1625" y="862"/>
                </a:lnTo>
                <a:lnTo>
                  <a:pt x="1624" y="861"/>
                </a:lnTo>
                <a:lnTo>
                  <a:pt x="1623" y="861"/>
                </a:lnTo>
                <a:lnTo>
                  <a:pt x="1622" y="860"/>
                </a:lnTo>
                <a:lnTo>
                  <a:pt x="1621" y="860"/>
                </a:lnTo>
                <a:lnTo>
                  <a:pt x="1619" y="860"/>
                </a:lnTo>
                <a:lnTo>
                  <a:pt x="1618" y="860"/>
                </a:lnTo>
                <a:lnTo>
                  <a:pt x="1618" y="859"/>
                </a:lnTo>
                <a:lnTo>
                  <a:pt x="1617" y="859"/>
                </a:lnTo>
                <a:lnTo>
                  <a:pt x="1617" y="860"/>
                </a:lnTo>
                <a:lnTo>
                  <a:pt x="1616" y="860"/>
                </a:lnTo>
                <a:lnTo>
                  <a:pt x="1616" y="861"/>
                </a:lnTo>
                <a:lnTo>
                  <a:pt x="1615" y="861"/>
                </a:lnTo>
                <a:lnTo>
                  <a:pt x="1614" y="861"/>
                </a:lnTo>
                <a:lnTo>
                  <a:pt x="1613" y="862"/>
                </a:lnTo>
                <a:lnTo>
                  <a:pt x="1612" y="862"/>
                </a:lnTo>
                <a:lnTo>
                  <a:pt x="1612" y="864"/>
                </a:lnTo>
                <a:lnTo>
                  <a:pt x="1613" y="864"/>
                </a:lnTo>
                <a:lnTo>
                  <a:pt x="1612" y="865"/>
                </a:lnTo>
                <a:lnTo>
                  <a:pt x="1610" y="865"/>
                </a:lnTo>
                <a:lnTo>
                  <a:pt x="1610" y="866"/>
                </a:lnTo>
                <a:lnTo>
                  <a:pt x="1609" y="866"/>
                </a:lnTo>
                <a:lnTo>
                  <a:pt x="1608" y="866"/>
                </a:lnTo>
                <a:lnTo>
                  <a:pt x="1608" y="867"/>
                </a:lnTo>
                <a:lnTo>
                  <a:pt x="1607" y="868"/>
                </a:lnTo>
                <a:lnTo>
                  <a:pt x="1607" y="869"/>
                </a:lnTo>
                <a:lnTo>
                  <a:pt x="1606" y="870"/>
                </a:lnTo>
                <a:lnTo>
                  <a:pt x="1606" y="872"/>
                </a:lnTo>
                <a:lnTo>
                  <a:pt x="1605" y="873"/>
                </a:lnTo>
                <a:lnTo>
                  <a:pt x="1606" y="873"/>
                </a:lnTo>
                <a:lnTo>
                  <a:pt x="1606" y="874"/>
                </a:lnTo>
                <a:lnTo>
                  <a:pt x="1605" y="874"/>
                </a:lnTo>
                <a:lnTo>
                  <a:pt x="1606" y="875"/>
                </a:lnTo>
                <a:lnTo>
                  <a:pt x="1606" y="876"/>
                </a:lnTo>
                <a:lnTo>
                  <a:pt x="1605" y="876"/>
                </a:lnTo>
                <a:lnTo>
                  <a:pt x="1604" y="875"/>
                </a:lnTo>
                <a:lnTo>
                  <a:pt x="1603" y="875"/>
                </a:lnTo>
                <a:lnTo>
                  <a:pt x="1603" y="876"/>
                </a:lnTo>
                <a:lnTo>
                  <a:pt x="1604" y="876"/>
                </a:lnTo>
                <a:lnTo>
                  <a:pt x="1605" y="877"/>
                </a:lnTo>
                <a:lnTo>
                  <a:pt x="1606" y="877"/>
                </a:lnTo>
                <a:lnTo>
                  <a:pt x="1606" y="878"/>
                </a:lnTo>
                <a:lnTo>
                  <a:pt x="1605" y="878"/>
                </a:lnTo>
                <a:lnTo>
                  <a:pt x="1604" y="878"/>
                </a:lnTo>
                <a:lnTo>
                  <a:pt x="1604" y="879"/>
                </a:lnTo>
                <a:lnTo>
                  <a:pt x="1603" y="879"/>
                </a:lnTo>
                <a:lnTo>
                  <a:pt x="1601" y="879"/>
                </a:lnTo>
                <a:lnTo>
                  <a:pt x="1601" y="881"/>
                </a:lnTo>
                <a:lnTo>
                  <a:pt x="1601" y="882"/>
                </a:lnTo>
                <a:lnTo>
                  <a:pt x="1603" y="882"/>
                </a:lnTo>
                <a:lnTo>
                  <a:pt x="1603" y="881"/>
                </a:lnTo>
                <a:lnTo>
                  <a:pt x="1604" y="882"/>
                </a:lnTo>
                <a:lnTo>
                  <a:pt x="1603" y="883"/>
                </a:lnTo>
                <a:lnTo>
                  <a:pt x="1603" y="884"/>
                </a:lnTo>
                <a:lnTo>
                  <a:pt x="1603" y="885"/>
                </a:lnTo>
                <a:lnTo>
                  <a:pt x="1601" y="887"/>
                </a:lnTo>
                <a:lnTo>
                  <a:pt x="1601" y="889"/>
                </a:lnTo>
                <a:lnTo>
                  <a:pt x="1601" y="890"/>
                </a:lnTo>
                <a:lnTo>
                  <a:pt x="1603" y="891"/>
                </a:lnTo>
                <a:lnTo>
                  <a:pt x="1603" y="892"/>
                </a:lnTo>
                <a:lnTo>
                  <a:pt x="1603" y="893"/>
                </a:lnTo>
                <a:lnTo>
                  <a:pt x="1603" y="894"/>
                </a:lnTo>
                <a:lnTo>
                  <a:pt x="1603" y="895"/>
                </a:lnTo>
                <a:lnTo>
                  <a:pt x="1603" y="896"/>
                </a:lnTo>
                <a:lnTo>
                  <a:pt x="1603" y="898"/>
                </a:lnTo>
                <a:lnTo>
                  <a:pt x="1604" y="898"/>
                </a:lnTo>
                <a:lnTo>
                  <a:pt x="1604" y="899"/>
                </a:lnTo>
                <a:lnTo>
                  <a:pt x="1604" y="900"/>
                </a:lnTo>
                <a:lnTo>
                  <a:pt x="1604" y="901"/>
                </a:lnTo>
                <a:lnTo>
                  <a:pt x="1605" y="901"/>
                </a:lnTo>
                <a:lnTo>
                  <a:pt x="1606" y="904"/>
                </a:lnTo>
                <a:lnTo>
                  <a:pt x="1605" y="904"/>
                </a:lnTo>
                <a:lnTo>
                  <a:pt x="1605" y="906"/>
                </a:lnTo>
                <a:lnTo>
                  <a:pt x="1605" y="907"/>
                </a:lnTo>
                <a:lnTo>
                  <a:pt x="1605" y="908"/>
                </a:lnTo>
                <a:lnTo>
                  <a:pt x="1605" y="909"/>
                </a:lnTo>
                <a:lnTo>
                  <a:pt x="1605" y="910"/>
                </a:lnTo>
                <a:lnTo>
                  <a:pt x="1606" y="910"/>
                </a:lnTo>
                <a:lnTo>
                  <a:pt x="1607" y="910"/>
                </a:lnTo>
                <a:lnTo>
                  <a:pt x="1608" y="911"/>
                </a:lnTo>
                <a:lnTo>
                  <a:pt x="1609" y="911"/>
                </a:lnTo>
                <a:lnTo>
                  <a:pt x="1610" y="912"/>
                </a:lnTo>
                <a:lnTo>
                  <a:pt x="1612" y="912"/>
                </a:lnTo>
                <a:lnTo>
                  <a:pt x="1613" y="912"/>
                </a:lnTo>
                <a:lnTo>
                  <a:pt x="1613" y="914"/>
                </a:lnTo>
                <a:lnTo>
                  <a:pt x="1614" y="915"/>
                </a:lnTo>
                <a:lnTo>
                  <a:pt x="1615" y="916"/>
                </a:lnTo>
                <a:lnTo>
                  <a:pt x="1615" y="917"/>
                </a:lnTo>
                <a:lnTo>
                  <a:pt x="1616" y="917"/>
                </a:lnTo>
                <a:lnTo>
                  <a:pt x="1616" y="918"/>
                </a:lnTo>
                <a:lnTo>
                  <a:pt x="1617" y="918"/>
                </a:lnTo>
                <a:lnTo>
                  <a:pt x="1617" y="919"/>
                </a:lnTo>
                <a:lnTo>
                  <a:pt x="1618" y="919"/>
                </a:lnTo>
                <a:lnTo>
                  <a:pt x="1618" y="920"/>
                </a:lnTo>
                <a:lnTo>
                  <a:pt x="1619" y="920"/>
                </a:lnTo>
                <a:lnTo>
                  <a:pt x="1619" y="921"/>
                </a:lnTo>
                <a:lnTo>
                  <a:pt x="1621" y="921"/>
                </a:lnTo>
                <a:lnTo>
                  <a:pt x="1621" y="923"/>
                </a:lnTo>
                <a:lnTo>
                  <a:pt x="1622" y="923"/>
                </a:lnTo>
                <a:lnTo>
                  <a:pt x="1622" y="925"/>
                </a:lnTo>
                <a:lnTo>
                  <a:pt x="1623" y="925"/>
                </a:lnTo>
                <a:lnTo>
                  <a:pt x="1623" y="926"/>
                </a:lnTo>
                <a:lnTo>
                  <a:pt x="1624" y="926"/>
                </a:lnTo>
                <a:lnTo>
                  <a:pt x="1625" y="927"/>
                </a:lnTo>
                <a:lnTo>
                  <a:pt x="1626" y="927"/>
                </a:lnTo>
                <a:lnTo>
                  <a:pt x="1626" y="928"/>
                </a:lnTo>
                <a:lnTo>
                  <a:pt x="1627" y="929"/>
                </a:lnTo>
                <a:lnTo>
                  <a:pt x="1629" y="929"/>
                </a:lnTo>
                <a:lnTo>
                  <a:pt x="1630" y="931"/>
                </a:lnTo>
                <a:lnTo>
                  <a:pt x="1631" y="931"/>
                </a:lnTo>
                <a:lnTo>
                  <a:pt x="1632" y="931"/>
                </a:lnTo>
                <a:lnTo>
                  <a:pt x="1633" y="931"/>
                </a:lnTo>
                <a:lnTo>
                  <a:pt x="1633" y="929"/>
                </a:lnTo>
                <a:lnTo>
                  <a:pt x="1634" y="929"/>
                </a:lnTo>
                <a:lnTo>
                  <a:pt x="1635" y="929"/>
                </a:lnTo>
                <a:lnTo>
                  <a:pt x="1636" y="929"/>
                </a:lnTo>
                <a:lnTo>
                  <a:pt x="1638" y="929"/>
                </a:lnTo>
                <a:lnTo>
                  <a:pt x="1638" y="928"/>
                </a:lnTo>
                <a:lnTo>
                  <a:pt x="1639" y="928"/>
                </a:lnTo>
                <a:lnTo>
                  <a:pt x="1640" y="928"/>
                </a:lnTo>
                <a:lnTo>
                  <a:pt x="1641" y="928"/>
                </a:lnTo>
                <a:lnTo>
                  <a:pt x="1642" y="928"/>
                </a:lnTo>
                <a:lnTo>
                  <a:pt x="1643" y="928"/>
                </a:lnTo>
                <a:lnTo>
                  <a:pt x="1644" y="928"/>
                </a:lnTo>
                <a:lnTo>
                  <a:pt x="1645" y="928"/>
                </a:lnTo>
                <a:lnTo>
                  <a:pt x="1647" y="928"/>
                </a:lnTo>
                <a:lnTo>
                  <a:pt x="1647" y="927"/>
                </a:lnTo>
                <a:lnTo>
                  <a:pt x="1648" y="927"/>
                </a:lnTo>
                <a:lnTo>
                  <a:pt x="1648" y="926"/>
                </a:lnTo>
                <a:lnTo>
                  <a:pt x="1649" y="926"/>
                </a:lnTo>
                <a:lnTo>
                  <a:pt x="1650" y="926"/>
                </a:lnTo>
                <a:lnTo>
                  <a:pt x="1651" y="926"/>
                </a:lnTo>
                <a:lnTo>
                  <a:pt x="1651" y="927"/>
                </a:lnTo>
                <a:lnTo>
                  <a:pt x="1651" y="928"/>
                </a:lnTo>
                <a:lnTo>
                  <a:pt x="1652" y="928"/>
                </a:lnTo>
                <a:lnTo>
                  <a:pt x="1653" y="929"/>
                </a:lnTo>
                <a:lnTo>
                  <a:pt x="1655" y="929"/>
                </a:lnTo>
                <a:lnTo>
                  <a:pt x="1655" y="928"/>
                </a:lnTo>
                <a:lnTo>
                  <a:pt x="1655" y="929"/>
                </a:lnTo>
                <a:lnTo>
                  <a:pt x="1656" y="931"/>
                </a:lnTo>
                <a:lnTo>
                  <a:pt x="1656" y="932"/>
                </a:lnTo>
                <a:lnTo>
                  <a:pt x="1656" y="933"/>
                </a:lnTo>
                <a:lnTo>
                  <a:pt x="1657" y="933"/>
                </a:lnTo>
                <a:lnTo>
                  <a:pt x="1657" y="934"/>
                </a:lnTo>
                <a:lnTo>
                  <a:pt x="1658" y="934"/>
                </a:lnTo>
                <a:lnTo>
                  <a:pt x="1658" y="935"/>
                </a:lnTo>
                <a:lnTo>
                  <a:pt x="1659" y="936"/>
                </a:lnTo>
                <a:lnTo>
                  <a:pt x="1659" y="937"/>
                </a:lnTo>
                <a:lnTo>
                  <a:pt x="1659" y="939"/>
                </a:lnTo>
                <a:lnTo>
                  <a:pt x="1659" y="940"/>
                </a:lnTo>
                <a:lnTo>
                  <a:pt x="1660" y="940"/>
                </a:lnTo>
                <a:lnTo>
                  <a:pt x="1660" y="941"/>
                </a:lnTo>
                <a:lnTo>
                  <a:pt x="1661" y="942"/>
                </a:lnTo>
                <a:lnTo>
                  <a:pt x="1661" y="943"/>
                </a:lnTo>
                <a:lnTo>
                  <a:pt x="1661" y="945"/>
                </a:lnTo>
                <a:lnTo>
                  <a:pt x="1662" y="945"/>
                </a:lnTo>
                <a:lnTo>
                  <a:pt x="1662" y="946"/>
                </a:lnTo>
                <a:lnTo>
                  <a:pt x="1662" y="948"/>
                </a:lnTo>
                <a:lnTo>
                  <a:pt x="1664" y="949"/>
                </a:lnTo>
                <a:lnTo>
                  <a:pt x="1664" y="950"/>
                </a:lnTo>
                <a:lnTo>
                  <a:pt x="1665" y="951"/>
                </a:lnTo>
                <a:lnTo>
                  <a:pt x="1665" y="952"/>
                </a:lnTo>
                <a:lnTo>
                  <a:pt x="1666" y="952"/>
                </a:lnTo>
                <a:lnTo>
                  <a:pt x="1666" y="953"/>
                </a:lnTo>
                <a:lnTo>
                  <a:pt x="1667" y="953"/>
                </a:lnTo>
                <a:lnTo>
                  <a:pt x="1667" y="954"/>
                </a:lnTo>
                <a:lnTo>
                  <a:pt x="1668" y="956"/>
                </a:lnTo>
                <a:lnTo>
                  <a:pt x="1669" y="956"/>
                </a:lnTo>
                <a:lnTo>
                  <a:pt x="1669" y="957"/>
                </a:lnTo>
                <a:lnTo>
                  <a:pt x="1669" y="958"/>
                </a:lnTo>
                <a:lnTo>
                  <a:pt x="1669" y="959"/>
                </a:lnTo>
                <a:lnTo>
                  <a:pt x="1670" y="959"/>
                </a:lnTo>
                <a:lnTo>
                  <a:pt x="1674" y="960"/>
                </a:lnTo>
                <a:lnTo>
                  <a:pt x="1675" y="961"/>
                </a:lnTo>
                <a:lnTo>
                  <a:pt x="1676" y="961"/>
                </a:lnTo>
                <a:lnTo>
                  <a:pt x="1676" y="962"/>
                </a:lnTo>
                <a:lnTo>
                  <a:pt x="1677" y="962"/>
                </a:lnTo>
                <a:lnTo>
                  <a:pt x="1678" y="962"/>
                </a:lnTo>
                <a:lnTo>
                  <a:pt x="1678" y="966"/>
                </a:lnTo>
                <a:lnTo>
                  <a:pt x="1678" y="967"/>
                </a:lnTo>
                <a:lnTo>
                  <a:pt x="1679" y="968"/>
                </a:lnTo>
                <a:lnTo>
                  <a:pt x="1679" y="969"/>
                </a:lnTo>
                <a:lnTo>
                  <a:pt x="1681" y="969"/>
                </a:lnTo>
                <a:lnTo>
                  <a:pt x="1681" y="968"/>
                </a:lnTo>
                <a:lnTo>
                  <a:pt x="1681" y="966"/>
                </a:lnTo>
                <a:lnTo>
                  <a:pt x="1681" y="965"/>
                </a:lnTo>
                <a:lnTo>
                  <a:pt x="1681" y="964"/>
                </a:lnTo>
                <a:lnTo>
                  <a:pt x="1679" y="961"/>
                </a:lnTo>
                <a:lnTo>
                  <a:pt x="1678" y="961"/>
                </a:lnTo>
                <a:lnTo>
                  <a:pt x="1678" y="960"/>
                </a:lnTo>
                <a:lnTo>
                  <a:pt x="1679" y="960"/>
                </a:lnTo>
                <a:lnTo>
                  <a:pt x="1681" y="961"/>
                </a:lnTo>
                <a:lnTo>
                  <a:pt x="1682" y="962"/>
                </a:lnTo>
                <a:lnTo>
                  <a:pt x="1682" y="965"/>
                </a:lnTo>
                <a:lnTo>
                  <a:pt x="1683" y="967"/>
                </a:lnTo>
                <a:lnTo>
                  <a:pt x="1683" y="969"/>
                </a:lnTo>
                <a:lnTo>
                  <a:pt x="1684" y="970"/>
                </a:lnTo>
                <a:lnTo>
                  <a:pt x="1684" y="971"/>
                </a:lnTo>
                <a:lnTo>
                  <a:pt x="1684" y="973"/>
                </a:lnTo>
                <a:lnTo>
                  <a:pt x="1684" y="974"/>
                </a:lnTo>
                <a:lnTo>
                  <a:pt x="1684" y="975"/>
                </a:lnTo>
                <a:lnTo>
                  <a:pt x="1685" y="975"/>
                </a:lnTo>
                <a:lnTo>
                  <a:pt x="1686" y="976"/>
                </a:lnTo>
                <a:lnTo>
                  <a:pt x="1686" y="977"/>
                </a:lnTo>
                <a:lnTo>
                  <a:pt x="1686" y="978"/>
                </a:lnTo>
                <a:lnTo>
                  <a:pt x="1687" y="979"/>
                </a:lnTo>
                <a:lnTo>
                  <a:pt x="1687" y="981"/>
                </a:lnTo>
                <a:lnTo>
                  <a:pt x="1688" y="983"/>
                </a:lnTo>
                <a:lnTo>
                  <a:pt x="1690" y="986"/>
                </a:lnTo>
                <a:lnTo>
                  <a:pt x="1690" y="987"/>
                </a:lnTo>
                <a:lnTo>
                  <a:pt x="1690" y="988"/>
                </a:lnTo>
                <a:lnTo>
                  <a:pt x="1690" y="990"/>
                </a:lnTo>
                <a:lnTo>
                  <a:pt x="1690" y="991"/>
                </a:lnTo>
                <a:lnTo>
                  <a:pt x="1691" y="991"/>
                </a:lnTo>
                <a:lnTo>
                  <a:pt x="1691" y="992"/>
                </a:lnTo>
                <a:lnTo>
                  <a:pt x="1691" y="993"/>
                </a:lnTo>
                <a:lnTo>
                  <a:pt x="1692" y="994"/>
                </a:lnTo>
                <a:lnTo>
                  <a:pt x="1692" y="995"/>
                </a:lnTo>
                <a:lnTo>
                  <a:pt x="1693" y="995"/>
                </a:lnTo>
                <a:lnTo>
                  <a:pt x="1693" y="996"/>
                </a:lnTo>
                <a:lnTo>
                  <a:pt x="1694" y="998"/>
                </a:lnTo>
                <a:lnTo>
                  <a:pt x="1695" y="1000"/>
                </a:lnTo>
                <a:lnTo>
                  <a:pt x="1695" y="1001"/>
                </a:lnTo>
                <a:lnTo>
                  <a:pt x="1695" y="1002"/>
                </a:lnTo>
                <a:lnTo>
                  <a:pt x="1695" y="1003"/>
                </a:lnTo>
                <a:lnTo>
                  <a:pt x="1695" y="1004"/>
                </a:lnTo>
                <a:lnTo>
                  <a:pt x="1695" y="1006"/>
                </a:lnTo>
                <a:lnTo>
                  <a:pt x="1696" y="1007"/>
                </a:lnTo>
                <a:lnTo>
                  <a:pt x="1696" y="1008"/>
                </a:lnTo>
                <a:lnTo>
                  <a:pt x="1696" y="1009"/>
                </a:lnTo>
                <a:lnTo>
                  <a:pt x="1698" y="1009"/>
                </a:lnTo>
                <a:lnTo>
                  <a:pt x="1698" y="1010"/>
                </a:lnTo>
                <a:lnTo>
                  <a:pt x="1698" y="1011"/>
                </a:lnTo>
                <a:lnTo>
                  <a:pt x="1699" y="1012"/>
                </a:lnTo>
                <a:lnTo>
                  <a:pt x="1699" y="1013"/>
                </a:lnTo>
                <a:lnTo>
                  <a:pt x="1700" y="1015"/>
                </a:lnTo>
                <a:lnTo>
                  <a:pt x="1700" y="1016"/>
                </a:lnTo>
                <a:lnTo>
                  <a:pt x="1701" y="1016"/>
                </a:lnTo>
                <a:lnTo>
                  <a:pt x="1701" y="1017"/>
                </a:lnTo>
                <a:lnTo>
                  <a:pt x="1702" y="1018"/>
                </a:lnTo>
                <a:lnTo>
                  <a:pt x="1703" y="1019"/>
                </a:lnTo>
                <a:lnTo>
                  <a:pt x="1704" y="1020"/>
                </a:lnTo>
                <a:lnTo>
                  <a:pt x="1705" y="1021"/>
                </a:lnTo>
                <a:lnTo>
                  <a:pt x="1707" y="1023"/>
                </a:lnTo>
                <a:lnTo>
                  <a:pt x="1708" y="1024"/>
                </a:lnTo>
                <a:lnTo>
                  <a:pt x="1709" y="1025"/>
                </a:lnTo>
                <a:lnTo>
                  <a:pt x="1710" y="1026"/>
                </a:lnTo>
                <a:lnTo>
                  <a:pt x="1711" y="1027"/>
                </a:lnTo>
                <a:lnTo>
                  <a:pt x="1712" y="1027"/>
                </a:lnTo>
                <a:lnTo>
                  <a:pt x="1713" y="1027"/>
                </a:lnTo>
                <a:lnTo>
                  <a:pt x="1714" y="1026"/>
                </a:lnTo>
                <a:lnTo>
                  <a:pt x="1716" y="1026"/>
                </a:lnTo>
                <a:lnTo>
                  <a:pt x="1716" y="1025"/>
                </a:lnTo>
                <a:lnTo>
                  <a:pt x="1716" y="1024"/>
                </a:lnTo>
                <a:lnTo>
                  <a:pt x="1716" y="1023"/>
                </a:lnTo>
                <a:lnTo>
                  <a:pt x="1714" y="1023"/>
                </a:lnTo>
                <a:lnTo>
                  <a:pt x="1714" y="1021"/>
                </a:lnTo>
                <a:lnTo>
                  <a:pt x="1713" y="1021"/>
                </a:lnTo>
                <a:lnTo>
                  <a:pt x="1714" y="1021"/>
                </a:lnTo>
                <a:lnTo>
                  <a:pt x="1714" y="1020"/>
                </a:lnTo>
                <a:lnTo>
                  <a:pt x="1716" y="1020"/>
                </a:lnTo>
                <a:lnTo>
                  <a:pt x="1717" y="1019"/>
                </a:lnTo>
                <a:lnTo>
                  <a:pt x="1718" y="1019"/>
                </a:lnTo>
                <a:lnTo>
                  <a:pt x="1719" y="1019"/>
                </a:lnTo>
                <a:lnTo>
                  <a:pt x="1720" y="1019"/>
                </a:lnTo>
                <a:lnTo>
                  <a:pt x="1721" y="1019"/>
                </a:lnTo>
                <a:lnTo>
                  <a:pt x="1724" y="1019"/>
                </a:lnTo>
                <a:lnTo>
                  <a:pt x="1725" y="1019"/>
                </a:lnTo>
                <a:lnTo>
                  <a:pt x="1728" y="1019"/>
                </a:lnTo>
                <a:lnTo>
                  <a:pt x="1729" y="1019"/>
                </a:lnTo>
                <a:lnTo>
                  <a:pt x="1731" y="1018"/>
                </a:lnTo>
                <a:lnTo>
                  <a:pt x="1733" y="1018"/>
                </a:lnTo>
                <a:lnTo>
                  <a:pt x="1734" y="1018"/>
                </a:lnTo>
                <a:lnTo>
                  <a:pt x="1735" y="1017"/>
                </a:lnTo>
                <a:lnTo>
                  <a:pt x="1736" y="1017"/>
                </a:lnTo>
                <a:lnTo>
                  <a:pt x="1738" y="1016"/>
                </a:lnTo>
                <a:lnTo>
                  <a:pt x="1738" y="1015"/>
                </a:lnTo>
                <a:lnTo>
                  <a:pt x="1741" y="1015"/>
                </a:lnTo>
                <a:lnTo>
                  <a:pt x="1742" y="1015"/>
                </a:lnTo>
                <a:lnTo>
                  <a:pt x="1743" y="1015"/>
                </a:lnTo>
                <a:lnTo>
                  <a:pt x="1744" y="1015"/>
                </a:lnTo>
                <a:lnTo>
                  <a:pt x="1745" y="1015"/>
                </a:lnTo>
                <a:lnTo>
                  <a:pt x="1746" y="1015"/>
                </a:lnTo>
                <a:lnTo>
                  <a:pt x="1747" y="1015"/>
                </a:lnTo>
                <a:lnTo>
                  <a:pt x="1748" y="1015"/>
                </a:lnTo>
                <a:lnTo>
                  <a:pt x="1750" y="1015"/>
                </a:lnTo>
                <a:lnTo>
                  <a:pt x="1751" y="1015"/>
                </a:lnTo>
                <a:lnTo>
                  <a:pt x="1751" y="1013"/>
                </a:lnTo>
                <a:lnTo>
                  <a:pt x="1753" y="1013"/>
                </a:lnTo>
                <a:lnTo>
                  <a:pt x="1755" y="1013"/>
                </a:lnTo>
                <a:lnTo>
                  <a:pt x="1756" y="1013"/>
                </a:lnTo>
                <a:lnTo>
                  <a:pt x="1756" y="1012"/>
                </a:lnTo>
                <a:lnTo>
                  <a:pt x="1757" y="1012"/>
                </a:lnTo>
                <a:lnTo>
                  <a:pt x="1759" y="1012"/>
                </a:lnTo>
                <a:lnTo>
                  <a:pt x="1760" y="1012"/>
                </a:lnTo>
                <a:lnTo>
                  <a:pt x="1761" y="1011"/>
                </a:lnTo>
                <a:lnTo>
                  <a:pt x="1762" y="1011"/>
                </a:lnTo>
                <a:lnTo>
                  <a:pt x="1763" y="1011"/>
                </a:lnTo>
                <a:lnTo>
                  <a:pt x="1764" y="1011"/>
                </a:lnTo>
                <a:lnTo>
                  <a:pt x="1765" y="1010"/>
                </a:lnTo>
                <a:lnTo>
                  <a:pt x="1767" y="1010"/>
                </a:lnTo>
                <a:lnTo>
                  <a:pt x="1768" y="1009"/>
                </a:lnTo>
                <a:lnTo>
                  <a:pt x="1769" y="1009"/>
                </a:lnTo>
                <a:lnTo>
                  <a:pt x="1770" y="1009"/>
                </a:lnTo>
                <a:lnTo>
                  <a:pt x="1772" y="1009"/>
                </a:lnTo>
                <a:lnTo>
                  <a:pt x="1773" y="1009"/>
                </a:lnTo>
                <a:lnTo>
                  <a:pt x="1776" y="1010"/>
                </a:lnTo>
                <a:lnTo>
                  <a:pt x="1777" y="1010"/>
                </a:lnTo>
                <a:lnTo>
                  <a:pt x="1778" y="1010"/>
                </a:lnTo>
                <a:lnTo>
                  <a:pt x="1779" y="1010"/>
                </a:lnTo>
                <a:lnTo>
                  <a:pt x="1780" y="1010"/>
                </a:lnTo>
                <a:lnTo>
                  <a:pt x="1780" y="1011"/>
                </a:lnTo>
                <a:lnTo>
                  <a:pt x="1781" y="1011"/>
                </a:lnTo>
                <a:lnTo>
                  <a:pt x="1782" y="1011"/>
                </a:lnTo>
                <a:lnTo>
                  <a:pt x="1782" y="1012"/>
                </a:lnTo>
                <a:lnTo>
                  <a:pt x="1784" y="1012"/>
                </a:lnTo>
                <a:lnTo>
                  <a:pt x="1782" y="1012"/>
                </a:lnTo>
                <a:lnTo>
                  <a:pt x="1782" y="1013"/>
                </a:lnTo>
                <a:lnTo>
                  <a:pt x="1782" y="1015"/>
                </a:lnTo>
                <a:lnTo>
                  <a:pt x="1784" y="1015"/>
                </a:lnTo>
                <a:lnTo>
                  <a:pt x="1784" y="1016"/>
                </a:lnTo>
                <a:lnTo>
                  <a:pt x="1785" y="1017"/>
                </a:lnTo>
                <a:lnTo>
                  <a:pt x="1785" y="1018"/>
                </a:lnTo>
                <a:lnTo>
                  <a:pt x="1786" y="1018"/>
                </a:lnTo>
                <a:lnTo>
                  <a:pt x="1786" y="1019"/>
                </a:lnTo>
                <a:lnTo>
                  <a:pt x="1786" y="1020"/>
                </a:lnTo>
                <a:lnTo>
                  <a:pt x="1786" y="1021"/>
                </a:lnTo>
                <a:lnTo>
                  <a:pt x="1786" y="1023"/>
                </a:lnTo>
                <a:lnTo>
                  <a:pt x="1786" y="1024"/>
                </a:lnTo>
                <a:lnTo>
                  <a:pt x="1787" y="1024"/>
                </a:lnTo>
                <a:lnTo>
                  <a:pt x="1788" y="1024"/>
                </a:lnTo>
                <a:lnTo>
                  <a:pt x="1788" y="1023"/>
                </a:lnTo>
                <a:lnTo>
                  <a:pt x="1788" y="1024"/>
                </a:lnTo>
                <a:lnTo>
                  <a:pt x="1789" y="1024"/>
                </a:lnTo>
                <a:lnTo>
                  <a:pt x="1788" y="1024"/>
                </a:lnTo>
                <a:lnTo>
                  <a:pt x="1788" y="1025"/>
                </a:lnTo>
                <a:lnTo>
                  <a:pt x="1789" y="1025"/>
                </a:lnTo>
                <a:lnTo>
                  <a:pt x="1789" y="1026"/>
                </a:lnTo>
                <a:lnTo>
                  <a:pt x="1790" y="1027"/>
                </a:lnTo>
                <a:lnTo>
                  <a:pt x="1789" y="1027"/>
                </a:lnTo>
                <a:lnTo>
                  <a:pt x="1790" y="1027"/>
                </a:lnTo>
                <a:lnTo>
                  <a:pt x="1790" y="1028"/>
                </a:lnTo>
                <a:lnTo>
                  <a:pt x="1790" y="1029"/>
                </a:lnTo>
                <a:lnTo>
                  <a:pt x="1791" y="1029"/>
                </a:lnTo>
                <a:lnTo>
                  <a:pt x="1791" y="1031"/>
                </a:lnTo>
                <a:lnTo>
                  <a:pt x="1791" y="1029"/>
                </a:lnTo>
                <a:lnTo>
                  <a:pt x="1793" y="1029"/>
                </a:lnTo>
                <a:lnTo>
                  <a:pt x="1793" y="1028"/>
                </a:lnTo>
                <a:lnTo>
                  <a:pt x="1794" y="1028"/>
                </a:lnTo>
                <a:lnTo>
                  <a:pt x="1796" y="1035"/>
                </a:lnTo>
                <a:lnTo>
                  <a:pt x="1802" y="1050"/>
                </a:lnTo>
                <a:lnTo>
                  <a:pt x="1804" y="1052"/>
                </a:lnTo>
                <a:lnTo>
                  <a:pt x="1804" y="1053"/>
                </a:lnTo>
                <a:lnTo>
                  <a:pt x="1804" y="1054"/>
                </a:lnTo>
                <a:lnTo>
                  <a:pt x="1803" y="1054"/>
                </a:lnTo>
                <a:lnTo>
                  <a:pt x="1802" y="1054"/>
                </a:lnTo>
                <a:lnTo>
                  <a:pt x="1800" y="1054"/>
                </a:lnTo>
                <a:lnTo>
                  <a:pt x="1799" y="1054"/>
                </a:lnTo>
                <a:lnTo>
                  <a:pt x="1798" y="1054"/>
                </a:lnTo>
                <a:lnTo>
                  <a:pt x="1798" y="1055"/>
                </a:lnTo>
                <a:lnTo>
                  <a:pt x="1797" y="1057"/>
                </a:lnTo>
                <a:lnTo>
                  <a:pt x="1797" y="1058"/>
                </a:lnTo>
                <a:lnTo>
                  <a:pt x="1796" y="1059"/>
                </a:lnTo>
                <a:lnTo>
                  <a:pt x="1796" y="1060"/>
                </a:lnTo>
                <a:lnTo>
                  <a:pt x="1796" y="1061"/>
                </a:lnTo>
                <a:lnTo>
                  <a:pt x="1796" y="1062"/>
                </a:lnTo>
                <a:lnTo>
                  <a:pt x="1796" y="1063"/>
                </a:lnTo>
                <a:lnTo>
                  <a:pt x="1795" y="1063"/>
                </a:lnTo>
                <a:lnTo>
                  <a:pt x="1795" y="1065"/>
                </a:lnTo>
                <a:lnTo>
                  <a:pt x="1796" y="1065"/>
                </a:lnTo>
                <a:lnTo>
                  <a:pt x="1797" y="1068"/>
                </a:lnTo>
                <a:lnTo>
                  <a:pt x="1797" y="1069"/>
                </a:lnTo>
                <a:lnTo>
                  <a:pt x="1798" y="1069"/>
                </a:lnTo>
                <a:lnTo>
                  <a:pt x="1799" y="1069"/>
                </a:lnTo>
                <a:lnTo>
                  <a:pt x="1799" y="1070"/>
                </a:lnTo>
                <a:lnTo>
                  <a:pt x="1800" y="1070"/>
                </a:lnTo>
                <a:lnTo>
                  <a:pt x="1802" y="1070"/>
                </a:lnTo>
                <a:lnTo>
                  <a:pt x="1803" y="1070"/>
                </a:lnTo>
                <a:lnTo>
                  <a:pt x="1803" y="1069"/>
                </a:lnTo>
                <a:lnTo>
                  <a:pt x="1804" y="1069"/>
                </a:lnTo>
                <a:lnTo>
                  <a:pt x="1804" y="1068"/>
                </a:lnTo>
                <a:lnTo>
                  <a:pt x="1805" y="1068"/>
                </a:lnTo>
                <a:lnTo>
                  <a:pt x="1806" y="1067"/>
                </a:lnTo>
                <a:lnTo>
                  <a:pt x="1807" y="1067"/>
                </a:lnTo>
                <a:lnTo>
                  <a:pt x="1808" y="1069"/>
                </a:lnTo>
                <a:lnTo>
                  <a:pt x="1808" y="1070"/>
                </a:lnTo>
                <a:lnTo>
                  <a:pt x="1808" y="1071"/>
                </a:lnTo>
                <a:lnTo>
                  <a:pt x="1808" y="1073"/>
                </a:lnTo>
                <a:lnTo>
                  <a:pt x="1808" y="1074"/>
                </a:lnTo>
                <a:lnTo>
                  <a:pt x="1808" y="1075"/>
                </a:lnTo>
                <a:lnTo>
                  <a:pt x="1808" y="1077"/>
                </a:lnTo>
                <a:lnTo>
                  <a:pt x="1808" y="1078"/>
                </a:lnTo>
                <a:lnTo>
                  <a:pt x="1808" y="1083"/>
                </a:lnTo>
                <a:lnTo>
                  <a:pt x="1810" y="1083"/>
                </a:lnTo>
                <a:lnTo>
                  <a:pt x="1811" y="1084"/>
                </a:lnTo>
                <a:lnTo>
                  <a:pt x="1812" y="1084"/>
                </a:lnTo>
                <a:lnTo>
                  <a:pt x="1813" y="1084"/>
                </a:lnTo>
                <a:lnTo>
                  <a:pt x="1814" y="1084"/>
                </a:lnTo>
                <a:lnTo>
                  <a:pt x="1815" y="1085"/>
                </a:lnTo>
                <a:lnTo>
                  <a:pt x="1815" y="1086"/>
                </a:lnTo>
                <a:lnTo>
                  <a:pt x="1816" y="1086"/>
                </a:lnTo>
                <a:lnTo>
                  <a:pt x="1817" y="1086"/>
                </a:lnTo>
                <a:lnTo>
                  <a:pt x="1819" y="1086"/>
                </a:lnTo>
                <a:lnTo>
                  <a:pt x="1819" y="1085"/>
                </a:lnTo>
                <a:lnTo>
                  <a:pt x="1820" y="1085"/>
                </a:lnTo>
                <a:lnTo>
                  <a:pt x="1821" y="1085"/>
                </a:lnTo>
                <a:lnTo>
                  <a:pt x="1822" y="1085"/>
                </a:lnTo>
                <a:lnTo>
                  <a:pt x="1823" y="1084"/>
                </a:lnTo>
                <a:lnTo>
                  <a:pt x="1826" y="1087"/>
                </a:lnTo>
                <a:lnTo>
                  <a:pt x="1826" y="1088"/>
                </a:lnTo>
                <a:lnTo>
                  <a:pt x="1826" y="1090"/>
                </a:lnTo>
                <a:lnTo>
                  <a:pt x="1828" y="1091"/>
                </a:lnTo>
                <a:lnTo>
                  <a:pt x="1828" y="1092"/>
                </a:lnTo>
                <a:lnTo>
                  <a:pt x="1828" y="1093"/>
                </a:lnTo>
                <a:lnTo>
                  <a:pt x="1828" y="1095"/>
                </a:lnTo>
                <a:lnTo>
                  <a:pt x="1832" y="1098"/>
                </a:lnTo>
                <a:lnTo>
                  <a:pt x="1833" y="1098"/>
                </a:lnTo>
                <a:lnTo>
                  <a:pt x="1834" y="1098"/>
                </a:lnTo>
                <a:lnTo>
                  <a:pt x="1836" y="1098"/>
                </a:lnTo>
                <a:lnTo>
                  <a:pt x="1837" y="1099"/>
                </a:lnTo>
                <a:lnTo>
                  <a:pt x="1838" y="1099"/>
                </a:lnTo>
                <a:lnTo>
                  <a:pt x="1839" y="1100"/>
                </a:lnTo>
                <a:lnTo>
                  <a:pt x="1841" y="1101"/>
                </a:lnTo>
                <a:lnTo>
                  <a:pt x="1848" y="1107"/>
                </a:lnTo>
                <a:lnTo>
                  <a:pt x="1856" y="1111"/>
                </a:lnTo>
                <a:lnTo>
                  <a:pt x="1863" y="1117"/>
                </a:lnTo>
                <a:lnTo>
                  <a:pt x="1874" y="1124"/>
                </a:lnTo>
                <a:lnTo>
                  <a:pt x="1875" y="1124"/>
                </a:lnTo>
                <a:lnTo>
                  <a:pt x="1875" y="1125"/>
                </a:lnTo>
                <a:lnTo>
                  <a:pt x="1876" y="1126"/>
                </a:lnTo>
                <a:lnTo>
                  <a:pt x="1877" y="1127"/>
                </a:lnTo>
                <a:lnTo>
                  <a:pt x="1879" y="1129"/>
                </a:lnTo>
                <a:lnTo>
                  <a:pt x="1879" y="1130"/>
                </a:lnTo>
                <a:lnTo>
                  <a:pt x="1880" y="1132"/>
                </a:lnTo>
                <a:lnTo>
                  <a:pt x="1880" y="1133"/>
                </a:lnTo>
                <a:lnTo>
                  <a:pt x="1880" y="1134"/>
                </a:lnTo>
                <a:lnTo>
                  <a:pt x="1880" y="1135"/>
                </a:lnTo>
                <a:lnTo>
                  <a:pt x="1879" y="1137"/>
                </a:lnTo>
                <a:lnTo>
                  <a:pt x="1879" y="1140"/>
                </a:lnTo>
                <a:lnTo>
                  <a:pt x="1879" y="1143"/>
                </a:lnTo>
                <a:lnTo>
                  <a:pt x="1879" y="1144"/>
                </a:lnTo>
                <a:lnTo>
                  <a:pt x="1879" y="1147"/>
                </a:lnTo>
                <a:lnTo>
                  <a:pt x="1876" y="1151"/>
                </a:lnTo>
                <a:lnTo>
                  <a:pt x="1876" y="1150"/>
                </a:lnTo>
                <a:lnTo>
                  <a:pt x="1875" y="1150"/>
                </a:lnTo>
                <a:lnTo>
                  <a:pt x="1875" y="1149"/>
                </a:lnTo>
                <a:lnTo>
                  <a:pt x="1874" y="1149"/>
                </a:lnTo>
                <a:lnTo>
                  <a:pt x="1874" y="1150"/>
                </a:lnTo>
                <a:lnTo>
                  <a:pt x="1875" y="1152"/>
                </a:lnTo>
                <a:lnTo>
                  <a:pt x="1876" y="1153"/>
                </a:lnTo>
                <a:lnTo>
                  <a:pt x="1877" y="1153"/>
                </a:lnTo>
                <a:lnTo>
                  <a:pt x="1880" y="1154"/>
                </a:lnTo>
                <a:lnTo>
                  <a:pt x="1880" y="1153"/>
                </a:lnTo>
                <a:lnTo>
                  <a:pt x="1881" y="1153"/>
                </a:lnTo>
                <a:lnTo>
                  <a:pt x="1882" y="1153"/>
                </a:lnTo>
                <a:lnTo>
                  <a:pt x="1882" y="1154"/>
                </a:lnTo>
                <a:lnTo>
                  <a:pt x="1883" y="1154"/>
                </a:lnTo>
                <a:lnTo>
                  <a:pt x="1883" y="1155"/>
                </a:lnTo>
                <a:lnTo>
                  <a:pt x="1884" y="1155"/>
                </a:lnTo>
                <a:lnTo>
                  <a:pt x="1885" y="1155"/>
                </a:lnTo>
                <a:lnTo>
                  <a:pt x="1885" y="1157"/>
                </a:lnTo>
                <a:lnTo>
                  <a:pt x="1886" y="1157"/>
                </a:lnTo>
                <a:lnTo>
                  <a:pt x="1888" y="1157"/>
                </a:lnTo>
                <a:lnTo>
                  <a:pt x="1889" y="1157"/>
                </a:lnTo>
                <a:lnTo>
                  <a:pt x="1890" y="1157"/>
                </a:lnTo>
                <a:lnTo>
                  <a:pt x="1890" y="1155"/>
                </a:lnTo>
                <a:lnTo>
                  <a:pt x="1889" y="1155"/>
                </a:lnTo>
                <a:lnTo>
                  <a:pt x="1890" y="1154"/>
                </a:lnTo>
                <a:lnTo>
                  <a:pt x="1891" y="1154"/>
                </a:lnTo>
                <a:lnTo>
                  <a:pt x="1892" y="1154"/>
                </a:lnTo>
                <a:lnTo>
                  <a:pt x="1893" y="1155"/>
                </a:lnTo>
                <a:lnTo>
                  <a:pt x="1893" y="1157"/>
                </a:lnTo>
                <a:lnTo>
                  <a:pt x="1894" y="1157"/>
                </a:lnTo>
                <a:lnTo>
                  <a:pt x="1895" y="1159"/>
                </a:lnTo>
                <a:lnTo>
                  <a:pt x="1897" y="1159"/>
                </a:lnTo>
                <a:lnTo>
                  <a:pt x="1897" y="1160"/>
                </a:lnTo>
                <a:lnTo>
                  <a:pt x="1898" y="1160"/>
                </a:lnTo>
                <a:lnTo>
                  <a:pt x="1899" y="1160"/>
                </a:lnTo>
                <a:lnTo>
                  <a:pt x="1900" y="1160"/>
                </a:lnTo>
                <a:lnTo>
                  <a:pt x="1901" y="1160"/>
                </a:lnTo>
                <a:lnTo>
                  <a:pt x="1902" y="1160"/>
                </a:lnTo>
                <a:lnTo>
                  <a:pt x="1903" y="1160"/>
                </a:lnTo>
                <a:lnTo>
                  <a:pt x="1906" y="1161"/>
                </a:lnTo>
                <a:lnTo>
                  <a:pt x="1907" y="1162"/>
                </a:lnTo>
                <a:lnTo>
                  <a:pt x="1907" y="1163"/>
                </a:lnTo>
                <a:lnTo>
                  <a:pt x="1908" y="1165"/>
                </a:lnTo>
                <a:lnTo>
                  <a:pt x="1908" y="1169"/>
                </a:lnTo>
                <a:lnTo>
                  <a:pt x="1908" y="1171"/>
                </a:lnTo>
                <a:lnTo>
                  <a:pt x="1908" y="1172"/>
                </a:lnTo>
                <a:lnTo>
                  <a:pt x="1908" y="1175"/>
                </a:lnTo>
                <a:lnTo>
                  <a:pt x="1908" y="1176"/>
                </a:lnTo>
                <a:lnTo>
                  <a:pt x="1906" y="1180"/>
                </a:lnTo>
                <a:lnTo>
                  <a:pt x="1906" y="1182"/>
                </a:lnTo>
                <a:lnTo>
                  <a:pt x="1906" y="1183"/>
                </a:lnTo>
                <a:lnTo>
                  <a:pt x="1905" y="1183"/>
                </a:lnTo>
                <a:lnTo>
                  <a:pt x="1905" y="1185"/>
                </a:lnTo>
                <a:lnTo>
                  <a:pt x="1905" y="1186"/>
                </a:lnTo>
                <a:lnTo>
                  <a:pt x="1903" y="1187"/>
                </a:lnTo>
                <a:lnTo>
                  <a:pt x="1903" y="1188"/>
                </a:lnTo>
                <a:lnTo>
                  <a:pt x="1903" y="1190"/>
                </a:lnTo>
                <a:lnTo>
                  <a:pt x="1903" y="1191"/>
                </a:lnTo>
                <a:lnTo>
                  <a:pt x="1903" y="1193"/>
                </a:lnTo>
                <a:lnTo>
                  <a:pt x="1902" y="1193"/>
                </a:lnTo>
                <a:lnTo>
                  <a:pt x="1902" y="1192"/>
                </a:lnTo>
                <a:lnTo>
                  <a:pt x="1901" y="1191"/>
                </a:lnTo>
                <a:lnTo>
                  <a:pt x="1900" y="1190"/>
                </a:lnTo>
                <a:lnTo>
                  <a:pt x="1898" y="1190"/>
                </a:lnTo>
                <a:lnTo>
                  <a:pt x="1897" y="1190"/>
                </a:lnTo>
                <a:lnTo>
                  <a:pt x="1895" y="1190"/>
                </a:lnTo>
                <a:lnTo>
                  <a:pt x="1895" y="1188"/>
                </a:lnTo>
                <a:lnTo>
                  <a:pt x="1894" y="1188"/>
                </a:lnTo>
                <a:lnTo>
                  <a:pt x="1892" y="1188"/>
                </a:lnTo>
                <a:lnTo>
                  <a:pt x="1891" y="1187"/>
                </a:lnTo>
                <a:lnTo>
                  <a:pt x="1889" y="1187"/>
                </a:lnTo>
                <a:lnTo>
                  <a:pt x="1886" y="1187"/>
                </a:lnTo>
                <a:lnTo>
                  <a:pt x="1885" y="1187"/>
                </a:lnTo>
                <a:lnTo>
                  <a:pt x="1884" y="1187"/>
                </a:lnTo>
                <a:lnTo>
                  <a:pt x="1883" y="1187"/>
                </a:lnTo>
                <a:lnTo>
                  <a:pt x="1883" y="1188"/>
                </a:lnTo>
                <a:lnTo>
                  <a:pt x="1884" y="1188"/>
                </a:lnTo>
                <a:lnTo>
                  <a:pt x="1885" y="1188"/>
                </a:lnTo>
                <a:lnTo>
                  <a:pt x="1884" y="1188"/>
                </a:lnTo>
                <a:lnTo>
                  <a:pt x="1884" y="1190"/>
                </a:lnTo>
                <a:lnTo>
                  <a:pt x="1884" y="1191"/>
                </a:lnTo>
                <a:lnTo>
                  <a:pt x="1883" y="1191"/>
                </a:lnTo>
                <a:lnTo>
                  <a:pt x="1883" y="1192"/>
                </a:lnTo>
                <a:lnTo>
                  <a:pt x="1882" y="1192"/>
                </a:lnTo>
                <a:lnTo>
                  <a:pt x="1881" y="1193"/>
                </a:lnTo>
                <a:lnTo>
                  <a:pt x="1881" y="1194"/>
                </a:lnTo>
                <a:lnTo>
                  <a:pt x="1881" y="1195"/>
                </a:lnTo>
                <a:lnTo>
                  <a:pt x="1881" y="1196"/>
                </a:lnTo>
                <a:lnTo>
                  <a:pt x="1881" y="1197"/>
                </a:lnTo>
                <a:lnTo>
                  <a:pt x="1882" y="1199"/>
                </a:lnTo>
                <a:lnTo>
                  <a:pt x="1882" y="1200"/>
                </a:lnTo>
                <a:lnTo>
                  <a:pt x="1885" y="1203"/>
                </a:lnTo>
                <a:lnTo>
                  <a:pt x="1888" y="1203"/>
                </a:lnTo>
                <a:lnTo>
                  <a:pt x="1888" y="1202"/>
                </a:lnTo>
                <a:lnTo>
                  <a:pt x="1889" y="1202"/>
                </a:lnTo>
                <a:lnTo>
                  <a:pt x="1890" y="1202"/>
                </a:lnTo>
                <a:lnTo>
                  <a:pt x="1894" y="1210"/>
                </a:lnTo>
                <a:lnTo>
                  <a:pt x="1894" y="1211"/>
                </a:lnTo>
                <a:lnTo>
                  <a:pt x="1895" y="1211"/>
                </a:lnTo>
                <a:lnTo>
                  <a:pt x="1895" y="1212"/>
                </a:lnTo>
                <a:lnTo>
                  <a:pt x="1897" y="1212"/>
                </a:lnTo>
                <a:lnTo>
                  <a:pt x="1898" y="1212"/>
                </a:lnTo>
                <a:lnTo>
                  <a:pt x="1898" y="1213"/>
                </a:lnTo>
                <a:lnTo>
                  <a:pt x="1899" y="1213"/>
                </a:lnTo>
                <a:lnTo>
                  <a:pt x="1900" y="1213"/>
                </a:lnTo>
                <a:lnTo>
                  <a:pt x="1900" y="1215"/>
                </a:lnTo>
                <a:lnTo>
                  <a:pt x="1901" y="1215"/>
                </a:lnTo>
                <a:lnTo>
                  <a:pt x="1902" y="1216"/>
                </a:lnTo>
                <a:lnTo>
                  <a:pt x="1902" y="1215"/>
                </a:lnTo>
                <a:lnTo>
                  <a:pt x="1903" y="1215"/>
                </a:lnTo>
                <a:lnTo>
                  <a:pt x="1903" y="1213"/>
                </a:lnTo>
                <a:lnTo>
                  <a:pt x="1903" y="1212"/>
                </a:lnTo>
                <a:lnTo>
                  <a:pt x="1902" y="1212"/>
                </a:lnTo>
                <a:lnTo>
                  <a:pt x="1902" y="1211"/>
                </a:lnTo>
                <a:lnTo>
                  <a:pt x="1902" y="1210"/>
                </a:lnTo>
                <a:lnTo>
                  <a:pt x="1903" y="1210"/>
                </a:lnTo>
                <a:lnTo>
                  <a:pt x="1905" y="1211"/>
                </a:lnTo>
                <a:lnTo>
                  <a:pt x="1906" y="1211"/>
                </a:lnTo>
                <a:lnTo>
                  <a:pt x="1907" y="1212"/>
                </a:lnTo>
                <a:lnTo>
                  <a:pt x="1908" y="1212"/>
                </a:lnTo>
                <a:lnTo>
                  <a:pt x="1908" y="1213"/>
                </a:lnTo>
                <a:lnTo>
                  <a:pt x="1909" y="1215"/>
                </a:lnTo>
                <a:lnTo>
                  <a:pt x="1911" y="1216"/>
                </a:lnTo>
                <a:lnTo>
                  <a:pt x="1912" y="1216"/>
                </a:lnTo>
                <a:lnTo>
                  <a:pt x="1914" y="1217"/>
                </a:lnTo>
                <a:lnTo>
                  <a:pt x="1915" y="1217"/>
                </a:lnTo>
                <a:lnTo>
                  <a:pt x="1915" y="1218"/>
                </a:lnTo>
                <a:lnTo>
                  <a:pt x="1916" y="1218"/>
                </a:lnTo>
                <a:lnTo>
                  <a:pt x="1917" y="1219"/>
                </a:lnTo>
                <a:lnTo>
                  <a:pt x="1920" y="1219"/>
                </a:lnTo>
                <a:lnTo>
                  <a:pt x="1920" y="1220"/>
                </a:lnTo>
                <a:lnTo>
                  <a:pt x="1923" y="1220"/>
                </a:lnTo>
                <a:lnTo>
                  <a:pt x="1924" y="1220"/>
                </a:lnTo>
                <a:lnTo>
                  <a:pt x="1925" y="1221"/>
                </a:lnTo>
                <a:lnTo>
                  <a:pt x="1927" y="1222"/>
                </a:lnTo>
                <a:lnTo>
                  <a:pt x="1928" y="1222"/>
                </a:lnTo>
                <a:lnTo>
                  <a:pt x="1929" y="1222"/>
                </a:lnTo>
                <a:lnTo>
                  <a:pt x="1931" y="1224"/>
                </a:lnTo>
                <a:lnTo>
                  <a:pt x="1932" y="1224"/>
                </a:lnTo>
                <a:lnTo>
                  <a:pt x="1933" y="1225"/>
                </a:lnTo>
                <a:lnTo>
                  <a:pt x="1934" y="1225"/>
                </a:lnTo>
                <a:lnTo>
                  <a:pt x="1935" y="1225"/>
                </a:lnTo>
                <a:lnTo>
                  <a:pt x="1936" y="1226"/>
                </a:lnTo>
                <a:lnTo>
                  <a:pt x="1937" y="1227"/>
                </a:lnTo>
                <a:lnTo>
                  <a:pt x="1938" y="1227"/>
                </a:lnTo>
                <a:lnTo>
                  <a:pt x="1940" y="1227"/>
                </a:lnTo>
                <a:lnTo>
                  <a:pt x="1941" y="1227"/>
                </a:lnTo>
                <a:lnTo>
                  <a:pt x="1942" y="1228"/>
                </a:lnTo>
                <a:lnTo>
                  <a:pt x="1943" y="1228"/>
                </a:lnTo>
                <a:lnTo>
                  <a:pt x="1944" y="1229"/>
                </a:lnTo>
                <a:lnTo>
                  <a:pt x="1945" y="1229"/>
                </a:lnTo>
                <a:lnTo>
                  <a:pt x="1948" y="1230"/>
                </a:lnTo>
                <a:lnTo>
                  <a:pt x="1950" y="1232"/>
                </a:lnTo>
                <a:lnTo>
                  <a:pt x="1951" y="1233"/>
                </a:lnTo>
                <a:lnTo>
                  <a:pt x="1952" y="1234"/>
                </a:lnTo>
                <a:lnTo>
                  <a:pt x="1953" y="1235"/>
                </a:lnTo>
                <a:lnTo>
                  <a:pt x="1954" y="1235"/>
                </a:lnTo>
                <a:lnTo>
                  <a:pt x="1955" y="1235"/>
                </a:lnTo>
                <a:lnTo>
                  <a:pt x="1955" y="1234"/>
                </a:lnTo>
                <a:lnTo>
                  <a:pt x="1955" y="1233"/>
                </a:lnTo>
                <a:lnTo>
                  <a:pt x="1955" y="1232"/>
                </a:lnTo>
                <a:lnTo>
                  <a:pt x="1954" y="1232"/>
                </a:lnTo>
                <a:lnTo>
                  <a:pt x="1954" y="1230"/>
                </a:lnTo>
                <a:lnTo>
                  <a:pt x="1954" y="1229"/>
                </a:lnTo>
                <a:lnTo>
                  <a:pt x="1954" y="1228"/>
                </a:lnTo>
                <a:lnTo>
                  <a:pt x="1953" y="1226"/>
                </a:lnTo>
                <a:lnTo>
                  <a:pt x="1952" y="1226"/>
                </a:lnTo>
                <a:lnTo>
                  <a:pt x="1952" y="1225"/>
                </a:lnTo>
                <a:lnTo>
                  <a:pt x="1952" y="1224"/>
                </a:lnTo>
                <a:lnTo>
                  <a:pt x="1953" y="1224"/>
                </a:lnTo>
                <a:lnTo>
                  <a:pt x="1954" y="1222"/>
                </a:lnTo>
                <a:lnTo>
                  <a:pt x="1955" y="1222"/>
                </a:lnTo>
                <a:lnTo>
                  <a:pt x="1957" y="1222"/>
                </a:lnTo>
                <a:lnTo>
                  <a:pt x="1958" y="1224"/>
                </a:lnTo>
                <a:lnTo>
                  <a:pt x="1959" y="1224"/>
                </a:lnTo>
                <a:lnTo>
                  <a:pt x="1960" y="1224"/>
                </a:lnTo>
                <a:lnTo>
                  <a:pt x="1960" y="1225"/>
                </a:lnTo>
                <a:lnTo>
                  <a:pt x="1960" y="1226"/>
                </a:lnTo>
                <a:lnTo>
                  <a:pt x="1960" y="1227"/>
                </a:lnTo>
                <a:lnTo>
                  <a:pt x="1960" y="1228"/>
                </a:lnTo>
                <a:lnTo>
                  <a:pt x="1961" y="1228"/>
                </a:lnTo>
                <a:lnTo>
                  <a:pt x="1961" y="1229"/>
                </a:lnTo>
                <a:lnTo>
                  <a:pt x="1962" y="1229"/>
                </a:lnTo>
                <a:lnTo>
                  <a:pt x="1962" y="1230"/>
                </a:lnTo>
                <a:lnTo>
                  <a:pt x="1962" y="1232"/>
                </a:lnTo>
                <a:lnTo>
                  <a:pt x="1963" y="1232"/>
                </a:lnTo>
                <a:lnTo>
                  <a:pt x="1965" y="1232"/>
                </a:lnTo>
                <a:lnTo>
                  <a:pt x="1966" y="1233"/>
                </a:lnTo>
                <a:lnTo>
                  <a:pt x="1967" y="1233"/>
                </a:lnTo>
                <a:lnTo>
                  <a:pt x="1968" y="1233"/>
                </a:lnTo>
                <a:lnTo>
                  <a:pt x="1969" y="1234"/>
                </a:lnTo>
                <a:lnTo>
                  <a:pt x="1970" y="1235"/>
                </a:lnTo>
                <a:lnTo>
                  <a:pt x="1972" y="1237"/>
                </a:lnTo>
                <a:lnTo>
                  <a:pt x="1975" y="1241"/>
                </a:lnTo>
                <a:lnTo>
                  <a:pt x="1976" y="1242"/>
                </a:lnTo>
                <a:lnTo>
                  <a:pt x="1977" y="1242"/>
                </a:lnTo>
                <a:lnTo>
                  <a:pt x="1977" y="1243"/>
                </a:lnTo>
                <a:lnTo>
                  <a:pt x="1977" y="1244"/>
                </a:lnTo>
                <a:lnTo>
                  <a:pt x="1977" y="1245"/>
                </a:lnTo>
                <a:lnTo>
                  <a:pt x="1977" y="1246"/>
                </a:lnTo>
                <a:lnTo>
                  <a:pt x="1977" y="1250"/>
                </a:lnTo>
                <a:lnTo>
                  <a:pt x="1977" y="1251"/>
                </a:lnTo>
                <a:lnTo>
                  <a:pt x="1977" y="1254"/>
                </a:lnTo>
                <a:lnTo>
                  <a:pt x="1977" y="1255"/>
                </a:lnTo>
                <a:lnTo>
                  <a:pt x="1977" y="1257"/>
                </a:lnTo>
                <a:lnTo>
                  <a:pt x="1976" y="1261"/>
                </a:lnTo>
                <a:lnTo>
                  <a:pt x="1975" y="1262"/>
                </a:lnTo>
                <a:lnTo>
                  <a:pt x="1975" y="1264"/>
                </a:lnTo>
                <a:lnTo>
                  <a:pt x="1974" y="1264"/>
                </a:lnTo>
                <a:lnTo>
                  <a:pt x="1974" y="1266"/>
                </a:lnTo>
                <a:lnTo>
                  <a:pt x="1972" y="1267"/>
                </a:lnTo>
                <a:lnTo>
                  <a:pt x="1971" y="1268"/>
                </a:lnTo>
                <a:lnTo>
                  <a:pt x="1970" y="1270"/>
                </a:lnTo>
                <a:lnTo>
                  <a:pt x="1969" y="1274"/>
                </a:lnTo>
                <a:lnTo>
                  <a:pt x="1968" y="1274"/>
                </a:lnTo>
                <a:lnTo>
                  <a:pt x="1968" y="1275"/>
                </a:lnTo>
                <a:lnTo>
                  <a:pt x="1968" y="1276"/>
                </a:lnTo>
                <a:lnTo>
                  <a:pt x="1968" y="1277"/>
                </a:lnTo>
                <a:lnTo>
                  <a:pt x="1967" y="1277"/>
                </a:lnTo>
                <a:lnTo>
                  <a:pt x="1967" y="1278"/>
                </a:lnTo>
                <a:lnTo>
                  <a:pt x="1967" y="1279"/>
                </a:lnTo>
                <a:lnTo>
                  <a:pt x="1967" y="1280"/>
                </a:lnTo>
                <a:lnTo>
                  <a:pt x="1967" y="1282"/>
                </a:lnTo>
                <a:lnTo>
                  <a:pt x="1966" y="1285"/>
                </a:lnTo>
                <a:lnTo>
                  <a:pt x="1963" y="1291"/>
                </a:lnTo>
                <a:lnTo>
                  <a:pt x="1963" y="1292"/>
                </a:lnTo>
                <a:lnTo>
                  <a:pt x="1961" y="1293"/>
                </a:lnTo>
                <a:lnTo>
                  <a:pt x="1961" y="1294"/>
                </a:lnTo>
                <a:lnTo>
                  <a:pt x="1961" y="1295"/>
                </a:lnTo>
                <a:lnTo>
                  <a:pt x="1961" y="1297"/>
                </a:lnTo>
                <a:lnTo>
                  <a:pt x="1961" y="1299"/>
                </a:lnTo>
                <a:lnTo>
                  <a:pt x="1961" y="1300"/>
                </a:lnTo>
                <a:lnTo>
                  <a:pt x="1961" y="1302"/>
                </a:lnTo>
                <a:lnTo>
                  <a:pt x="1962" y="1303"/>
                </a:lnTo>
                <a:lnTo>
                  <a:pt x="1962" y="1304"/>
                </a:lnTo>
                <a:lnTo>
                  <a:pt x="1962" y="1305"/>
                </a:lnTo>
                <a:lnTo>
                  <a:pt x="1962" y="1306"/>
                </a:lnTo>
                <a:lnTo>
                  <a:pt x="1963" y="1306"/>
                </a:lnTo>
                <a:lnTo>
                  <a:pt x="1963" y="1308"/>
                </a:lnTo>
                <a:lnTo>
                  <a:pt x="1963" y="1309"/>
                </a:lnTo>
                <a:lnTo>
                  <a:pt x="1963" y="1310"/>
                </a:lnTo>
                <a:lnTo>
                  <a:pt x="1965" y="1311"/>
                </a:lnTo>
                <a:lnTo>
                  <a:pt x="1967" y="1316"/>
                </a:lnTo>
                <a:lnTo>
                  <a:pt x="1967" y="1317"/>
                </a:lnTo>
                <a:lnTo>
                  <a:pt x="1968" y="1319"/>
                </a:lnTo>
                <a:lnTo>
                  <a:pt x="1969" y="1320"/>
                </a:lnTo>
                <a:lnTo>
                  <a:pt x="1970" y="1321"/>
                </a:lnTo>
                <a:lnTo>
                  <a:pt x="1970" y="1322"/>
                </a:lnTo>
                <a:lnTo>
                  <a:pt x="1971" y="1324"/>
                </a:lnTo>
                <a:lnTo>
                  <a:pt x="1972" y="1325"/>
                </a:lnTo>
                <a:lnTo>
                  <a:pt x="1975" y="1328"/>
                </a:lnTo>
                <a:lnTo>
                  <a:pt x="1976" y="1329"/>
                </a:lnTo>
                <a:lnTo>
                  <a:pt x="1976" y="1330"/>
                </a:lnTo>
                <a:lnTo>
                  <a:pt x="1977" y="1331"/>
                </a:lnTo>
                <a:lnTo>
                  <a:pt x="1978" y="1333"/>
                </a:lnTo>
                <a:lnTo>
                  <a:pt x="1979" y="1334"/>
                </a:lnTo>
                <a:lnTo>
                  <a:pt x="1979" y="1335"/>
                </a:lnTo>
                <a:lnTo>
                  <a:pt x="1980" y="1336"/>
                </a:lnTo>
                <a:lnTo>
                  <a:pt x="1980" y="1337"/>
                </a:lnTo>
                <a:lnTo>
                  <a:pt x="1981" y="1338"/>
                </a:lnTo>
                <a:lnTo>
                  <a:pt x="1983" y="1341"/>
                </a:lnTo>
                <a:lnTo>
                  <a:pt x="1984" y="1343"/>
                </a:lnTo>
                <a:lnTo>
                  <a:pt x="1984" y="1344"/>
                </a:lnTo>
                <a:lnTo>
                  <a:pt x="1984" y="1345"/>
                </a:lnTo>
                <a:lnTo>
                  <a:pt x="1984" y="1347"/>
                </a:lnTo>
                <a:lnTo>
                  <a:pt x="1985" y="1349"/>
                </a:lnTo>
                <a:lnTo>
                  <a:pt x="1985" y="1350"/>
                </a:lnTo>
                <a:lnTo>
                  <a:pt x="1985" y="1352"/>
                </a:lnTo>
                <a:lnTo>
                  <a:pt x="1986" y="1353"/>
                </a:lnTo>
                <a:lnTo>
                  <a:pt x="1986" y="1354"/>
                </a:lnTo>
                <a:lnTo>
                  <a:pt x="1986" y="1355"/>
                </a:lnTo>
                <a:lnTo>
                  <a:pt x="1987" y="1356"/>
                </a:lnTo>
                <a:lnTo>
                  <a:pt x="1987" y="1359"/>
                </a:lnTo>
                <a:lnTo>
                  <a:pt x="1987" y="1360"/>
                </a:lnTo>
                <a:lnTo>
                  <a:pt x="1987" y="1361"/>
                </a:lnTo>
                <a:lnTo>
                  <a:pt x="1986" y="1361"/>
                </a:lnTo>
                <a:lnTo>
                  <a:pt x="1986" y="1362"/>
                </a:lnTo>
                <a:lnTo>
                  <a:pt x="1986" y="1363"/>
                </a:lnTo>
                <a:lnTo>
                  <a:pt x="1985" y="1366"/>
                </a:lnTo>
                <a:lnTo>
                  <a:pt x="1984" y="1367"/>
                </a:lnTo>
                <a:lnTo>
                  <a:pt x="1984" y="1369"/>
                </a:lnTo>
                <a:lnTo>
                  <a:pt x="1984" y="1370"/>
                </a:lnTo>
                <a:lnTo>
                  <a:pt x="1985" y="1375"/>
                </a:lnTo>
                <a:lnTo>
                  <a:pt x="1985" y="1377"/>
                </a:lnTo>
                <a:lnTo>
                  <a:pt x="1986" y="1380"/>
                </a:lnTo>
                <a:lnTo>
                  <a:pt x="1987" y="1383"/>
                </a:lnTo>
                <a:lnTo>
                  <a:pt x="1986" y="1384"/>
                </a:lnTo>
                <a:lnTo>
                  <a:pt x="1987" y="1387"/>
                </a:lnTo>
                <a:lnTo>
                  <a:pt x="1989" y="1388"/>
                </a:lnTo>
                <a:lnTo>
                  <a:pt x="1989" y="1387"/>
                </a:lnTo>
                <a:lnTo>
                  <a:pt x="1991" y="1388"/>
                </a:lnTo>
                <a:lnTo>
                  <a:pt x="1992" y="1388"/>
                </a:lnTo>
                <a:lnTo>
                  <a:pt x="1992" y="1391"/>
                </a:lnTo>
                <a:lnTo>
                  <a:pt x="1993" y="1391"/>
                </a:lnTo>
                <a:lnTo>
                  <a:pt x="1994" y="1392"/>
                </a:lnTo>
                <a:lnTo>
                  <a:pt x="1994" y="1393"/>
                </a:lnTo>
                <a:lnTo>
                  <a:pt x="1995" y="1394"/>
                </a:lnTo>
                <a:lnTo>
                  <a:pt x="1996" y="1396"/>
                </a:lnTo>
                <a:lnTo>
                  <a:pt x="1997" y="1397"/>
                </a:lnTo>
                <a:lnTo>
                  <a:pt x="1998" y="1398"/>
                </a:lnTo>
                <a:lnTo>
                  <a:pt x="1998" y="1400"/>
                </a:lnTo>
                <a:lnTo>
                  <a:pt x="2000" y="1401"/>
                </a:lnTo>
                <a:lnTo>
                  <a:pt x="2001" y="1402"/>
                </a:lnTo>
                <a:lnTo>
                  <a:pt x="2001" y="1403"/>
                </a:lnTo>
                <a:lnTo>
                  <a:pt x="2002" y="1404"/>
                </a:lnTo>
                <a:lnTo>
                  <a:pt x="2003" y="1404"/>
                </a:lnTo>
                <a:lnTo>
                  <a:pt x="2003" y="1405"/>
                </a:lnTo>
                <a:lnTo>
                  <a:pt x="2004" y="1406"/>
                </a:lnTo>
                <a:lnTo>
                  <a:pt x="2005" y="1408"/>
                </a:lnTo>
                <a:lnTo>
                  <a:pt x="2005" y="1409"/>
                </a:lnTo>
                <a:lnTo>
                  <a:pt x="2005" y="1410"/>
                </a:lnTo>
                <a:lnTo>
                  <a:pt x="2004" y="1410"/>
                </a:lnTo>
                <a:lnTo>
                  <a:pt x="2003" y="1410"/>
                </a:lnTo>
                <a:lnTo>
                  <a:pt x="2002" y="1410"/>
                </a:lnTo>
                <a:lnTo>
                  <a:pt x="2001" y="1410"/>
                </a:lnTo>
                <a:lnTo>
                  <a:pt x="2001" y="1409"/>
                </a:lnTo>
                <a:lnTo>
                  <a:pt x="2000" y="1408"/>
                </a:lnTo>
                <a:lnTo>
                  <a:pt x="1998" y="1408"/>
                </a:lnTo>
                <a:lnTo>
                  <a:pt x="1998" y="1405"/>
                </a:lnTo>
                <a:lnTo>
                  <a:pt x="1997" y="1403"/>
                </a:lnTo>
                <a:lnTo>
                  <a:pt x="1996" y="1403"/>
                </a:lnTo>
                <a:lnTo>
                  <a:pt x="1996" y="1402"/>
                </a:lnTo>
                <a:lnTo>
                  <a:pt x="1995" y="1402"/>
                </a:lnTo>
                <a:lnTo>
                  <a:pt x="1994" y="1402"/>
                </a:lnTo>
                <a:lnTo>
                  <a:pt x="1994" y="1403"/>
                </a:lnTo>
                <a:lnTo>
                  <a:pt x="1994" y="1404"/>
                </a:lnTo>
                <a:lnTo>
                  <a:pt x="1993" y="1405"/>
                </a:lnTo>
                <a:lnTo>
                  <a:pt x="1993" y="1406"/>
                </a:lnTo>
                <a:lnTo>
                  <a:pt x="1993" y="1408"/>
                </a:lnTo>
                <a:lnTo>
                  <a:pt x="1993" y="1409"/>
                </a:lnTo>
                <a:lnTo>
                  <a:pt x="1993" y="1410"/>
                </a:lnTo>
                <a:lnTo>
                  <a:pt x="1994" y="1411"/>
                </a:lnTo>
                <a:lnTo>
                  <a:pt x="1995" y="1411"/>
                </a:lnTo>
                <a:lnTo>
                  <a:pt x="1995" y="1410"/>
                </a:lnTo>
                <a:lnTo>
                  <a:pt x="1996" y="1410"/>
                </a:lnTo>
                <a:lnTo>
                  <a:pt x="1996" y="1411"/>
                </a:lnTo>
                <a:lnTo>
                  <a:pt x="1997" y="1411"/>
                </a:lnTo>
                <a:lnTo>
                  <a:pt x="1998" y="1411"/>
                </a:lnTo>
                <a:lnTo>
                  <a:pt x="1998" y="1412"/>
                </a:lnTo>
                <a:lnTo>
                  <a:pt x="2001" y="1412"/>
                </a:lnTo>
                <a:lnTo>
                  <a:pt x="2002" y="1412"/>
                </a:lnTo>
                <a:lnTo>
                  <a:pt x="2002" y="1413"/>
                </a:lnTo>
                <a:lnTo>
                  <a:pt x="2003" y="1413"/>
                </a:lnTo>
                <a:lnTo>
                  <a:pt x="2003" y="1414"/>
                </a:lnTo>
                <a:lnTo>
                  <a:pt x="2004" y="1414"/>
                </a:lnTo>
                <a:lnTo>
                  <a:pt x="2004" y="1416"/>
                </a:lnTo>
                <a:lnTo>
                  <a:pt x="2004" y="1417"/>
                </a:lnTo>
                <a:lnTo>
                  <a:pt x="2005" y="1418"/>
                </a:lnTo>
                <a:lnTo>
                  <a:pt x="2007" y="1419"/>
                </a:lnTo>
                <a:lnTo>
                  <a:pt x="2010" y="1420"/>
                </a:lnTo>
                <a:lnTo>
                  <a:pt x="2013" y="1421"/>
                </a:lnTo>
                <a:lnTo>
                  <a:pt x="2014" y="1422"/>
                </a:lnTo>
                <a:lnTo>
                  <a:pt x="2015" y="1422"/>
                </a:lnTo>
                <a:lnTo>
                  <a:pt x="2017" y="1422"/>
                </a:lnTo>
                <a:lnTo>
                  <a:pt x="2018" y="1423"/>
                </a:lnTo>
                <a:lnTo>
                  <a:pt x="2019" y="1423"/>
                </a:lnTo>
                <a:lnTo>
                  <a:pt x="2020" y="1423"/>
                </a:lnTo>
                <a:lnTo>
                  <a:pt x="2021" y="1423"/>
                </a:lnTo>
                <a:lnTo>
                  <a:pt x="2022" y="1423"/>
                </a:lnTo>
                <a:lnTo>
                  <a:pt x="2024" y="1423"/>
                </a:lnTo>
                <a:lnTo>
                  <a:pt x="2026" y="1423"/>
                </a:lnTo>
                <a:lnTo>
                  <a:pt x="2027" y="1423"/>
                </a:lnTo>
                <a:lnTo>
                  <a:pt x="2028" y="1423"/>
                </a:lnTo>
                <a:lnTo>
                  <a:pt x="2029" y="1423"/>
                </a:lnTo>
                <a:lnTo>
                  <a:pt x="2030" y="1423"/>
                </a:lnTo>
                <a:lnTo>
                  <a:pt x="2031" y="1423"/>
                </a:lnTo>
                <a:lnTo>
                  <a:pt x="2034" y="1423"/>
                </a:lnTo>
                <a:lnTo>
                  <a:pt x="2036" y="1423"/>
                </a:lnTo>
                <a:lnTo>
                  <a:pt x="2037" y="1423"/>
                </a:lnTo>
                <a:lnTo>
                  <a:pt x="2038" y="1423"/>
                </a:lnTo>
                <a:lnTo>
                  <a:pt x="2039" y="1423"/>
                </a:lnTo>
                <a:lnTo>
                  <a:pt x="2040" y="1423"/>
                </a:lnTo>
                <a:lnTo>
                  <a:pt x="2041" y="1423"/>
                </a:lnTo>
                <a:lnTo>
                  <a:pt x="2043" y="1423"/>
                </a:lnTo>
                <a:lnTo>
                  <a:pt x="2044" y="1423"/>
                </a:lnTo>
                <a:lnTo>
                  <a:pt x="2045" y="1423"/>
                </a:lnTo>
                <a:lnTo>
                  <a:pt x="2044" y="1426"/>
                </a:lnTo>
                <a:lnTo>
                  <a:pt x="2044" y="1427"/>
                </a:lnTo>
                <a:lnTo>
                  <a:pt x="2044" y="1428"/>
                </a:lnTo>
                <a:lnTo>
                  <a:pt x="2045" y="1429"/>
                </a:lnTo>
                <a:lnTo>
                  <a:pt x="2046" y="1429"/>
                </a:lnTo>
                <a:lnTo>
                  <a:pt x="2046" y="1430"/>
                </a:lnTo>
                <a:lnTo>
                  <a:pt x="2047" y="1431"/>
                </a:lnTo>
                <a:lnTo>
                  <a:pt x="2047" y="1433"/>
                </a:lnTo>
                <a:lnTo>
                  <a:pt x="2048" y="1434"/>
                </a:lnTo>
                <a:lnTo>
                  <a:pt x="2048" y="1436"/>
                </a:lnTo>
                <a:lnTo>
                  <a:pt x="2049" y="1437"/>
                </a:lnTo>
                <a:lnTo>
                  <a:pt x="2050" y="1438"/>
                </a:lnTo>
                <a:lnTo>
                  <a:pt x="2050" y="1439"/>
                </a:lnTo>
                <a:lnTo>
                  <a:pt x="2052" y="1441"/>
                </a:lnTo>
                <a:lnTo>
                  <a:pt x="2053" y="1442"/>
                </a:lnTo>
                <a:lnTo>
                  <a:pt x="2054" y="1442"/>
                </a:lnTo>
                <a:lnTo>
                  <a:pt x="2055" y="1443"/>
                </a:lnTo>
                <a:lnTo>
                  <a:pt x="2056" y="1443"/>
                </a:lnTo>
                <a:lnTo>
                  <a:pt x="2057" y="1443"/>
                </a:lnTo>
                <a:lnTo>
                  <a:pt x="2063" y="1444"/>
                </a:lnTo>
                <a:lnTo>
                  <a:pt x="2064" y="1444"/>
                </a:lnTo>
                <a:lnTo>
                  <a:pt x="2065" y="1444"/>
                </a:lnTo>
                <a:lnTo>
                  <a:pt x="2066" y="1444"/>
                </a:lnTo>
                <a:lnTo>
                  <a:pt x="2070" y="1445"/>
                </a:lnTo>
                <a:lnTo>
                  <a:pt x="2071" y="1446"/>
                </a:lnTo>
                <a:lnTo>
                  <a:pt x="2072" y="1446"/>
                </a:lnTo>
                <a:lnTo>
                  <a:pt x="2074" y="1447"/>
                </a:lnTo>
                <a:lnTo>
                  <a:pt x="2076" y="1447"/>
                </a:lnTo>
                <a:lnTo>
                  <a:pt x="2078" y="1447"/>
                </a:lnTo>
                <a:lnTo>
                  <a:pt x="2080" y="1448"/>
                </a:lnTo>
                <a:lnTo>
                  <a:pt x="2081" y="1448"/>
                </a:lnTo>
                <a:lnTo>
                  <a:pt x="2082" y="1450"/>
                </a:lnTo>
                <a:lnTo>
                  <a:pt x="2083" y="1451"/>
                </a:lnTo>
                <a:lnTo>
                  <a:pt x="2084" y="1451"/>
                </a:lnTo>
                <a:lnTo>
                  <a:pt x="2087" y="1452"/>
                </a:lnTo>
                <a:lnTo>
                  <a:pt x="2088" y="1452"/>
                </a:lnTo>
                <a:lnTo>
                  <a:pt x="2090" y="1453"/>
                </a:lnTo>
                <a:lnTo>
                  <a:pt x="2092" y="1453"/>
                </a:lnTo>
                <a:lnTo>
                  <a:pt x="2096" y="1453"/>
                </a:lnTo>
                <a:lnTo>
                  <a:pt x="2097" y="1453"/>
                </a:lnTo>
                <a:lnTo>
                  <a:pt x="2097" y="1452"/>
                </a:lnTo>
                <a:lnTo>
                  <a:pt x="2098" y="1452"/>
                </a:lnTo>
                <a:lnTo>
                  <a:pt x="2098" y="1451"/>
                </a:lnTo>
                <a:lnTo>
                  <a:pt x="2099" y="1451"/>
                </a:lnTo>
                <a:lnTo>
                  <a:pt x="2100" y="1450"/>
                </a:lnTo>
                <a:lnTo>
                  <a:pt x="2101" y="1450"/>
                </a:lnTo>
                <a:lnTo>
                  <a:pt x="2103" y="1450"/>
                </a:lnTo>
                <a:lnTo>
                  <a:pt x="2104" y="1450"/>
                </a:lnTo>
                <a:lnTo>
                  <a:pt x="2103" y="1451"/>
                </a:lnTo>
                <a:lnTo>
                  <a:pt x="2101" y="1452"/>
                </a:lnTo>
                <a:lnTo>
                  <a:pt x="2101" y="1453"/>
                </a:lnTo>
                <a:lnTo>
                  <a:pt x="2100" y="1453"/>
                </a:lnTo>
                <a:lnTo>
                  <a:pt x="2099" y="1454"/>
                </a:lnTo>
                <a:lnTo>
                  <a:pt x="2098" y="1454"/>
                </a:lnTo>
                <a:lnTo>
                  <a:pt x="2098" y="1455"/>
                </a:lnTo>
                <a:lnTo>
                  <a:pt x="2099" y="1455"/>
                </a:lnTo>
                <a:lnTo>
                  <a:pt x="2100" y="1455"/>
                </a:lnTo>
                <a:lnTo>
                  <a:pt x="2101" y="1455"/>
                </a:lnTo>
                <a:lnTo>
                  <a:pt x="2101" y="1454"/>
                </a:lnTo>
                <a:lnTo>
                  <a:pt x="2103" y="1454"/>
                </a:lnTo>
                <a:lnTo>
                  <a:pt x="2104" y="1453"/>
                </a:lnTo>
                <a:lnTo>
                  <a:pt x="2105" y="1453"/>
                </a:lnTo>
                <a:lnTo>
                  <a:pt x="2107" y="1453"/>
                </a:lnTo>
                <a:lnTo>
                  <a:pt x="2108" y="1452"/>
                </a:lnTo>
                <a:lnTo>
                  <a:pt x="2109" y="1450"/>
                </a:lnTo>
                <a:lnTo>
                  <a:pt x="2110" y="1448"/>
                </a:lnTo>
                <a:lnTo>
                  <a:pt x="2112" y="1447"/>
                </a:lnTo>
                <a:lnTo>
                  <a:pt x="2113" y="1447"/>
                </a:lnTo>
                <a:lnTo>
                  <a:pt x="2114" y="1448"/>
                </a:lnTo>
                <a:lnTo>
                  <a:pt x="2115" y="1447"/>
                </a:lnTo>
                <a:lnTo>
                  <a:pt x="2116" y="1447"/>
                </a:lnTo>
                <a:lnTo>
                  <a:pt x="2117" y="1447"/>
                </a:lnTo>
                <a:lnTo>
                  <a:pt x="2119" y="1447"/>
                </a:lnTo>
                <a:lnTo>
                  <a:pt x="2121" y="1447"/>
                </a:lnTo>
                <a:lnTo>
                  <a:pt x="2122" y="1448"/>
                </a:lnTo>
                <a:lnTo>
                  <a:pt x="2121" y="1452"/>
                </a:lnTo>
                <a:lnTo>
                  <a:pt x="2121" y="1453"/>
                </a:lnTo>
                <a:lnTo>
                  <a:pt x="2119" y="1453"/>
                </a:lnTo>
                <a:lnTo>
                  <a:pt x="2119" y="1454"/>
                </a:lnTo>
                <a:lnTo>
                  <a:pt x="2119" y="1455"/>
                </a:lnTo>
                <a:lnTo>
                  <a:pt x="2118" y="1458"/>
                </a:lnTo>
                <a:lnTo>
                  <a:pt x="2118" y="1459"/>
                </a:lnTo>
                <a:lnTo>
                  <a:pt x="2118" y="1460"/>
                </a:lnTo>
                <a:lnTo>
                  <a:pt x="2119" y="1461"/>
                </a:lnTo>
                <a:lnTo>
                  <a:pt x="2119" y="1462"/>
                </a:lnTo>
                <a:lnTo>
                  <a:pt x="2121" y="1462"/>
                </a:lnTo>
                <a:lnTo>
                  <a:pt x="2122" y="1462"/>
                </a:lnTo>
                <a:lnTo>
                  <a:pt x="2123" y="1461"/>
                </a:lnTo>
                <a:lnTo>
                  <a:pt x="2124" y="1461"/>
                </a:lnTo>
                <a:lnTo>
                  <a:pt x="2125" y="1459"/>
                </a:lnTo>
                <a:lnTo>
                  <a:pt x="2126" y="1458"/>
                </a:lnTo>
                <a:lnTo>
                  <a:pt x="2126" y="1456"/>
                </a:lnTo>
                <a:lnTo>
                  <a:pt x="2126" y="1455"/>
                </a:lnTo>
                <a:lnTo>
                  <a:pt x="2126" y="1454"/>
                </a:lnTo>
                <a:lnTo>
                  <a:pt x="2126" y="1453"/>
                </a:lnTo>
                <a:lnTo>
                  <a:pt x="2126" y="1452"/>
                </a:lnTo>
                <a:lnTo>
                  <a:pt x="2127" y="1452"/>
                </a:lnTo>
                <a:lnTo>
                  <a:pt x="2127" y="1451"/>
                </a:lnTo>
                <a:lnTo>
                  <a:pt x="2129" y="1451"/>
                </a:lnTo>
                <a:lnTo>
                  <a:pt x="2130" y="1451"/>
                </a:lnTo>
                <a:lnTo>
                  <a:pt x="2131" y="1451"/>
                </a:lnTo>
                <a:lnTo>
                  <a:pt x="2132" y="1451"/>
                </a:lnTo>
                <a:lnTo>
                  <a:pt x="2131" y="1450"/>
                </a:lnTo>
                <a:lnTo>
                  <a:pt x="2131" y="1448"/>
                </a:lnTo>
                <a:lnTo>
                  <a:pt x="2131" y="1447"/>
                </a:lnTo>
                <a:lnTo>
                  <a:pt x="2131" y="1448"/>
                </a:lnTo>
                <a:lnTo>
                  <a:pt x="2132" y="1448"/>
                </a:lnTo>
                <a:lnTo>
                  <a:pt x="2133" y="1450"/>
                </a:lnTo>
                <a:lnTo>
                  <a:pt x="2134" y="1451"/>
                </a:lnTo>
                <a:lnTo>
                  <a:pt x="2135" y="1451"/>
                </a:lnTo>
                <a:lnTo>
                  <a:pt x="2136" y="1452"/>
                </a:lnTo>
                <a:lnTo>
                  <a:pt x="2138" y="1452"/>
                </a:lnTo>
                <a:lnTo>
                  <a:pt x="2139" y="1453"/>
                </a:lnTo>
                <a:lnTo>
                  <a:pt x="2139" y="1454"/>
                </a:lnTo>
                <a:lnTo>
                  <a:pt x="2140" y="1455"/>
                </a:lnTo>
                <a:lnTo>
                  <a:pt x="2141" y="1455"/>
                </a:lnTo>
                <a:lnTo>
                  <a:pt x="2142" y="1455"/>
                </a:lnTo>
                <a:lnTo>
                  <a:pt x="2142" y="1456"/>
                </a:lnTo>
                <a:lnTo>
                  <a:pt x="2143" y="1456"/>
                </a:lnTo>
                <a:lnTo>
                  <a:pt x="2143" y="1455"/>
                </a:lnTo>
                <a:lnTo>
                  <a:pt x="2144" y="1455"/>
                </a:lnTo>
                <a:lnTo>
                  <a:pt x="2144" y="1454"/>
                </a:lnTo>
                <a:lnTo>
                  <a:pt x="2143" y="1454"/>
                </a:lnTo>
                <a:lnTo>
                  <a:pt x="2143" y="1453"/>
                </a:lnTo>
                <a:lnTo>
                  <a:pt x="2143" y="1452"/>
                </a:lnTo>
                <a:lnTo>
                  <a:pt x="2144" y="1452"/>
                </a:lnTo>
                <a:lnTo>
                  <a:pt x="2144" y="1453"/>
                </a:lnTo>
                <a:lnTo>
                  <a:pt x="2146" y="1453"/>
                </a:lnTo>
                <a:lnTo>
                  <a:pt x="2147" y="1453"/>
                </a:lnTo>
                <a:lnTo>
                  <a:pt x="2147" y="1454"/>
                </a:lnTo>
                <a:lnTo>
                  <a:pt x="2148" y="1454"/>
                </a:lnTo>
                <a:lnTo>
                  <a:pt x="2149" y="1454"/>
                </a:lnTo>
                <a:lnTo>
                  <a:pt x="2149" y="1455"/>
                </a:lnTo>
                <a:lnTo>
                  <a:pt x="2150" y="1455"/>
                </a:lnTo>
                <a:lnTo>
                  <a:pt x="2151" y="1456"/>
                </a:lnTo>
                <a:lnTo>
                  <a:pt x="2152" y="1456"/>
                </a:lnTo>
                <a:lnTo>
                  <a:pt x="2152" y="1458"/>
                </a:lnTo>
                <a:lnTo>
                  <a:pt x="2153" y="1458"/>
                </a:lnTo>
                <a:lnTo>
                  <a:pt x="2153" y="1459"/>
                </a:lnTo>
                <a:lnTo>
                  <a:pt x="2155" y="1459"/>
                </a:lnTo>
                <a:lnTo>
                  <a:pt x="2156" y="1460"/>
                </a:lnTo>
                <a:lnTo>
                  <a:pt x="2157" y="1460"/>
                </a:lnTo>
                <a:lnTo>
                  <a:pt x="2158" y="1461"/>
                </a:lnTo>
                <a:lnTo>
                  <a:pt x="2159" y="1461"/>
                </a:lnTo>
                <a:lnTo>
                  <a:pt x="2159" y="1462"/>
                </a:lnTo>
                <a:lnTo>
                  <a:pt x="2160" y="1462"/>
                </a:lnTo>
                <a:lnTo>
                  <a:pt x="2161" y="1462"/>
                </a:lnTo>
                <a:lnTo>
                  <a:pt x="2164" y="1462"/>
                </a:lnTo>
                <a:lnTo>
                  <a:pt x="2164" y="1463"/>
                </a:lnTo>
                <a:lnTo>
                  <a:pt x="2165" y="1463"/>
                </a:lnTo>
                <a:lnTo>
                  <a:pt x="2166" y="1463"/>
                </a:lnTo>
                <a:lnTo>
                  <a:pt x="2167" y="1463"/>
                </a:lnTo>
                <a:lnTo>
                  <a:pt x="2167" y="1464"/>
                </a:lnTo>
                <a:lnTo>
                  <a:pt x="2168" y="1464"/>
                </a:lnTo>
                <a:lnTo>
                  <a:pt x="2169" y="1464"/>
                </a:lnTo>
                <a:lnTo>
                  <a:pt x="2169" y="1465"/>
                </a:lnTo>
                <a:lnTo>
                  <a:pt x="2170" y="1465"/>
                </a:lnTo>
                <a:lnTo>
                  <a:pt x="2172" y="1465"/>
                </a:lnTo>
                <a:lnTo>
                  <a:pt x="2173" y="1467"/>
                </a:lnTo>
                <a:lnTo>
                  <a:pt x="2173" y="1468"/>
                </a:lnTo>
                <a:lnTo>
                  <a:pt x="2174" y="1469"/>
                </a:lnTo>
                <a:lnTo>
                  <a:pt x="2175" y="1470"/>
                </a:lnTo>
                <a:lnTo>
                  <a:pt x="2176" y="1471"/>
                </a:lnTo>
                <a:lnTo>
                  <a:pt x="2176" y="1472"/>
                </a:lnTo>
                <a:lnTo>
                  <a:pt x="2177" y="1472"/>
                </a:lnTo>
                <a:lnTo>
                  <a:pt x="2178" y="1473"/>
                </a:lnTo>
                <a:lnTo>
                  <a:pt x="2179" y="1475"/>
                </a:lnTo>
                <a:lnTo>
                  <a:pt x="2181" y="1475"/>
                </a:lnTo>
                <a:lnTo>
                  <a:pt x="2182" y="1477"/>
                </a:lnTo>
                <a:lnTo>
                  <a:pt x="2183" y="1478"/>
                </a:lnTo>
                <a:lnTo>
                  <a:pt x="2184" y="1478"/>
                </a:lnTo>
                <a:lnTo>
                  <a:pt x="2184" y="1479"/>
                </a:lnTo>
                <a:lnTo>
                  <a:pt x="2184" y="1480"/>
                </a:lnTo>
                <a:lnTo>
                  <a:pt x="2185" y="1480"/>
                </a:lnTo>
                <a:lnTo>
                  <a:pt x="2185" y="1481"/>
                </a:lnTo>
                <a:lnTo>
                  <a:pt x="2186" y="1481"/>
                </a:lnTo>
                <a:lnTo>
                  <a:pt x="2186" y="1483"/>
                </a:lnTo>
                <a:lnTo>
                  <a:pt x="2187" y="1483"/>
                </a:lnTo>
                <a:lnTo>
                  <a:pt x="2187" y="1484"/>
                </a:lnTo>
                <a:lnTo>
                  <a:pt x="2188" y="1484"/>
                </a:lnTo>
                <a:lnTo>
                  <a:pt x="2190" y="1484"/>
                </a:lnTo>
                <a:lnTo>
                  <a:pt x="2194" y="1487"/>
                </a:lnTo>
                <a:lnTo>
                  <a:pt x="2200" y="1492"/>
                </a:lnTo>
                <a:lnTo>
                  <a:pt x="2202" y="1495"/>
                </a:lnTo>
                <a:lnTo>
                  <a:pt x="2204" y="1497"/>
                </a:lnTo>
                <a:lnTo>
                  <a:pt x="2209" y="1502"/>
                </a:lnTo>
                <a:lnTo>
                  <a:pt x="2210" y="1505"/>
                </a:lnTo>
                <a:lnTo>
                  <a:pt x="2209" y="1508"/>
                </a:lnTo>
                <a:lnTo>
                  <a:pt x="2208" y="1508"/>
                </a:lnTo>
                <a:lnTo>
                  <a:pt x="2208" y="1509"/>
                </a:lnTo>
                <a:lnTo>
                  <a:pt x="2208" y="1510"/>
                </a:lnTo>
                <a:lnTo>
                  <a:pt x="2208" y="1511"/>
                </a:lnTo>
                <a:lnTo>
                  <a:pt x="2208" y="1512"/>
                </a:lnTo>
                <a:lnTo>
                  <a:pt x="2209" y="1512"/>
                </a:lnTo>
                <a:lnTo>
                  <a:pt x="2209" y="1513"/>
                </a:lnTo>
                <a:lnTo>
                  <a:pt x="2211" y="1515"/>
                </a:lnTo>
                <a:lnTo>
                  <a:pt x="2211" y="1517"/>
                </a:lnTo>
                <a:lnTo>
                  <a:pt x="2212" y="1517"/>
                </a:lnTo>
                <a:lnTo>
                  <a:pt x="2212" y="1518"/>
                </a:lnTo>
                <a:lnTo>
                  <a:pt x="2211" y="1518"/>
                </a:lnTo>
                <a:lnTo>
                  <a:pt x="2213" y="1520"/>
                </a:lnTo>
                <a:lnTo>
                  <a:pt x="2215" y="1520"/>
                </a:lnTo>
                <a:lnTo>
                  <a:pt x="2216" y="1520"/>
                </a:lnTo>
                <a:lnTo>
                  <a:pt x="2217" y="1521"/>
                </a:lnTo>
                <a:lnTo>
                  <a:pt x="2218" y="1521"/>
                </a:lnTo>
                <a:lnTo>
                  <a:pt x="2219" y="1521"/>
                </a:lnTo>
                <a:lnTo>
                  <a:pt x="2219" y="1522"/>
                </a:lnTo>
                <a:lnTo>
                  <a:pt x="2220" y="1522"/>
                </a:lnTo>
                <a:lnTo>
                  <a:pt x="2221" y="1522"/>
                </a:lnTo>
                <a:lnTo>
                  <a:pt x="2221" y="1523"/>
                </a:lnTo>
                <a:lnTo>
                  <a:pt x="2222" y="1523"/>
                </a:lnTo>
                <a:lnTo>
                  <a:pt x="2224" y="1523"/>
                </a:lnTo>
                <a:lnTo>
                  <a:pt x="2225" y="1525"/>
                </a:lnTo>
                <a:lnTo>
                  <a:pt x="2225" y="1526"/>
                </a:lnTo>
                <a:lnTo>
                  <a:pt x="2226" y="1526"/>
                </a:lnTo>
                <a:lnTo>
                  <a:pt x="2227" y="1526"/>
                </a:lnTo>
                <a:lnTo>
                  <a:pt x="2227" y="1527"/>
                </a:lnTo>
                <a:lnTo>
                  <a:pt x="2226" y="1528"/>
                </a:lnTo>
                <a:lnTo>
                  <a:pt x="2225" y="1528"/>
                </a:lnTo>
                <a:lnTo>
                  <a:pt x="2221" y="1531"/>
                </a:lnTo>
                <a:lnTo>
                  <a:pt x="2221" y="1533"/>
                </a:lnTo>
                <a:lnTo>
                  <a:pt x="2222" y="1534"/>
                </a:lnTo>
                <a:lnTo>
                  <a:pt x="2222" y="1535"/>
                </a:lnTo>
                <a:lnTo>
                  <a:pt x="2224" y="1536"/>
                </a:lnTo>
                <a:lnTo>
                  <a:pt x="2222" y="1537"/>
                </a:lnTo>
                <a:lnTo>
                  <a:pt x="2221" y="1537"/>
                </a:lnTo>
                <a:lnTo>
                  <a:pt x="2224" y="1540"/>
                </a:lnTo>
                <a:lnTo>
                  <a:pt x="2224" y="1543"/>
                </a:lnTo>
                <a:lnTo>
                  <a:pt x="2225" y="1543"/>
                </a:lnTo>
                <a:lnTo>
                  <a:pt x="2228" y="1548"/>
                </a:lnTo>
                <a:lnTo>
                  <a:pt x="2229" y="1547"/>
                </a:lnTo>
                <a:lnTo>
                  <a:pt x="2230" y="1550"/>
                </a:lnTo>
                <a:lnTo>
                  <a:pt x="2230" y="1551"/>
                </a:lnTo>
                <a:lnTo>
                  <a:pt x="2229" y="1551"/>
                </a:lnTo>
                <a:lnTo>
                  <a:pt x="2225" y="1551"/>
                </a:lnTo>
                <a:lnTo>
                  <a:pt x="2226" y="1551"/>
                </a:lnTo>
                <a:lnTo>
                  <a:pt x="2229" y="1552"/>
                </a:lnTo>
                <a:lnTo>
                  <a:pt x="2230" y="1552"/>
                </a:lnTo>
                <a:lnTo>
                  <a:pt x="2231" y="1552"/>
                </a:lnTo>
                <a:lnTo>
                  <a:pt x="2231" y="1553"/>
                </a:lnTo>
                <a:lnTo>
                  <a:pt x="2231" y="1554"/>
                </a:lnTo>
                <a:lnTo>
                  <a:pt x="2233" y="1554"/>
                </a:lnTo>
                <a:lnTo>
                  <a:pt x="2234" y="1555"/>
                </a:lnTo>
                <a:lnTo>
                  <a:pt x="2234" y="1556"/>
                </a:lnTo>
                <a:lnTo>
                  <a:pt x="2235" y="1556"/>
                </a:lnTo>
                <a:lnTo>
                  <a:pt x="2235" y="1557"/>
                </a:lnTo>
                <a:lnTo>
                  <a:pt x="2235" y="1556"/>
                </a:lnTo>
                <a:lnTo>
                  <a:pt x="2235" y="1555"/>
                </a:lnTo>
                <a:lnTo>
                  <a:pt x="2236" y="1555"/>
                </a:lnTo>
                <a:lnTo>
                  <a:pt x="2236" y="1556"/>
                </a:lnTo>
                <a:lnTo>
                  <a:pt x="2236" y="1557"/>
                </a:lnTo>
                <a:lnTo>
                  <a:pt x="2236" y="1559"/>
                </a:lnTo>
                <a:lnTo>
                  <a:pt x="2237" y="1559"/>
                </a:lnTo>
                <a:lnTo>
                  <a:pt x="2237" y="1560"/>
                </a:lnTo>
                <a:lnTo>
                  <a:pt x="2237" y="1561"/>
                </a:lnTo>
                <a:lnTo>
                  <a:pt x="2241" y="1567"/>
                </a:lnTo>
                <a:lnTo>
                  <a:pt x="2241" y="1570"/>
                </a:lnTo>
                <a:lnTo>
                  <a:pt x="2242" y="1570"/>
                </a:lnTo>
                <a:lnTo>
                  <a:pt x="2242" y="1571"/>
                </a:lnTo>
                <a:lnTo>
                  <a:pt x="2242" y="1572"/>
                </a:lnTo>
                <a:lnTo>
                  <a:pt x="2244" y="1573"/>
                </a:lnTo>
                <a:lnTo>
                  <a:pt x="2245" y="1575"/>
                </a:lnTo>
                <a:lnTo>
                  <a:pt x="2245" y="1579"/>
                </a:lnTo>
                <a:lnTo>
                  <a:pt x="2245" y="1580"/>
                </a:lnTo>
                <a:lnTo>
                  <a:pt x="2246" y="1584"/>
                </a:lnTo>
                <a:lnTo>
                  <a:pt x="2245" y="1585"/>
                </a:lnTo>
                <a:lnTo>
                  <a:pt x="2245" y="1586"/>
                </a:lnTo>
                <a:lnTo>
                  <a:pt x="2245" y="1588"/>
                </a:lnTo>
                <a:lnTo>
                  <a:pt x="2245" y="1590"/>
                </a:lnTo>
                <a:lnTo>
                  <a:pt x="2245" y="1593"/>
                </a:lnTo>
                <a:lnTo>
                  <a:pt x="2246" y="1593"/>
                </a:lnTo>
                <a:lnTo>
                  <a:pt x="2246" y="1594"/>
                </a:lnTo>
                <a:lnTo>
                  <a:pt x="2246" y="1593"/>
                </a:lnTo>
                <a:lnTo>
                  <a:pt x="2247" y="1592"/>
                </a:lnTo>
                <a:lnTo>
                  <a:pt x="2248" y="1592"/>
                </a:lnTo>
                <a:lnTo>
                  <a:pt x="2250" y="1593"/>
                </a:lnTo>
                <a:lnTo>
                  <a:pt x="2251" y="1594"/>
                </a:lnTo>
                <a:lnTo>
                  <a:pt x="2251" y="1597"/>
                </a:lnTo>
                <a:lnTo>
                  <a:pt x="2252" y="1597"/>
                </a:lnTo>
                <a:lnTo>
                  <a:pt x="2253" y="1600"/>
                </a:lnTo>
                <a:lnTo>
                  <a:pt x="2253" y="1605"/>
                </a:lnTo>
                <a:lnTo>
                  <a:pt x="2253" y="1606"/>
                </a:lnTo>
                <a:lnTo>
                  <a:pt x="2255" y="1609"/>
                </a:lnTo>
                <a:lnTo>
                  <a:pt x="2255" y="1611"/>
                </a:lnTo>
                <a:lnTo>
                  <a:pt x="2257" y="1612"/>
                </a:lnTo>
                <a:lnTo>
                  <a:pt x="2261" y="1614"/>
                </a:lnTo>
                <a:lnTo>
                  <a:pt x="2263" y="1619"/>
                </a:lnTo>
                <a:lnTo>
                  <a:pt x="2267" y="1622"/>
                </a:lnTo>
                <a:lnTo>
                  <a:pt x="2268" y="1623"/>
                </a:lnTo>
                <a:lnTo>
                  <a:pt x="2269" y="1625"/>
                </a:lnTo>
                <a:lnTo>
                  <a:pt x="2270" y="1626"/>
                </a:lnTo>
                <a:lnTo>
                  <a:pt x="2271" y="1626"/>
                </a:lnTo>
                <a:lnTo>
                  <a:pt x="2272" y="1627"/>
                </a:lnTo>
                <a:lnTo>
                  <a:pt x="2272" y="1628"/>
                </a:lnTo>
                <a:lnTo>
                  <a:pt x="2271" y="1628"/>
                </a:lnTo>
                <a:lnTo>
                  <a:pt x="2271" y="1629"/>
                </a:lnTo>
                <a:lnTo>
                  <a:pt x="2271" y="1631"/>
                </a:lnTo>
                <a:lnTo>
                  <a:pt x="2271" y="1632"/>
                </a:lnTo>
                <a:lnTo>
                  <a:pt x="2272" y="1634"/>
                </a:lnTo>
                <a:lnTo>
                  <a:pt x="2272" y="1635"/>
                </a:lnTo>
                <a:lnTo>
                  <a:pt x="2273" y="1636"/>
                </a:lnTo>
                <a:lnTo>
                  <a:pt x="2276" y="1638"/>
                </a:lnTo>
                <a:lnTo>
                  <a:pt x="2277" y="1639"/>
                </a:lnTo>
                <a:lnTo>
                  <a:pt x="2280" y="1643"/>
                </a:lnTo>
                <a:lnTo>
                  <a:pt x="2281" y="1644"/>
                </a:lnTo>
                <a:lnTo>
                  <a:pt x="2281" y="1645"/>
                </a:lnTo>
                <a:lnTo>
                  <a:pt x="2281" y="1646"/>
                </a:lnTo>
                <a:lnTo>
                  <a:pt x="2280" y="1648"/>
                </a:lnTo>
                <a:lnTo>
                  <a:pt x="2280" y="1649"/>
                </a:lnTo>
                <a:lnTo>
                  <a:pt x="2279" y="1651"/>
                </a:lnTo>
                <a:lnTo>
                  <a:pt x="2278" y="1652"/>
                </a:lnTo>
                <a:lnTo>
                  <a:pt x="2277" y="1653"/>
                </a:lnTo>
                <a:lnTo>
                  <a:pt x="2277" y="1654"/>
                </a:lnTo>
                <a:lnTo>
                  <a:pt x="2278" y="1655"/>
                </a:lnTo>
                <a:lnTo>
                  <a:pt x="2280" y="1659"/>
                </a:lnTo>
                <a:lnTo>
                  <a:pt x="2281" y="1660"/>
                </a:lnTo>
                <a:lnTo>
                  <a:pt x="2285" y="1661"/>
                </a:lnTo>
                <a:lnTo>
                  <a:pt x="2286" y="1661"/>
                </a:lnTo>
                <a:lnTo>
                  <a:pt x="2287" y="1661"/>
                </a:lnTo>
                <a:lnTo>
                  <a:pt x="2289" y="1657"/>
                </a:lnTo>
                <a:lnTo>
                  <a:pt x="2290" y="1657"/>
                </a:lnTo>
                <a:lnTo>
                  <a:pt x="2291" y="1656"/>
                </a:lnTo>
                <a:lnTo>
                  <a:pt x="2293" y="1656"/>
                </a:lnTo>
                <a:lnTo>
                  <a:pt x="2293" y="1657"/>
                </a:lnTo>
                <a:lnTo>
                  <a:pt x="2294" y="1657"/>
                </a:lnTo>
                <a:lnTo>
                  <a:pt x="2294" y="1659"/>
                </a:lnTo>
                <a:lnTo>
                  <a:pt x="2294" y="1660"/>
                </a:lnTo>
                <a:lnTo>
                  <a:pt x="2294" y="1661"/>
                </a:lnTo>
                <a:lnTo>
                  <a:pt x="2294" y="1662"/>
                </a:lnTo>
                <a:lnTo>
                  <a:pt x="2294" y="1663"/>
                </a:lnTo>
                <a:lnTo>
                  <a:pt x="2294" y="1664"/>
                </a:lnTo>
                <a:lnTo>
                  <a:pt x="2294" y="1665"/>
                </a:lnTo>
                <a:lnTo>
                  <a:pt x="2293" y="1667"/>
                </a:lnTo>
                <a:lnTo>
                  <a:pt x="2293" y="1668"/>
                </a:lnTo>
                <a:lnTo>
                  <a:pt x="2294" y="1668"/>
                </a:lnTo>
                <a:lnTo>
                  <a:pt x="2294" y="1669"/>
                </a:lnTo>
                <a:lnTo>
                  <a:pt x="2294" y="1670"/>
                </a:lnTo>
                <a:lnTo>
                  <a:pt x="2295" y="1670"/>
                </a:lnTo>
                <a:lnTo>
                  <a:pt x="2296" y="1670"/>
                </a:lnTo>
                <a:lnTo>
                  <a:pt x="2297" y="1669"/>
                </a:lnTo>
                <a:lnTo>
                  <a:pt x="2297" y="1668"/>
                </a:lnTo>
                <a:lnTo>
                  <a:pt x="2298" y="1668"/>
                </a:lnTo>
                <a:lnTo>
                  <a:pt x="2299" y="1668"/>
                </a:lnTo>
                <a:lnTo>
                  <a:pt x="2300" y="1668"/>
                </a:lnTo>
                <a:lnTo>
                  <a:pt x="2300" y="1669"/>
                </a:lnTo>
                <a:lnTo>
                  <a:pt x="2300" y="1670"/>
                </a:lnTo>
                <a:lnTo>
                  <a:pt x="2300" y="1671"/>
                </a:lnTo>
                <a:lnTo>
                  <a:pt x="2300" y="1673"/>
                </a:lnTo>
                <a:lnTo>
                  <a:pt x="2300" y="1674"/>
                </a:lnTo>
                <a:lnTo>
                  <a:pt x="2299" y="1674"/>
                </a:lnTo>
                <a:lnTo>
                  <a:pt x="2299" y="1676"/>
                </a:lnTo>
                <a:lnTo>
                  <a:pt x="2298" y="1678"/>
                </a:lnTo>
                <a:lnTo>
                  <a:pt x="2297" y="1678"/>
                </a:lnTo>
                <a:lnTo>
                  <a:pt x="2297" y="1679"/>
                </a:lnTo>
                <a:lnTo>
                  <a:pt x="2297" y="1680"/>
                </a:lnTo>
                <a:lnTo>
                  <a:pt x="2298" y="1681"/>
                </a:lnTo>
                <a:lnTo>
                  <a:pt x="2299" y="1681"/>
                </a:lnTo>
                <a:lnTo>
                  <a:pt x="2300" y="1682"/>
                </a:lnTo>
                <a:lnTo>
                  <a:pt x="2302" y="1682"/>
                </a:lnTo>
                <a:lnTo>
                  <a:pt x="2305" y="1684"/>
                </a:lnTo>
                <a:lnTo>
                  <a:pt x="2306" y="1685"/>
                </a:lnTo>
                <a:lnTo>
                  <a:pt x="2307" y="1685"/>
                </a:lnTo>
                <a:lnTo>
                  <a:pt x="2308" y="1686"/>
                </a:lnTo>
                <a:lnTo>
                  <a:pt x="2310" y="1687"/>
                </a:lnTo>
                <a:lnTo>
                  <a:pt x="2310" y="1688"/>
                </a:lnTo>
                <a:lnTo>
                  <a:pt x="2310" y="1689"/>
                </a:lnTo>
                <a:lnTo>
                  <a:pt x="2310" y="1690"/>
                </a:lnTo>
                <a:lnTo>
                  <a:pt x="2310" y="1692"/>
                </a:lnTo>
                <a:lnTo>
                  <a:pt x="2311" y="1692"/>
                </a:lnTo>
                <a:lnTo>
                  <a:pt x="2311" y="1693"/>
                </a:lnTo>
                <a:lnTo>
                  <a:pt x="2312" y="1693"/>
                </a:lnTo>
                <a:lnTo>
                  <a:pt x="2312" y="1694"/>
                </a:lnTo>
                <a:lnTo>
                  <a:pt x="2313" y="1694"/>
                </a:lnTo>
                <a:lnTo>
                  <a:pt x="2313" y="1695"/>
                </a:lnTo>
                <a:lnTo>
                  <a:pt x="2313" y="1696"/>
                </a:lnTo>
                <a:lnTo>
                  <a:pt x="2313" y="1697"/>
                </a:lnTo>
                <a:lnTo>
                  <a:pt x="2313" y="1698"/>
                </a:lnTo>
                <a:lnTo>
                  <a:pt x="2313" y="1699"/>
                </a:lnTo>
                <a:lnTo>
                  <a:pt x="2313" y="1701"/>
                </a:lnTo>
                <a:lnTo>
                  <a:pt x="2312" y="1702"/>
                </a:lnTo>
                <a:lnTo>
                  <a:pt x="2311" y="1702"/>
                </a:lnTo>
                <a:lnTo>
                  <a:pt x="2311" y="1701"/>
                </a:lnTo>
                <a:lnTo>
                  <a:pt x="2311" y="1699"/>
                </a:lnTo>
                <a:lnTo>
                  <a:pt x="2310" y="1699"/>
                </a:lnTo>
                <a:lnTo>
                  <a:pt x="2308" y="1701"/>
                </a:lnTo>
                <a:lnTo>
                  <a:pt x="2307" y="1701"/>
                </a:lnTo>
                <a:lnTo>
                  <a:pt x="2306" y="1699"/>
                </a:lnTo>
                <a:lnTo>
                  <a:pt x="2305" y="1699"/>
                </a:lnTo>
                <a:lnTo>
                  <a:pt x="2304" y="1699"/>
                </a:lnTo>
                <a:lnTo>
                  <a:pt x="2303" y="1699"/>
                </a:lnTo>
                <a:lnTo>
                  <a:pt x="2303" y="1701"/>
                </a:lnTo>
                <a:lnTo>
                  <a:pt x="2302" y="1701"/>
                </a:lnTo>
                <a:lnTo>
                  <a:pt x="2300" y="1701"/>
                </a:lnTo>
                <a:lnTo>
                  <a:pt x="2300" y="1702"/>
                </a:lnTo>
                <a:lnTo>
                  <a:pt x="2300" y="1705"/>
                </a:lnTo>
                <a:lnTo>
                  <a:pt x="2299" y="1705"/>
                </a:lnTo>
                <a:lnTo>
                  <a:pt x="2299" y="1706"/>
                </a:lnTo>
                <a:lnTo>
                  <a:pt x="2299" y="1707"/>
                </a:lnTo>
                <a:lnTo>
                  <a:pt x="2298" y="1709"/>
                </a:lnTo>
                <a:lnTo>
                  <a:pt x="2298" y="1710"/>
                </a:lnTo>
                <a:lnTo>
                  <a:pt x="2298" y="1711"/>
                </a:lnTo>
                <a:lnTo>
                  <a:pt x="2298" y="1712"/>
                </a:lnTo>
                <a:lnTo>
                  <a:pt x="2298" y="1713"/>
                </a:lnTo>
                <a:lnTo>
                  <a:pt x="2299" y="1714"/>
                </a:lnTo>
                <a:lnTo>
                  <a:pt x="2299" y="1715"/>
                </a:lnTo>
                <a:lnTo>
                  <a:pt x="2299" y="1716"/>
                </a:lnTo>
                <a:lnTo>
                  <a:pt x="2298" y="1718"/>
                </a:lnTo>
                <a:lnTo>
                  <a:pt x="2298" y="1719"/>
                </a:lnTo>
                <a:lnTo>
                  <a:pt x="2299" y="1719"/>
                </a:lnTo>
                <a:lnTo>
                  <a:pt x="2299" y="1720"/>
                </a:lnTo>
                <a:lnTo>
                  <a:pt x="2299" y="1721"/>
                </a:lnTo>
                <a:lnTo>
                  <a:pt x="2300" y="1721"/>
                </a:lnTo>
                <a:lnTo>
                  <a:pt x="2302" y="1721"/>
                </a:lnTo>
                <a:lnTo>
                  <a:pt x="2303" y="1721"/>
                </a:lnTo>
                <a:lnTo>
                  <a:pt x="2303" y="1722"/>
                </a:lnTo>
                <a:lnTo>
                  <a:pt x="2303" y="1723"/>
                </a:lnTo>
                <a:lnTo>
                  <a:pt x="2304" y="1723"/>
                </a:lnTo>
                <a:lnTo>
                  <a:pt x="2304" y="1724"/>
                </a:lnTo>
                <a:lnTo>
                  <a:pt x="2305" y="1726"/>
                </a:lnTo>
                <a:lnTo>
                  <a:pt x="2306" y="1726"/>
                </a:lnTo>
                <a:lnTo>
                  <a:pt x="2306" y="1727"/>
                </a:lnTo>
                <a:lnTo>
                  <a:pt x="2307" y="1727"/>
                </a:lnTo>
                <a:lnTo>
                  <a:pt x="2307" y="1728"/>
                </a:lnTo>
                <a:lnTo>
                  <a:pt x="2307" y="1729"/>
                </a:lnTo>
                <a:lnTo>
                  <a:pt x="2306" y="1729"/>
                </a:lnTo>
                <a:lnTo>
                  <a:pt x="2306" y="1730"/>
                </a:lnTo>
                <a:lnTo>
                  <a:pt x="2306" y="1731"/>
                </a:lnTo>
                <a:lnTo>
                  <a:pt x="2306" y="1732"/>
                </a:lnTo>
                <a:lnTo>
                  <a:pt x="2307" y="1734"/>
                </a:lnTo>
                <a:lnTo>
                  <a:pt x="2307" y="1735"/>
                </a:lnTo>
                <a:lnTo>
                  <a:pt x="2307" y="1736"/>
                </a:lnTo>
                <a:lnTo>
                  <a:pt x="2308" y="1737"/>
                </a:lnTo>
                <a:lnTo>
                  <a:pt x="2308" y="1738"/>
                </a:lnTo>
                <a:lnTo>
                  <a:pt x="2310" y="1738"/>
                </a:lnTo>
                <a:lnTo>
                  <a:pt x="2311" y="1739"/>
                </a:lnTo>
                <a:lnTo>
                  <a:pt x="2311" y="1738"/>
                </a:lnTo>
                <a:lnTo>
                  <a:pt x="2311" y="1737"/>
                </a:lnTo>
                <a:lnTo>
                  <a:pt x="2312" y="1737"/>
                </a:lnTo>
                <a:lnTo>
                  <a:pt x="2312" y="1736"/>
                </a:lnTo>
                <a:lnTo>
                  <a:pt x="2312" y="1735"/>
                </a:lnTo>
                <a:lnTo>
                  <a:pt x="2313" y="1735"/>
                </a:lnTo>
                <a:lnTo>
                  <a:pt x="2313" y="1734"/>
                </a:lnTo>
                <a:lnTo>
                  <a:pt x="2314" y="1734"/>
                </a:lnTo>
                <a:lnTo>
                  <a:pt x="2315" y="1734"/>
                </a:lnTo>
                <a:lnTo>
                  <a:pt x="2316" y="1734"/>
                </a:lnTo>
                <a:lnTo>
                  <a:pt x="2316" y="1735"/>
                </a:lnTo>
                <a:lnTo>
                  <a:pt x="2317" y="1735"/>
                </a:lnTo>
                <a:lnTo>
                  <a:pt x="2317" y="1736"/>
                </a:lnTo>
                <a:lnTo>
                  <a:pt x="2320" y="1739"/>
                </a:lnTo>
                <a:lnTo>
                  <a:pt x="2320" y="1740"/>
                </a:lnTo>
                <a:lnTo>
                  <a:pt x="2319" y="1741"/>
                </a:lnTo>
                <a:lnTo>
                  <a:pt x="2319" y="1744"/>
                </a:lnTo>
                <a:lnTo>
                  <a:pt x="2316" y="1744"/>
                </a:lnTo>
                <a:lnTo>
                  <a:pt x="2315" y="1744"/>
                </a:lnTo>
                <a:lnTo>
                  <a:pt x="2315" y="1745"/>
                </a:lnTo>
                <a:lnTo>
                  <a:pt x="2316" y="1745"/>
                </a:lnTo>
                <a:lnTo>
                  <a:pt x="2317" y="1746"/>
                </a:lnTo>
                <a:lnTo>
                  <a:pt x="2319" y="1746"/>
                </a:lnTo>
                <a:lnTo>
                  <a:pt x="2320" y="1746"/>
                </a:lnTo>
                <a:lnTo>
                  <a:pt x="2321" y="1746"/>
                </a:lnTo>
                <a:lnTo>
                  <a:pt x="2322" y="1746"/>
                </a:lnTo>
                <a:lnTo>
                  <a:pt x="2323" y="1747"/>
                </a:lnTo>
                <a:lnTo>
                  <a:pt x="2324" y="1747"/>
                </a:lnTo>
                <a:lnTo>
                  <a:pt x="2325" y="1748"/>
                </a:lnTo>
                <a:lnTo>
                  <a:pt x="2325" y="1747"/>
                </a:lnTo>
                <a:lnTo>
                  <a:pt x="2327" y="1747"/>
                </a:lnTo>
                <a:lnTo>
                  <a:pt x="2327" y="1746"/>
                </a:lnTo>
                <a:lnTo>
                  <a:pt x="2328" y="1746"/>
                </a:lnTo>
                <a:lnTo>
                  <a:pt x="2329" y="1746"/>
                </a:lnTo>
                <a:lnTo>
                  <a:pt x="2330" y="1746"/>
                </a:lnTo>
                <a:lnTo>
                  <a:pt x="2331" y="1746"/>
                </a:lnTo>
                <a:lnTo>
                  <a:pt x="2332" y="1746"/>
                </a:lnTo>
                <a:lnTo>
                  <a:pt x="2332" y="1747"/>
                </a:lnTo>
                <a:lnTo>
                  <a:pt x="2333" y="1747"/>
                </a:lnTo>
                <a:lnTo>
                  <a:pt x="2333" y="1748"/>
                </a:lnTo>
                <a:lnTo>
                  <a:pt x="2333" y="1749"/>
                </a:lnTo>
                <a:lnTo>
                  <a:pt x="2333" y="1751"/>
                </a:lnTo>
                <a:lnTo>
                  <a:pt x="2333" y="1752"/>
                </a:lnTo>
                <a:lnTo>
                  <a:pt x="2333" y="1753"/>
                </a:lnTo>
                <a:lnTo>
                  <a:pt x="2333" y="1754"/>
                </a:lnTo>
                <a:lnTo>
                  <a:pt x="2333" y="1755"/>
                </a:lnTo>
                <a:lnTo>
                  <a:pt x="2333" y="1756"/>
                </a:lnTo>
                <a:lnTo>
                  <a:pt x="2333" y="1757"/>
                </a:lnTo>
                <a:lnTo>
                  <a:pt x="2333" y="1759"/>
                </a:lnTo>
                <a:lnTo>
                  <a:pt x="2333" y="1760"/>
                </a:lnTo>
                <a:lnTo>
                  <a:pt x="2334" y="1761"/>
                </a:lnTo>
                <a:lnTo>
                  <a:pt x="2334" y="1762"/>
                </a:lnTo>
                <a:lnTo>
                  <a:pt x="2334" y="1763"/>
                </a:lnTo>
                <a:lnTo>
                  <a:pt x="2334" y="1764"/>
                </a:lnTo>
                <a:lnTo>
                  <a:pt x="2334" y="1765"/>
                </a:lnTo>
                <a:lnTo>
                  <a:pt x="2334" y="1766"/>
                </a:lnTo>
                <a:lnTo>
                  <a:pt x="2334" y="1768"/>
                </a:lnTo>
                <a:lnTo>
                  <a:pt x="2333" y="1769"/>
                </a:lnTo>
                <a:lnTo>
                  <a:pt x="2333" y="1770"/>
                </a:lnTo>
                <a:lnTo>
                  <a:pt x="2332" y="1770"/>
                </a:lnTo>
                <a:lnTo>
                  <a:pt x="2332" y="1769"/>
                </a:lnTo>
                <a:lnTo>
                  <a:pt x="2331" y="1769"/>
                </a:lnTo>
                <a:lnTo>
                  <a:pt x="2329" y="1769"/>
                </a:lnTo>
                <a:lnTo>
                  <a:pt x="2329" y="1770"/>
                </a:lnTo>
                <a:lnTo>
                  <a:pt x="2329" y="1771"/>
                </a:lnTo>
                <a:lnTo>
                  <a:pt x="2329" y="1772"/>
                </a:lnTo>
                <a:lnTo>
                  <a:pt x="2330" y="1773"/>
                </a:lnTo>
                <a:lnTo>
                  <a:pt x="2331" y="1776"/>
                </a:lnTo>
                <a:lnTo>
                  <a:pt x="2332" y="1777"/>
                </a:lnTo>
                <a:lnTo>
                  <a:pt x="2331" y="1777"/>
                </a:lnTo>
                <a:lnTo>
                  <a:pt x="2330" y="1777"/>
                </a:lnTo>
                <a:lnTo>
                  <a:pt x="2330" y="1776"/>
                </a:lnTo>
                <a:lnTo>
                  <a:pt x="2329" y="1776"/>
                </a:lnTo>
                <a:lnTo>
                  <a:pt x="2329" y="1774"/>
                </a:lnTo>
                <a:lnTo>
                  <a:pt x="2328" y="1774"/>
                </a:lnTo>
                <a:lnTo>
                  <a:pt x="2327" y="1774"/>
                </a:lnTo>
                <a:lnTo>
                  <a:pt x="2325" y="1774"/>
                </a:lnTo>
                <a:lnTo>
                  <a:pt x="2324" y="1774"/>
                </a:lnTo>
                <a:lnTo>
                  <a:pt x="2324" y="1776"/>
                </a:lnTo>
                <a:lnTo>
                  <a:pt x="2324" y="1777"/>
                </a:lnTo>
                <a:lnTo>
                  <a:pt x="2324" y="1778"/>
                </a:lnTo>
                <a:lnTo>
                  <a:pt x="2324" y="1779"/>
                </a:lnTo>
                <a:lnTo>
                  <a:pt x="2324" y="1780"/>
                </a:lnTo>
                <a:lnTo>
                  <a:pt x="2324" y="1781"/>
                </a:lnTo>
                <a:lnTo>
                  <a:pt x="2324" y="1782"/>
                </a:lnTo>
                <a:lnTo>
                  <a:pt x="2325" y="1784"/>
                </a:lnTo>
                <a:lnTo>
                  <a:pt x="2327" y="1784"/>
                </a:lnTo>
                <a:lnTo>
                  <a:pt x="2327" y="1785"/>
                </a:lnTo>
                <a:lnTo>
                  <a:pt x="2328" y="1785"/>
                </a:lnTo>
                <a:lnTo>
                  <a:pt x="2329" y="1786"/>
                </a:lnTo>
                <a:lnTo>
                  <a:pt x="2329" y="1787"/>
                </a:lnTo>
                <a:lnTo>
                  <a:pt x="2328" y="1787"/>
                </a:lnTo>
                <a:lnTo>
                  <a:pt x="2327" y="1787"/>
                </a:lnTo>
                <a:lnTo>
                  <a:pt x="2325" y="1787"/>
                </a:lnTo>
                <a:lnTo>
                  <a:pt x="2324" y="1787"/>
                </a:lnTo>
                <a:lnTo>
                  <a:pt x="2324" y="1788"/>
                </a:lnTo>
                <a:lnTo>
                  <a:pt x="2324" y="1789"/>
                </a:lnTo>
                <a:lnTo>
                  <a:pt x="2324" y="1790"/>
                </a:lnTo>
                <a:lnTo>
                  <a:pt x="2324" y="1791"/>
                </a:lnTo>
                <a:lnTo>
                  <a:pt x="2323" y="1791"/>
                </a:lnTo>
                <a:lnTo>
                  <a:pt x="2323" y="1793"/>
                </a:lnTo>
                <a:lnTo>
                  <a:pt x="2324" y="1794"/>
                </a:lnTo>
                <a:lnTo>
                  <a:pt x="2325" y="1795"/>
                </a:lnTo>
                <a:lnTo>
                  <a:pt x="2327" y="1795"/>
                </a:lnTo>
                <a:lnTo>
                  <a:pt x="2327" y="1796"/>
                </a:lnTo>
                <a:lnTo>
                  <a:pt x="2328" y="1797"/>
                </a:lnTo>
                <a:lnTo>
                  <a:pt x="2328" y="1798"/>
                </a:lnTo>
                <a:lnTo>
                  <a:pt x="2328" y="1799"/>
                </a:lnTo>
                <a:lnTo>
                  <a:pt x="2327" y="1799"/>
                </a:lnTo>
                <a:lnTo>
                  <a:pt x="2327" y="1801"/>
                </a:lnTo>
                <a:lnTo>
                  <a:pt x="2328" y="1801"/>
                </a:lnTo>
                <a:lnTo>
                  <a:pt x="2328" y="1802"/>
                </a:lnTo>
                <a:lnTo>
                  <a:pt x="2329" y="1802"/>
                </a:lnTo>
                <a:lnTo>
                  <a:pt x="2329" y="1801"/>
                </a:lnTo>
                <a:lnTo>
                  <a:pt x="2330" y="1801"/>
                </a:lnTo>
                <a:lnTo>
                  <a:pt x="2330" y="1799"/>
                </a:lnTo>
                <a:lnTo>
                  <a:pt x="2331" y="1799"/>
                </a:lnTo>
                <a:lnTo>
                  <a:pt x="2331" y="1798"/>
                </a:lnTo>
                <a:lnTo>
                  <a:pt x="2332" y="1798"/>
                </a:lnTo>
                <a:lnTo>
                  <a:pt x="2333" y="1798"/>
                </a:lnTo>
                <a:lnTo>
                  <a:pt x="2334" y="1799"/>
                </a:lnTo>
                <a:lnTo>
                  <a:pt x="2336" y="1799"/>
                </a:lnTo>
                <a:lnTo>
                  <a:pt x="2337" y="1798"/>
                </a:lnTo>
                <a:lnTo>
                  <a:pt x="2338" y="1798"/>
                </a:lnTo>
                <a:lnTo>
                  <a:pt x="2339" y="1798"/>
                </a:lnTo>
                <a:lnTo>
                  <a:pt x="2340" y="1798"/>
                </a:lnTo>
                <a:lnTo>
                  <a:pt x="2341" y="1798"/>
                </a:lnTo>
                <a:lnTo>
                  <a:pt x="2342" y="1798"/>
                </a:lnTo>
                <a:lnTo>
                  <a:pt x="2343" y="1799"/>
                </a:lnTo>
                <a:lnTo>
                  <a:pt x="2343" y="1803"/>
                </a:lnTo>
                <a:lnTo>
                  <a:pt x="2345" y="1803"/>
                </a:lnTo>
                <a:lnTo>
                  <a:pt x="2343" y="1805"/>
                </a:lnTo>
                <a:lnTo>
                  <a:pt x="2345" y="1806"/>
                </a:lnTo>
                <a:lnTo>
                  <a:pt x="2345" y="1808"/>
                </a:lnTo>
                <a:lnTo>
                  <a:pt x="2345" y="1811"/>
                </a:lnTo>
                <a:lnTo>
                  <a:pt x="2346" y="1812"/>
                </a:lnTo>
                <a:lnTo>
                  <a:pt x="2346" y="1813"/>
                </a:lnTo>
                <a:lnTo>
                  <a:pt x="2347" y="1814"/>
                </a:lnTo>
                <a:lnTo>
                  <a:pt x="2348" y="1814"/>
                </a:lnTo>
                <a:lnTo>
                  <a:pt x="2349" y="1814"/>
                </a:lnTo>
                <a:lnTo>
                  <a:pt x="2350" y="1814"/>
                </a:lnTo>
                <a:lnTo>
                  <a:pt x="2351" y="1814"/>
                </a:lnTo>
                <a:lnTo>
                  <a:pt x="2353" y="1814"/>
                </a:lnTo>
                <a:lnTo>
                  <a:pt x="2354" y="1813"/>
                </a:lnTo>
                <a:lnTo>
                  <a:pt x="2354" y="1814"/>
                </a:lnTo>
                <a:lnTo>
                  <a:pt x="2355" y="1814"/>
                </a:lnTo>
                <a:lnTo>
                  <a:pt x="2356" y="1814"/>
                </a:lnTo>
                <a:lnTo>
                  <a:pt x="2357" y="1814"/>
                </a:lnTo>
                <a:lnTo>
                  <a:pt x="2358" y="1814"/>
                </a:lnTo>
                <a:lnTo>
                  <a:pt x="2359" y="1814"/>
                </a:lnTo>
                <a:lnTo>
                  <a:pt x="2359" y="1813"/>
                </a:lnTo>
                <a:lnTo>
                  <a:pt x="2360" y="1813"/>
                </a:lnTo>
                <a:lnTo>
                  <a:pt x="2360" y="1814"/>
                </a:lnTo>
                <a:lnTo>
                  <a:pt x="2362" y="1814"/>
                </a:lnTo>
                <a:lnTo>
                  <a:pt x="2363" y="1814"/>
                </a:lnTo>
                <a:lnTo>
                  <a:pt x="2364" y="1814"/>
                </a:lnTo>
                <a:lnTo>
                  <a:pt x="2364" y="1815"/>
                </a:lnTo>
                <a:lnTo>
                  <a:pt x="2365" y="1816"/>
                </a:lnTo>
                <a:lnTo>
                  <a:pt x="2365" y="1818"/>
                </a:lnTo>
                <a:lnTo>
                  <a:pt x="2365" y="1819"/>
                </a:lnTo>
                <a:lnTo>
                  <a:pt x="2365" y="1820"/>
                </a:lnTo>
                <a:lnTo>
                  <a:pt x="2365" y="1821"/>
                </a:lnTo>
                <a:lnTo>
                  <a:pt x="2366" y="1821"/>
                </a:lnTo>
                <a:lnTo>
                  <a:pt x="2366" y="1819"/>
                </a:lnTo>
                <a:lnTo>
                  <a:pt x="2367" y="1819"/>
                </a:lnTo>
                <a:lnTo>
                  <a:pt x="2367" y="1818"/>
                </a:lnTo>
                <a:lnTo>
                  <a:pt x="2367" y="1816"/>
                </a:lnTo>
                <a:lnTo>
                  <a:pt x="2368" y="1816"/>
                </a:lnTo>
                <a:lnTo>
                  <a:pt x="2368" y="1818"/>
                </a:lnTo>
                <a:lnTo>
                  <a:pt x="2369" y="1818"/>
                </a:lnTo>
                <a:lnTo>
                  <a:pt x="2369" y="1819"/>
                </a:lnTo>
                <a:lnTo>
                  <a:pt x="2368" y="1820"/>
                </a:lnTo>
                <a:lnTo>
                  <a:pt x="2368" y="1821"/>
                </a:lnTo>
                <a:lnTo>
                  <a:pt x="2368" y="1822"/>
                </a:lnTo>
                <a:lnTo>
                  <a:pt x="2368" y="1823"/>
                </a:lnTo>
                <a:lnTo>
                  <a:pt x="2369" y="1823"/>
                </a:lnTo>
                <a:lnTo>
                  <a:pt x="2369" y="1824"/>
                </a:lnTo>
                <a:lnTo>
                  <a:pt x="2369" y="1826"/>
                </a:lnTo>
                <a:lnTo>
                  <a:pt x="2371" y="1826"/>
                </a:lnTo>
                <a:lnTo>
                  <a:pt x="2371" y="1827"/>
                </a:lnTo>
                <a:lnTo>
                  <a:pt x="2372" y="1828"/>
                </a:lnTo>
                <a:lnTo>
                  <a:pt x="2372" y="1829"/>
                </a:lnTo>
                <a:lnTo>
                  <a:pt x="2373" y="1830"/>
                </a:lnTo>
                <a:lnTo>
                  <a:pt x="2373" y="1831"/>
                </a:lnTo>
                <a:lnTo>
                  <a:pt x="2375" y="1831"/>
                </a:lnTo>
                <a:lnTo>
                  <a:pt x="2375" y="1832"/>
                </a:lnTo>
                <a:lnTo>
                  <a:pt x="2376" y="1832"/>
                </a:lnTo>
                <a:lnTo>
                  <a:pt x="2376" y="1833"/>
                </a:lnTo>
                <a:lnTo>
                  <a:pt x="2379" y="1835"/>
                </a:lnTo>
                <a:lnTo>
                  <a:pt x="2379" y="1836"/>
                </a:lnTo>
                <a:lnTo>
                  <a:pt x="2380" y="1836"/>
                </a:lnTo>
                <a:lnTo>
                  <a:pt x="2380" y="1837"/>
                </a:lnTo>
                <a:lnTo>
                  <a:pt x="2381" y="1837"/>
                </a:lnTo>
                <a:lnTo>
                  <a:pt x="2381" y="1838"/>
                </a:lnTo>
                <a:lnTo>
                  <a:pt x="2381" y="1839"/>
                </a:lnTo>
                <a:lnTo>
                  <a:pt x="2380" y="1839"/>
                </a:lnTo>
                <a:lnTo>
                  <a:pt x="2379" y="1839"/>
                </a:lnTo>
                <a:lnTo>
                  <a:pt x="2379" y="1840"/>
                </a:lnTo>
                <a:lnTo>
                  <a:pt x="2379" y="1841"/>
                </a:lnTo>
                <a:lnTo>
                  <a:pt x="2379" y="1843"/>
                </a:lnTo>
                <a:lnTo>
                  <a:pt x="2380" y="1843"/>
                </a:lnTo>
                <a:lnTo>
                  <a:pt x="2380" y="1844"/>
                </a:lnTo>
                <a:lnTo>
                  <a:pt x="2380" y="1845"/>
                </a:lnTo>
                <a:lnTo>
                  <a:pt x="2381" y="1847"/>
                </a:lnTo>
                <a:lnTo>
                  <a:pt x="2381" y="1848"/>
                </a:lnTo>
                <a:lnTo>
                  <a:pt x="2380" y="1849"/>
                </a:lnTo>
                <a:lnTo>
                  <a:pt x="2379" y="1851"/>
                </a:lnTo>
                <a:lnTo>
                  <a:pt x="2377" y="1851"/>
                </a:lnTo>
                <a:lnTo>
                  <a:pt x="2376" y="1851"/>
                </a:lnTo>
                <a:lnTo>
                  <a:pt x="2376" y="1852"/>
                </a:lnTo>
                <a:lnTo>
                  <a:pt x="2376" y="1853"/>
                </a:lnTo>
                <a:lnTo>
                  <a:pt x="2377" y="1853"/>
                </a:lnTo>
                <a:lnTo>
                  <a:pt x="2377" y="1854"/>
                </a:lnTo>
                <a:lnTo>
                  <a:pt x="2376" y="1854"/>
                </a:lnTo>
                <a:lnTo>
                  <a:pt x="2376" y="1855"/>
                </a:lnTo>
                <a:lnTo>
                  <a:pt x="2375" y="1855"/>
                </a:lnTo>
                <a:lnTo>
                  <a:pt x="2375" y="1856"/>
                </a:lnTo>
                <a:lnTo>
                  <a:pt x="2374" y="1856"/>
                </a:lnTo>
                <a:lnTo>
                  <a:pt x="2373" y="1857"/>
                </a:lnTo>
                <a:lnTo>
                  <a:pt x="2372" y="1857"/>
                </a:lnTo>
                <a:lnTo>
                  <a:pt x="2372" y="1858"/>
                </a:lnTo>
                <a:lnTo>
                  <a:pt x="2372" y="1860"/>
                </a:lnTo>
                <a:lnTo>
                  <a:pt x="2373" y="1860"/>
                </a:lnTo>
                <a:lnTo>
                  <a:pt x="2373" y="1861"/>
                </a:lnTo>
                <a:lnTo>
                  <a:pt x="2373" y="1862"/>
                </a:lnTo>
                <a:lnTo>
                  <a:pt x="2374" y="1863"/>
                </a:lnTo>
                <a:lnTo>
                  <a:pt x="2374" y="1864"/>
                </a:lnTo>
                <a:lnTo>
                  <a:pt x="2374" y="1865"/>
                </a:lnTo>
                <a:lnTo>
                  <a:pt x="2375" y="1866"/>
                </a:lnTo>
                <a:lnTo>
                  <a:pt x="2375" y="1868"/>
                </a:lnTo>
                <a:lnTo>
                  <a:pt x="2375" y="1869"/>
                </a:lnTo>
                <a:lnTo>
                  <a:pt x="2375" y="1870"/>
                </a:lnTo>
                <a:lnTo>
                  <a:pt x="2374" y="1870"/>
                </a:lnTo>
                <a:lnTo>
                  <a:pt x="2374" y="1869"/>
                </a:lnTo>
                <a:lnTo>
                  <a:pt x="2373" y="1868"/>
                </a:lnTo>
                <a:lnTo>
                  <a:pt x="2372" y="1868"/>
                </a:lnTo>
                <a:lnTo>
                  <a:pt x="2372" y="1866"/>
                </a:lnTo>
                <a:lnTo>
                  <a:pt x="2371" y="1866"/>
                </a:lnTo>
                <a:lnTo>
                  <a:pt x="2369" y="1866"/>
                </a:lnTo>
                <a:lnTo>
                  <a:pt x="2369" y="1868"/>
                </a:lnTo>
                <a:lnTo>
                  <a:pt x="2369" y="1869"/>
                </a:lnTo>
                <a:lnTo>
                  <a:pt x="2371" y="1869"/>
                </a:lnTo>
                <a:lnTo>
                  <a:pt x="2372" y="1870"/>
                </a:lnTo>
                <a:lnTo>
                  <a:pt x="2373" y="1871"/>
                </a:lnTo>
                <a:lnTo>
                  <a:pt x="2374" y="1872"/>
                </a:lnTo>
                <a:lnTo>
                  <a:pt x="2374" y="1873"/>
                </a:lnTo>
                <a:lnTo>
                  <a:pt x="2375" y="1874"/>
                </a:lnTo>
                <a:lnTo>
                  <a:pt x="2375" y="1875"/>
                </a:lnTo>
                <a:lnTo>
                  <a:pt x="2376" y="1875"/>
                </a:lnTo>
                <a:lnTo>
                  <a:pt x="2376" y="1877"/>
                </a:lnTo>
                <a:lnTo>
                  <a:pt x="2377" y="1877"/>
                </a:lnTo>
                <a:lnTo>
                  <a:pt x="2377" y="1878"/>
                </a:lnTo>
                <a:lnTo>
                  <a:pt x="2376" y="1879"/>
                </a:lnTo>
                <a:lnTo>
                  <a:pt x="2376" y="1880"/>
                </a:lnTo>
                <a:lnTo>
                  <a:pt x="2375" y="1880"/>
                </a:lnTo>
                <a:lnTo>
                  <a:pt x="2375" y="1881"/>
                </a:lnTo>
                <a:lnTo>
                  <a:pt x="2375" y="1882"/>
                </a:lnTo>
                <a:lnTo>
                  <a:pt x="2374" y="1883"/>
                </a:lnTo>
                <a:lnTo>
                  <a:pt x="2374" y="1885"/>
                </a:lnTo>
                <a:lnTo>
                  <a:pt x="2374" y="1886"/>
                </a:lnTo>
                <a:lnTo>
                  <a:pt x="2373" y="1887"/>
                </a:lnTo>
                <a:lnTo>
                  <a:pt x="2373" y="1888"/>
                </a:lnTo>
                <a:lnTo>
                  <a:pt x="2373" y="1889"/>
                </a:lnTo>
                <a:lnTo>
                  <a:pt x="2374" y="1889"/>
                </a:lnTo>
                <a:lnTo>
                  <a:pt x="2375" y="1890"/>
                </a:lnTo>
                <a:lnTo>
                  <a:pt x="2376" y="1890"/>
                </a:lnTo>
                <a:lnTo>
                  <a:pt x="2377" y="1890"/>
                </a:lnTo>
                <a:lnTo>
                  <a:pt x="2379" y="1890"/>
                </a:lnTo>
                <a:lnTo>
                  <a:pt x="2379" y="1891"/>
                </a:lnTo>
                <a:lnTo>
                  <a:pt x="2379" y="1893"/>
                </a:lnTo>
                <a:lnTo>
                  <a:pt x="2379" y="1894"/>
                </a:lnTo>
                <a:lnTo>
                  <a:pt x="2377" y="1894"/>
                </a:lnTo>
                <a:lnTo>
                  <a:pt x="2377" y="1895"/>
                </a:lnTo>
                <a:lnTo>
                  <a:pt x="2377" y="1896"/>
                </a:lnTo>
                <a:lnTo>
                  <a:pt x="2376" y="1896"/>
                </a:lnTo>
                <a:lnTo>
                  <a:pt x="2376" y="1897"/>
                </a:lnTo>
                <a:lnTo>
                  <a:pt x="2376" y="1898"/>
                </a:lnTo>
                <a:lnTo>
                  <a:pt x="2376" y="1899"/>
                </a:lnTo>
                <a:lnTo>
                  <a:pt x="2377" y="1900"/>
                </a:lnTo>
                <a:lnTo>
                  <a:pt x="2377" y="1902"/>
                </a:lnTo>
                <a:lnTo>
                  <a:pt x="2379" y="1903"/>
                </a:lnTo>
                <a:lnTo>
                  <a:pt x="2380" y="1904"/>
                </a:lnTo>
                <a:lnTo>
                  <a:pt x="2380" y="1905"/>
                </a:lnTo>
                <a:lnTo>
                  <a:pt x="2379" y="1906"/>
                </a:lnTo>
                <a:lnTo>
                  <a:pt x="2379" y="1907"/>
                </a:lnTo>
                <a:lnTo>
                  <a:pt x="2380" y="1907"/>
                </a:lnTo>
                <a:lnTo>
                  <a:pt x="2380" y="1908"/>
                </a:lnTo>
                <a:lnTo>
                  <a:pt x="2381" y="1908"/>
                </a:lnTo>
                <a:lnTo>
                  <a:pt x="2381" y="1911"/>
                </a:lnTo>
                <a:lnTo>
                  <a:pt x="2381" y="1914"/>
                </a:lnTo>
                <a:lnTo>
                  <a:pt x="2383" y="1915"/>
                </a:lnTo>
                <a:lnTo>
                  <a:pt x="2383" y="1916"/>
                </a:lnTo>
                <a:lnTo>
                  <a:pt x="2382" y="1916"/>
                </a:lnTo>
                <a:lnTo>
                  <a:pt x="2381" y="1916"/>
                </a:lnTo>
                <a:lnTo>
                  <a:pt x="2380" y="1916"/>
                </a:lnTo>
                <a:lnTo>
                  <a:pt x="2380" y="1915"/>
                </a:lnTo>
                <a:lnTo>
                  <a:pt x="2380" y="1916"/>
                </a:lnTo>
                <a:lnTo>
                  <a:pt x="2377" y="1916"/>
                </a:lnTo>
                <a:lnTo>
                  <a:pt x="2377" y="1918"/>
                </a:lnTo>
                <a:lnTo>
                  <a:pt x="2379" y="1918"/>
                </a:lnTo>
                <a:lnTo>
                  <a:pt x="2381" y="1919"/>
                </a:lnTo>
                <a:lnTo>
                  <a:pt x="2381" y="1920"/>
                </a:lnTo>
                <a:lnTo>
                  <a:pt x="2382" y="1920"/>
                </a:lnTo>
                <a:lnTo>
                  <a:pt x="2382" y="1921"/>
                </a:lnTo>
                <a:lnTo>
                  <a:pt x="2383" y="1921"/>
                </a:lnTo>
                <a:lnTo>
                  <a:pt x="2383" y="1922"/>
                </a:lnTo>
                <a:lnTo>
                  <a:pt x="2383" y="1924"/>
                </a:lnTo>
                <a:lnTo>
                  <a:pt x="2383" y="1925"/>
                </a:lnTo>
                <a:lnTo>
                  <a:pt x="2382" y="1927"/>
                </a:lnTo>
                <a:lnTo>
                  <a:pt x="2382" y="1928"/>
                </a:lnTo>
                <a:lnTo>
                  <a:pt x="2382" y="1929"/>
                </a:lnTo>
                <a:lnTo>
                  <a:pt x="2382" y="1930"/>
                </a:lnTo>
                <a:lnTo>
                  <a:pt x="2382" y="1931"/>
                </a:lnTo>
                <a:lnTo>
                  <a:pt x="2383" y="1931"/>
                </a:lnTo>
                <a:lnTo>
                  <a:pt x="2383" y="1932"/>
                </a:lnTo>
                <a:lnTo>
                  <a:pt x="2384" y="1932"/>
                </a:lnTo>
                <a:lnTo>
                  <a:pt x="2384" y="1933"/>
                </a:lnTo>
                <a:lnTo>
                  <a:pt x="2385" y="1933"/>
                </a:lnTo>
                <a:lnTo>
                  <a:pt x="2385" y="1935"/>
                </a:lnTo>
                <a:lnTo>
                  <a:pt x="2384" y="1935"/>
                </a:lnTo>
                <a:lnTo>
                  <a:pt x="2384" y="1936"/>
                </a:lnTo>
                <a:lnTo>
                  <a:pt x="2383" y="1937"/>
                </a:lnTo>
                <a:lnTo>
                  <a:pt x="2382" y="1938"/>
                </a:lnTo>
                <a:lnTo>
                  <a:pt x="2382" y="1940"/>
                </a:lnTo>
                <a:lnTo>
                  <a:pt x="2382" y="1941"/>
                </a:lnTo>
                <a:lnTo>
                  <a:pt x="2383" y="1943"/>
                </a:lnTo>
                <a:lnTo>
                  <a:pt x="2383" y="1944"/>
                </a:lnTo>
                <a:lnTo>
                  <a:pt x="2383" y="1945"/>
                </a:lnTo>
                <a:lnTo>
                  <a:pt x="2384" y="1946"/>
                </a:lnTo>
                <a:lnTo>
                  <a:pt x="2384" y="1947"/>
                </a:lnTo>
                <a:lnTo>
                  <a:pt x="2384" y="1948"/>
                </a:lnTo>
                <a:lnTo>
                  <a:pt x="2384" y="1949"/>
                </a:lnTo>
                <a:lnTo>
                  <a:pt x="2384" y="1950"/>
                </a:lnTo>
                <a:lnTo>
                  <a:pt x="2384" y="1952"/>
                </a:lnTo>
                <a:lnTo>
                  <a:pt x="2384" y="1953"/>
                </a:lnTo>
                <a:lnTo>
                  <a:pt x="2385" y="1953"/>
                </a:lnTo>
                <a:lnTo>
                  <a:pt x="2385" y="1954"/>
                </a:lnTo>
                <a:lnTo>
                  <a:pt x="2386" y="1953"/>
                </a:lnTo>
                <a:lnTo>
                  <a:pt x="2386" y="1952"/>
                </a:lnTo>
                <a:lnTo>
                  <a:pt x="2386" y="1950"/>
                </a:lnTo>
                <a:lnTo>
                  <a:pt x="2386" y="1949"/>
                </a:lnTo>
                <a:lnTo>
                  <a:pt x="2386" y="1948"/>
                </a:lnTo>
                <a:lnTo>
                  <a:pt x="2388" y="1948"/>
                </a:lnTo>
                <a:lnTo>
                  <a:pt x="2389" y="1948"/>
                </a:lnTo>
                <a:lnTo>
                  <a:pt x="2390" y="1949"/>
                </a:lnTo>
                <a:lnTo>
                  <a:pt x="2390" y="1950"/>
                </a:lnTo>
                <a:lnTo>
                  <a:pt x="2390" y="1953"/>
                </a:lnTo>
                <a:lnTo>
                  <a:pt x="2390" y="1954"/>
                </a:lnTo>
                <a:lnTo>
                  <a:pt x="2390" y="1955"/>
                </a:lnTo>
                <a:lnTo>
                  <a:pt x="2391" y="1955"/>
                </a:lnTo>
                <a:lnTo>
                  <a:pt x="2391" y="1956"/>
                </a:lnTo>
                <a:lnTo>
                  <a:pt x="2392" y="1956"/>
                </a:lnTo>
                <a:lnTo>
                  <a:pt x="2393" y="1957"/>
                </a:lnTo>
                <a:lnTo>
                  <a:pt x="2394" y="1957"/>
                </a:lnTo>
                <a:lnTo>
                  <a:pt x="2394" y="1958"/>
                </a:lnTo>
                <a:lnTo>
                  <a:pt x="2396" y="1958"/>
                </a:lnTo>
                <a:lnTo>
                  <a:pt x="2396" y="1960"/>
                </a:lnTo>
                <a:lnTo>
                  <a:pt x="2397" y="1961"/>
                </a:lnTo>
                <a:lnTo>
                  <a:pt x="2397" y="1962"/>
                </a:lnTo>
                <a:lnTo>
                  <a:pt x="2398" y="1962"/>
                </a:lnTo>
                <a:lnTo>
                  <a:pt x="2398" y="1963"/>
                </a:lnTo>
                <a:lnTo>
                  <a:pt x="2398" y="1964"/>
                </a:lnTo>
                <a:lnTo>
                  <a:pt x="2399" y="1965"/>
                </a:lnTo>
                <a:lnTo>
                  <a:pt x="2400" y="1965"/>
                </a:lnTo>
                <a:lnTo>
                  <a:pt x="2400" y="1966"/>
                </a:lnTo>
                <a:lnTo>
                  <a:pt x="2401" y="1966"/>
                </a:lnTo>
                <a:lnTo>
                  <a:pt x="2401" y="1967"/>
                </a:lnTo>
                <a:lnTo>
                  <a:pt x="2402" y="1967"/>
                </a:lnTo>
                <a:lnTo>
                  <a:pt x="2403" y="1969"/>
                </a:lnTo>
                <a:lnTo>
                  <a:pt x="2405" y="1969"/>
                </a:lnTo>
                <a:lnTo>
                  <a:pt x="2406" y="1970"/>
                </a:lnTo>
                <a:lnTo>
                  <a:pt x="2407" y="1970"/>
                </a:lnTo>
                <a:lnTo>
                  <a:pt x="2410" y="1973"/>
                </a:lnTo>
                <a:lnTo>
                  <a:pt x="2415" y="1974"/>
                </a:lnTo>
                <a:lnTo>
                  <a:pt x="2416" y="1975"/>
                </a:lnTo>
                <a:lnTo>
                  <a:pt x="2416" y="1977"/>
                </a:lnTo>
                <a:lnTo>
                  <a:pt x="2416" y="1978"/>
                </a:lnTo>
                <a:lnTo>
                  <a:pt x="2417" y="1979"/>
                </a:lnTo>
                <a:lnTo>
                  <a:pt x="2417" y="1980"/>
                </a:lnTo>
                <a:lnTo>
                  <a:pt x="2417" y="1981"/>
                </a:lnTo>
                <a:lnTo>
                  <a:pt x="2417" y="1983"/>
                </a:lnTo>
                <a:lnTo>
                  <a:pt x="2416" y="1988"/>
                </a:lnTo>
                <a:lnTo>
                  <a:pt x="2416" y="1989"/>
                </a:lnTo>
                <a:lnTo>
                  <a:pt x="2415" y="1991"/>
                </a:lnTo>
                <a:lnTo>
                  <a:pt x="2415" y="1994"/>
                </a:lnTo>
                <a:lnTo>
                  <a:pt x="2414" y="1994"/>
                </a:lnTo>
                <a:lnTo>
                  <a:pt x="2414" y="1995"/>
                </a:lnTo>
                <a:lnTo>
                  <a:pt x="2414" y="1996"/>
                </a:lnTo>
                <a:lnTo>
                  <a:pt x="2415" y="1996"/>
                </a:lnTo>
                <a:lnTo>
                  <a:pt x="2415" y="1997"/>
                </a:lnTo>
                <a:lnTo>
                  <a:pt x="2416" y="1998"/>
                </a:lnTo>
                <a:lnTo>
                  <a:pt x="2416" y="1999"/>
                </a:lnTo>
                <a:lnTo>
                  <a:pt x="2416" y="2000"/>
                </a:lnTo>
                <a:lnTo>
                  <a:pt x="2417" y="2003"/>
                </a:lnTo>
                <a:lnTo>
                  <a:pt x="2417" y="2004"/>
                </a:lnTo>
                <a:lnTo>
                  <a:pt x="2417" y="2006"/>
                </a:lnTo>
                <a:lnTo>
                  <a:pt x="2416" y="2007"/>
                </a:lnTo>
                <a:lnTo>
                  <a:pt x="2416" y="2008"/>
                </a:lnTo>
                <a:lnTo>
                  <a:pt x="2416" y="2010"/>
                </a:lnTo>
                <a:lnTo>
                  <a:pt x="2414" y="2013"/>
                </a:lnTo>
                <a:lnTo>
                  <a:pt x="2414" y="2014"/>
                </a:lnTo>
                <a:lnTo>
                  <a:pt x="2412" y="2014"/>
                </a:lnTo>
                <a:lnTo>
                  <a:pt x="2412" y="2013"/>
                </a:lnTo>
                <a:lnTo>
                  <a:pt x="2411" y="2011"/>
                </a:lnTo>
                <a:lnTo>
                  <a:pt x="2410" y="2010"/>
                </a:lnTo>
                <a:lnTo>
                  <a:pt x="2409" y="2012"/>
                </a:lnTo>
                <a:lnTo>
                  <a:pt x="2408" y="2014"/>
                </a:lnTo>
                <a:lnTo>
                  <a:pt x="2409" y="2014"/>
                </a:lnTo>
                <a:lnTo>
                  <a:pt x="2410" y="2015"/>
                </a:lnTo>
                <a:lnTo>
                  <a:pt x="2410" y="2016"/>
                </a:lnTo>
                <a:lnTo>
                  <a:pt x="2408" y="2017"/>
                </a:lnTo>
                <a:lnTo>
                  <a:pt x="2407" y="2019"/>
                </a:lnTo>
                <a:lnTo>
                  <a:pt x="2406" y="2020"/>
                </a:lnTo>
                <a:lnTo>
                  <a:pt x="2405" y="2022"/>
                </a:lnTo>
                <a:lnTo>
                  <a:pt x="2403" y="2022"/>
                </a:lnTo>
                <a:lnTo>
                  <a:pt x="2403" y="2023"/>
                </a:lnTo>
                <a:lnTo>
                  <a:pt x="2402" y="2023"/>
                </a:lnTo>
                <a:lnTo>
                  <a:pt x="2401" y="2023"/>
                </a:lnTo>
                <a:lnTo>
                  <a:pt x="2400" y="2023"/>
                </a:lnTo>
                <a:lnTo>
                  <a:pt x="2400" y="2022"/>
                </a:lnTo>
                <a:lnTo>
                  <a:pt x="2400" y="2021"/>
                </a:lnTo>
                <a:lnTo>
                  <a:pt x="2401" y="2021"/>
                </a:lnTo>
                <a:lnTo>
                  <a:pt x="2402" y="2020"/>
                </a:lnTo>
                <a:lnTo>
                  <a:pt x="2402" y="2017"/>
                </a:lnTo>
                <a:lnTo>
                  <a:pt x="2401" y="2015"/>
                </a:lnTo>
                <a:lnTo>
                  <a:pt x="2400" y="2016"/>
                </a:lnTo>
                <a:lnTo>
                  <a:pt x="2399" y="2016"/>
                </a:lnTo>
                <a:lnTo>
                  <a:pt x="2397" y="2016"/>
                </a:lnTo>
                <a:lnTo>
                  <a:pt x="2396" y="2016"/>
                </a:lnTo>
                <a:lnTo>
                  <a:pt x="2394" y="2016"/>
                </a:lnTo>
                <a:lnTo>
                  <a:pt x="2394" y="2017"/>
                </a:lnTo>
                <a:lnTo>
                  <a:pt x="2393" y="2019"/>
                </a:lnTo>
                <a:lnTo>
                  <a:pt x="2393" y="2020"/>
                </a:lnTo>
                <a:lnTo>
                  <a:pt x="2392" y="2021"/>
                </a:lnTo>
                <a:lnTo>
                  <a:pt x="2392" y="2022"/>
                </a:lnTo>
                <a:lnTo>
                  <a:pt x="2392" y="2023"/>
                </a:lnTo>
                <a:lnTo>
                  <a:pt x="2392" y="2024"/>
                </a:lnTo>
                <a:lnTo>
                  <a:pt x="2391" y="2024"/>
                </a:lnTo>
                <a:lnTo>
                  <a:pt x="2390" y="2024"/>
                </a:lnTo>
                <a:lnTo>
                  <a:pt x="2390" y="2025"/>
                </a:lnTo>
                <a:lnTo>
                  <a:pt x="2390" y="2027"/>
                </a:lnTo>
                <a:close/>
              </a:path>
            </a:pathLst>
          </a:custGeom>
          <a:solidFill>
            <a:srgbClr val="C3B99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737" name="Freeform 1166">
            <a:extLst>
              <a:ext uri="{FF2B5EF4-FFF2-40B4-BE49-F238E27FC236}">
                <a16:creationId xmlns:a16="http://schemas.microsoft.com/office/drawing/2014/main" id="{448CDC1D-1684-1A09-A2C3-2374656A85DD}"/>
              </a:ext>
            </a:extLst>
          </p:cNvPr>
          <p:cNvSpPr>
            <a:spLocks noEditPoints="1"/>
          </p:cNvSpPr>
          <p:nvPr/>
        </p:nvSpPr>
        <p:spPr bwMode="auto">
          <a:xfrm>
            <a:off x="620192" y="2102685"/>
            <a:ext cx="974719" cy="1121471"/>
          </a:xfrm>
          <a:custGeom>
            <a:avLst/>
            <a:gdLst>
              <a:gd name="T0" fmla="*/ 41 w 538"/>
              <a:gd name="T1" fmla="*/ 385 h 619"/>
              <a:gd name="T2" fmla="*/ 71 w 538"/>
              <a:gd name="T3" fmla="*/ 397 h 619"/>
              <a:gd name="T4" fmla="*/ 102 w 538"/>
              <a:gd name="T5" fmla="*/ 426 h 619"/>
              <a:gd name="T6" fmla="*/ 128 w 538"/>
              <a:gd name="T7" fmla="*/ 408 h 619"/>
              <a:gd name="T8" fmla="*/ 176 w 538"/>
              <a:gd name="T9" fmla="*/ 403 h 619"/>
              <a:gd name="T10" fmla="*/ 142 w 538"/>
              <a:gd name="T11" fmla="*/ 381 h 619"/>
              <a:gd name="T12" fmla="*/ 75 w 538"/>
              <a:gd name="T13" fmla="*/ 367 h 619"/>
              <a:gd name="T14" fmla="*/ 101 w 538"/>
              <a:gd name="T15" fmla="*/ 338 h 619"/>
              <a:gd name="T16" fmla="*/ 154 w 538"/>
              <a:gd name="T17" fmla="*/ 295 h 619"/>
              <a:gd name="T18" fmla="*/ 153 w 538"/>
              <a:gd name="T19" fmla="*/ 245 h 619"/>
              <a:gd name="T20" fmla="*/ 148 w 538"/>
              <a:gd name="T21" fmla="*/ 230 h 619"/>
              <a:gd name="T22" fmla="*/ 163 w 538"/>
              <a:gd name="T23" fmla="*/ 165 h 619"/>
              <a:gd name="T24" fmla="*/ 193 w 538"/>
              <a:gd name="T25" fmla="*/ 146 h 619"/>
              <a:gd name="T26" fmla="*/ 224 w 538"/>
              <a:gd name="T27" fmla="*/ 188 h 619"/>
              <a:gd name="T28" fmla="*/ 261 w 538"/>
              <a:gd name="T29" fmla="*/ 174 h 619"/>
              <a:gd name="T30" fmla="*/ 261 w 538"/>
              <a:gd name="T31" fmla="*/ 136 h 619"/>
              <a:gd name="T32" fmla="*/ 320 w 538"/>
              <a:gd name="T33" fmla="*/ 133 h 619"/>
              <a:gd name="T34" fmla="*/ 357 w 538"/>
              <a:gd name="T35" fmla="*/ 72 h 619"/>
              <a:gd name="T36" fmla="*/ 382 w 538"/>
              <a:gd name="T37" fmla="*/ 25 h 619"/>
              <a:gd name="T38" fmla="*/ 431 w 538"/>
              <a:gd name="T39" fmla="*/ 2 h 619"/>
              <a:gd name="T40" fmla="*/ 433 w 538"/>
              <a:gd name="T41" fmla="*/ 54 h 619"/>
              <a:gd name="T42" fmla="*/ 425 w 538"/>
              <a:gd name="T43" fmla="*/ 66 h 619"/>
              <a:gd name="T44" fmla="*/ 468 w 538"/>
              <a:gd name="T45" fmla="*/ 53 h 619"/>
              <a:gd name="T46" fmla="*/ 521 w 538"/>
              <a:gd name="T47" fmla="*/ 53 h 619"/>
              <a:gd name="T48" fmla="*/ 518 w 538"/>
              <a:gd name="T49" fmla="*/ 164 h 619"/>
              <a:gd name="T50" fmla="*/ 404 w 538"/>
              <a:gd name="T51" fmla="*/ 164 h 619"/>
              <a:gd name="T52" fmla="*/ 343 w 538"/>
              <a:gd name="T53" fmla="*/ 190 h 619"/>
              <a:gd name="T54" fmla="*/ 350 w 538"/>
              <a:gd name="T55" fmla="*/ 225 h 619"/>
              <a:gd name="T56" fmla="*/ 351 w 538"/>
              <a:gd name="T57" fmla="*/ 290 h 619"/>
              <a:gd name="T58" fmla="*/ 350 w 538"/>
              <a:gd name="T59" fmla="*/ 321 h 619"/>
              <a:gd name="T60" fmla="*/ 346 w 538"/>
              <a:gd name="T61" fmla="*/ 345 h 619"/>
              <a:gd name="T62" fmla="*/ 327 w 538"/>
              <a:gd name="T63" fmla="*/ 360 h 619"/>
              <a:gd name="T64" fmla="*/ 328 w 538"/>
              <a:gd name="T65" fmla="*/ 387 h 619"/>
              <a:gd name="T66" fmla="*/ 337 w 538"/>
              <a:gd name="T67" fmla="*/ 387 h 619"/>
              <a:gd name="T68" fmla="*/ 355 w 538"/>
              <a:gd name="T69" fmla="*/ 413 h 619"/>
              <a:gd name="T70" fmla="*/ 362 w 538"/>
              <a:gd name="T71" fmla="*/ 458 h 619"/>
              <a:gd name="T72" fmla="*/ 364 w 538"/>
              <a:gd name="T73" fmla="*/ 491 h 619"/>
              <a:gd name="T74" fmla="*/ 347 w 538"/>
              <a:gd name="T75" fmla="*/ 506 h 619"/>
              <a:gd name="T76" fmla="*/ 347 w 538"/>
              <a:gd name="T77" fmla="*/ 533 h 619"/>
              <a:gd name="T78" fmla="*/ 328 w 538"/>
              <a:gd name="T79" fmla="*/ 556 h 619"/>
              <a:gd name="T80" fmla="*/ 267 w 538"/>
              <a:gd name="T81" fmla="*/ 557 h 619"/>
              <a:gd name="T82" fmla="*/ 238 w 538"/>
              <a:gd name="T83" fmla="*/ 537 h 619"/>
              <a:gd name="T84" fmla="*/ 162 w 538"/>
              <a:gd name="T85" fmla="*/ 533 h 619"/>
              <a:gd name="T86" fmla="*/ 141 w 538"/>
              <a:gd name="T87" fmla="*/ 514 h 619"/>
              <a:gd name="T88" fmla="*/ 123 w 538"/>
              <a:gd name="T89" fmla="*/ 506 h 619"/>
              <a:gd name="T90" fmla="*/ 133 w 538"/>
              <a:gd name="T91" fmla="*/ 546 h 619"/>
              <a:gd name="T92" fmla="*/ 66 w 538"/>
              <a:gd name="T93" fmla="*/ 599 h 619"/>
              <a:gd name="T94" fmla="*/ 21 w 538"/>
              <a:gd name="T95" fmla="*/ 572 h 619"/>
              <a:gd name="T96" fmla="*/ 12 w 538"/>
              <a:gd name="T97" fmla="*/ 557 h 619"/>
              <a:gd name="T98" fmla="*/ 33 w 538"/>
              <a:gd name="T99" fmla="*/ 525 h 619"/>
              <a:gd name="T100" fmla="*/ 32 w 538"/>
              <a:gd name="T101" fmla="*/ 476 h 619"/>
              <a:gd name="T102" fmla="*/ 1 w 538"/>
              <a:gd name="T103" fmla="*/ 439 h 619"/>
              <a:gd name="T104" fmla="*/ 12 w 538"/>
              <a:gd name="T105" fmla="*/ 404 h 619"/>
              <a:gd name="T106" fmla="*/ 25 w 538"/>
              <a:gd name="T107" fmla="*/ 399 h 619"/>
              <a:gd name="T108" fmla="*/ 153 w 538"/>
              <a:gd name="T109" fmla="*/ 355 h 619"/>
              <a:gd name="T110" fmla="*/ 173 w 538"/>
              <a:gd name="T111" fmla="*/ 351 h 619"/>
              <a:gd name="T112" fmla="*/ 175 w 538"/>
              <a:gd name="T113" fmla="*/ 311 h 619"/>
              <a:gd name="T114" fmla="*/ 119 w 538"/>
              <a:gd name="T115" fmla="*/ 326 h 619"/>
              <a:gd name="T116" fmla="*/ 158 w 538"/>
              <a:gd name="T117" fmla="*/ 496 h 619"/>
              <a:gd name="T118" fmla="*/ 301 w 538"/>
              <a:gd name="T119" fmla="*/ 183 h 619"/>
              <a:gd name="T120" fmla="*/ 317 w 538"/>
              <a:gd name="T121" fmla="*/ 184 h 619"/>
              <a:gd name="T122" fmla="*/ 299 w 538"/>
              <a:gd name="T123" fmla="*/ 157 h 619"/>
              <a:gd name="T124" fmla="*/ 364 w 538"/>
              <a:gd name="T125" fmla="*/ 100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8" h="619">
                <a:moveTo>
                  <a:pt x="0" y="351"/>
                </a:moveTo>
                <a:lnTo>
                  <a:pt x="6" y="351"/>
                </a:lnTo>
                <a:lnTo>
                  <a:pt x="6" y="357"/>
                </a:lnTo>
                <a:lnTo>
                  <a:pt x="8" y="357"/>
                </a:lnTo>
                <a:lnTo>
                  <a:pt x="10" y="357"/>
                </a:lnTo>
                <a:lnTo>
                  <a:pt x="10" y="360"/>
                </a:lnTo>
                <a:lnTo>
                  <a:pt x="10" y="362"/>
                </a:lnTo>
                <a:lnTo>
                  <a:pt x="10" y="367"/>
                </a:lnTo>
                <a:lnTo>
                  <a:pt x="14" y="367"/>
                </a:lnTo>
                <a:lnTo>
                  <a:pt x="16" y="367"/>
                </a:lnTo>
                <a:lnTo>
                  <a:pt x="16" y="371"/>
                </a:lnTo>
                <a:lnTo>
                  <a:pt x="14" y="371"/>
                </a:lnTo>
                <a:lnTo>
                  <a:pt x="14" y="372"/>
                </a:lnTo>
                <a:lnTo>
                  <a:pt x="18" y="372"/>
                </a:lnTo>
                <a:lnTo>
                  <a:pt x="20" y="372"/>
                </a:lnTo>
                <a:lnTo>
                  <a:pt x="23" y="372"/>
                </a:lnTo>
                <a:lnTo>
                  <a:pt x="31" y="372"/>
                </a:lnTo>
                <a:lnTo>
                  <a:pt x="35" y="372"/>
                </a:lnTo>
                <a:lnTo>
                  <a:pt x="36" y="372"/>
                </a:lnTo>
                <a:lnTo>
                  <a:pt x="36" y="373"/>
                </a:lnTo>
                <a:lnTo>
                  <a:pt x="37" y="373"/>
                </a:lnTo>
                <a:lnTo>
                  <a:pt x="38" y="373"/>
                </a:lnTo>
                <a:lnTo>
                  <a:pt x="38" y="374"/>
                </a:lnTo>
                <a:lnTo>
                  <a:pt x="41" y="376"/>
                </a:lnTo>
                <a:lnTo>
                  <a:pt x="41" y="378"/>
                </a:lnTo>
                <a:lnTo>
                  <a:pt x="41" y="379"/>
                </a:lnTo>
                <a:lnTo>
                  <a:pt x="41" y="381"/>
                </a:lnTo>
                <a:lnTo>
                  <a:pt x="41" y="383"/>
                </a:lnTo>
                <a:lnTo>
                  <a:pt x="41" y="384"/>
                </a:lnTo>
                <a:lnTo>
                  <a:pt x="41" y="385"/>
                </a:lnTo>
                <a:lnTo>
                  <a:pt x="41" y="388"/>
                </a:lnTo>
                <a:lnTo>
                  <a:pt x="41" y="396"/>
                </a:lnTo>
                <a:lnTo>
                  <a:pt x="41" y="398"/>
                </a:lnTo>
                <a:lnTo>
                  <a:pt x="40" y="398"/>
                </a:lnTo>
                <a:lnTo>
                  <a:pt x="38" y="398"/>
                </a:lnTo>
                <a:lnTo>
                  <a:pt x="37" y="398"/>
                </a:lnTo>
                <a:lnTo>
                  <a:pt x="35" y="399"/>
                </a:lnTo>
                <a:lnTo>
                  <a:pt x="34" y="399"/>
                </a:lnTo>
                <a:lnTo>
                  <a:pt x="33" y="399"/>
                </a:lnTo>
                <a:lnTo>
                  <a:pt x="33" y="398"/>
                </a:lnTo>
                <a:lnTo>
                  <a:pt x="31" y="398"/>
                </a:lnTo>
                <a:lnTo>
                  <a:pt x="31" y="399"/>
                </a:lnTo>
                <a:lnTo>
                  <a:pt x="31" y="400"/>
                </a:lnTo>
                <a:lnTo>
                  <a:pt x="31" y="404"/>
                </a:lnTo>
                <a:lnTo>
                  <a:pt x="32" y="404"/>
                </a:lnTo>
                <a:lnTo>
                  <a:pt x="33" y="403"/>
                </a:lnTo>
                <a:lnTo>
                  <a:pt x="35" y="403"/>
                </a:lnTo>
                <a:lnTo>
                  <a:pt x="38" y="403"/>
                </a:lnTo>
                <a:lnTo>
                  <a:pt x="40" y="403"/>
                </a:lnTo>
                <a:lnTo>
                  <a:pt x="41" y="401"/>
                </a:lnTo>
                <a:lnTo>
                  <a:pt x="41" y="403"/>
                </a:lnTo>
                <a:lnTo>
                  <a:pt x="42" y="403"/>
                </a:lnTo>
                <a:lnTo>
                  <a:pt x="43" y="403"/>
                </a:lnTo>
                <a:lnTo>
                  <a:pt x="44" y="403"/>
                </a:lnTo>
                <a:lnTo>
                  <a:pt x="45" y="403"/>
                </a:lnTo>
                <a:lnTo>
                  <a:pt x="51" y="400"/>
                </a:lnTo>
                <a:lnTo>
                  <a:pt x="61" y="399"/>
                </a:lnTo>
                <a:lnTo>
                  <a:pt x="64" y="398"/>
                </a:lnTo>
                <a:lnTo>
                  <a:pt x="70" y="397"/>
                </a:lnTo>
                <a:lnTo>
                  <a:pt x="71" y="397"/>
                </a:lnTo>
                <a:lnTo>
                  <a:pt x="71" y="403"/>
                </a:lnTo>
                <a:lnTo>
                  <a:pt x="73" y="403"/>
                </a:lnTo>
                <a:lnTo>
                  <a:pt x="77" y="403"/>
                </a:lnTo>
                <a:lnTo>
                  <a:pt x="80" y="403"/>
                </a:lnTo>
                <a:lnTo>
                  <a:pt x="81" y="403"/>
                </a:lnTo>
                <a:lnTo>
                  <a:pt x="83" y="406"/>
                </a:lnTo>
                <a:lnTo>
                  <a:pt x="83" y="412"/>
                </a:lnTo>
                <a:lnTo>
                  <a:pt x="83" y="413"/>
                </a:lnTo>
                <a:lnTo>
                  <a:pt x="89" y="413"/>
                </a:lnTo>
                <a:lnTo>
                  <a:pt x="90" y="413"/>
                </a:lnTo>
                <a:lnTo>
                  <a:pt x="90" y="412"/>
                </a:lnTo>
                <a:lnTo>
                  <a:pt x="90" y="409"/>
                </a:lnTo>
                <a:lnTo>
                  <a:pt x="89" y="405"/>
                </a:lnTo>
                <a:lnTo>
                  <a:pt x="89" y="404"/>
                </a:lnTo>
                <a:lnTo>
                  <a:pt x="89" y="403"/>
                </a:lnTo>
                <a:lnTo>
                  <a:pt x="90" y="403"/>
                </a:lnTo>
                <a:lnTo>
                  <a:pt x="93" y="403"/>
                </a:lnTo>
                <a:lnTo>
                  <a:pt x="94" y="404"/>
                </a:lnTo>
                <a:lnTo>
                  <a:pt x="94" y="405"/>
                </a:lnTo>
                <a:lnTo>
                  <a:pt x="95" y="407"/>
                </a:lnTo>
                <a:lnTo>
                  <a:pt x="95" y="408"/>
                </a:lnTo>
                <a:lnTo>
                  <a:pt x="96" y="409"/>
                </a:lnTo>
                <a:lnTo>
                  <a:pt x="96" y="410"/>
                </a:lnTo>
                <a:lnTo>
                  <a:pt x="98" y="415"/>
                </a:lnTo>
                <a:lnTo>
                  <a:pt x="98" y="416"/>
                </a:lnTo>
                <a:lnTo>
                  <a:pt x="100" y="420"/>
                </a:lnTo>
                <a:lnTo>
                  <a:pt x="101" y="421"/>
                </a:lnTo>
                <a:lnTo>
                  <a:pt x="102" y="424"/>
                </a:lnTo>
                <a:lnTo>
                  <a:pt x="102" y="425"/>
                </a:lnTo>
                <a:lnTo>
                  <a:pt x="102" y="426"/>
                </a:lnTo>
                <a:lnTo>
                  <a:pt x="103" y="426"/>
                </a:lnTo>
                <a:lnTo>
                  <a:pt x="103" y="425"/>
                </a:lnTo>
                <a:lnTo>
                  <a:pt x="106" y="425"/>
                </a:lnTo>
                <a:lnTo>
                  <a:pt x="106" y="422"/>
                </a:lnTo>
                <a:lnTo>
                  <a:pt x="107" y="422"/>
                </a:lnTo>
                <a:lnTo>
                  <a:pt x="107" y="418"/>
                </a:lnTo>
                <a:lnTo>
                  <a:pt x="107" y="413"/>
                </a:lnTo>
                <a:lnTo>
                  <a:pt x="114" y="413"/>
                </a:lnTo>
                <a:lnTo>
                  <a:pt x="118" y="413"/>
                </a:lnTo>
                <a:lnTo>
                  <a:pt x="119" y="413"/>
                </a:lnTo>
                <a:lnTo>
                  <a:pt x="115" y="407"/>
                </a:lnTo>
                <a:lnTo>
                  <a:pt x="113" y="403"/>
                </a:lnTo>
                <a:lnTo>
                  <a:pt x="114" y="403"/>
                </a:lnTo>
                <a:lnTo>
                  <a:pt x="115" y="403"/>
                </a:lnTo>
                <a:lnTo>
                  <a:pt x="115" y="393"/>
                </a:lnTo>
                <a:lnTo>
                  <a:pt x="116" y="393"/>
                </a:lnTo>
                <a:lnTo>
                  <a:pt x="118" y="393"/>
                </a:lnTo>
                <a:lnTo>
                  <a:pt x="118" y="392"/>
                </a:lnTo>
                <a:lnTo>
                  <a:pt x="119" y="392"/>
                </a:lnTo>
                <a:lnTo>
                  <a:pt x="120" y="392"/>
                </a:lnTo>
                <a:lnTo>
                  <a:pt x="120" y="393"/>
                </a:lnTo>
                <a:lnTo>
                  <a:pt x="121" y="393"/>
                </a:lnTo>
                <a:lnTo>
                  <a:pt x="121" y="392"/>
                </a:lnTo>
                <a:lnTo>
                  <a:pt x="123" y="392"/>
                </a:lnTo>
                <a:lnTo>
                  <a:pt x="123" y="395"/>
                </a:lnTo>
                <a:lnTo>
                  <a:pt x="126" y="395"/>
                </a:lnTo>
                <a:lnTo>
                  <a:pt x="128" y="395"/>
                </a:lnTo>
                <a:lnTo>
                  <a:pt x="128" y="398"/>
                </a:lnTo>
                <a:lnTo>
                  <a:pt x="128" y="406"/>
                </a:lnTo>
                <a:lnTo>
                  <a:pt x="128" y="408"/>
                </a:lnTo>
                <a:lnTo>
                  <a:pt x="126" y="408"/>
                </a:lnTo>
                <a:lnTo>
                  <a:pt x="123" y="408"/>
                </a:lnTo>
                <a:lnTo>
                  <a:pt x="123" y="413"/>
                </a:lnTo>
                <a:lnTo>
                  <a:pt x="126" y="413"/>
                </a:lnTo>
                <a:lnTo>
                  <a:pt x="130" y="413"/>
                </a:lnTo>
                <a:lnTo>
                  <a:pt x="133" y="413"/>
                </a:lnTo>
                <a:lnTo>
                  <a:pt x="140" y="413"/>
                </a:lnTo>
                <a:lnTo>
                  <a:pt x="141" y="413"/>
                </a:lnTo>
                <a:lnTo>
                  <a:pt x="144" y="413"/>
                </a:lnTo>
                <a:lnTo>
                  <a:pt x="144" y="423"/>
                </a:lnTo>
                <a:lnTo>
                  <a:pt x="144" y="429"/>
                </a:lnTo>
                <a:lnTo>
                  <a:pt x="144" y="433"/>
                </a:lnTo>
                <a:lnTo>
                  <a:pt x="153" y="433"/>
                </a:lnTo>
                <a:lnTo>
                  <a:pt x="161" y="433"/>
                </a:lnTo>
                <a:lnTo>
                  <a:pt x="164" y="433"/>
                </a:lnTo>
                <a:lnTo>
                  <a:pt x="174" y="433"/>
                </a:lnTo>
                <a:lnTo>
                  <a:pt x="179" y="433"/>
                </a:lnTo>
                <a:lnTo>
                  <a:pt x="184" y="433"/>
                </a:lnTo>
                <a:lnTo>
                  <a:pt x="184" y="429"/>
                </a:lnTo>
                <a:lnTo>
                  <a:pt x="184" y="426"/>
                </a:lnTo>
                <a:lnTo>
                  <a:pt x="184" y="424"/>
                </a:lnTo>
                <a:lnTo>
                  <a:pt x="184" y="423"/>
                </a:lnTo>
                <a:lnTo>
                  <a:pt x="179" y="423"/>
                </a:lnTo>
                <a:lnTo>
                  <a:pt x="179" y="416"/>
                </a:lnTo>
                <a:lnTo>
                  <a:pt x="179" y="413"/>
                </a:lnTo>
                <a:lnTo>
                  <a:pt x="179" y="406"/>
                </a:lnTo>
                <a:lnTo>
                  <a:pt x="179" y="404"/>
                </a:lnTo>
                <a:lnTo>
                  <a:pt x="179" y="403"/>
                </a:lnTo>
                <a:lnTo>
                  <a:pt x="178" y="403"/>
                </a:lnTo>
                <a:lnTo>
                  <a:pt x="176" y="403"/>
                </a:lnTo>
                <a:lnTo>
                  <a:pt x="175" y="403"/>
                </a:lnTo>
                <a:lnTo>
                  <a:pt x="174" y="403"/>
                </a:lnTo>
                <a:lnTo>
                  <a:pt x="174" y="398"/>
                </a:lnTo>
                <a:lnTo>
                  <a:pt x="179" y="398"/>
                </a:lnTo>
                <a:lnTo>
                  <a:pt x="179" y="393"/>
                </a:lnTo>
                <a:lnTo>
                  <a:pt x="179" y="392"/>
                </a:lnTo>
                <a:lnTo>
                  <a:pt x="179" y="391"/>
                </a:lnTo>
                <a:lnTo>
                  <a:pt x="179" y="390"/>
                </a:lnTo>
                <a:lnTo>
                  <a:pt x="179" y="387"/>
                </a:lnTo>
                <a:lnTo>
                  <a:pt x="179" y="385"/>
                </a:lnTo>
                <a:lnTo>
                  <a:pt x="179" y="383"/>
                </a:lnTo>
                <a:lnTo>
                  <a:pt x="179" y="382"/>
                </a:lnTo>
                <a:lnTo>
                  <a:pt x="175" y="382"/>
                </a:lnTo>
                <a:lnTo>
                  <a:pt x="174" y="382"/>
                </a:lnTo>
                <a:lnTo>
                  <a:pt x="171" y="382"/>
                </a:lnTo>
                <a:lnTo>
                  <a:pt x="169" y="382"/>
                </a:lnTo>
                <a:lnTo>
                  <a:pt x="164" y="382"/>
                </a:lnTo>
                <a:lnTo>
                  <a:pt x="164" y="381"/>
                </a:lnTo>
                <a:lnTo>
                  <a:pt x="164" y="380"/>
                </a:lnTo>
                <a:lnTo>
                  <a:pt x="164" y="378"/>
                </a:lnTo>
                <a:lnTo>
                  <a:pt x="164" y="376"/>
                </a:lnTo>
                <a:lnTo>
                  <a:pt x="163" y="376"/>
                </a:lnTo>
                <a:lnTo>
                  <a:pt x="162" y="376"/>
                </a:lnTo>
                <a:lnTo>
                  <a:pt x="161" y="378"/>
                </a:lnTo>
                <a:lnTo>
                  <a:pt x="159" y="378"/>
                </a:lnTo>
                <a:lnTo>
                  <a:pt x="157" y="378"/>
                </a:lnTo>
                <a:lnTo>
                  <a:pt x="150" y="380"/>
                </a:lnTo>
                <a:lnTo>
                  <a:pt x="150" y="379"/>
                </a:lnTo>
                <a:lnTo>
                  <a:pt x="146" y="380"/>
                </a:lnTo>
                <a:lnTo>
                  <a:pt x="142" y="381"/>
                </a:lnTo>
                <a:lnTo>
                  <a:pt x="140" y="381"/>
                </a:lnTo>
                <a:lnTo>
                  <a:pt x="136" y="382"/>
                </a:lnTo>
                <a:lnTo>
                  <a:pt x="133" y="383"/>
                </a:lnTo>
                <a:lnTo>
                  <a:pt x="126" y="384"/>
                </a:lnTo>
                <a:lnTo>
                  <a:pt x="123" y="385"/>
                </a:lnTo>
                <a:lnTo>
                  <a:pt x="118" y="387"/>
                </a:lnTo>
                <a:lnTo>
                  <a:pt x="115" y="387"/>
                </a:lnTo>
                <a:lnTo>
                  <a:pt x="113" y="387"/>
                </a:lnTo>
                <a:lnTo>
                  <a:pt x="109" y="388"/>
                </a:lnTo>
                <a:lnTo>
                  <a:pt x="103" y="389"/>
                </a:lnTo>
                <a:lnTo>
                  <a:pt x="103" y="390"/>
                </a:lnTo>
                <a:lnTo>
                  <a:pt x="101" y="390"/>
                </a:lnTo>
                <a:lnTo>
                  <a:pt x="100" y="390"/>
                </a:lnTo>
                <a:lnTo>
                  <a:pt x="97" y="391"/>
                </a:lnTo>
                <a:lnTo>
                  <a:pt x="92" y="392"/>
                </a:lnTo>
                <a:lnTo>
                  <a:pt x="92" y="391"/>
                </a:lnTo>
                <a:lnTo>
                  <a:pt x="90" y="392"/>
                </a:lnTo>
                <a:lnTo>
                  <a:pt x="83" y="393"/>
                </a:lnTo>
                <a:lnTo>
                  <a:pt x="83" y="392"/>
                </a:lnTo>
                <a:lnTo>
                  <a:pt x="81" y="392"/>
                </a:lnTo>
                <a:lnTo>
                  <a:pt x="81" y="391"/>
                </a:lnTo>
                <a:lnTo>
                  <a:pt x="81" y="389"/>
                </a:lnTo>
                <a:lnTo>
                  <a:pt x="81" y="374"/>
                </a:lnTo>
                <a:lnTo>
                  <a:pt x="81" y="371"/>
                </a:lnTo>
                <a:lnTo>
                  <a:pt x="80" y="371"/>
                </a:lnTo>
                <a:lnTo>
                  <a:pt x="79" y="370"/>
                </a:lnTo>
                <a:lnTo>
                  <a:pt x="77" y="366"/>
                </a:lnTo>
                <a:lnTo>
                  <a:pt x="76" y="366"/>
                </a:lnTo>
                <a:lnTo>
                  <a:pt x="76" y="367"/>
                </a:lnTo>
                <a:lnTo>
                  <a:pt x="75" y="367"/>
                </a:lnTo>
                <a:lnTo>
                  <a:pt x="73" y="370"/>
                </a:lnTo>
                <a:lnTo>
                  <a:pt x="72" y="368"/>
                </a:lnTo>
                <a:lnTo>
                  <a:pt x="71" y="367"/>
                </a:lnTo>
                <a:lnTo>
                  <a:pt x="70" y="366"/>
                </a:lnTo>
                <a:lnTo>
                  <a:pt x="73" y="364"/>
                </a:lnTo>
                <a:lnTo>
                  <a:pt x="76" y="362"/>
                </a:lnTo>
                <a:lnTo>
                  <a:pt x="77" y="360"/>
                </a:lnTo>
                <a:lnTo>
                  <a:pt x="79" y="359"/>
                </a:lnTo>
                <a:lnTo>
                  <a:pt x="81" y="357"/>
                </a:lnTo>
                <a:lnTo>
                  <a:pt x="83" y="357"/>
                </a:lnTo>
                <a:lnTo>
                  <a:pt x="84" y="356"/>
                </a:lnTo>
                <a:lnTo>
                  <a:pt x="85" y="355"/>
                </a:lnTo>
                <a:lnTo>
                  <a:pt x="88" y="354"/>
                </a:lnTo>
                <a:lnTo>
                  <a:pt x="89" y="354"/>
                </a:lnTo>
                <a:lnTo>
                  <a:pt x="93" y="354"/>
                </a:lnTo>
                <a:lnTo>
                  <a:pt x="94" y="354"/>
                </a:lnTo>
                <a:lnTo>
                  <a:pt x="93" y="353"/>
                </a:lnTo>
                <a:lnTo>
                  <a:pt x="93" y="350"/>
                </a:lnTo>
                <a:lnTo>
                  <a:pt x="93" y="348"/>
                </a:lnTo>
                <a:lnTo>
                  <a:pt x="93" y="346"/>
                </a:lnTo>
                <a:lnTo>
                  <a:pt x="93" y="345"/>
                </a:lnTo>
                <a:lnTo>
                  <a:pt x="94" y="343"/>
                </a:lnTo>
                <a:lnTo>
                  <a:pt x="94" y="342"/>
                </a:lnTo>
                <a:lnTo>
                  <a:pt x="95" y="341"/>
                </a:lnTo>
                <a:lnTo>
                  <a:pt x="96" y="340"/>
                </a:lnTo>
                <a:lnTo>
                  <a:pt x="97" y="339"/>
                </a:lnTo>
                <a:lnTo>
                  <a:pt x="98" y="339"/>
                </a:lnTo>
                <a:lnTo>
                  <a:pt x="98" y="338"/>
                </a:lnTo>
                <a:lnTo>
                  <a:pt x="100" y="338"/>
                </a:lnTo>
                <a:lnTo>
                  <a:pt x="101" y="338"/>
                </a:lnTo>
                <a:lnTo>
                  <a:pt x="102" y="338"/>
                </a:lnTo>
                <a:lnTo>
                  <a:pt x="103" y="338"/>
                </a:lnTo>
                <a:lnTo>
                  <a:pt x="103" y="337"/>
                </a:lnTo>
                <a:lnTo>
                  <a:pt x="106" y="334"/>
                </a:lnTo>
                <a:lnTo>
                  <a:pt x="110" y="332"/>
                </a:lnTo>
                <a:lnTo>
                  <a:pt x="109" y="332"/>
                </a:lnTo>
                <a:lnTo>
                  <a:pt x="105" y="331"/>
                </a:lnTo>
                <a:lnTo>
                  <a:pt x="106" y="331"/>
                </a:lnTo>
                <a:lnTo>
                  <a:pt x="107" y="331"/>
                </a:lnTo>
                <a:lnTo>
                  <a:pt x="111" y="330"/>
                </a:lnTo>
                <a:lnTo>
                  <a:pt x="120" y="322"/>
                </a:lnTo>
                <a:lnTo>
                  <a:pt x="124" y="320"/>
                </a:lnTo>
                <a:lnTo>
                  <a:pt x="126" y="318"/>
                </a:lnTo>
                <a:lnTo>
                  <a:pt x="126" y="317"/>
                </a:lnTo>
                <a:lnTo>
                  <a:pt x="128" y="316"/>
                </a:lnTo>
                <a:lnTo>
                  <a:pt x="129" y="315"/>
                </a:lnTo>
                <a:lnTo>
                  <a:pt x="133" y="312"/>
                </a:lnTo>
                <a:lnTo>
                  <a:pt x="132" y="311"/>
                </a:lnTo>
                <a:lnTo>
                  <a:pt x="131" y="311"/>
                </a:lnTo>
                <a:lnTo>
                  <a:pt x="130" y="311"/>
                </a:lnTo>
                <a:lnTo>
                  <a:pt x="129" y="311"/>
                </a:lnTo>
                <a:lnTo>
                  <a:pt x="129" y="309"/>
                </a:lnTo>
                <a:lnTo>
                  <a:pt x="131" y="309"/>
                </a:lnTo>
                <a:lnTo>
                  <a:pt x="136" y="309"/>
                </a:lnTo>
                <a:lnTo>
                  <a:pt x="137" y="308"/>
                </a:lnTo>
                <a:lnTo>
                  <a:pt x="142" y="304"/>
                </a:lnTo>
                <a:lnTo>
                  <a:pt x="144" y="303"/>
                </a:lnTo>
                <a:lnTo>
                  <a:pt x="145" y="301"/>
                </a:lnTo>
                <a:lnTo>
                  <a:pt x="153" y="295"/>
                </a:lnTo>
                <a:lnTo>
                  <a:pt x="154" y="295"/>
                </a:lnTo>
                <a:lnTo>
                  <a:pt x="154" y="293"/>
                </a:lnTo>
                <a:lnTo>
                  <a:pt x="155" y="293"/>
                </a:lnTo>
                <a:lnTo>
                  <a:pt x="158" y="290"/>
                </a:lnTo>
                <a:lnTo>
                  <a:pt x="157" y="290"/>
                </a:lnTo>
                <a:lnTo>
                  <a:pt x="157" y="289"/>
                </a:lnTo>
                <a:lnTo>
                  <a:pt x="155" y="289"/>
                </a:lnTo>
                <a:lnTo>
                  <a:pt x="157" y="289"/>
                </a:lnTo>
                <a:lnTo>
                  <a:pt x="158" y="289"/>
                </a:lnTo>
                <a:lnTo>
                  <a:pt x="159" y="289"/>
                </a:lnTo>
                <a:lnTo>
                  <a:pt x="161" y="289"/>
                </a:lnTo>
                <a:lnTo>
                  <a:pt x="163" y="287"/>
                </a:lnTo>
                <a:lnTo>
                  <a:pt x="163" y="286"/>
                </a:lnTo>
                <a:lnTo>
                  <a:pt x="154" y="269"/>
                </a:lnTo>
                <a:lnTo>
                  <a:pt x="153" y="269"/>
                </a:lnTo>
                <a:lnTo>
                  <a:pt x="152" y="269"/>
                </a:lnTo>
                <a:lnTo>
                  <a:pt x="148" y="269"/>
                </a:lnTo>
                <a:lnTo>
                  <a:pt x="145" y="269"/>
                </a:lnTo>
                <a:lnTo>
                  <a:pt x="145" y="264"/>
                </a:lnTo>
                <a:lnTo>
                  <a:pt x="144" y="264"/>
                </a:lnTo>
                <a:lnTo>
                  <a:pt x="142" y="264"/>
                </a:lnTo>
                <a:lnTo>
                  <a:pt x="142" y="261"/>
                </a:lnTo>
                <a:lnTo>
                  <a:pt x="142" y="259"/>
                </a:lnTo>
                <a:lnTo>
                  <a:pt x="142" y="250"/>
                </a:lnTo>
                <a:lnTo>
                  <a:pt x="149" y="250"/>
                </a:lnTo>
                <a:lnTo>
                  <a:pt x="149" y="248"/>
                </a:lnTo>
                <a:lnTo>
                  <a:pt x="150" y="248"/>
                </a:lnTo>
                <a:lnTo>
                  <a:pt x="157" y="248"/>
                </a:lnTo>
                <a:lnTo>
                  <a:pt x="157" y="246"/>
                </a:lnTo>
                <a:lnTo>
                  <a:pt x="157" y="245"/>
                </a:lnTo>
                <a:lnTo>
                  <a:pt x="153" y="245"/>
                </a:lnTo>
                <a:lnTo>
                  <a:pt x="153" y="239"/>
                </a:lnTo>
                <a:lnTo>
                  <a:pt x="153" y="236"/>
                </a:lnTo>
                <a:lnTo>
                  <a:pt x="148" y="236"/>
                </a:lnTo>
                <a:lnTo>
                  <a:pt x="148" y="233"/>
                </a:lnTo>
                <a:lnTo>
                  <a:pt x="147" y="233"/>
                </a:lnTo>
                <a:lnTo>
                  <a:pt x="142" y="233"/>
                </a:lnTo>
                <a:lnTo>
                  <a:pt x="142" y="236"/>
                </a:lnTo>
                <a:lnTo>
                  <a:pt x="147" y="236"/>
                </a:lnTo>
                <a:lnTo>
                  <a:pt x="148" y="238"/>
                </a:lnTo>
                <a:lnTo>
                  <a:pt x="147" y="238"/>
                </a:lnTo>
                <a:lnTo>
                  <a:pt x="144" y="238"/>
                </a:lnTo>
                <a:lnTo>
                  <a:pt x="144" y="240"/>
                </a:lnTo>
                <a:lnTo>
                  <a:pt x="146" y="240"/>
                </a:lnTo>
                <a:lnTo>
                  <a:pt x="147" y="240"/>
                </a:lnTo>
                <a:lnTo>
                  <a:pt x="147" y="241"/>
                </a:lnTo>
                <a:lnTo>
                  <a:pt x="142" y="241"/>
                </a:lnTo>
                <a:lnTo>
                  <a:pt x="142" y="246"/>
                </a:lnTo>
                <a:lnTo>
                  <a:pt x="141" y="246"/>
                </a:lnTo>
                <a:lnTo>
                  <a:pt x="140" y="246"/>
                </a:lnTo>
                <a:lnTo>
                  <a:pt x="139" y="244"/>
                </a:lnTo>
                <a:lnTo>
                  <a:pt x="139" y="242"/>
                </a:lnTo>
                <a:lnTo>
                  <a:pt x="136" y="238"/>
                </a:lnTo>
                <a:lnTo>
                  <a:pt x="132" y="231"/>
                </a:lnTo>
                <a:lnTo>
                  <a:pt x="142" y="231"/>
                </a:lnTo>
                <a:lnTo>
                  <a:pt x="142" y="230"/>
                </a:lnTo>
                <a:lnTo>
                  <a:pt x="144" y="230"/>
                </a:lnTo>
                <a:lnTo>
                  <a:pt x="147" y="230"/>
                </a:lnTo>
                <a:lnTo>
                  <a:pt x="147" y="231"/>
                </a:lnTo>
                <a:lnTo>
                  <a:pt x="148" y="231"/>
                </a:lnTo>
                <a:lnTo>
                  <a:pt x="148" y="230"/>
                </a:lnTo>
                <a:lnTo>
                  <a:pt x="147" y="229"/>
                </a:lnTo>
                <a:lnTo>
                  <a:pt x="148" y="229"/>
                </a:lnTo>
                <a:lnTo>
                  <a:pt x="147" y="228"/>
                </a:lnTo>
                <a:lnTo>
                  <a:pt x="145" y="222"/>
                </a:lnTo>
                <a:lnTo>
                  <a:pt x="146" y="222"/>
                </a:lnTo>
                <a:lnTo>
                  <a:pt x="145" y="222"/>
                </a:lnTo>
                <a:lnTo>
                  <a:pt x="144" y="219"/>
                </a:lnTo>
                <a:lnTo>
                  <a:pt x="144" y="217"/>
                </a:lnTo>
                <a:lnTo>
                  <a:pt x="144" y="216"/>
                </a:lnTo>
                <a:lnTo>
                  <a:pt x="142" y="215"/>
                </a:lnTo>
                <a:lnTo>
                  <a:pt x="142" y="214"/>
                </a:lnTo>
                <a:lnTo>
                  <a:pt x="144" y="214"/>
                </a:lnTo>
                <a:lnTo>
                  <a:pt x="148" y="214"/>
                </a:lnTo>
                <a:lnTo>
                  <a:pt x="148" y="212"/>
                </a:lnTo>
                <a:lnTo>
                  <a:pt x="148" y="207"/>
                </a:lnTo>
                <a:lnTo>
                  <a:pt x="147" y="207"/>
                </a:lnTo>
                <a:lnTo>
                  <a:pt x="142" y="207"/>
                </a:lnTo>
                <a:lnTo>
                  <a:pt x="139" y="207"/>
                </a:lnTo>
                <a:lnTo>
                  <a:pt x="132" y="207"/>
                </a:lnTo>
                <a:lnTo>
                  <a:pt x="132" y="199"/>
                </a:lnTo>
                <a:lnTo>
                  <a:pt x="132" y="197"/>
                </a:lnTo>
                <a:lnTo>
                  <a:pt x="132" y="187"/>
                </a:lnTo>
                <a:lnTo>
                  <a:pt x="132" y="177"/>
                </a:lnTo>
                <a:lnTo>
                  <a:pt x="141" y="177"/>
                </a:lnTo>
                <a:lnTo>
                  <a:pt x="142" y="177"/>
                </a:lnTo>
                <a:lnTo>
                  <a:pt x="153" y="177"/>
                </a:lnTo>
                <a:lnTo>
                  <a:pt x="163" y="177"/>
                </a:lnTo>
                <a:lnTo>
                  <a:pt x="163" y="174"/>
                </a:lnTo>
                <a:lnTo>
                  <a:pt x="163" y="167"/>
                </a:lnTo>
                <a:lnTo>
                  <a:pt x="163" y="165"/>
                </a:lnTo>
                <a:lnTo>
                  <a:pt x="163" y="164"/>
                </a:lnTo>
                <a:lnTo>
                  <a:pt x="163" y="163"/>
                </a:lnTo>
                <a:lnTo>
                  <a:pt x="163" y="162"/>
                </a:lnTo>
                <a:lnTo>
                  <a:pt x="163" y="161"/>
                </a:lnTo>
                <a:lnTo>
                  <a:pt x="163" y="158"/>
                </a:lnTo>
                <a:lnTo>
                  <a:pt x="163" y="157"/>
                </a:lnTo>
                <a:lnTo>
                  <a:pt x="163" y="156"/>
                </a:lnTo>
                <a:lnTo>
                  <a:pt x="163" y="155"/>
                </a:lnTo>
                <a:lnTo>
                  <a:pt x="164" y="155"/>
                </a:lnTo>
                <a:lnTo>
                  <a:pt x="165" y="155"/>
                </a:lnTo>
                <a:lnTo>
                  <a:pt x="166" y="155"/>
                </a:lnTo>
                <a:lnTo>
                  <a:pt x="167" y="155"/>
                </a:lnTo>
                <a:lnTo>
                  <a:pt x="170" y="155"/>
                </a:lnTo>
                <a:lnTo>
                  <a:pt x="171" y="155"/>
                </a:lnTo>
                <a:lnTo>
                  <a:pt x="172" y="156"/>
                </a:lnTo>
                <a:lnTo>
                  <a:pt x="174" y="158"/>
                </a:lnTo>
                <a:lnTo>
                  <a:pt x="178" y="161"/>
                </a:lnTo>
                <a:lnTo>
                  <a:pt x="181" y="164"/>
                </a:lnTo>
                <a:lnTo>
                  <a:pt x="183" y="165"/>
                </a:lnTo>
                <a:lnTo>
                  <a:pt x="183" y="166"/>
                </a:lnTo>
                <a:lnTo>
                  <a:pt x="184" y="166"/>
                </a:lnTo>
                <a:lnTo>
                  <a:pt x="185" y="166"/>
                </a:lnTo>
                <a:lnTo>
                  <a:pt x="188" y="166"/>
                </a:lnTo>
                <a:lnTo>
                  <a:pt x="190" y="166"/>
                </a:lnTo>
                <a:lnTo>
                  <a:pt x="191" y="166"/>
                </a:lnTo>
                <a:lnTo>
                  <a:pt x="193" y="166"/>
                </a:lnTo>
                <a:lnTo>
                  <a:pt x="193" y="162"/>
                </a:lnTo>
                <a:lnTo>
                  <a:pt x="193" y="157"/>
                </a:lnTo>
                <a:lnTo>
                  <a:pt x="193" y="156"/>
                </a:lnTo>
                <a:lnTo>
                  <a:pt x="193" y="146"/>
                </a:lnTo>
                <a:lnTo>
                  <a:pt x="193" y="145"/>
                </a:lnTo>
                <a:lnTo>
                  <a:pt x="195" y="145"/>
                </a:lnTo>
                <a:lnTo>
                  <a:pt x="204" y="145"/>
                </a:lnTo>
                <a:lnTo>
                  <a:pt x="204" y="146"/>
                </a:lnTo>
                <a:lnTo>
                  <a:pt x="204" y="150"/>
                </a:lnTo>
                <a:lnTo>
                  <a:pt x="204" y="157"/>
                </a:lnTo>
                <a:lnTo>
                  <a:pt x="204" y="159"/>
                </a:lnTo>
                <a:lnTo>
                  <a:pt x="204" y="162"/>
                </a:lnTo>
                <a:lnTo>
                  <a:pt x="204" y="163"/>
                </a:lnTo>
                <a:lnTo>
                  <a:pt x="204" y="166"/>
                </a:lnTo>
                <a:lnTo>
                  <a:pt x="204" y="169"/>
                </a:lnTo>
                <a:lnTo>
                  <a:pt x="204" y="172"/>
                </a:lnTo>
                <a:lnTo>
                  <a:pt x="204" y="173"/>
                </a:lnTo>
                <a:lnTo>
                  <a:pt x="204" y="174"/>
                </a:lnTo>
                <a:lnTo>
                  <a:pt x="205" y="174"/>
                </a:lnTo>
                <a:lnTo>
                  <a:pt x="218" y="174"/>
                </a:lnTo>
                <a:lnTo>
                  <a:pt x="218" y="175"/>
                </a:lnTo>
                <a:lnTo>
                  <a:pt x="218" y="177"/>
                </a:lnTo>
                <a:lnTo>
                  <a:pt x="217" y="178"/>
                </a:lnTo>
                <a:lnTo>
                  <a:pt x="216" y="178"/>
                </a:lnTo>
                <a:lnTo>
                  <a:pt x="216" y="179"/>
                </a:lnTo>
                <a:lnTo>
                  <a:pt x="216" y="180"/>
                </a:lnTo>
                <a:lnTo>
                  <a:pt x="217" y="181"/>
                </a:lnTo>
                <a:lnTo>
                  <a:pt x="218" y="181"/>
                </a:lnTo>
                <a:lnTo>
                  <a:pt x="218" y="182"/>
                </a:lnTo>
                <a:lnTo>
                  <a:pt x="221" y="183"/>
                </a:lnTo>
                <a:lnTo>
                  <a:pt x="222" y="184"/>
                </a:lnTo>
                <a:lnTo>
                  <a:pt x="223" y="186"/>
                </a:lnTo>
                <a:lnTo>
                  <a:pt x="224" y="187"/>
                </a:lnTo>
                <a:lnTo>
                  <a:pt x="224" y="188"/>
                </a:lnTo>
                <a:lnTo>
                  <a:pt x="224" y="189"/>
                </a:lnTo>
                <a:lnTo>
                  <a:pt x="225" y="191"/>
                </a:lnTo>
                <a:lnTo>
                  <a:pt x="225" y="192"/>
                </a:lnTo>
                <a:lnTo>
                  <a:pt x="226" y="194"/>
                </a:lnTo>
                <a:lnTo>
                  <a:pt x="226" y="195"/>
                </a:lnTo>
                <a:lnTo>
                  <a:pt x="227" y="197"/>
                </a:lnTo>
                <a:lnTo>
                  <a:pt x="228" y="197"/>
                </a:lnTo>
                <a:lnTo>
                  <a:pt x="239" y="197"/>
                </a:lnTo>
                <a:lnTo>
                  <a:pt x="240" y="196"/>
                </a:lnTo>
                <a:lnTo>
                  <a:pt x="241" y="196"/>
                </a:lnTo>
                <a:lnTo>
                  <a:pt x="242" y="190"/>
                </a:lnTo>
                <a:lnTo>
                  <a:pt x="244" y="181"/>
                </a:lnTo>
                <a:lnTo>
                  <a:pt x="247" y="171"/>
                </a:lnTo>
                <a:lnTo>
                  <a:pt x="247" y="170"/>
                </a:lnTo>
                <a:lnTo>
                  <a:pt x="247" y="171"/>
                </a:lnTo>
                <a:lnTo>
                  <a:pt x="248" y="171"/>
                </a:lnTo>
                <a:lnTo>
                  <a:pt x="249" y="171"/>
                </a:lnTo>
                <a:lnTo>
                  <a:pt x="250" y="171"/>
                </a:lnTo>
                <a:lnTo>
                  <a:pt x="251" y="171"/>
                </a:lnTo>
                <a:lnTo>
                  <a:pt x="251" y="170"/>
                </a:lnTo>
                <a:lnTo>
                  <a:pt x="251" y="171"/>
                </a:lnTo>
                <a:lnTo>
                  <a:pt x="252" y="171"/>
                </a:lnTo>
                <a:lnTo>
                  <a:pt x="252" y="172"/>
                </a:lnTo>
                <a:lnTo>
                  <a:pt x="253" y="172"/>
                </a:lnTo>
                <a:lnTo>
                  <a:pt x="254" y="172"/>
                </a:lnTo>
                <a:lnTo>
                  <a:pt x="256" y="172"/>
                </a:lnTo>
                <a:lnTo>
                  <a:pt x="257" y="172"/>
                </a:lnTo>
                <a:lnTo>
                  <a:pt x="259" y="173"/>
                </a:lnTo>
                <a:lnTo>
                  <a:pt x="260" y="174"/>
                </a:lnTo>
                <a:lnTo>
                  <a:pt x="261" y="174"/>
                </a:lnTo>
                <a:lnTo>
                  <a:pt x="262" y="174"/>
                </a:lnTo>
                <a:lnTo>
                  <a:pt x="262" y="175"/>
                </a:lnTo>
                <a:lnTo>
                  <a:pt x="264" y="177"/>
                </a:lnTo>
                <a:lnTo>
                  <a:pt x="265" y="177"/>
                </a:lnTo>
                <a:lnTo>
                  <a:pt x="266" y="175"/>
                </a:lnTo>
                <a:lnTo>
                  <a:pt x="266" y="174"/>
                </a:lnTo>
                <a:lnTo>
                  <a:pt x="266" y="173"/>
                </a:lnTo>
                <a:lnTo>
                  <a:pt x="266" y="172"/>
                </a:lnTo>
                <a:lnTo>
                  <a:pt x="266" y="165"/>
                </a:lnTo>
                <a:lnTo>
                  <a:pt x="264" y="165"/>
                </a:lnTo>
                <a:lnTo>
                  <a:pt x="262" y="165"/>
                </a:lnTo>
                <a:lnTo>
                  <a:pt x="261" y="165"/>
                </a:lnTo>
                <a:lnTo>
                  <a:pt x="261" y="162"/>
                </a:lnTo>
                <a:lnTo>
                  <a:pt x="261" y="157"/>
                </a:lnTo>
                <a:lnTo>
                  <a:pt x="261" y="156"/>
                </a:lnTo>
                <a:lnTo>
                  <a:pt x="261" y="155"/>
                </a:lnTo>
                <a:lnTo>
                  <a:pt x="261" y="154"/>
                </a:lnTo>
                <a:lnTo>
                  <a:pt x="261" y="150"/>
                </a:lnTo>
                <a:lnTo>
                  <a:pt x="261" y="149"/>
                </a:lnTo>
                <a:lnTo>
                  <a:pt x="261" y="148"/>
                </a:lnTo>
                <a:lnTo>
                  <a:pt x="261" y="147"/>
                </a:lnTo>
                <a:lnTo>
                  <a:pt x="261" y="145"/>
                </a:lnTo>
                <a:lnTo>
                  <a:pt x="261" y="144"/>
                </a:lnTo>
                <a:lnTo>
                  <a:pt x="261" y="142"/>
                </a:lnTo>
                <a:lnTo>
                  <a:pt x="261" y="141"/>
                </a:lnTo>
                <a:lnTo>
                  <a:pt x="261" y="140"/>
                </a:lnTo>
                <a:lnTo>
                  <a:pt x="261" y="139"/>
                </a:lnTo>
                <a:lnTo>
                  <a:pt x="261" y="138"/>
                </a:lnTo>
                <a:lnTo>
                  <a:pt x="261" y="137"/>
                </a:lnTo>
                <a:lnTo>
                  <a:pt x="261" y="136"/>
                </a:lnTo>
                <a:lnTo>
                  <a:pt x="261" y="132"/>
                </a:lnTo>
                <a:lnTo>
                  <a:pt x="261" y="131"/>
                </a:lnTo>
                <a:lnTo>
                  <a:pt x="261" y="129"/>
                </a:lnTo>
                <a:lnTo>
                  <a:pt x="261" y="127"/>
                </a:lnTo>
                <a:lnTo>
                  <a:pt x="261" y="124"/>
                </a:lnTo>
                <a:lnTo>
                  <a:pt x="264" y="124"/>
                </a:lnTo>
                <a:lnTo>
                  <a:pt x="265" y="124"/>
                </a:lnTo>
                <a:lnTo>
                  <a:pt x="266" y="124"/>
                </a:lnTo>
                <a:lnTo>
                  <a:pt x="267" y="124"/>
                </a:lnTo>
                <a:lnTo>
                  <a:pt x="268" y="124"/>
                </a:lnTo>
                <a:lnTo>
                  <a:pt x="271" y="124"/>
                </a:lnTo>
                <a:lnTo>
                  <a:pt x="277" y="124"/>
                </a:lnTo>
                <a:lnTo>
                  <a:pt x="282" y="124"/>
                </a:lnTo>
                <a:lnTo>
                  <a:pt x="283" y="124"/>
                </a:lnTo>
                <a:lnTo>
                  <a:pt x="286" y="124"/>
                </a:lnTo>
                <a:lnTo>
                  <a:pt x="288" y="124"/>
                </a:lnTo>
                <a:lnTo>
                  <a:pt x="292" y="123"/>
                </a:lnTo>
                <a:lnTo>
                  <a:pt x="292" y="128"/>
                </a:lnTo>
                <a:lnTo>
                  <a:pt x="292" y="129"/>
                </a:lnTo>
                <a:lnTo>
                  <a:pt x="292" y="130"/>
                </a:lnTo>
                <a:lnTo>
                  <a:pt x="292" y="131"/>
                </a:lnTo>
                <a:lnTo>
                  <a:pt x="292" y="132"/>
                </a:lnTo>
                <a:lnTo>
                  <a:pt x="292" y="133"/>
                </a:lnTo>
                <a:lnTo>
                  <a:pt x="292" y="136"/>
                </a:lnTo>
                <a:lnTo>
                  <a:pt x="294" y="136"/>
                </a:lnTo>
                <a:lnTo>
                  <a:pt x="302" y="136"/>
                </a:lnTo>
                <a:lnTo>
                  <a:pt x="302" y="140"/>
                </a:lnTo>
                <a:lnTo>
                  <a:pt x="302" y="150"/>
                </a:lnTo>
                <a:lnTo>
                  <a:pt x="318" y="136"/>
                </a:lnTo>
                <a:lnTo>
                  <a:pt x="320" y="133"/>
                </a:lnTo>
                <a:lnTo>
                  <a:pt x="321" y="132"/>
                </a:lnTo>
                <a:lnTo>
                  <a:pt x="322" y="131"/>
                </a:lnTo>
                <a:lnTo>
                  <a:pt x="329" y="125"/>
                </a:lnTo>
                <a:lnTo>
                  <a:pt x="330" y="123"/>
                </a:lnTo>
                <a:lnTo>
                  <a:pt x="331" y="122"/>
                </a:lnTo>
                <a:lnTo>
                  <a:pt x="333" y="122"/>
                </a:lnTo>
                <a:lnTo>
                  <a:pt x="337" y="119"/>
                </a:lnTo>
                <a:lnTo>
                  <a:pt x="338" y="116"/>
                </a:lnTo>
                <a:lnTo>
                  <a:pt x="344" y="112"/>
                </a:lnTo>
                <a:lnTo>
                  <a:pt x="344" y="111"/>
                </a:lnTo>
                <a:lnTo>
                  <a:pt x="343" y="107"/>
                </a:lnTo>
                <a:lnTo>
                  <a:pt x="343" y="106"/>
                </a:lnTo>
                <a:lnTo>
                  <a:pt x="347" y="103"/>
                </a:lnTo>
                <a:lnTo>
                  <a:pt x="348" y="102"/>
                </a:lnTo>
                <a:lnTo>
                  <a:pt x="348" y="99"/>
                </a:lnTo>
                <a:lnTo>
                  <a:pt x="353" y="99"/>
                </a:lnTo>
                <a:lnTo>
                  <a:pt x="361" y="95"/>
                </a:lnTo>
                <a:lnTo>
                  <a:pt x="363" y="91"/>
                </a:lnTo>
                <a:lnTo>
                  <a:pt x="369" y="91"/>
                </a:lnTo>
                <a:lnTo>
                  <a:pt x="370" y="90"/>
                </a:lnTo>
                <a:lnTo>
                  <a:pt x="371" y="89"/>
                </a:lnTo>
                <a:lnTo>
                  <a:pt x="373" y="88"/>
                </a:lnTo>
                <a:lnTo>
                  <a:pt x="372" y="88"/>
                </a:lnTo>
                <a:lnTo>
                  <a:pt x="369" y="88"/>
                </a:lnTo>
                <a:lnTo>
                  <a:pt x="360" y="88"/>
                </a:lnTo>
                <a:lnTo>
                  <a:pt x="357" y="85"/>
                </a:lnTo>
                <a:lnTo>
                  <a:pt x="357" y="82"/>
                </a:lnTo>
                <a:lnTo>
                  <a:pt x="357" y="79"/>
                </a:lnTo>
                <a:lnTo>
                  <a:pt x="357" y="78"/>
                </a:lnTo>
                <a:lnTo>
                  <a:pt x="357" y="72"/>
                </a:lnTo>
                <a:lnTo>
                  <a:pt x="359" y="72"/>
                </a:lnTo>
                <a:lnTo>
                  <a:pt x="373" y="72"/>
                </a:lnTo>
                <a:lnTo>
                  <a:pt x="383" y="72"/>
                </a:lnTo>
                <a:lnTo>
                  <a:pt x="387" y="72"/>
                </a:lnTo>
                <a:lnTo>
                  <a:pt x="394" y="72"/>
                </a:lnTo>
                <a:lnTo>
                  <a:pt x="394" y="67"/>
                </a:lnTo>
                <a:lnTo>
                  <a:pt x="394" y="64"/>
                </a:lnTo>
                <a:lnTo>
                  <a:pt x="394" y="61"/>
                </a:lnTo>
                <a:lnTo>
                  <a:pt x="394" y="57"/>
                </a:lnTo>
                <a:lnTo>
                  <a:pt x="394" y="55"/>
                </a:lnTo>
                <a:lnTo>
                  <a:pt x="394" y="53"/>
                </a:lnTo>
                <a:lnTo>
                  <a:pt x="395" y="53"/>
                </a:lnTo>
                <a:lnTo>
                  <a:pt x="397" y="53"/>
                </a:lnTo>
                <a:lnTo>
                  <a:pt x="397" y="54"/>
                </a:lnTo>
                <a:lnTo>
                  <a:pt x="402" y="54"/>
                </a:lnTo>
                <a:lnTo>
                  <a:pt x="402" y="53"/>
                </a:lnTo>
                <a:lnTo>
                  <a:pt x="403" y="53"/>
                </a:lnTo>
                <a:lnTo>
                  <a:pt x="406" y="53"/>
                </a:lnTo>
                <a:lnTo>
                  <a:pt x="406" y="52"/>
                </a:lnTo>
                <a:lnTo>
                  <a:pt x="406" y="45"/>
                </a:lnTo>
                <a:lnTo>
                  <a:pt x="404" y="44"/>
                </a:lnTo>
                <a:lnTo>
                  <a:pt x="402" y="42"/>
                </a:lnTo>
                <a:lnTo>
                  <a:pt x="400" y="42"/>
                </a:lnTo>
                <a:lnTo>
                  <a:pt x="399" y="41"/>
                </a:lnTo>
                <a:lnTo>
                  <a:pt x="394" y="41"/>
                </a:lnTo>
                <a:lnTo>
                  <a:pt x="394" y="40"/>
                </a:lnTo>
                <a:lnTo>
                  <a:pt x="394" y="31"/>
                </a:lnTo>
                <a:lnTo>
                  <a:pt x="383" y="31"/>
                </a:lnTo>
                <a:lnTo>
                  <a:pt x="383" y="27"/>
                </a:lnTo>
                <a:lnTo>
                  <a:pt x="382" y="25"/>
                </a:lnTo>
                <a:lnTo>
                  <a:pt x="382" y="21"/>
                </a:lnTo>
                <a:lnTo>
                  <a:pt x="382" y="20"/>
                </a:lnTo>
                <a:lnTo>
                  <a:pt x="382" y="19"/>
                </a:lnTo>
                <a:lnTo>
                  <a:pt x="382" y="11"/>
                </a:lnTo>
                <a:lnTo>
                  <a:pt x="374" y="11"/>
                </a:lnTo>
                <a:lnTo>
                  <a:pt x="373" y="11"/>
                </a:lnTo>
                <a:lnTo>
                  <a:pt x="373" y="7"/>
                </a:lnTo>
                <a:lnTo>
                  <a:pt x="373" y="5"/>
                </a:lnTo>
                <a:lnTo>
                  <a:pt x="373" y="3"/>
                </a:lnTo>
                <a:lnTo>
                  <a:pt x="373" y="2"/>
                </a:lnTo>
                <a:lnTo>
                  <a:pt x="372" y="2"/>
                </a:lnTo>
                <a:lnTo>
                  <a:pt x="372" y="0"/>
                </a:lnTo>
                <a:lnTo>
                  <a:pt x="373" y="0"/>
                </a:lnTo>
                <a:lnTo>
                  <a:pt x="382" y="0"/>
                </a:lnTo>
                <a:lnTo>
                  <a:pt x="382" y="2"/>
                </a:lnTo>
                <a:lnTo>
                  <a:pt x="383" y="2"/>
                </a:lnTo>
                <a:lnTo>
                  <a:pt x="393" y="2"/>
                </a:lnTo>
                <a:lnTo>
                  <a:pt x="411" y="2"/>
                </a:lnTo>
                <a:lnTo>
                  <a:pt x="412" y="2"/>
                </a:lnTo>
                <a:lnTo>
                  <a:pt x="413" y="2"/>
                </a:lnTo>
                <a:lnTo>
                  <a:pt x="414" y="2"/>
                </a:lnTo>
                <a:lnTo>
                  <a:pt x="415" y="2"/>
                </a:lnTo>
                <a:lnTo>
                  <a:pt x="416" y="2"/>
                </a:lnTo>
                <a:lnTo>
                  <a:pt x="419" y="2"/>
                </a:lnTo>
                <a:lnTo>
                  <a:pt x="420" y="2"/>
                </a:lnTo>
                <a:lnTo>
                  <a:pt x="423" y="2"/>
                </a:lnTo>
                <a:lnTo>
                  <a:pt x="424" y="2"/>
                </a:lnTo>
                <a:lnTo>
                  <a:pt x="425" y="2"/>
                </a:lnTo>
                <a:lnTo>
                  <a:pt x="430" y="2"/>
                </a:lnTo>
                <a:lnTo>
                  <a:pt x="431" y="2"/>
                </a:lnTo>
                <a:lnTo>
                  <a:pt x="432" y="2"/>
                </a:lnTo>
                <a:lnTo>
                  <a:pt x="433" y="2"/>
                </a:lnTo>
                <a:lnTo>
                  <a:pt x="433" y="18"/>
                </a:lnTo>
                <a:lnTo>
                  <a:pt x="434" y="25"/>
                </a:lnTo>
                <a:lnTo>
                  <a:pt x="434" y="28"/>
                </a:lnTo>
                <a:lnTo>
                  <a:pt x="434" y="31"/>
                </a:lnTo>
                <a:lnTo>
                  <a:pt x="443" y="31"/>
                </a:lnTo>
                <a:lnTo>
                  <a:pt x="446" y="31"/>
                </a:lnTo>
                <a:lnTo>
                  <a:pt x="454" y="31"/>
                </a:lnTo>
                <a:lnTo>
                  <a:pt x="455" y="31"/>
                </a:lnTo>
                <a:lnTo>
                  <a:pt x="456" y="31"/>
                </a:lnTo>
                <a:lnTo>
                  <a:pt x="457" y="31"/>
                </a:lnTo>
                <a:lnTo>
                  <a:pt x="458" y="31"/>
                </a:lnTo>
                <a:lnTo>
                  <a:pt x="463" y="31"/>
                </a:lnTo>
                <a:lnTo>
                  <a:pt x="464" y="31"/>
                </a:lnTo>
                <a:lnTo>
                  <a:pt x="464" y="32"/>
                </a:lnTo>
                <a:lnTo>
                  <a:pt x="464" y="36"/>
                </a:lnTo>
                <a:lnTo>
                  <a:pt x="464" y="41"/>
                </a:lnTo>
                <a:lnTo>
                  <a:pt x="464" y="44"/>
                </a:lnTo>
                <a:lnTo>
                  <a:pt x="465" y="44"/>
                </a:lnTo>
                <a:lnTo>
                  <a:pt x="465" y="48"/>
                </a:lnTo>
                <a:lnTo>
                  <a:pt x="464" y="48"/>
                </a:lnTo>
                <a:lnTo>
                  <a:pt x="464" y="49"/>
                </a:lnTo>
                <a:lnTo>
                  <a:pt x="463" y="49"/>
                </a:lnTo>
                <a:lnTo>
                  <a:pt x="462" y="49"/>
                </a:lnTo>
                <a:lnTo>
                  <a:pt x="460" y="50"/>
                </a:lnTo>
                <a:lnTo>
                  <a:pt x="459" y="50"/>
                </a:lnTo>
                <a:lnTo>
                  <a:pt x="458" y="50"/>
                </a:lnTo>
                <a:lnTo>
                  <a:pt x="456" y="50"/>
                </a:lnTo>
                <a:lnTo>
                  <a:pt x="433" y="54"/>
                </a:lnTo>
                <a:lnTo>
                  <a:pt x="433" y="53"/>
                </a:lnTo>
                <a:lnTo>
                  <a:pt x="433" y="52"/>
                </a:lnTo>
                <a:lnTo>
                  <a:pt x="433" y="49"/>
                </a:lnTo>
                <a:lnTo>
                  <a:pt x="433" y="48"/>
                </a:lnTo>
                <a:lnTo>
                  <a:pt x="430" y="48"/>
                </a:lnTo>
                <a:lnTo>
                  <a:pt x="430" y="54"/>
                </a:lnTo>
                <a:lnTo>
                  <a:pt x="429" y="54"/>
                </a:lnTo>
                <a:lnTo>
                  <a:pt x="428" y="55"/>
                </a:lnTo>
                <a:lnTo>
                  <a:pt x="426" y="55"/>
                </a:lnTo>
                <a:lnTo>
                  <a:pt x="426" y="54"/>
                </a:lnTo>
                <a:lnTo>
                  <a:pt x="426" y="53"/>
                </a:lnTo>
                <a:lnTo>
                  <a:pt x="425" y="53"/>
                </a:lnTo>
                <a:lnTo>
                  <a:pt x="425" y="55"/>
                </a:lnTo>
                <a:lnTo>
                  <a:pt x="426" y="55"/>
                </a:lnTo>
                <a:lnTo>
                  <a:pt x="428" y="55"/>
                </a:lnTo>
                <a:lnTo>
                  <a:pt x="431" y="54"/>
                </a:lnTo>
                <a:lnTo>
                  <a:pt x="432" y="54"/>
                </a:lnTo>
                <a:lnTo>
                  <a:pt x="433" y="54"/>
                </a:lnTo>
                <a:lnTo>
                  <a:pt x="434" y="54"/>
                </a:lnTo>
                <a:lnTo>
                  <a:pt x="433" y="56"/>
                </a:lnTo>
                <a:lnTo>
                  <a:pt x="432" y="56"/>
                </a:lnTo>
                <a:lnTo>
                  <a:pt x="432" y="57"/>
                </a:lnTo>
                <a:lnTo>
                  <a:pt x="431" y="57"/>
                </a:lnTo>
                <a:lnTo>
                  <a:pt x="430" y="57"/>
                </a:lnTo>
                <a:lnTo>
                  <a:pt x="430" y="60"/>
                </a:lnTo>
                <a:lnTo>
                  <a:pt x="431" y="61"/>
                </a:lnTo>
                <a:lnTo>
                  <a:pt x="432" y="63"/>
                </a:lnTo>
                <a:lnTo>
                  <a:pt x="432" y="64"/>
                </a:lnTo>
                <a:lnTo>
                  <a:pt x="426" y="65"/>
                </a:lnTo>
                <a:lnTo>
                  <a:pt x="425" y="66"/>
                </a:lnTo>
                <a:lnTo>
                  <a:pt x="417" y="69"/>
                </a:lnTo>
                <a:lnTo>
                  <a:pt x="415" y="69"/>
                </a:lnTo>
                <a:lnTo>
                  <a:pt x="414" y="70"/>
                </a:lnTo>
                <a:lnTo>
                  <a:pt x="414" y="71"/>
                </a:lnTo>
                <a:lnTo>
                  <a:pt x="414" y="79"/>
                </a:lnTo>
                <a:lnTo>
                  <a:pt x="414" y="81"/>
                </a:lnTo>
                <a:lnTo>
                  <a:pt x="423" y="79"/>
                </a:lnTo>
                <a:lnTo>
                  <a:pt x="423" y="80"/>
                </a:lnTo>
                <a:lnTo>
                  <a:pt x="426" y="79"/>
                </a:lnTo>
                <a:lnTo>
                  <a:pt x="426" y="78"/>
                </a:lnTo>
                <a:lnTo>
                  <a:pt x="433" y="75"/>
                </a:lnTo>
                <a:lnTo>
                  <a:pt x="434" y="75"/>
                </a:lnTo>
                <a:lnTo>
                  <a:pt x="445" y="72"/>
                </a:lnTo>
                <a:lnTo>
                  <a:pt x="445" y="61"/>
                </a:lnTo>
                <a:lnTo>
                  <a:pt x="446" y="61"/>
                </a:lnTo>
                <a:lnTo>
                  <a:pt x="451" y="58"/>
                </a:lnTo>
                <a:lnTo>
                  <a:pt x="452" y="58"/>
                </a:lnTo>
                <a:lnTo>
                  <a:pt x="454" y="58"/>
                </a:lnTo>
                <a:lnTo>
                  <a:pt x="455" y="57"/>
                </a:lnTo>
                <a:lnTo>
                  <a:pt x="454" y="62"/>
                </a:lnTo>
                <a:lnTo>
                  <a:pt x="455" y="62"/>
                </a:lnTo>
                <a:lnTo>
                  <a:pt x="458" y="62"/>
                </a:lnTo>
                <a:lnTo>
                  <a:pt x="460" y="62"/>
                </a:lnTo>
                <a:lnTo>
                  <a:pt x="464" y="62"/>
                </a:lnTo>
                <a:lnTo>
                  <a:pt x="464" y="55"/>
                </a:lnTo>
                <a:lnTo>
                  <a:pt x="465" y="55"/>
                </a:lnTo>
                <a:lnTo>
                  <a:pt x="465" y="54"/>
                </a:lnTo>
                <a:lnTo>
                  <a:pt x="466" y="54"/>
                </a:lnTo>
                <a:lnTo>
                  <a:pt x="467" y="54"/>
                </a:lnTo>
                <a:lnTo>
                  <a:pt x="468" y="53"/>
                </a:lnTo>
                <a:lnTo>
                  <a:pt x="469" y="53"/>
                </a:lnTo>
                <a:lnTo>
                  <a:pt x="471" y="53"/>
                </a:lnTo>
                <a:lnTo>
                  <a:pt x="484" y="52"/>
                </a:lnTo>
                <a:lnTo>
                  <a:pt x="485" y="52"/>
                </a:lnTo>
                <a:lnTo>
                  <a:pt x="485" y="50"/>
                </a:lnTo>
                <a:lnTo>
                  <a:pt x="485" y="47"/>
                </a:lnTo>
                <a:lnTo>
                  <a:pt x="485" y="45"/>
                </a:lnTo>
                <a:lnTo>
                  <a:pt x="485" y="44"/>
                </a:lnTo>
                <a:lnTo>
                  <a:pt x="485" y="41"/>
                </a:lnTo>
                <a:lnTo>
                  <a:pt x="493" y="41"/>
                </a:lnTo>
                <a:lnTo>
                  <a:pt x="495" y="41"/>
                </a:lnTo>
                <a:lnTo>
                  <a:pt x="498" y="41"/>
                </a:lnTo>
                <a:lnTo>
                  <a:pt x="500" y="41"/>
                </a:lnTo>
                <a:lnTo>
                  <a:pt x="500" y="42"/>
                </a:lnTo>
                <a:lnTo>
                  <a:pt x="500" y="50"/>
                </a:lnTo>
                <a:lnTo>
                  <a:pt x="502" y="50"/>
                </a:lnTo>
                <a:lnTo>
                  <a:pt x="502" y="52"/>
                </a:lnTo>
                <a:lnTo>
                  <a:pt x="501" y="53"/>
                </a:lnTo>
                <a:lnTo>
                  <a:pt x="500" y="54"/>
                </a:lnTo>
                <a:lnTo>
                  <a:pt x="500" y="55"/>
                </a:lnTo>
                <a:lnTo>
                  <a:pt x="500" y="56"/>
                </a:lnTo>
                <a:lnTo>
                  <a:pt x="500" y="57"/>
                </a:lnTo>
                <a:lnTo>
                  <a:pt x="504" y="56"/>
                </a:lnTo>
                <a:lnTo>
                  <a:pt x="511" y="55"/>
                </a:lnTo>
                <a:lnTo>
                  <a:pt x="512" y="54"/>
                </a:lnTo>
                <a:lnTo>
                  <a:pt x="515" y="54"/>
                </a:lnTo>
                <a:lnTo>
                  <a:pt x="517" y="54"/>
                </a:lnTo>
                <a:lnTo>
                  <a:pt x="519" y="53"/>
                </a:lnTo>
                <a:lnTo>
                  <a:pt x="520" y="53"/>
                </a:lnTo>
                <a:lnTo>
                  <a:pt x="521" y="53"/>
                </a:lnTo>
                <a:lnTo>
                  <a:pt x="523" y="52"/>
                </a:lnTo>
                <a:lnTo>
                  <a:pt x="525" y="52"/>
                </a:lnTo>
                <a:lnTo>
                  <a:pt x="527" y="52"/>
                </a:lnTo>
                <a:lnTo>
                  <a:pt x="528" y="52"/>
                </a:lnTo>
                <a:lnTo>
                  <a:pt x="529" y="52"/>
                </a:lnTo>
                <a:lnTo>
                  <a:pt x="537" y="52"/>
                </a:lnTo>
                <a:lnTo>
                  <a:pt x="538" y="53"/>
                </a:lnTo>
                <a:lnTo>
                  <a:pt x="538" y="74"/>
                </a:lnTo>
                <a:lnTo>
                  <a:pt x="538" y="81"/>
                </a:lnTo>
                <a:lnTo>
                  <a:pt x="538" y="87"/>
                </a:lnTo>
                <a:lnTo>
                  <a:pt x="538" y="97"/>
                </a:lnTo>
                <a:lnTo>
                  <a:pt x="538" y="102"/>
                </a:lnTo>
                <a:lnTo>
                  <a:pt x="538" y="103"/>
                </a:lnTo>
                <a:lnTo>
                  <a:pt x="538" y="104"/>
                </a:lnTo>
                <a:lnTo>
                  <a:pt x="538" y="106"/>
                </a:lnTo>
                <a:lnTo>
                  <a:pt x="538" y="111"/>
                </a:lnTo>
                <a:lnTo>
                  <a:pt x="538" y="114"/>
                </a:lnTo>
                <a:lnTo>
                  <a:pt x="538" y="115"/>
                </a:lnTo>
                <a:lnTo>
                  <a:pt x="538" y="117"/>
                </a:lnTo>
                <a:lnTo>
                  <a:pt x="538" y="144"/>
                </a:lnTo>
                <a:lnTo>
                  <a:pt x="538" y="150"/>
                </a:lnTo>
                <a:lnTo>
                  <a:pt x="538" y="153"/>
                </a:lnTo>
                <a:lnTo>
                  <a:pt x="538" y="162"/>
                </a:lnTo>
                <a:lnTo>
                  <a:pt x="538" y="163"/>
                </a:lnTo>
                <a:lnTo>
                  <a:pt x="538" y="164"/>
                </a:lnTo>
                <a:lnTo>
                  <a:pt x="536" y="164"/>
                </a:lnTo>
                <a:lnTo>
                  <a:pt x="534" y="164"/>
                </a:lnTo>
                <a:lnTo>
                  <a:pt x="526" y="164"/>
                </a:lnTo>
                <a:lnTo>
                  <a:pt x="520" y="164"/>
                </a:lnTo>
                <a:lnTo>
                  <a:pt x="518" y="164"/>
                </a:lnTo>
                <a:lnTo>
                  <a:pt x="516" y="164"/>
                </a:lnTo>
                <a:lnTo>
                  <a:pt x="515" y="164"/>
                </a:lnTo>
                <a:lnTo>
                  <a:pt x="514" y="165"/>
                </a:lnTo>
                <a:lnTo>
                  <a:pt x="511" y="166"/>
                </a:lnTo>
                <a:lnTo>
                  <a:pt x="508" y="167"/>
                </a:lnTo>
                <a:lnTo>
                  <a:pt x="503" y="170"/>
                </a:lnTo>
                <a:lnTo>
                  <a:pt x="499" y="172"/>
                </a:lnTo>
                <a:lnTo>
                  <a:pt x="495" y="174"/>
                </a:lnTo>
                <a:lnTo>
                  <a:pt x="494" y="174"/>
                </a:lnTo>
                <a:lnTo>
                  <a:pt x="492" y="174"/>
                </a:lnTo>
                <a:lnTo>
                  <a:pt x="475" y="174"/>
                </a:lnTo>
                <a:lnTo>
                  <a:pt x="475" y="171"/>
                </a:lnTo>
                <a:lnTo>
                  <a:pt x="475" y="165"/>
                </a:lnTo>
                <a:lnTo>
                  <a:pt x="475" y="164"/>
                </a:lnTo>
                <a:lnTo>
                  <a:pt x="459" y="164"/>
                </a:lnTo>
                <a:lnTo>
                  <a:pt x="459" y="165"/>
                </a:lnTo>
                <a:lnTo>
                  <a:pt x="458" y="167"/>
                </a:lnTo>
                <a:lnTo>
                  <a:pt x="457" y="195"/>
                </a:lnTo>
                <a:lnTo>
                  <a:pt x="456" y="196"/>
                </a:lnTo>
                <a:lnTo>
                  <a:pt x="454" y="196"/>
                </a:lnTo>
                <a:lnTo>
                  <a:pt x="454" y="195"/>
                </a:lnTo>
                <a:lnTo>
                  <a:pt x="455" y="171"/>
                </a:lnTo>
                <a:lnTo>
                  <a:pt x="454" y="171"/>
                </a:lnTo>
                <a:lnTo>
                  <a:pt x="437" y="171"/>
                </a:lnTo>
                <a:lnTo>
                  <a:pt x="437" y="164"/>
                </a:lnTo>
                <a:lnTo>
                  <a:pt x="435" y="164"/>
                </a:lnTo>
                <a:lnTo>
                  <a:pt x="434" y="164"/>
                </a:lnTo>
                <a:lnTo>
                  <a:pt x="411" y="164"/>
                </a:lnTo>
                <a:lnTo>
                  <a:pt x="405" y="164"/>
                </a:lnTo>
                <a:lnTo>
                  <a:pt x="404" y="164"/>
                </a:lnTo>
                <a:lnTo>
                  <a:pt x="404" y="165"/>
                </a:lnTo>
                <a:lnTo>
                  <a:pt x="404" y="167"/>
                </a:lnTo>
                <a:lnTo>
                  <a:pt x="404" y="169"/>
                </a:lnTo>
                <a:lnTo>
                  <a:pt x="404" y="172"/>
                </a:lnTo>
                <a:lnTo>
                  <a:pt x="404" y="177"/>
                </a:lnTo>
                <a:lnTo>
                  <a:pt x="404" y="181"/>
                </a:lnTo>
                <a:lnTo>
                  <a:pt x="404" y="184"/>
                </a:lnTo>
                <a:lnTo>
                  <a:pt x="400" y="184"/>
                </a:lnTo>
                <a:lnTo>
                  <a:pt x="373" y="184"/>
                </a:lnTo>
                <a:lnTo>
                  <a:pt x="373" y="182"/>
                </a:lnTo>
                <a:lnTo>
                  <a:pt x="370" y="182"/>
                </a:lnTo>
                <a:lnTo>
                  <a:pt x="368" y="182"/>
                </a:lnTo>
                <a:lnTo>
                  <a:pt x="368" y="184"/>
                </a:lnTo>
                <a:lnTo>
                  <a:pt x="366" y="184"/>
                </a:lnTo>
                <a:lnTo>
                  <a:pt x="368" y="184"/>
                </a:lnTo>
                <a:lnTo>
                  <a:pt x="368" y="186"/>
                </a:lnTo>
                <a:lnTo>
                  <a:pt x="368" y="188"/>
                </a:lnTo>
                <a:lnTo>
                  <a:pt x="368" y="189"/>
                </a:lnTo>
                <a:lnTo>
                  <a:pt x="366" y="189"/>
                </a:lnTo>
                <a:lnTo>
                  <a:pt x="363" y="189"/>
                </a:lnTo>
                <a:lnTo>
                  <a:pt x="363" y="190"/>
                </a:lnTo>
                <a:lnTo>
                  <a:pt x="363" y="192"/>
                </a:lnTo>
                <a:lnTo>
                  <a:pt x="362" y="192"/>
                </a:lnTo>
                <a:lnTo>
                  <a:pt x="355" y="188"/>
                </a:lnTo>
                <a:lnTo>
                  <a:pt x="354" y="187"/>
                </a:lnTo>
                <a:lnTo>
                  <a:pt x="353" y="187"/>
                </a:lnTo>
                <a:lnTo>
                  <a:pt x="352" y="187"/>
                </a:lnTo>
                <a:lnTo>
                  <a:pt x="351" y="187"/>
                </a:lnTo>
                <a:lnTo>
                  <a:pt x="343" y="189"/>
                </a:lnTo>
                <a:lnTo>
                  <a:pt x="343" y="190"/>
                </a:lnTo>
                <a:lnTo>
                  <a:pt x="342" y="190"/>
                </a:lnTo>
                <a:lnTo>
                  <a:pt x="345" y="192"/>
                </a:lnTo>
                <a:lnTo>
                  <a:pt x="344" y="192"/>
                </a:lnTo>
                <a:lnTo>
                  <a:pt x="343" y="192"/>
                </a:lnTo>
                <a:lnTo>
                  <a:pt x="343" y="194"/>
                </a:lnTo>
                <a:lnTo>
                  <a:pt x="343" y="196"/>
                </a:lnTo>
                <a:lnTo>
                  <a:pt x="343" y="198"/>
                </a:lnTo>
                <a:lnTo>
                  <a:pt x="343" y="199"/>
                </a:lnTo>
                <a:lnTo>
                  <a:pt x="343" y="201"/>
                </a:lnTo>
                <a:lnTo>
                  <a:pt x="343" y="203"/>
                </a:lnTo>
                <a:lnTo>
                  <a:pt x="343" y="205"/>
                </a:lnTo>
                <a:lnTo>
                  <a:pt x="343" y="211"/>
                </a:lnTo>
                <a:lnTo>
                  <a:pt x="338" y="211"/>
                </a:lnTo>
                <a:lnTo>
                  <a:pt x="333" y="211"/>
                </a:lnTo>
                <a:lnTo>
                  <a:pt x="333" y="212"/>
                </a:lnTo>
                <a:lnTo>
                  <a:pt x="333" y="214"/>
                </a:lnTo>
                <a:lnTo>
                  <a:pt x="333" y="215"/>
                </a:lnTo>
                <a:lnTo>
                  <a:pt x="333" y="216"/>
                </a:lnTo>
                <a:lnTo>
                  <a:pt x="333" y="219"/>
                </a:lnTo>
                <a:lnTo>
                  <a:pt x="333" y="222"/>
                </a:lnTo>
                <a:lnTo>
                  <a:pt x="333" y="225"/>
                </a:lnTo>
                <a:lnTo>
                  <a:pt x="333" y="226"/>
                </a:lnTo>
                <a:lnTo>
                  <a:pt x="334" y="226"/>
                </a:lnTo>
                <a:lnTo>
                  <a:pt x="335" y="226"/>
                </a:lnTo>
                <a:lnTo>
                  <a:pt x="336" y="226"/>
                </a:lnTo>
                <a:lnTo>
                  <a:pt x="337" y="226"/>
                </a:lnTo>
                <a:lnTo>
                  <a:pt x="338" y="226"/>
                </a:lnTo>
                <a:lnTo>
                  <a:pt x="340" y="226"/>
                </a:lnTo>
                <a:lnTo>
                  <a:pt x="348" y="225"/>
                </a:lnTo>
                <a:lnTo>
                  <a:pt x="350" y="225"/>
                </a:lnTo>
                <a:lnTo>
                  <a:pt x="353" y="226"/>
                </a:lnTo>
                <a:lnTo>
                  <a:pt x="353" y="228"/>
                </a:lnTo>
                <a:lnTo>
                  <a:pt x="352" y="230"/>
                </a:lnTo>
                <a:lnTo>
                  <a:pt x="352" y="237"/>
                </a:lnTo>
                <a:lnTo>
                  <a:pt x="353" y="237"/>
                </a:lnTo>
                <a:lnTo>
                  <a:pt x="354" y="237"/>
                </a:lnTo>
                <a:lnTo>
                  <a:pt x="355" y="237"/>
                </a:lnTo>
                <a:lnTo>
                  <a:pt x="356" y="237"/>
                </a:lnTo>
                <a:lnTo>
                  <a:pt x="357" y="237"/>
                </a:lnTo>
                <a:lnTo>
                  <a:pt x="357" y="238"/>
                </a:lnTo>
                <a:lnTo>
                  <a:pt x="357" y="241"/>
                </a:lnTo>
                <a:lnTo>
                  <a:pt x="357" y="245"/>
                </a:lnTo>
                <a:lnTo>
                  <a:pt x="357" y="248"/>
                </a:lnTo>
                <a:lnTo>
                  <a:pt x="356" y="248"/>
                </a:lnTo>
                <a:lnTo>
                  <a:pt x="356" y="250"/>
                </a:lnTo>
                <a:lnTo>
                  <a:pt x="356" y="251"/>
                </a:lnTo>
                <a:lnTo>
                  <a:pt x="356" y="253"/>
                </a:lnTo>
                <a:lnTo>
                  <a:pt x="356" y="254"/>
                </a:lnTo>
                <a:lnTo>
                  <a:pt x="356" y="258"/>
                </a:lnTo>
                <a:lnTo>
                  <a:pt x="366" y="258"/>
                </a:lnTo>
                <a:lnTo>
                  <a:pt x="366" y="278"/>
                </a:lnTo>
                <a:lnTo>
                  <a:pt x="366" y="282"/>
                </a:lnTo>
                <a:lnTo>
                  <a:pt x="365" y="282"/>
                </a:lnTo>
                <a:lnTo>
                  <a:pt x="365" y="284"/>
                </a:lnTo>
                <a:lnTo>
                  <a:pt x="356" y="284"/>
                </a:lnTo>
                <a:lnTo>
                  <a:pt x="356" y="289"/>
                </a:lnTo>
                <a:lnTo>
                  <a:pt x="355" y="289"/>
                </a:lnTo>
                <a:lnTo>
                  <a:pt x="352" y="289"/>
                </a:lnTo>
                <a:lnTo>
                  <a:pt x="352" y="290"/>
                </a:lnTo>
                <a:lnTo>
                  <a:pt x="351" y="290"/>
                </a:lnTo>
                <a:lnTo>
                  <a:pt x="352" y="290"/>
                </a:lnTo>
                <a:lnTo>
                  <a:pt x="352" y="291"/>
                </a:lnTo>
                <a:lnTo>
                  <a:pt x="352" y="293"/>
                </a:lnTo>
                <a:lnTo>
                  <a:pt x="352" y="295"/>
                </a:lnTo>
                <a:lnTo>
                  <a:pt x="352" y="296"/>
                </a:lnTo>
                <a:lnTo>
                  <a:pt x="352" y="297"/>
                </a:lnTo>
                <a:lnTo>
                  <a:pt x="352" y="298"/>
                </a:lnTo>
                <a:lnTo>
                  <a:pt x="352" y="299"/>
                </a:lnTo>
                <a:lnTo>
                  <a:pt x="352" y="300"/>
                </a:lnTo>
                <a:lnTo>
                  <a:pt x="352" y="301"/>
                </a:lnTo>
                <a:lnTo>
                  <a:pt x="353" y="303"/>
                </a:lnTo>
                <a:lnTo>
                  <a:pt x="353" y="304"/>
                </a:lnTo>
                <a:lnTo>
                  <a:pt x="353" y="305"/>
                </a:lnTo>
                <a:lnTo>
                  <a:pt x="352" y="306"/>
                </a:lnTo>
                <a:lnTo>
                  <a:pt x="352" y="307"/>
                </a:lnTo>
                <a:lnTo>
                  <a:pt x="352" y="308"/>
                </a:lnTo>
                <a:lnTo>
                  <a:pt x="352" y="309"/>
                </a:lnTo>
                <a:lnTo>
                  <a:pt x="352" y="311"/>
                </a:lnTo>
                <a:lnTo>
                  <a:pt x="351" y="312"/>
                </a:lnTo>
                <a:lnTo>
                  <a:pt x="351" y="314"/>
                </a:lnTo>
                <a:lnTo>
                  <a:pt x="351" y="315"/>
                </a:lnTo>
                <a:lnTo>
                  <a:pt x="351" y="316"/>
                </a:lnTo>
                <a:lnTo>
                  <a:pt x="351" y="317"/>
                </a:lnTo>
                <a:lnTo>
                  <a:pt x="351" y="318"/>
                </a:lnTo>
                <a:lnTo>
                  <a:pt x="350" y="318"/>
                </a:lnTo>
                <a:lnTo>
                  <a:pt x="346" y="317"/>
                </a:lnTo>
                <a:lnTo>
                  <a:pt x="347" y="318"/>
                </a:lnTo>
                <a:lnTo>
                  <a:pt x="348" y="318"/>
                </a:lnTo>
                <a:lnTo>
                  <a:pt x="350" y="318"/>
                </a:lnTo>
                <a:lnTo>
                  <a:pt x="350" y="321"/>
                </a:lnTo>
                <a:lnTo>
                  <a:pt x="350" y="322"/>
                </a:lnTo>
                <a:lnTo>
                  <a:pt x="348" y="324"/>
                </a:lnTo>
                <a:lnTo>
                  <a:pt x="348" y="325"/>
                </a:lnTo>
                <a:lnTo>
                  <a:pt x="347" y="325"/>
                </a:lnTo>
                <a:lnTo>
                  <a:pt x="346" y="325"/>
                </a:lnTo>
                <a:lnTo>
                  <a:pt x="347" y="325"/>
                </a:lnTo>
                <a:lnTo>
                  <a:pt x="347" y="326"/>
                </a:lnTo>
                <a:lnTo>
                  <a:pt x="346" y="326"/>
                </a:lnTo>
                <a:lnTo>
                  <a:pt x="347" y="326"/>
                </a:lnTo>
                <a:lnTo>
                  <a:pt x="347" y="328"/>
                </a:lnTo>
                <a:lnTo>
                  <a:pt x="346" y="328"/>
                </a:lnTo>
                <a:lnTo>
                  <a:pt x="346" y="326"/>
                </a:lnTo>
                <a:lnTo>
                  <a:pt x="346" y="328"/>
                </a:lnTo>
                <a:lnTo>
                  <a:pt x="346" y="329"/>
                </a:lnTo>
                <a:lnTo>
                  <a:pt x="346" y="330"/>
                </a:lnTo>
                <a:lnTo>
                  <a:pt x="345" y="331"/>
                </a:lnTo>
                <a:lnTo>
                  <a:pt x="345" y="332"/>
                </a:lnTo>
                <a:lnTo>
                  <a:pt x="344" y="333"/>
                </a:lnTo>
                <a:lnTo>
                  <a:pt x="344" y="334"/>
                </a:lnTo>
                <a:lnTo>
                  <a:pt x="343" y="336"/>
                </a:lnTo>
                <a:lnTo>
                  <a:pt x="344" y="336"/>
                </a:lnTo>
                <a:lnTo>
                  <a:pt x="345" y="337"/>
                </a:lnTo>
                <a:lnTo>
                  <a:pt x="346" y="337"/>
                </a:lnTo>
                <a:lnTo>
                  <a:pt x="346" y="338"/>
                </a:lnTo>
                <a:lnTo>
                  <a:pt x="346" y="339"/>
                </a:lnTo>
                <a:lnTo>
                  <a:pt x="346" y="340"/>
                </a:lnTo>
                <a:lnTo>
                  <a:pt x="346" y="341"/>
                </a:lnTo>
                <a:lnTo>
                  <a:pt x="346" y="342"/>
                </a:lnTo>
                <a:lnTo>
                  <a:pt x="346" y="343"/>
                </a:lnTo>
                <a:lnTo>
                  <a:pt x="346" y="345"/>
                </a:lnTo>
                <a:lnTo>
                  <a:pt x="346" y="346"/>
                </a:lnTo>
                <a:lnTo>
                  <a:pt x="346" y="347"/>
                </a:lnTo>
                <a:lnTo>
                  <a:pt x="347" y="347"/>
                </a:lnTo>
                <a:lnTo>
                  <a:pt x="347" y="349"/>
                </a:lnTo>
                <a:lnTo>
                  <a:pt x="347" y="350"/>
                </a:lnTo>
                <a:lnTo>
                  <a:pt x="346" y="350"/>
                </a:lnTo>
                <a:lnTo>
                  <a:pt x="345" y="350"/>
                </a:lnTo>
                <a:lnTo>
                  <a:pt x="343" y="350"/>
                </a:lnTo>
                <a:lnTo>
                  <a:pt x="340" y="350"/>
                </a:lnTo>
                <a:lnTo>
                  <a:pt x="336" y="350"/>
                </a:lnTo>
                <a:lnTo>
                  <a:pt x="334" y="350"/>
                </a:lnTo>
                <a:lnTo>
                  <a:pt x="333" y="350"/>
                </a:lnTo>
                <a:lnTo>
                  <a:pt x="331" y="349"/>
                </a:lnTo>
                <a:lnTo>
                  <a:pt x="331" y="350"/>
                </a:lnTo>
                <a:lnTo>
                  <a:pt x="328" y="350"/>
                </a:lnTo>
                <a:lnTo>
                  <a:pt x="326" y="350"/>
                </a:lnTo>
                <a:lnTo>
                  <a:pt x="326" y="351"/>
                </a:lnTo>
                <a:lnTo>
                  <a:pt x="327" y="351"/>
                </a:lnTo>
                <a:lnTo>
                  <a:pt x="328" y="351"/>
                </a:lnTo>
                <a:lnTo>
                  <a:pt x="328" y="350"/>
                </a:lnTo>
                <a:lnTo>
                  <a:pt x="329" y="350"/>
                </a:lnTo>
                <a:lnTo>
                  <a:pt x="329" y="353"/>
                </a:lnTo>
                <a:lnTo>
                  <a:pt x="331" y="353"/>
                </a:lnTo>
                <a:lnTo>
                  <a:pt x="331" y="356"/>
                </a:lnTo>
                <a:lnTo>
                  <a:pt x="329" y="356"/>
                </a:lnTo>
                <a:lnTo>
                  <a:pt x="327" y="356"/>
                </a:lnTo>
                <a:lnTo>
                  <a:pt x="326" y="356"/>
                </a:lnTo>
                <a:lnTo>
                  <a:pt x="327" y="358"/>
                </a:lnTo>
                <a:lnTo>
                  <a:pt x="327" y="359"/>
                </a:lnTo>
                <a:lnTo>
                  <a:pt x="327" y="360"/>
                </a:lnTo>
                <a:lnTo>
                  <a:pt x="327" y="362"/>
                </a:lnTo>
                <a:lnTo>
                  <a:pt x="327" y="363"/>
                </a:lnTo>
                <a:lnTo>
                  <a:pt x="327" y="364"/>
                </a:lnTo>
                <a:lnTo>
                  <a:pt x="327" y="365"/>
                </a:lnTo>
                <a:lnTo>
                  <a:pt x="327" y="367"/>
                </a:lnTo>
                <a:lnTo>
                  <a:pt x="327" y="371"/>
                </a:lnTo>
                <a:lnTo>
                  <a:pt x="327" y="372"/>
                </a:lnTo>
                <a:lnTo>
                  <a:pt x="328" y="372"/>
                </a:lnTo>
                <a:lnTo>
                  <a:pt x="329" y="372"/>
                </a:lnTo>
                <a:lnTo>
                  <a:pt x="329" y="373"/>
                </a:lnTo>
                <a:lnTo>
                  <a:pt x="330" y="373"/>
                </a:lnTo>
                <a:lnTo>
                  <a:pt x="331" y="374"/>
                </a:lnTo>
                <a:lnTo>
                  <a:pt x="330" y="374"/>
                </a:lnTo>
                <a:lnTo>
                  <a:pt x="331" y="374"/>
                </a:lnTo>
                <a:lnTo>
                  <a:pt x="333" y="374"/>
                </a:lnTo>
                <a:lnTo>
                  <a:pt x="333" y="375"/>
                </a:lnTo>
                <a:lnTo>
                  <a:pt x="331" y="375"/>
                </a:lnTo>
                <a:lnTo>
                  <a:pt x="333" y="375"/>
                </a:lnTo>
                <a:lnTo>
                  <a:pt x="333" y="376"/>
                </a:lnTo>
                <a:lnTo>
                  <a:pt x="333" y="378"/>
                </a:lnTo>
                <a:lnTo>
                  <a:pt x="331" y="379"/>
                </a:lnTo>
                <a:lnTo>
                  <a:pt x="331" y="380"/>
                </a:lnTo>
                <a:lnTo>
                  <a:pt x="331" y="381"/>
                </a:lnTo>
                <a:lnTo>
                  <a:pt x="331" y="382"/>
                </a:lnTo>
                <a:lnTo>
                  <a:pt x="331" y="383"/>
                </a:lnTo>
                <a:lnTo>
                  <a:pt x="330" y="383"/>
                </a:lnTo>
                <a:lnTo>
                  <a:pt x="329" y="383"/>
                </a:lnTo>
                <a:lnTo>
                  <a:pt x="328" y="384"/>
                </a:lnTo>
                <a:lnTo>
                  <a:pt x="328" y="385"/>
                </a:lnTo>
                <a:lnTo>
                  <a:pt x="328" y="387"/>
                </a:lnTo>
                <a:lnTo>
                  <a:pt x="328" y="388"/>
                </a:lnTo>
                <a:lnTo>
                  <a:pt x="328" y="389"/>
                </a:lnTo>
                <a:lnTo>
                  <a:pt x="328" y="390"/>
                </a:lnTo>
                <a:lnTo>
                  <a:pt x="327" y="391"/>
                </a:lnTo>
                <a:lnTo>
                  <a:pt x="327" y="392"/>
                </a:lnTo>
                <a:lnTo>
                  <a:pt x="326" y="393"/>
                </a:lnTo>
                <a:lnTo>
                  <a:pt x="326" y="395"/>
                </a:lnTo>
                <a:lnTo>
                  <a:pt x="326" y="396"/>
                </a:lnTo>
                <a:lnTo>
                  <a:pt x="326" y="397"/>
                </a:lnTo>
                <a:lnTo>
                  <a:pt x="326" y="398"/>
                </a:lnTo>
                <a:lnTo>
                  <a:pt x="327" y="398"/>
                </a:lnTo>
                <a:lnTo>
                  <a:pt x="328" y="399"/>
                </a:lnTo>
                <a:lnTo>
                  <a:pt x="328" y="398"/>
                </a:lnTo>
                <a:lnTo>
                  <a:pt x="329" y="398"/>
                </a:lnTo>
                <a:lnTo>
                  <a:pt x="329" y="397"/>
                </a:lnTo>
                <a:lnTo>
                  <a:pt x="330" y="397"/>
                </a:lnTo>
                <a:lnTo>
                  <a:pt x="330" y="396"/>
                </a:lnTo>
                <a:lnTo>
                  <a:pt x="331" y="396"/>
                </a:lnTo>
                <a:lnTo>
                  <a:pt x="333" y="396"/>
                </a:lnTo>
                <a:lnTo>
                  <a:pt x="334" y="396"/>
                </a:lnTo>
                <a:lnTo>
                  <a:pt x="335" y="396"/>
                </a:lnTo>
                <a:lnTo>
                  <a:pt x="335" y="395"/>
                </a:lnTo>
                <a:lnTo>
                  <a:pt x="336" y="395"/>
                </a:lnTo>
                <a:lnTo>
                  <a:pt x="337" y="395"/>
                </a:lnTo>
                <a:lnTo>
                  <a:pt x="337" y="393"/>
                </a:lnTo>
                <a:lnTo>
                  <a:pt x="337" y="392"/>
                </a:lnTo>
                <a:lnTo>
                  <a:pt x="337" y="391"/>
                </a:lnTo>
                <a:lnTo>
                  <a:pt x="337" y="390"/>
                </a:lnTo>
                <a:lnTo>
                  <a:pt x="337" y="388"/>
                </a:lnTo>
                <a:lnTo>
                  <a:pt x="337" y="387"/>
                </a:lnTo>
                <a:lnTo>
                  <a:pt x="342" y="387"/>
                </a:lnTo>
                <a:lnTo>
                  <a:pt x="342" y="388"/>
                </a:lnTo>
                <a:lnTo>
                  <a:pt x="342" y="389"/>
                </a:lnTo>
                <a:lnTo>
                  <a:pt x="340" y="389"/>
                </a:lnTo>
                <a:lnTo>
                  <a:pt x="340" y="390"/>
                </a:lnTo>
                <a:lnTo>
                  <a:pt x="342" y="391"/>
                </a:lnTo>
                <a:lnTo>
                  <a:pt x="342" y="392"/>
                </a:lnTo>
                <a:lnTo>
                  <a:pt x="344" y="392"/>
                </a:lnTo>
                <a:lnTo>
                  <a:pt x="345" y="392"/>
                </a:lnTo>
                <a:lnTo>
                  <a:pt x="346" y="392"/>
                </a:lnTo>
                <a:lnTo>
                  <a:pt x="347" y="392"/>
                </a:lnTo>
                <a:lnTo>
                  <a:pt x="347" y="391"/>
                </a:lnTo>
                <a:lnTo>
                  <a:pt x="347" y="390"/>
                </a:lnTo>
                <a:lnTo>
                  <a:pt x="347" y="387"/>
                </a:lnTo>
                <a:lnTo>
                  <a:pt x="348" y="387"/>
                </a:lnTo>
                <a:lnTo>
                  <a:pt x="351" y="387"/>
                </a:lnTo>
                <a:lnTo>
                  <a:pt x="353" y="387"/>
                </a:lnTo>
                <a:lnTo>
                  <a:pt x="353" y="393"/>
                </a:lnTo>
                <a:lnTo>
                  <a:pt x="353" y="397"/>
                </a:lnTo>
                <a:lnTo>
                  <a:pt x="353" y="407"/>
                </a:lnTo>
                <a:lnTo>
                  <a:pt x="355" y="407"/>
                </a:lnTo>
                <a:lnTo>
                  <a:pt x="357" y="407"/>
                </a:lnTo>
                <a:lnTo>
                  <a:pt x="357" y="408"/>
                </a:lnTo>
                <a:lnTo>
                  <a:pt x="356" y="408"/>
                </a:lnTo>
                <a:lnTo>
                  <a:pt x="356" y="410"/>
                </a:lnTo>
                <a:lnTo>
                  <a:pt x="352" y="410"/>
                </a:lnTo>
                <a:lnTo>
                  <a:pt x="352" y="412"/>
                </a:lnTo>
                <a:lnTo>
                  <a:pt x="352" y="413"/>
                </a:lnTo>
                <a:lnTo>
                  <a:pt x="354" y="413"/>
                </a:lnTo>
                <a:lnTo>
                  <a:pt x="355" y="413"/>
                </a:lnTo>
                <a:lnTo>
                  <a:pt x="356" y="414"/>
                </a:lnTo>
                <a:lnTo>
                  <a:pt x="356" y="415"/>
                </a:lnTo>
                <a:lnTo>
                  <a:pt x="356" y="416"/>
                </a:lnTo>
                <a:lnTo>
                  <a:pt x="356" y="417"/>
                </a:lnTo>
                <a:lnTo>
                  <a:pt x="357" y="417"/>
                </a:lnTo>
                <a:lnTo>
                  <a:pt x="355" y="417"/>
                </a:lnTo>
                <a:lnTo>
                  <a:pt x="355" y="423"/>
                </a:lnTo>
                <a:lnTo>
                  <a:pt x="357" y="423"/>
                </a:lnTo>
                <a:lnTo>
                  <a:pt x="357" y="432"/>
                </a:lnTo>
                <a:lnTo>
                  <a:pt x="357" y="433"/>
                </a:lnTo>
                <a:lnTo>
                  <a:pt x="360" y="433"/>
                </a:lnTo>
                <a:lnTo>
                  <a:pt x="362" y="433"/>
                </a:lnTo>
                <a:lnTo>
                  <a:pt x="364" y="433"/>
                </a:lnTo>
                <a:lnTo>
                  <a:pt x="364" y="434"/>
                </a:lnTo>
                <a:lnTo>
                  <a:pt x="364" y="435"/>
                </a:lnTo>
                <a:lnTo>
                  <a:pt x="365" y="435"/>
                </a:lnTo>
                <a:lnTo>
                  <a:pt x="368" y="435"/>
                </a:lnTo>
                <a:lnTo>
                  <a:pt x="368" y="438"/>
                </a:lnTo>
                <a:lnTo>
                  <a:pt x="368" y="441"/>
                </a:lnTo>
                <a:lnTo>
                  <a:pt x="368" y="443"/>
                </a:lnTo>
                <a:lnTo>
                  <a:pt x="368" y="446"/>
                </a:lnTo>
                <a:lnTo>
                  <a:pt x="354" y="446"/>
                </a:lnTo>
                <a:lnTo>
                  <a:pt x="354" y="447"/>
                </a:lnTo>
                <a:lnTo>
                  <a:pt x="357" y="450"/>
                </a:lnTo>
                <a:lnTo>
                  <a:pt x="361" y="454"/>
                </a:lnTo>
                <a:lnTo>
                  <a:pt x="361" y="455"/>
                </a:lnTo>
                <a:lnTo>
                  <a:pt x="360" y="455"/>
                </a:lnTo>
                <a:lnTo>
                  <a:pt x="360" y="456"/>
                </a:lnTo>
                <a:lnTo>
                  <a:pt x="361" y="457"/>
                </a:lnTo>
                <a:lnTo>
                  <a:pt x="362" y="458"/>
                </a:lnTo>
                <a:lnTo>
                  <a:pt x="361" y="459"/>
                </a:lnTo>
                <a:lnTo>
                  <a:pt x="362" y="459"/>
                </a:lnTo>
                <a:lnTo>
                  <a:pt x="362" y="460"/>
                </a:lnTo>
                <a:lnTo>
                  <a:pt x="361" y="460"/>
                </a:lnTo>
                <a:lnTo>
                  <a:pt x="361" y="462"/>
                </a:lnTo>
                <a:lnTo>
                  <a:pt x="360" y="463"/>
                </a:lnTo>
                <a:lnTo>
                  <a:pt x="360" y="462"/>
                </a:lnTo>
                <a:lnTo>
                  <a:pt x="359" y="463"/>
                </a:lnTo>
                <a:lnTo>
                  <a:pt x="360" y="463"/>
                </a:lnTo>
                <a:lnTo>
                  <a:pt x="360" y="464"/>
                </a:lnTo>
                <a:lnTo>
                  <a:pt x="359" y="464"/>
                </a:lnTo>
                <a:lnTo>
                  <a:pt x="357" y="464"/>
                </a:lnTo>
                <a:lnTo>
                  <a:pt x="357" y="465"/>
                </a:lnTo>
                <a:lnTo>
                  <a:pt x="357" y="467"/>
                </a:lnTo>
                <a:lnTo>
                  <a:pt x="366" y="467"/>
                </a:lnTo>
                <a:lnTo>
                  <a:pt x="366" y="473"/>
                </a:lnTo>
                <a:lnTo>
                  <a:pt x="366" y="474"/>
                </a:lnTo>
                <a:lnTo>
                  <a:pt x="370" y="474"/>
                </a:lnTo>
                <a:lnTo>
                  <a:pt x="371" y="474"/>
                </a:lnTo>
                <a:lnTo>
                  <a:pt x="371" y="475"/>
                </a:lnTo>
                <a:lnTo>
                  <a:pt x="374" y="482"/>
                </a:lnTo>
                <a:lnTo>
                  <a:pt x="373" y="485"/>
                </a:lnTo>
                <a:lnTo>
                  <a:pt x="373" y="487"/>
                </a:lnTo>
                <a:lnTo>
                  <a:pt x="372" y="487"/>
                </a:lnTo>
                <a:lnTo>
                  <a:pt x="371" y="488"/>
                </a:lnTo>
                <a:lnTo>
                  <a:pt x="370" y="488"/>
                </a:lnTo>
                <a:lnTo>
                  <a:pt x="369" y="489"/>
                </a:lnTo>
                <a:lnTo>
                  <a:pt x="368" y="489"/>
                </a:lnTo>
                <a:lnTo>
                  <a:pt x="365" y="490"/>
                </a:lnTo>
                <a:lnTo>
                  <a:pt x="364" y="491"/>
                </a:lnTo>
                <a:lnTo>
                  <a:pt x="363" y="492"/>
                </a:lnTo>
                <a:lnTo>
                  <a:pt x="362" y="492"/>
                </a:lnTo>
                <a:lnTo>
                  <a:pt x="361" y="491"/>
                </a:lnTo>
                <a:lnTo>
                  <a:pt x="359" y="492"/>
                </a:lnTo>
                <a:lnTo>
                  <a:pt x="359" y="493"/>
                </a:lnTo>
                <a:lnTo>
                  <a:pt x="357" y="493"/>
                </a:lnTo>
                <a:lnTo>
                  <a:pt x="356" y="495"/>
                </a:lnTo>
                <a:lnTo>
                  <a:pt x="355" y="495"/>
                </a:lnTo>
                <a:lnTo>
                  <a:pt x="347" y="495"/>
                </a:lnTo>
                <a:lnTo>
                  <a:pt x="338" y="493"/>
                </a:lnTo>
                <a:lnTo>
                  <a:pt x="337" y="493"/>
                </a:lnTo>
                <a:lnTo>
                  <a:pt x="333" y="493"/>
                </a:lnTo>
                <a:lnTo>
                  <a:pt x="329" y="493"/>
                </a:lnTo>
                <a:lnTo>
                  <a:pt x="328" y="493"/>
                </a:lnTo>
                <a:lnTo>
                  <a:pt x="327" y="492"/>
                </a:lnTo>
                <a:lnTo>
                  <a:pt x="327" y="493"/>
                </a:lnTo>
                <a:lnTo>
                  <a:pt x="327" y="495"/>
                </a:lnTo>
                <a:lnTo>
                  <a:pt x="327" y="496"/>
                </a:lnTo>
                <a:lnTo>
                  <a:pt x="327" y="497"/>
                </a:lnTo>
                <a:lnTo>
                  <a:pt x="327" y="498"/>
                </a:lnTo>
                <a:lnTo>
                  <a:pt x="328" y="499"/>
                </a:lnTo>
                <a:lnTo>
                  <a:pt x="329" y="498"/>
                </a:lnTo>
                <a:lnTo>
                  <a:pt x="331" y="498"/>
                </a:lnTo>
                <a:lnTo>
                  <a:pt x="333" y="498"/>
                </a:lnTo>
                <a:lnTo>
                  <a:pt x="336" y="498"/>
                </a:lnTo>
                <a:lnTo>
                  <a:pt x="344" y="497"/>
                </a:lnTo>
                <a:lnTo>
                  <a:pt x="345" y="497"/>
                </a:lnTo>
                <a:lnTo>
                  <a:pt x="347" y="497"/>
                </a:lnTo>
                <a:lnTo>
                  <a:pt x="347" y="504"/>
                </a:lnTo>
                <a:lnTo>
                  <a:pt x="347" y="506"/>
                </a:lnTo>
                <a:lnTo>
                  <a:pt x="347" y="507"/>
                </a:lnTo>
                <a:lnTo>
                  <a:pt x="344" y="507"/>
                </a:lnTo>
                <a:lnTo>
                  <a:pt x="343" y="507"/>
                </a:lnTo>
                <a:lnTo>
                  <a:pt x="342" y="507"/>
                </a:lnTo>
                <a:lnTo>
                  <a:pt x="340" y="507"/>
                </a:lnTo>
                <a:lnTo>
                  <a:pt x="340" y="508"/>
                </a:lnTo>
                <a:lnTo>
                  <a:pt x="339" y="508"/>
                </a:lnTo>
                <a:lnTo>
                  <a:pt x="337" y="509"/>
                </a:lnTo>
                <a:lnTo>
                  <a:pt x="336" y="509"/>
                </a:lnTo>
                <a:lnTo>
                  <a:pt x="333" y="510"/>
                </a:lnTo>
                <a:lnTo>
                  <a:pt x="333" y="512"/>
                </a:lnTo>
                <a:lnTo>
                  <a:pt x="331" y="512"/>
                </a:lnTo>
                <a:lnTo>
                  <a:pt x="330" y="512"/>
                </a:lnTo>
                <a:lnTo>
                  <a:pt x="328" y="512"/>
                </a:lnTo>
                <a:lnTo>
                  <a:pt x="327" y="512"/>
                </a:lnTo>
                <a:lnTo>
                  <a:pt x="327" y="513"/>
                </a:lnTo>
                <a:lnTo>
                  <a:pt x="328" y="513"/>
                </a:lnTo>
                <a:lnTo>
                  <a:pt x="329" y="513"/>
                </a:lnTo>
                <a:lnTo>
                  <a:pt x="331" y="515"/>
                </a:lnTo>
                <a:lnTo>
                  <a:pt x="334" y="517"/>
                </a:lnTo>
                <a:lnTo>
                  <a:pt x="337" y="521"/>
                </a:lnTo>
                <a:lnTo>
                  <a:pt x="337" y="522"/>
                </a:lnTo>
                <a:lnTo>
                  <a:pt x="338" y="523"/>
                </a:lnTo>
                <a:lnTo>
                  <a:pt x="340" y="526"/>
                </a:lnTo>
                <a:lnTo>
                  <a:pt x="342" y="526"/>
                </a:lnTo>
                <a:lnTo>
                  <a:pt x="345" y="531"/>
                </a:lnTo>
                <a:lnTo>
                  <a:pt x="346" y="531"/>
                </a:lnTo>
                <a:lnTo>
                  <a:pt x="346" y="532"/>
                </a:lnTo>
                <a:lnTo>
                  <a:pt x="346" y="533"/>
                </a:lnTo>
                <a:lnTo>
                  <a:pt x="347" y="533"/>
                </a:lnTo>
                <a:lnTo>
                  <a:pt x="347" y="534"/>
                </a:lnTo>
                <a:lnTo>
                  <a:pt x="348" y="534"/>
                </a:lnTo>
                <a:lnTo>
                  <a:pt x="350" y="535"/>
                </a:lnTo>
                <a:lnTo>
                  <a:pt x="350" y="537"/>
                </a:lnTo>
                <a:lnTo>
                  <a:pt x="348" y="537"/>
                </a:lnTo>
                <a:lnTo>
                  <a:pt x="347" y="537"/>
                </a:lnTo>
                <a:lnTo>
                  <a:pt x="337" y="537"/>
                </a:lnTo>
                <a:lnTo>
                  <a:pt x="337" y="530"/>
                </a:lnTo>
                <a:lnTo>
                  <a:pt x="337" y="526"/>
                </a:lnTo>
                <a:lnTo>
                  <a:pt x="333" y="526"/>
                </a:lnTo>
                <a:lnTo>
                  <a:pt x="330" y="526"/>
                </a:lnTo>
                <a:lnTo>
                  <a:pt x="329" y="525"/>
                </a:lnTo>
                <a:lnTo>
                  <a:pt x="329" y="526"/>
                </a:lnTo>
                <a:lnTo>
                  <a:pt x="328" y="526"/>
                </a:lnTo>
                <a:lnTo>
                  <a:pt x="328" y="527"/>
                </a:lnTo>
                <a:lnTo>
                  <a:pt x="328" y="529"/>
                </a:lnTo>
                <a:lnTo>
                  <a:pt x="328" y="533"/>
                </a:lnTo>
                <a:lnTo>
                  <a:pt x="328" y="537"/>
                </a:lnTo>
                <a:lnTo>
                  <a:pt x="327" y="537"/>
                </a:lnTo>
                <a:lnTo>
                  <a:pt x="327" y="538"/>
                </a:lnTo>
                <a:lnTo>
                  <a:pt x="327" y="540"/>
                </a:lnTo>
                <a:lnTo>
                  <a:pt x="327" y="541"/>
                </a:lnTo>
                <a:lnTo>
                  <a:pt x="337" y="542"/>
                </a:lnTo>
                <a:lnTo>
                  <a:pt x="338" y="547"/>
                </a:lnTo>
                <a:lnTo>
                  <a:pt x="337" y="547"/>
                </a:lnTo>
                <a:lnTo>
                  <a:pt x="328" y="547"/>
                </a:lnTo>
                <a:lnTo>
                  <a:pt x="328" y="548"/>
                </a:lnTo>
                <a:lnTo>
                  <a:pt x="328" y="550"/>
                </a:lnTo>
                <a:lnTo>
                  <a:pt x="328" y="555"/>
                </a:lnTo>
                <a:lnTo>
                  <a:pt x="328" y="556"/>
                </a:lnTo>
                <a:lnTo>
                  <a:pt x="328" y="557"/>
                </a:lnTo>
                <a:lnTo>
                  <a:pt x="327" y="557"/>
                </a:lnTo>
                <a:lnTo>
                  <a:pt x="325" y="557"/>
                </a:lnTo>
                <a:lnTo>
                  <a:pt x="323" y="557"/>
                </a:lnTo>
                <a:lnTo>
                  <a:pt x="322" y="557"/>
                </a:lnTo>
                <a:lnTo>
                  <a:pt x="321" y="557"/>
                </a:lnTo>
                <a:lnTo>
                  <a:pt x="320" y="557"/>
                </a:lnTo>
                <a:lnTo>
                  <a:pt x="319" y="557"/>
                </a:lnTo>
                <a:lnTo>
                  <a:pt x="318" y="557"/>
                </a:lnTo>
                <a:lnTo>
                  <a:pt x="313" y="557"/>
                </a:lnTo>
                <a:lnTo>
                  <a:pt x="311" y="557"/>
                </a:lnTo>
                <a:lnTo>
                  <a:pt x="309" y="557"/>
                </a:lnTo>
                <a:lnTo>
                  <a:pt x="308" y="557"/>
                </a:lnTo>
                <a:lnTo>
                  <a:pt x="307" y="557"/>
                </a:lnTo>
                <a:lnTo>
                  <a:pt x="304" y="557"/>
                </a:lnTo>
                <a:lnTo>
                  <a:pt x="301" y="557"/>
                </a:lnTo>
                <a:lnTo>
                  <a:pt x="297" y="557"/>
                </a:lnTo>
                <a:lnTo>
                  <a:pt x="294" y="557"/>
                </a:lnTo>
                <a:lnTo>
                  <a:pt x="293" y="557"/>
                </a:lnTo>
                <a:lnTo>
                  <a:pt x="287" y="557"/>
                </a:lnTo>
                <a:lnTo>
                  <a:pt x="285" y="557"/>
                </a:lnTo>
                <a:lnTo>
                  <a:pt x="281" y="557"/>
                </a:lnTo>
                <a:lnTo>
                  <a:pt x="277" y="557"/>
                </a:lnTo>
                <a:lnTo>
                  <a:pt x="274" y="557"/>
                </a:lnTo>
                <a:lnTo>
                  <a:pt x="273" y="557"/>
                </a:lnTo>
                <a:lnTo>
                  <a:pt x="271" y="557"/>
                </a:lnTo>
                <a:lnTo>
                  <a:pt x="270" y="557"/>
                </a:lnTo>
                <a:lnTo>
                  <a:pt x="269" y="557"/>
                </a:lnTo>
                <a:lnTo>
                  <a:pt x="268" y="557"/>
                </a:lnTo>
                <a:lnTo>
                  <a:pt x="267" y="557"/>
                </a:lnTo>
                <a:lnTo>
                  <a:pt x="264" y="557"/>
                </a:lnTo>
                <a:lnTo>
                  <a:pt x="260" y="557"/>
                </a:lnTo>
                <a:lnTo>
                  <a:pt x="258" y="557"/>
                </a:lnTo>
                <a:lnTo>
                  <a:pt x="256" y="557"/>
                </a:lnTo>
                <a:lnTo>
                  <a:pt x="249" y="557"/>
                </a:lnTo>
                <a:lnTo>
                  <a:pt x="247" y="557"/>
                </a:lnTo>
                <a:lnTo>
                  <a:pt x="243" y="557"/>
                </a:lnTo>
                <a:lnTo>
                  <a:pt x="242" y="557"/>
                </a:lnTo>
                <a:lnTo>
                  <a:pt x="241" y="557"/>
                </a:lnTo>
                <a:lnTo>
                  <a:pt x="240" y="557"/>
                </a:lnTo>
                <a:lnTo>
                  <a:pt x="238" y="557"/>
                </a:lnTo>
                <a:lnTo>
                  <a:pt x="238" y="556"/>
                </a:lnTo>
                <a:lnTo>
                  <a:pt x="242" y="549"/>
                </a:lnTo>
                <a:lnTo>
                  <a:pt x="242" y="548"/>
                </a:lnTo>
                <a:lnTo>
                  <a:pt x="242" y="547"/>
                </a:lnTo>
                <a:lnTo>
                  <a:pt x="243" y="546"/>
                </a:lnTo>
                <a:lnTo>
                  <a:pt x="243" y="544"/>
                </a:lnTo>
                <a:lnTo>
                  <a:pt x="244" y="543"/>
                </a:lnTo>
                <a:lnTo>
                  <a:pt x="244" y="542"/>
                </a:lnTo>
                <a:lnTo>
                  <a:pt x="244" y="541"/>
                </a:lnTo>
                <a:lnTo>
                  <a:pt x="245" y="541"/>
                </a:lnTo>
                <a:lnTo>
                  <a:pt x="245" y="540"/>
                </a:lnTo>
                <a:lnTo>
                  <a:pt x="245" y="539"/>
                </a:lnTo>
                <a:lnTo>
                  <a:pt x="245" y="538"/>
                </a:lnTo>
                <a:lnTo>
                  <a:pt x="245" y="537"/>
                </a:lnTo>
                <a:lnTo>
                  <a:pt x="244" y="537"/>
                </a:lnTo>
                <a:lnTo>
                  <a:pt x="243" y="537"/>
                </a:lnTo>
                <a:lnTo>
                  <a:pt x="242" y="537"/>
                </a:lnTo>
                <a:lnTo>
                  <a:pt x="240" y="537"/>
                </a:lnTo>
                <a:lnTo>
                  <a:pt x="238" y="537"/>
                </a:lnTo>
                <a:lnTo>
                  <a:pt x="235" y="537"/>
                </a:lnTo>
                <a:lnTo>
                  <a:pt x="234" y="537"/>
                </a:lnTo>
                <a:lnTo>
                  <a:pt x="232" y="537"/>
                </a:lnTo>
                <a:lnTo>
                  <a:pt x="231" y="537"/>
                </a:lnTo>
                <a:lnTo>
                  <a:pt x="230" y="537"/>
                </a:lnTo>
                <a:lnTo>
                  <a:pt x="228" y="537"/>
                </a:lnTo>
                <a:lnTo>
                  <a:pt x="227" y="537"/>
                </a:lnTo>
                <a:lnTo>
                  <a:pt x="225" y="537"/>
                </a:lnTo>
                <a:lnTo>
                  <a:pt x="222" y="537"/>
                </a:lnTo>
                <a:lnTo>
                  <a:pt x="221" y="537"/>
                </a:lnTo>
                <a:lnTo>
                  <a:pt x="219" y="537"/>
                </a:lnTo>
                <a:lnTo>
                  <a:pt x="215" y="537"/>
                </a:lnTo>
                <a:lnTo>
                  <a:pt x="214" y="537"/>
                </a:lnTo>
                <a:lnTo>
                  <a:pt x="213" y="537"/>
                </a:lnTo>
                <a:lnTo>
                  <a:pt x="208" y="537"/>
                </a:lnTo>
                <a:lnTo>
                  <a:pt x="206" y="537"/>
                </a:lnTo>
                <a:lnTo>
                  <a:pt x="205" y="537"/>
                </a:lnTo>
                <a:lnTo>
                  <a:pt x="201" y="537"/>
                </a:lnTo>
                <a:lnTo>
                  <a:pt x="200" y="537"/>
                </a:lnTo>
                <a:lnTo>
                  <a:pt x="198" y="537"/>
                </a:lnTo>
                <a:lnTo>
                  <a:pt x="196" y="537"/>
                </a:lnTo>
                <a:lnTo>
                  <a:pt x="189" y="537"/>
                </a:lnTo>
                <a:lnTo>
                  <a:pt x="184" y="537"/>
                </a:lnTo>
                <a:lnTo>
                  <a:pt x="180" y="537"/>
                </a:lnTo>
                <a:lnTo>
                  <a:pt x="179" y="537"/>
                </a:lnTo>
                <a:lnTo>
                  <a:pt x="167" y="537"/>
                </a:lnTo>
                <a:lnTo>
                  <a:pt x="161" y="537"/>
                </a:lnTo>
                <a:lnTo>
                  <a:pt x="159" y="537"/>
                </a:lnTo>
                <a:lnTo>
                  <a:pt x="161" y="534"/>
                </a:lnTo>
                <a:lnTo>
                  <a:pt x="162" y="533"/>
                </a:lnTo>
                <a:lnTo>
                  <a:pt x="163" y="533"/>
                </a:lnTo>
                <a:lnTo>
                  <a:pt x="165" y="532"/>
                </a:lnTo>
                <a:lnTo>
                  <a:pt x="167" y="530"/>
                </a:lnTo>
                <a:lnTo>
                  <a:pt x="171" y="529"/>
                </a:lnTo>
                <a:lnTo>
                  <a:pt x="171" y="525"/>
                </a:lnTo>
                <a:lnTo>
                  <a:pt x="172" y="523"/>
                </a:lnTo>
                <a:lnTo>
                  <a:pt x="173" y="521"/>
                </a:lnTo>
                <a:lnTo>
                  <a:pt x="163" y="513"/>
                </a:lnTo>
                <a:lnTo>
                  <a:pt x="162" y="513"/>
                </a:lnTo>
                <a:lnTo>
                  <a:pt x="162" y="514"/>
                </a:lnTo>
                <a:lnTo>
                  <a:pt x="162" y="515"/>
                </a:lnTo>
                <a:lnTo>
                  <a:pt x="162" y="516"/>
                </a:lnTo>
                <a:lnTo>
                  <a:pt x="162" y="517"/>
                </a:lnTo>
                <a:lnTo>
                  <a:pt x="161" y="518"/>
                </a:lnTo>
                <a:lnTo>
                  <a:pt x="161" y="519"/>
                </a:lnTo>
                <a:lnTo>
                  <a:pt x="159" y="521"/>
                </a:lnTo>
                <a:lnTo>
                  <a:pt x="158" y="522"/>
                </a:lnTo>
                <a:lnTo>
                  <a:pt x="158" y="523"/>
                </a:lnTo>
                <a:lnTo>
                  <a:pt x="157" y="523"/>
                </a:lnTo>
                <a:lnTo>
                  <a:pt x="157" y="524"/>
                </a:lnTo>
                <a:lnTo>
                  <a:pt x="156" y="524"/>
                </a:lnTo>
                <a:lnTo>
                  <a:pt x="155" y="524"/>
                </a:lnTo>
                <a:lnTo>
                  <a:pt x="154" y="524"/>
                </a:lnTo>
                <a:lnTo>
                  <a:pt x="148" y="524"/>
                </a:lnTo>
                <a:lnTo>
                  <a:pt x="146" y="524"/>
                </a:lnTo>
                <a:lnTo>
                  <a:pt x="144" y="524"/>
                </a:lnTo>
                <a:lnTo>
                  <a:pt x="144" y="517"/>
                </a:lnTo>
                <a:lnTo>
                  <a:pt x="141" y="517"/>
                </a:lnTo>
                <a:lnTo>
                  <a:pt x="141" y="515"/>
                </a:lnTo>
                <a:lnTo>
                  <a:pt x="141" y="514"/>
                </a:lnTo>
                <a:lnTo>
                  <a:pt x="144" y="514"/>
                </a:lnTo>
                <a:lnTo>
                  <a:pt x="144" y="513"/>
                </a:lnTo>
                <a:lnTo>
                  <a:pt x="144" y="512"/>
                </a:lnTo>
                <a:lnTo>
                  <a:pt x="141" y="512"/>
                </a:lnTo>
                <a:lnTo>
                  <a:pt x="141" y="510"/>
                </a:lnTo>
                <a:lnTo>
                  <a:pt x="141" y="507"/>
                </a:lnTo>
                <a:lnTo>
                  <a:pt x="141" y="504"/>
                </a:lnTo>
                <a:lnTo>
                  <a:pt x="144" y="504"/>
                </a:lnTo>
                <a:lnTo>
                  <a:pt x="144" y="505"/>
                </a:lnTo>
                <a:lnTo>
                  <a:pt x="144" y="506"/>
                </a:lnTo>
                <a:lnTo>
                  <a:pt x="146" y="506"/>
                </a:lnTo>
                <a:lnTo>
                  <a:pt x="146" y="496"/>
                </a:lnTo>
                <a:lnTo>
                  <a:pt x="145" y="496"/>
                </a:lnTo>
                <a:lnTo>
                  <a:pt x="144" y="496"/>
                </a:lnTo>
                <a:lnTo>
                  <a:pt x="141" y="496"/>
                </a:lnTo>
                <a:lnTo>
                  <a:pt x="138" y="496"/>
                </a:lnTo>
                <a:lnTo>
                  <a:pt x="137" y="496"/>
                </a:lnTo>
                <a:lnTo>
                  <a:pt x="137" y="499"/>
                </a:lnTo>
                <a:lnTo>
                  <a:pt x="136" y="499"/>
                </a:lnTo>
                <a:lnTo>
                  <a:pt x="136" y="496"/>
                </a:lnTo>
                <a:lnTo>
                  <a:pt x="133" y="496"/>
                </a:lnTo>
                <a:lnTo>
                  <a:pt x="132" y="496"/>
                </a:lnTo>
                <a:lnTo>
                  <a:pt x="131" y="496"/>
                </a:lnTo>
                <a:lnTo>
                  <a:pt x="130" y="496"/>
                </a:lnTo>
                <a:lnTo>
                  <a:pt x="126" y="496"/>
                </a:lnTo>
                <a:lnTo>
                  <a:pt x="126" y="498"/>
                </a:lnTo>
                <a:lnTo>
                  <a:pt x="124" y="498"/>
                </a:lnTo>
                <a:lnTo>
                  <a:pt x="123" y="498"/>
                </a:lnTo>
                <a:lnTo>
                  <a:pt x="123" y="499"/>
                </a:lnTo>
                <a:lnTo>
                  <a:pt x="123" y="506"/>
                </a:lnTo>
                <a:lnTo>
                  <a:pt x="123" y="509"/>
                </a:lnTo>
                <a:lnTo>
                  <a:pt x="123" y="510"/>
                </a:lnTo>
                <a:lnTo>
                  <a:pt x="128" y="510"/>
                </a:lnTo>
                <a:lnTo>
                  <a:pt x="129" y="510"/>
                </a:lnTo>
                <a:lnTo>
                  <a:pt x="129" y="513"/>
                </a:lnTo>
                <a:lnTo>
                  <a:pt x="129" y="514"/>
                </a:lnTo>
                <a:lnTo>
                  <a:pt x="137" y="513"/>
                </a:lnTo>
                <a:lnTo>
                  <a:pt x="137" y="514"/>
                </a:lnTo>
                <a:lnTo>
                  <a:pt x="137" y="515"/>
                </a:lnTo>
                <a:lnTo>
                  <a:pt x="137" y="518"/>
                </a:lnTo>
                <a:lnTo>
                  <a:pt x="137" y="519"/>
                </a:lnTo>
                <a:lnTo>
                  <a:pt x="135" y="519"/>
                </a:lnTo>
                <a:lnTo>
                  <a:pt x="135" y="522"/>
                </a:lnTo>
                <a:lnTo>
                  <a:pt x="132" y="522"/>
                </a:lnTo>
                <a:lnTo>
                  <a:pt x="129" y="522"/>
                </a:lnTo>
                <a:lnTo>
                  <a:pt x="123" y="522"/>
                </a:lnTo>
                <a:lnTo>
                  <a:pt x="123" y="523"/>
                </a:lnTo>
                <a:lnTo>
                  <a:pt x="123" y="527"/>
                </a:lnTo>
                <a:lnTo>
                  <a:pt x="123" y="537"/>
                </a:lnTo>
                <a:lnTo>
                  <a:pt x="126" y="537"/>
                </a:lnTo>
                <a:lnTo>
                  <a:pt x="128" y="537"/>
                </a:lnTo>
                <a:lnTo>
                  <a:pt x="129" y="537"/>
                </a:lnTo>
                <a:lnTo>
                  <a:pt x="130" y="537"/>
                </a:lnTo>
                <a:lnTo>
                  <a:pt x="131" y="537"/>
                </a:lnTo>
                <a:lnTo>
                  <a:pt x="132" y="537"/>
                </a:lnTo>
                <a:lnTo>
                  <a:pt x="133" y="537"/>
                </a:lnTo>
                <a:lnTo>
                  <a:pt x="133" y="538"/>
                </a:lnTo>
                <a:lnTo>
                  <a:pt x="133" y="539"/>
                </a:lnTo>
                <a:lnTo>
                  <a:pt x="133" y="540"/>
                </a:lnTo>
                <a:lnTo>
                  <a:pt x="133" y="546"/>
                </a:lnTo>
                <a:lnTo>
                  <a:pt x="133" y="548"/>
                </a:lnTo>
                <a:lnTo>
                  <a:pt x="133" y="557"/>
                </a:lnTo>
                <a:lnTo>
                  <a:pt x="129" y="557"/>
                </a:lnTo>
                <a:lnTo>
                  <a:pt x="124" y="557"/>
                </a:lnTo>
                <a:lnTo>
                  <a:pt x="123" y="557"/>
                </a:lnTo>
                <a:lnTo>
                  <a:pt x="122" y="557"/>
                </a:lnTo>
                <a:lnTo>
                  <a:pt x="116" y="557"/>
                </a:lnTo>
                <a:lnTo>
                  <a:pt x="114" y="557"/>
                </a:lnTo>
                <a:lnTo>
                  <a:pt x="112" y="557"/>
                </a:lnTo>
                <a:lnTo>
                  <a:pt x="111" y="557"/>
                </a:lnTo>
                <a:lnTo>
                  <a:pt x="110" y="557"/>
                </a:lnTo>
                <a:lnTo>
                  <a:pt x="109" y="557"/>
                </a:lnTo>
                <a:lnTo>
                  <a:pt x="109" y="560"/>
                </a:lnTo>
                <a:lnTo>
                  <a:pt x="109" y="563"/>
                </a:lnTo>
                <a:lnTo>
                  <a:pt x="109" y="564"/>
                </a:lnTo>
                <a:lnTo>
                  <a:pt x="109" y="566"/>
                </a:lnTo>
                <a:lnTo>
                  <a:pt x="109" y="568"/>
                </a:lnTo>
                <a:lnTo>
                  <a:pt x="109" y="572"/>
                </a:lnTo>
                <a:lnTo>
                  <a:pt x="109" y="573"/>
                </a:lnTo>
                <a:lnTo>
                  <a:pt x="109" y="574"/>
                </a:lnTo>
                <a:lnTo>
                  <a:pt x="109" y="576"/>
                </a:lnTo>
                <a:lnTo>
                  <a:pt x="109" y="577"/>
                </a:lnTo>
                <a:lnTo>
                  <a:pt x="107" y="577"/>
                </a:lnTo>
                <a:lnTo>
                  <a:pt x="83" y="577"/>
                </a:lnTo>
                <a:lnTo>
                  <a:pt x="83" y="591"/>
                </a:lnTo>
                <a:lnTo>
                  <a:pt x="83" y="599"/>
                </a:lnTo>
                <a:lnTo>
                  <a:pt x="81" y="599"/>
                </a:lnTo>
                <a:lnTo>
                  <a:pt x="80" y="599"/>
                </a:lnTo>
                <a:lnTo>
                  <a:pt x="78" y="599"/>
                </a:lnTo>
                <a:lnTo>
                  <a:pt x="66" y="599"/>
                </a:lnTo>
                <a:lnTo>
                  <a:pt x="66" y="601"/>
                </a:lnTo>
                <a:lnTo>
                  <a:pt x="64" y="601"/>
                </a:lnTo>
                <a:lnTo>
                  <a:pt x="62" y="601"/>
                </a:lnTo>
                <a:lnTo>
                  <a:pt x="62" y="605"/>
                </a:lnTo>
                <a:lnTo>
                  <a:pt x="62" y="609"/>
                </a:lnTo>
                <a:lnTo>
                  <a:pt x="57" y="609"/>
                </a:lnTo>
                <a:lnTo>
                  <a:pt x="57" y="619"/>
                </a:lnTo>
                <a:lnTo>
                  <a:pt x="52" y="619"/>
                </a:lnTo>
                <a:lnTo>
                  <a:pt x="51" y="619"/>
                </a:lnTo>
                <a:lnTo>
                  <a:pt x="51" y="617"/>
                </a:lnTo>
                <a:lnTo>
                  <a:pt x="50" y="617"/>
                </a:lnTo>
                <a:lnTo>
                  <a:pt x="50" y="609"/>
                </a:lnTo>
                <a:lnTo>
                  <a:pt x="47" y="609"/>
                </a:lnTo>
                <a:lnTo>
                  <a:pt x="45" y="609"/>
                </a:lnTo>
                <a:lnTo>
                  <a:pt x="42" y="609"/>
                </a:lnTo>
                <a:lnTo>
                  <a:pt x="42" y="619"/>
                </a:lnTo>
                <a:lnTo>
                  <a:pt x="41" y="619"/>
                </a:lnTo>
                <a:lnTo>
                  <a:pt x="38" y="619"/>
                </a:lnTo>
                <a:lnTo>
                  <a:pt x="36" y="619"/>
                </a:lnTo>
                <a:lnTo>
                  <a:pt x="33" y="619"/>
                </a:lnTo>
                <a:lnTo>
                  <a:pt x="27" y="619"/>
                </a:lnTo>
                <a:lnTo>
                  <a:pt x="23" y="619"/>
                </a:lnTo>
                <a:lnTo>
                  <a:pt x="21" y="619"/>
                </a:lnTo>
                <a:lnTo>
                  <a:pt x="21" y="618"/>
                </a:lnTo>
                <a:lnTo>
                  <a:pt x="21" y="609"/>
                </a:lnTo>
                <a:lnTo>
                  <a:pt x="21" y="597"/>
                </a:lnTo>
                <a:lnTo>
                  <a:pt x="21" y="592"/>
                </a:lnTo>
                <a:lnTo>
                  <a:pt x="21" y="582"/>
                </a:lnTo>
                <a:lnTo>
                  <a:pt x="21" y="577"/>
                </a:lnTo>
                <a:lnTo>
                  <a:pt x="21" y="572"/>
                </a:lnTo>
                <a:lnTo>
                  <a:pt x="16" y="572"/>
                </a:lnTo>
                <a:lnTo>
                  <a:pt x="12" y="572"/>
                </a:lnTo>
                <a:lnTo>
                  <a:pt x="11" y="572"/>
                </a:lnTo>
                <a:lnTo>
                  <a:pt x="11" y="568"/>
                </a:lnTo>
                <a:lnTo>
                  <a:pt x="11" y="567"/>
                </a:lnTo>
                <a:lnTo>
                  <a:pt x="6" y="568"/>
                </a:lnTo>
                <a:lnTo>
                  <a:pt x="1" y="568"/>
                </a:lnTo>
                <a:lnTo>
                  <a:pt x="1" y="557"/>
                </a:lnTo>
                <a:lnTo>
                  <a:pt x="1" y="554"/>
                </a:lnTo>
                <a:lnTo>
                  <a:pt x="1" y="552"/>
                </a:lnTo>
                <a:lnTo>
                  <a:pt x="1" y="551"/>
                </a:lnTo>
                <a:lnTo>
                  <a:pt x="1" y="550"/>
                </a:lnTo>
                <a:lnTo>
                  <a:pt x="1" y="548"/>
                </a:lnTo>
                <a:lnTo>
                  <a:pt x="1" y="547"/>
                </a:lnTo>
                <a:lnTo>
                  <a:pt x="4" y="547"/>
                </a:lnTo>
                <a:lnTo>
                  <a:pt x="4" y="538"/>
                </a:lnTo>
                <a:lnTo>
                  <a:pt x="6" y="539"/>
                </a:lnTo>
                <a:lnTo>
                  <a:pt x="6" y="541"/>
                </a:lnTo>
                <a:lnTo>
                  <a:pt x="9" y="542"/>
                </a:lnTo>
                <a:lnTo>
                  <a:pt x="11" y="544"/>
                </a:lnTo>
                <a:lnTo>
                  <a:pt x="11" y="546"/>
                </a:lnTo>
                <a:lnTo>
                  <a:pt x="11" y="547"/>
                </a:lnTo>
                <a:lnTo>
                  <a:pt x="11" y="549"/>
                </a:lnTo>
                <a:lnTo>
                  <a:pt x="11" y="552"/>
                </a:lnTo>
                <a:lnTo>
                  <a:pt x="11" y="554"/>
                </a:lnTo>
                <a:lnTo>
                  <a:pt x="8" y="554"/>
                </a:lnTo>
                <a:lnTo>
                  <a:pt x="8" y="557"/>
                </a:lnTo>
                <a:lnTo>
                  <a:pt x="9" y="557"/>
                </a:lnTo>
                <a:lnTo>
                  <a:pt x="11" y="557"/>
                </a:lnTo>
                <a:lnTo>
                  <a:pt x="12" y="557"/>
                </a:lnTo>
                <a:lnTo>
                  <a:pt x="17" y="557"/>
                </a:lnTo>
                <a:lnTo>
                  <a:pt x="18" y="557"/>
                </a:lnTo>
                <a:lnTo>
                  <a:pt x="21" y="557"/>
                </a:lnTo>
                <a:lnTo>
                  <a:pt x="21" y="556"/>
                </a:lnTo>
                <a:lnTo>
                  <a:pt x="21" y="552"/>
                </a:lnTo>
                <a:lnTo>
                  <a:pt x="21" y="551"/>
                </a:lnTo>
                <a:lnTo>
                  <a:pt x="21" y="548"/>
                </a:lnTo>
                <a:lnTo>
                  <a:pt x="21" y="547"/>
                </a:lnTo>
                <a:lnTo>
                  <a:pt x="44" y="547"/>
                </a:lnTo>
                <a:lnTo>
                  <a:pt x="51" y="547"/>
                </a:lnTo>
                <a:lnTo>
                  <a:pt x="54" y="547"/>
                </a:lnTo>
                <a:lnTo>
                  <a:pt x="54" y="542"/>
                </a:lnTo>
                <a:lnTo>
                  <a:pt x="54" y="541"/>
                </a:lnTo>
                <a:lnTo>
                  <a:pt x="54" y="537"/>
                </a:lnTo>
                <a:lnTo>
                  <a:pt x="57" y="537"/>
                </a:lnTo>
                <a:lnTo>
                  <a:pt x="58" y="537"/>
                </a:lnTo>
                <a:lnTo>
                  <a:pt x="62" y="537"/>
                </a:lnTo>
                <a:lnTo>
                  <a:pt x="62" y="534"/>
                </a:lnTo>
                <a:lnTo>
                  <a:pt x="62" y="531"/>
                </a:lnTo>
                <a:lnTo>
                  <a:pt x="52" y="531"/>
                </a:lnTo>
                <a:lnTo>
                  <a:pt x="52" y="530"/>
                </a:lnTo>
                <a:lnTo>
                  <a:pt x="52" y="527"/>
                </a:lnTo>
                <a:lnTo>
                  <a:pt x="52" y="526"/>
                </a:lnTo>
                <a:lnTo>
                  <a:pt x="52" y="523"/>
                </a:lnTo>
                <a:lnTo>
                  <a:pt x="42" y="523"/>
                </a:lnTo>
                <a:lnTo>
                  <a:pt x="42" y="524"/>
                </a:lnTo>
                <a:lnTo>
                  <a:pt x="42" y="526"/>
                </a:lnTo>
                <a:lnTo>
                  <a:pt x="36" y="526"/>
                </a:lnTo>
                <a:lnTo>
                  <a:pt x="33" y="526"/>
                </a:lnTo>
                <a:lnTo>
                  <a:pt x="33" y="525"/>
                </a:lnTo>
                <a:lnTo>
                  <a:pt x="32" y="525"/>
                </a:lnTo>
                <a:lnTo>
                  <a:pt x="32" y="526"/>
                </a:lnTo>
                <a:lnTo>
                  <a:pt x="21" y="526"/>
                </a:lnTo>
                <a:lnTo>
                  <a:pt x="21" y="525"/>
                </a:lnTo>
                <a:lnTo>
                  <a:pt x="21" y="524"/>
                </a:lnTo>
                <a:lnTo>
                  <a:pt x="21" y="523"/>
                </a:lnTo>
                <a:lnTo>
                  <a:pt x="21" y="519"/>
                </a:lnTo>
                <a:lnTo>
                  <a:pt x="21" y="517"/>
                </a:lnTo>
                <a:lnTo>
                  <a:pt x="21" y="513"/>
                </a:lnTo>
                <a:lnTo>
                  <a:pt x="21" y="508"/>
                </a:lnTo>
                <a:lnTo>
                  <a:pt x="21" y="507"/>
                </a:lnTo>
                <a:lnTo>
                  <a:pt x="21" y="506"/>
                </a:lnTo>
                <a:lnTo>
                  <a:pt x="23" y="506"/>
                </a:lnTo>
                <a:lnTo>
                  <a:pt x="23" y="505"/>
                </a:lnTo>
                <a:lnTo>
                  <a:pt x="21" y="505"/>
                </a:lnTo>
                <a:lnTo>
                  <a:pt x="21" y="504"/>
                </a:lnTo>
                <a:lnTo>
                  <a:pt x="21" y="501"/>
                </a:lnTo>
                <a:lnTo>
                  <a:pt x="26" y="501"/>
                </a:lnTo>
                <a:lnTo>
                  <a:pt x="28" y="501"/>
                </a:lnTo>
                <a:lnTo>
                  <a:pt x="28" y="496"/>
                </a:lnTo>
                <a:lnTo>
                  <a:pt x="31" y="496"/>
                </a:lnTo>
                <a:lnTo>
                  <a:pt x="32" y="496"/>
                </a:lnTo>
                <a:lnTo>
                  <a:pt x="33" y="496"/>
                </a:lnTo>
                <a:lnTo>
                  <a:pt x="36" y="496"/>
                </a:lnTo>
                <a:lnTo>
                  <a:pt x="40" y="496"/>
                </a:lnTo>
                <a:lnTo>
                  <a:pt x="42" y="496"/>
                </a:lnTo>
                <a:lnTo>
                  <a:pt x="42" y="485"/>
                </a:lnTo>
                <a:lnTo>
                  <a:pt x="38" y="485"/>
                </a:lnTo>
                <a:lnTo>
                  <a:pt x="32" y="485"/>
                </a:lnTo>
                <a:lnTo>
                  <a:pt x="32" y="476"/>
                </a:lnTo>
                <a:lnTo>
                  <a:pt x="32" y="475"/>
                </a:lnTo>
                <a:lnTo>
                  <a:pt x="31" y="475"/>
                </a:lnTo>
                <a:lnTo>
                  <a:pt x="17" y="475"/>
                </a:lnTo>
                <a:lnTo>
                  <a:pt x="11" y="475"/>
                </a:lnTo>
                <a:lnTo>
                  <a:pt x="11" y="476"/>
                </a:lnTo>
                <a:lnTo>
                  <a:pt x="11" y="479"/>
                </a:lnTo>
                <a:lnTo>
                  <a:pt x="9" y="479"/>
                </a:lnTo>
                <a:lnTo>
                  <a:pt x="4" y="479"/>
                </a:lnTo>
                <a:lnTo>
                  <a:pt x="0" y="479"/>
                </a:lnTo>
                <a:lnTo>
                  <a:pt x="0" y="477"/>
                </a:lnTo>
                <a:lnTo>
                  <a:pt x="0" y="476"/>
                </a:lnTo>
                <a:lnTo>
                  <a:pt x="1" y="475"/>
                </a:lnTo>
                <a:lnTo>
                  <a:pt x="1" y="474"/>
                </a:lnTo>
                <a:lnTo>
                  <a:pt x="1" y="473"/>
                </a:lnTo>
                <a:lnTo>
                  <a:pt x="1" y="472"/>
                </a:lnTo>
                <a:lnTo>
                  <a:pt x="1" y="470"/>
                </a:lnTo>
                <a:lnTo>
                  <a:pt x="1" y="468"/>
                </a:lnTo>
                <a:lnTo>
                  <a:pt x="1" y="467"/>
                </a:lnTo>
                <a:lnTo>
                  <a:pt x="1" y="465"/>
                </a:lnTo>
                <a:lnTo>
                  <a:pt x="1" y="464"/>
                </a:lnTo>
                <a:lnTo>
                  <a:pt x="1" y="463"/>
                </a:lnTo>
                <a:lnTo>
                  <a:pt x="1" y="462"/>
                </a:lnTo>
                <a:lnTo>
                  <a:pt x="1" y="459"/>
                </a:lnTo>
                <a:lnTo>
                  <a:pt x="1" y="456"/>
                </a:lnTo>
                <a:lnTo>
                  <a:pt x="1" y="455"/>
                </a:lnTo>
                <a:lnTo>
                  <a:pt x="1" y="451"/>
                </a:lnTo>
                <a:lnTo>
                  <a:pt x="1" y="449"/>
                </a:lnTo>
                <a:lnTo>
                  <a:pt x="1" y="447"/>
                </a:lnTo>
                <a:lnTo>
                  <a:pt x="1" y="442"/>
                </a:lnTo>
                <a:lnTo>
                  <a:pt x="1" y="439"/>
                </a:lnTo>
                <a:lnTo>
                  <a:pt x="1" y="438"/>
                </a:lnTo>
                <a:lnTo>
                  <a:pt x="1" y="437"/>
                </a:lnTo>
                <a:lnTo>
                  <a:pt x="1" y="434"/>
                </a:lnTo>
                <a:lnTo>
                  <a:pt x="1" y="432"/>
                </a:lnTo>
                <a:lnTo>
                  <a:pt x="1" y="431"/>
                </a:lnTo>
                <a:lnTo>
                  <a:pt x="1" y="430"/>
                </a:lnTo>
                <a:lnTo>
                  <a:pt x="1" y="428"/>
                </a:lnTo>
                <a:lnTo>
                  <a:pt x="1" y="426"/>
                </a:lnTo>
                <a:lnTo>
                  <a:pt x="1" y="423"/>
                </a:lnTo>
                <a:lnTo>
                  <a:pt x="1" y="418"/>
                </a:lnTo>
                <a:lnTo>
                  <a:pt x="1" y="417"/>
                </a:lnTo>
                <a:lnTo>
                  <a:pt x="1" y="416"/>
                </a:lnTo>
                <a:lnTo>
                  <a:pt x="1" y="415"/>
                </a:lnTo>
                <a:lnTo>
                  <a:pt x="1" y="414"/>
                </a:lnTo>
                <a:lnTo>
                  <a:pt x="1" y="413"/>
                </a:lnTo>
                <a:lnTo>
                  <a:pt x="1" y="412"/>
                </a:lnTo>
                <a:lnTo>
                  <a:pt x="1" y="413"/>
                </a:lnTo>
                <a:lnTo>
                  <a:pt x="1" y="412"/>
                </a:lnTo>
                <a:lnTo>
                  <a:pt x="1" y="410"/>
                </a:lnTo>
                <a:lnTo>
                  <a:pt x="1" y="409"/>
                </a:lnTo>
                <a:lnTo>
                  <a:pt x="3" y="408"/>
                </a:lnTo>
                <a:lnTo>
                  <a:pt x="4" y="408"/>
                </a:lnTo>
                <a:lnTo>
                  <a:pt x="6" y="408"/>
                </a:lnTo>
                <a:lnTo>
                  <a:pt x="8" y="407"/>
                </a:lnTo>
                <a:lnTo>
                  <a:pt x="10" y="406"/>
                </a:lnTo>
                <a:lnTo>
                  <a:pt x="12" y="406"/>
                </a:lnTo>
                <a:lnTo>
                  <a:pt x="14" y="406"/>
                </a:lnTo>
                <a:lnTo>
                  <a:pt x="14" y="405"/>
                </a:lnTo>
                <a:lnTo>
                  <a:pt x="14" y="404"/>
                </a:lnTo>
                <a:lnTo>
                  <a:pt x="12" y="404"/>
                </a:lnTo>
                <a:lnTo>
                  <a:pt x="10" y="404"/>
                </a:lnTo>
                <a:lnTo>
                  <a:pt x="7" y="404"/>
                </a:lnTo>
                <a:lnTo>
                  <a:pt x="7" y="405"/>
                </a:lnTo>
                <a:lnTo>
                  <a:pt x="7" y="407"/>
                </a:lnTo>
                <a:lnTo>
                  <a:pt x="3" y="408"/>
                </a:lnTo>
                <a:lnTo>
                  <a:pt x="0" y="408"/>
                </a:lnTo>
                <a:lnTo>
                  <a:pt x="0" y="407"/>
                </a:lnTo>
                <a:lnTo>
                  <a:pt x="0" y="406"/>
                </a:lnTo>
                <a:lnTo>
                  <a:pt x="0" y="403"/>
                </a:lnTo>
                <a:lnTo>
                  <a:pt x="0" y="396"/>
                </a:lnTo>
                <a:lnTo>
                  <a:pt x="0" y="393"/>
                </a:lnTo>
                <a:lnTo>
                  <a:pt x="0" y="392"/>
                </a:lnTo>
                <a:lnTo>
                  <a:pt x="0" y="391"/>
                </a:lnTo>
                <a:lnTo>
                  <a:pt x="0" y="388"/>
                </a:lnTo>
                <a:lnTo>
                  <a:pt x="0" y="383"/>
                </a:lnTo>
                <a:lnTo>
                  <a:pt x="0" y="382"/>
                </a:lnTo>
                <a:lnTo>
                  <a:pt x="0" y="381"/>
                </a:lnTo>
                <a:lnTo>
                  <a:pt x="0" y="378"/>
                </a:lnTo>
                <a:lnTo>
                  <a:pt x="0" y="372"/>
                </a:lnTo>
                <a:lnTo>
                  <a:pt x="0" y="371"/>
                </a:lnTo>
                <a:lnTo>
                  <a:pt x="0" y="370"/>
                </a:lnTo>
                <a:lnTo>
                  <a:pt x="0" y="368"/>
                </a:lnTo>
                <a:lnTo>
                  <a:pt x="0" y="367"/>
                </a:lnTo>
                <a:lnTo>
                  <a:pt x="0" y="366"/>
                </a:lnTo>
                <a:lnTo>
                  <a:pt x="0" y="351"/>
                </a:lnTo>
                <a:close/>
                <a:moveTo>
                  <a:pt x="25" y="401"/>
                </a:moveTo>
                <a:lnTo>
                  <a:pt x="27" y="401"/>
                </a:lnTo>
                <a:lnTo>
                  <a:pt x="27" y="400"/>
                </a:lnTo>
                <a:lnTo>
                  <a:pt x="26" y="399"/>
                </a:lnTo>
                <a:lnTo>
                  <a:pt x="25" y="399"/>
                </a:lnTo>
                <a:lnTo>
                  <a:pt x="25" y="401"/>
                </a:lnTo>
                <a:close/>
                <a:moveTo>
                  <a:pt x="116" y="330"/>
                </a:moveTo>
                <a:lnTo>
                  <a:pt x="116" y="331"/>
                </a:lnTo>
                <a:lnTo>
                  <a:pt x="118" y="331"/>
                </a:lnTo>
                <a:lnTo>
                  <a:pt x="120" y="331"/>
                </a:lnTo>
                <a:lnTo>
                  <a:pt x="122" y="331"/>
                </a:lnTo>
                <a:lnTo>
                  <a:pt x="131" y="331"/>
                </a:lnTo>
                <a:lnTo>
                  <a:pt x="136" y="331"/>
                </a:lnTo>
                <a:lnTo>
                  <a:pt x="137" y="331"/>
                </a:lnTo>
                <a:lnTo>
                  <a:pt x="138" y="331"/>
                </a:lnTo>
                <a:lnTo>
                  <a:pt x="139" y="331"/>
                </a:lnTo>
                <a:lnTo>
                  <a:pt x="140" y="331"/>
                </a:lnTo>
                <a:lnTo>
                  <a:pt x="141" y="331"/>
                </a:lnTo>
                <a:lnTo>
                  <a:pt x="142" y="331"/>
                </a:lnTo>
                <a:lnTo>
                  <a:pt x="142" y="332"/>
                </a:lnTo>
                <a:lnTo>
                  <a:pt x="142" y="334"/>
                </a:lnTo>
                <a:lnTo>
                  <a:pt x="141" y="334"/>
                </a:lnTo>
                <a:lnTo>
                  <a:pt x="140" y="334"/>
                </a:lnTo>
                <a:lnTo>
                  <a:pt x="140" y="340"/>
                </a:lnTo>
                <a:lnTo>
                  <a:pt x="140" y="341"/>
                </a:lnTo>
                <a:lnTo>
                  <a:pt x="142" y="341"/>
                </a:lnTo>
                <a:lnTo>
                  <a:pt x="142" y="349"/>
                </a:lnTo>
                <a:lnTo>
                  <a:pt x="142" y="351"/>
                </a:lnTo>
                <a:lnTo>
                  <a:pt x="152" y="351"/>
                </a:lnTo>
                <a:lnTo>
                  <a:pt x="152" y="353"/>
                </a:lnTo>
                <a:lnTo>
                  <a:pt x="152" y="354"/>
                </a:lnTo>
                <a:lnTo>
                  <a:pt x="153" y="354"/>
                </a:lnTo>
                <a:lnTo>
                  <a:pt x="153" y="355"/>
                </a:lnTo>
                <a:lnTo>
                  <a:pt x="152" y="355"/>
                </a:lnTo>
                <a:lnTo>
                  <a:pt x="153" y="355"/>
                </a:lnTo>
                <a:lnTo>
                  <a:pt x="153" y="356"/>
                </a:lnTo>
                <a:lnTo>
                  <a:pt x="152" y="356"/>
                </a:lnTo>
                <a:lnTo>
                  <a:pt x="142" y="356"/>
                </a:lnTo>
                <a:lnTo>
                  <a:pt x="142" y="359"/>
                </a:lnTo>
                <a:lnTo>
                  <a:pt x="153" y="359"/>
                </a:lnTo>
                <a:lnTo>
                  <a:pt x="153" y="360"/>
                </a:lnTo>
                <a:lnTo>
                  <a:pt x="153" y="362"/>
                </a:lnTo>
                <a:lnTo>
                  <a:pt x="154" y="362"/>
                </a:lnTo>
                <a:lnTo>
                  <a:pt x="157" y="362"/>
                </a:lnTo>
                <a:lnTo>
                  <a:pt x="158" y="362"/>
                </a:lnTo>
                <a:lnTo>
                  <a:pt x="163" y="362"/>
                </a:lnTo>
                <a:lnTo>
                  <a:pt x="163" y="360"/>
                </a:lnTo>
                <a:lnTo>
                  <a:pt x="163" y="359"/>
                </a:lnTo>
                <a:lnTo>
                  <a:pt x="163" y="357"/>
                </a:lnTo>
                <a:lnTo>
                  <a:pt x="163" y="356"/>
                </a:lnTo>
                <a:lnTo>
                  <a:pt x="163" y="355"/>
                </a:lnTo>
                <a:lnTo>
                  <a:pt x="163" y="353"/>
                </a:lnTo>
                <a:lnTo>
                  <a:pt x="163" y="351"/>
                </a:lnTo>
                <a:lnTo>
                  <a:pt x="163" y="350"/>
                </a:lnTo>
                <a:lnTo>
                  <a:pt x="163" y="349"/>
                </a:lnTo>
                <a:lnTo>
                  <a:pt x="163" y="348"/>
                </a:lnTo>
                <a:lnTo>
                  <a:pt x="163" y="347"/>
                </a:lnTo>
                <a:lnTo>
                  <a:pt x="164" y="347"/>
                </a:lnTo>
                <a:lnTo>
                  <a:pt x="165" y="347"/>
                </a:lnTo>
                <a:lnTo>
                  <a:pt x="166" y="347"/>
                </a:lnTo>
                <a:lnTo>
                  <a:pt x="166" y="351"/>
                </a:lnTo>
                <a:lnTo>
                  <a:pt x="167" y="351"/>
                </a:lnTo>
                <a:lnTo>
                  <a:pt x="170" y="351"/>
                </a:lnTo>
                <a:lnTo>
                  <a:pt x="172" y="351"/>
                </a:lnTo>
                <a:lnTo>
                  <a:pt x="173" y="351"/>
                </a:lnTo>
                <a:lnTo>
                  <a:pt x="174" y="351"/>
                </a:lnTo>
                <a:lnTo>
                  <a:pt x="176" y="351"/>
                </a:lnTo>
                <a:lnTo>
                  <a:pt x="183" y="351"/>
                </a:lnTo>
                <a:lnTo>
                  <a:pt x="183" y="345"/>
                </a:lnTo>
                <a:lnTo>
                  <a:pt x="183" y="343"/>
                </a:lnTo>
                <a:lnTo>
                  <a:pt x="183" y="342"/>
                </a:lnTo>
                <a:lnTo>
                  <a:pt x="183" y="336"/>
                </a:lnTo>
                <a:lnTo>
                  <a:pt x="183" y="334"/>
                </a:lnTo>
                <a:lnTo>
                  <a:pt x="183" y="332"/>
                </a:lnTo>
                <a:lnTo>
                  <a:pt x="182" y="332"/>
                </a:lnTo>
                <a:lnTo>
                  <a:pt x="182" y="331"/>
                </a:lnTo>
                <a:lnTo>
                  <a:pt x="182" y="329"/>
                </a:lnTo>
                <a:lnTo>
                  <a:pt x="183" y="329"/>
                </a:lnTo>
                <a:lnTo>
                  <a:pt x="183" y="326"/>
                </a:lnTo>
                <a:lnTo>
                  <a:pt x="182" y="326"/>
                </a:lnTo>
                <a:lnTo>
                  <a:pt x="182" y="325"/>
                </a:lnTo>
                <a:lnTo>
                  <a:pt x="183" y="325"/>
                </a:lnTo>
                <a:lnTo>
                  <a:pt x="183" y="324"/>
                </a:lnTo>
                <a:lnTo>
                  <a:pt x="183" y="321"/>
                </a:lnTo>
                <a:lnTo>
                  <a:pt x="182" y="321"/>
                </a:lnTo>
                <a:lnTo>
                  <a:pt x="181" y="321"/>
                </a:lnTo>
                <a:lnTo>
                  <a:pt x="180" y="321"/>
                </a:lnTo>
                <a:lnTo>
                  <a:pt x="180" y="320"/>
                </a:lnTo>
                <a:lnTo>
                  <a:pt x="180" y="317"/>
                </a:lnTo>
                <a:lnTo>
                  <a:pt x="178" y="317"/>
                </a:lnTo>
                <a:lnTo>
                  <a:pt x="176" y="317"/>
                </a:lnTo>
                <a:lnTo>
                  <a:pt x="176" y="315"/>
                </a:lnTo>
                <a:lnTo>
                  <a:pt x="175" y="315"/>
                </a:lnTo>
                <a:lnTo>
                  <a:pt x="175" y="312"/>
                </a:lnTo>
                <a:lnTo>
                  <a:pt x="175" y="311"/>
                </a:lnTo>
                <a:lnTo>
                  <a:pt x="178" y="311"/>
                </a:lnTo>
                <a:lnTo>
                  <a:pt x="180" y="311"/>
                </a:lnTo>
                <a:lnTo>
                  <a:pt x="180" y="312"/>
                </a:lnTo>
                <a:lnTo>
                  <a:pt x="180" y="313"/>
                </a:lnTo>
                <a:lnTo>
                  <a:pt x="183" y="313"/>
                </a:lnTo>
                <a:lnTo>
                  <a:pt x="183" y="311"/>
                </a:lnTo>
                <a:lnTo>
                  <a:pt x="183" y="307"/>
                </a:lnTo>
                <a:lnTo>
                  <a:pt x="179" y="304"/>
                </a:lnTo>
                <a:lnTo>
                  <a:pt x="179" y="303"/>
                </a:lnTo>
                <a:lnTo>
                  <a:pt x="179" y="304"/>
                </a:lnTo>
                <a:lnTo>
                  <a:pt x="163" y="304"/>
                </a:lnTo>
                <a:lnTo>
                  <a:pt x="158" y="304"/>
                </a:lnTo>
                <a:lnTo>
                  <a:pt x="158" y="306"/>
                </a:lnTo>
                <a:lnTo>
                  <a:pt x="158" y="309"/>
                </a:lnTo>
                <a:lnTo>
                  <a:pt x="157" y="309"/>
                </a:lnTo>
                <a:lnTo>
                  <a:pt x="157" y="311"/>
                </a:lnTo>
                <a:lnTo>
                  <a:pt x="155" y="311"/>
                </a:lnTo>
                <a:lnTo>
                  <a:pt x="153" y="311"/>
                </a:lnTo>
                <a:lnTo>
                  <a:pt x="149" y="311"/>
                </a:lnTo>
                <a:lnTo>
                  <a:pt x="149" y="305"/>
                </a:lnTo>
                <a:lnTo>
                  <a:pt x="145" y="305"/>
                </a:lnTo>
                <a:lnTo>
                  <a:pt x="144" y="306"/>
                </a:lnTo>
                <a:lnTo>
                  <a:pt x="140" y="308"/>
                </a:lnTo>
                <a:lnTo>
                  <a:pt x="140" y="309"/>
                </a:lnTo>
                <a:lnTo>
                  <a:pt x="141" y="309"/>
                </a:lnTo>
                <a:lnTo>
                  <a:pt x="141" y="311"/>
                </a:lnTo>
                <a:lnTo>
                  <a:pt x="137" y="312"/>
                </a:lnTo>
                <a:lnTo>
                  <a:pt x="126" y="321"/>
                </a:lnTo>
                <a:lnTo>
                  <a:pt x="122" y="323"/>
                </a:lnTo>
                <a:lnTo>
                  <a:pt x="119" y="326"/>
                </a:lnTo>
                <a:lnTo>
                  <a:pt x="116" y="329"/>
                </a:lnTo>
                <a:lnTo>
                  <a:pt x="116" y="330"/>
                </a:lnTo>
                <a:close/>
                <a:moveTo>
                  <a:pt x="152" y="496"/>
                </a:moveTo>
                <a:lnTo>
                  <a:pt x="152" y="506"/>
                </a:lnTo>
                <a:lnTo>
                  <a:pt x="154" y="506"/>
                </a:lnTo>
                <a:lnTo>
                  <a:pt x="154" y="513"/>
                </a:lnTo>
                <a:lnTo>
                  <a:pt x="157" y="513"/>
                </a:lnTo>
                <a:lnTo>
                  <a:pt x="158" y="513"/>
                </a:lnTo>
                <a:lnTo>
                  <a:pt x="161" y="513"/>
                </a:lnTo>
                <a:lnTo>
                  <a:pt x="163" y="513"/>
                </a:lnTo>
                <a:lnTo>
                  <a:pt x="163" y="510"/>
                </a:lnTo>
                <a:lnTo>
                  <a:pt x="164" y="510"/>
                </a:lnTo>
                <a:lnTo>
                  <a:pt x="165" y="508"/>
                </a:lnTo>
                <a:lnTo>
                  <a:pt x="165" y="507"/>
                </a:lnTo>
                <a:lnTo>
                  <a:pt x="166" y="505"/>
                </a:lnTo>
                <a:lnTo>
                  <a:pt x="167" y="504"/>
                </a:lnTo>
                <a:lnTo>
                  <a:pt x="167" y="502"/>
                </a:lnTo>
                <a:lnTo>
                  <a:pt x="170" y="502"/>
                </a:lnTo>
                <a:lnTo>
                  <a:pt x="172" y="502"/>
                </a:lnTo>
                <a:lnTo>
                  <a:pt x="171" y="501"/>
                </a:lnTo>
                <a:lnTo>
                  <a:pt x="170" y="499"/>
                </a:lnTo>
                <a:lnTo>
                  <a:pt x="171" y="497"/>
                </a:lnTo>
                <a:lnTo>
                  <a:pt x="171" y="496"/>
                </a:lnTo>
                <a:lnTo>
                  <a:pt x="172" y="496"/>
                </a:lnTo>
                <a:lnTo>
                  <a:pt x="170" y="496"/>
                </a:lnTo>
                <a:lnTo>
                  <a:pt x="166" y="496"/>
                </a:lnTo>
                <a:lnTo>
                  <a:pt x="164" y="496"/>
                </a:lnTo>
                <a:lnTo>
                  <a:pt x="162" y="496"/>
                </a:lnTo>
                <a:lnTo>
                  <a:pt x="161" y="496"/>
                </a:lnTo>
                <a:lnTo>
                  <a:pt x="158" y="496"/>
                </a:lnTo>
                <a:lnTo>
                  <a:pt x="157" y="496"/>
                </a:lnTo>
                <a:lnTo>
                  <a:pt x="156" y="496"/>
                </a:lnTo>
                <a:lnTo>
                  <a:pt x="155" y="496"/>
                </a:lnTo>
                <a:lnTo>
                  <a:pt x="154" y="496"/>
                </a:lnTo>
                <a:lnTo>
                  <a:pt x="153" y="496"/>
                </a:lnTo>
                <a:lnTo>
                  <a:pt x="152" y="496"/>
                </a:lnTo>
                <a:close/>
                <a:moveTo>
                  <a:pt x="291" y="164"/>
                </a:moveTo>
                <a:lnTo>
                  <a:pt x="292" y="164"/>
                </a:lnTo>
                <a:lnTo>
                  <a:pt x="292" y="167"/>
                </a:lnTo>
                <a:lnTo>
                  <a:pt x="292" y="169"/>
                </a:lnTo>
                <a:lnTo>
                  <a:pt x="292" y="171"/>
                </a:lnTo>
                <a:lnTo>
                  <a:pt x="292" y="172"/>
                </a:lnTo>
                <a:lnTo>
                  <a:pt x="292" y="175"/>
                </a:lnTo>
                <a:lnTo>
                  <a:pt x="293" y="175"/>
                </a:lnTo>
                <a:lnTo>
                  <a:pt x="294" y="175"/>
                </a:lnTo>
                <a:lnTo>
                  <a:pt x="295" y="175"/>
                </a:lnTo>
                <a:lnTo>
                  <a:pt x="296" y="174"/>
                </a:lnTo>
                <a:lnTo>
                  <a:pt x="296" y="175"/>
                </a:lnTo>
                <a:lnTo>
                  <a:pt x="297" y="175"/>
                </a:lnTo>
                <a:lnTo>
                  <a:pt x="297" y="177"/>
                </a:lnTo>
                <a:lnTo>
                  <a:pt x="299" y="177"/>
                </a:lnTo>
                <a:lnTo>
                  <a:pt x="300" y="178"/>
                </a:lnTo>
                <a:lnTo>
                  <a:pt x="300" y="179"/>
                </a:lnTo>
                <a:lnTo>
                  <a:pt x="301" y="179"/>
                </a:lnTo>
                <a:lnTo>
                  <a:pt x="301" y="180"/>
                </a:lnTo>
                <a:lnTo>
                  <a:pt x="302" y="180"/>
                </a:lnTo>
                <a:lnTo>
                  <a:pt x="302" y="181"/>
                </a:lnTo>
                <a:lnTo>
                  <a:pt x="301" y="181"/>
                </a:lnTo>
                <a:lnTo>
                  <a:pt x="301" y="182"/>
                </a:lnTo>
                <a:lnTo>
                  <a:pt x="301" y="183"/>
                </a:lnTo>
                <a:lnTo>
                  <a:pt x="297" y="184"/>
                </a:lnTo>
                <a:lnTo>
                  <a:pt x="296" y="184"/>
                </a:lnTo>
                <a:lnTo>
                  <a:pt x="295" y="184"/>
                </a:lnTo>
                <a:lnTo>
                  <a:pt x="294" y="184"/>
                </a:lnTo>
                <a:lnTo>
                  <a:pt x="294" y="186"/>
                </a:lnTo>
                <a:lnTo>
                  <a:pt x="293" y="186"/>
                </a:lnTo>
                <a:lnTo>
                  <a:pt x="292" y="186"/>
                </a:lnTo>
                <a:lnTo>
                  <a:pt x="292" y="196"/>
                </a:lnTo>
                <a:lnTo>
                  <a:pt x="293" y="196"/>
                </a:lnTo>
                <a:lnTo>
                  <a:pt x="294" y="196"/>
                </a:lnTo>
                <a:lnTo>
                  <a:pt x="295" y="196"/>
                </a:lnTo>
                <a:lnTo>
                  <a:pt x="297" y="196"/>
                </a:lnTo>
                <a:lnTo>
                  <a:pt x="299" y="196"/>
                </a:lnTo>
                <a:lnTo>
                  <a:pt x="301" y="196"/>
                </a:lnTo>
                <a:lnTo>
                  <a:pt x="302" y="196"/>
                </a:lnTo>
                <a:lnTo>
                  <a:pt x="302" y="186"/>
                </a:lnTo>
                <a:lnTo>
                  <a:pt x="302" y="184"/>
                </a:lnTo>
                <a:lnTo>
                  <a:pt x="303" y="184"/>
                </a:lnTo>
                <a:lnTo>
                  <a:pt x="304" y="184"/>
                </a:lnTo>
                <a:lnTo>
                  <a:pt x="303" y="184"/>
                </a:lnTo>
                <a:lnTo>
                  <a:pt x="303" y="183"/>
                </a:lnTo>
                <a:lnTo>
                  <a:pt x="311" y="181"/>
                </a:lnTo>
                <a:lnTo>
                  <a:pt x="311" y="184"/>
                </a:lnTo>
                <a:lnTo>
                  <a:pt x="312" y="184"/>
                </a:lnTo>
                <a:lnTo>
                  <a:pt x="312" y="188"/>
                </a:lnTo>
                <a:lnTo>
                  <a:pt x="312" y="189"/>
                </a:lnTo>
                <a:lnTo>
                  <a:pt x="312" y="190"/>
                </a:lnTo>
                <a:lnTo>
                  <a:pt x="317" y="190"/>
                </a:lnTo>
                <a:lnTo>
                  <a:pt x="317" y="189"/>
                </a:lnTo>
                <a:lnTo>
                  <a:pt x="317" y="184"/>
                </a:lnTo>
                <a:lnTo>
                  <a:pt x="318" y="186"/>
                </a:lnTo>
                <a:lnTo>
                  <a:pt x="322" y="186"/>
                </a:lnTo>
                <a:lnTo>
                  <a:pt x="322" y="179"/>
                </a:lnTo>
                <a:lnTo>
                  <a:pt x="322" y="178"/>
                </a:lnTo>
                <a:lnTo>
                  <a:pt x="322" y="177"/>
                </a:lnTo>
                <a:lnTo>
                  <a:pt x="322" y="174"/>
                </a:lnTo>
                <a:lnTo>
                  <a:pt x="330" y="173"/>
                </a:lnTo>
                <a:lnTo>
                  <a:pt x="330" y="172"/>
                </a:lnTo>
                <a:lnTo>
                  <a:pt x="331" y="172"/>
                </a:lnTo>
                <a:lnTo>
                  <a:pt x="333" y="172"/>
                </a:lnTo>
                <a:lnTo>
                  <a:pt x="333" y="164"/>
                </a:lnTo>
                <a:lnTo>
                  <a:pt x="333" y="154"/>
                </a:lnTo>
                <a:lnTo>
                  <a:pt x="337" y="154"/>
                </a:lnTo>
                <a:lnTo>
                  <a:pt x="338" y="154"/>
                </a:lnTo>
                <a:lnTo>
                  <a:pt x="338" y="144"/>
                </a:lnTo>
                <a:lnTo>
                  <a:pt x="338" y="134"/>
                </a:lnTo>
                <a:lnTo>
                  <a:pt x="338" y="133"/>
                </a:lnTo>
                <a:lnTo>
                  <a:pt x="333" y="133"/>
                </a:lnTo>
                <a:lnTo>
                  <a:pt x="331" y="133"/>
                </a:lnTo>
                <a:lnTo>
                  <a:pt x="328" y="133"/>
                </a:lnTo>
                <a:lnTo>
                  <a:pt x="323" y="133"/>
                </a:lnTo>
                <a:lnTo>
                  <a:pt x="322" y="136"/>
                </a:lnTo>
                <a:lnTo>
                  <a:pt x="317" y="140"/>
                </a:lnTo>
                <a:lnTo>
                  <a:pt x="311" y="146"/>
                </a:lnTo>
                <a:lnTo>
                  <a:pt x="310" y="146"/>
                </a:lnTo>
                <a:lnTo>
                  <a:pt x="310" y="147"/>
                </a:lnTo>
                <a:lnTo>
                  <a:pt x="304" y="152"/>
                </a:lnTo>
                <a:lnTo>
                  <a:pt x="302" y="154"/>
                </a:lnTo>
                <a:lnTo>
                  <a:pt x="301" y="154"/>
                </a:lnTo>
                <a:lnTo>
                  <a:pt x="299" y="157"/>
                </a:lnTo>
                <a:lnTo>
                  <a:pt x="296" y="158"/>
                </a:lnTo>
                <a:lnTo>
                  <a:pt x="295" y="161"/>
                </a:lnTo>
                <a:lnTo>
                  <a:pt x="293" y="163"/>
                </a:lnTo>
                <a:lnTo>
                  <a:pt x="292" y="163"/>
                </a:lnTo>
                <a:lnTo>
                  <a:pt x="292" y="164"/>
                </a:lnTo>
                <a:lnTo>
                  <a:pt x="291" y="164"/>
                </a:lnTo>
                <a:close/>
                <a:moveTo>
                  <a:pt x="335" y="123"/>
                </a:moveTo>
                <a:lnTo>
                  <a:pt x="343" y="123"/>
                </a:lnTo>
                <a:lnTo>
                  <a:pt x="343" y="122"/>
                </a:lnTo>
                <a:lnTo>
                  <a:pt x="343" y="117"/>
                </a:lnTo>
                <a:lnTo>
                  <a:pt x="345" y="115"/>
                </a:lnTo>
                <a:lnTo>
                  <a:pt x="346" y="114"/>
                </a:lnTo>
                <a:lnTo>
                  <a:pt x="347" y="113"/>
                </a:lnTo>
                <a:lnTo>
                  <a:pt x="350" y="112"/>
                </a:lnTo>
                <a:lnTo>
                  <a:pt x="353" y="108"/>
                </a:lnTo>
                <a:lnTo>
                  <a:pt x="355" y="107"/>
                </a:lnTo>
                <a:lnTo>
                  <a:pt x="357" y="106"/>
                </a:lnTo>
                <a:lnTo>
                  <a:pt x="361" y="104"/>
                </a:lnTo>
                <a:lnTo>
                  <a:pt x="363" y="103"/>
                </a:lnTo>
                <a:lnTo>
                  <a:pt x="366" y="102"/>
                </a:lnTo>
                <a:lnTo>
                  <a:pt x="369" y="100"/>
                </a:lnTo>
                <a:lnTo>
                  <a:pt x="372" y="99"/>
                </a:lnTo>
                <a:lnTo>
                  <a:pt x="373" y="98"/>
                </a:lnTo>
                <a:lnTo>
                  <a:pt x="373" y="97"/>
                </a:lnTo>
                <a:lnTo>
                  <a:pt x="372" y="97"/>
                </a:lnTo>
                <a:lnTo>
                  <a:pt x="371" y="98"/>
                </a:lnTo>
                <a:lnTo>
                  <a:pt x="369" y="98"/>
                </a:lnTo>
                <a:lnTo>
                  <a:pt x="369" y="99"/>
                </a:lnTo>
                <a:lnTo>
                  <a:pt x="366" y="99"/>
                </a:lnTo>
                <a:lnTo>
                  <a:pt x="364" y="100"/>
                </a:lnTo>
                <a:lnTo>
                  <a:pt x="363" y="102"/>
                </a:lnTo>
                <a:lnTo>
                  <a:pt x="361" y="103"/>
                </a:lnTo>
                <a:lnTo>
                  <a:pt x="360" y="103"/>
                </a:lnTo>
                <a:lnTo>
                  <a:pt x="357" y="105"/>
                </a:lnTo>
                <a:lnTo>
                  <a:pt x="355" y="106"/>
                </a:lnTo>
                <a:lnTo>
                  <a:pt x="353" y="107"/>
                </a:lnTo>
                <a:lnTo>
                  <a:pt x="351" y="108"/>
                </a:lnTo>
                <a:lnTo>
                  <a:pt x="348" y="111"/>
                </a:lnTo>
                <a:lnTo>
                  <a:pt x="345" y="114"/>
                </a:lnTo>
                <a:lnTo>
                  <a:pt x="343" y="116"/>
                </a:lnTo>
                <a:lnTo>
                  <a:pt x="338" y="120"/>
                </a:lnTo>
                <a:lnTo>
                  <a:pt x="336" y="122"/>
                </a:lnTo>
                <a:lnTo>
                  <a:pt x="335" y="123"/>
                </a:lnTo>
                <a:close/>
              </a:path>
            </a:pathLst>
          </a:custGeom>
          <a:solidFill>
            <a:srgbClr val="FFC000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222" name="Freeform 1453">
            <a:extLst>
              <a:ext uri="{FF2B5EF4-FFF2-40B4-BE49-F238E27FC236}">
                <a16:creationId xmlns:a16="http://schemas.microsoft.com/office/drawing/2014/main" id="{220453BA-494A-FBE0-2EC7-CD3BA7FA147F}"/>
              </a:ext>
            </a:extLst>
          </p:cNvPr>
          <p:cNvSpPr>
            <a:spLocks noEditPoints="1"/>
          </p:cNvSpPr>
          <p:nvPr/>
        </p:nvSpPr>
        <p:spPr bwMode="auto">
          <a:xfrm>
            <a:off x="2319608" y="1887088"/>
            <a:ext cx="570700" cy="813474"/>
          </a:xfrm>
          <a:custGeom>
            <a:avLst/>
            <a:gdLst>
              <a:gd name="T0" fmla="*/ 73 w 315"/>
              <a:gd name="T1" fmla="*/ 66 h 449"/>
              <a:gd name="T2" fmla="*/ 40 w 315"/>
              <a:gd name="T3" fmla="*/ 248 h 449"/>
              <a:gd name="T4" fmla="*/ 73 w 315"/>
              <a:gd name="T5" fmla="*/ 232 h 449"/>
              <a:gd name="T6" fmla="*/ 77 w 315"/>
              <a:gd name="T7" fmla="*/ 171 h 449"/>
              <a:gd name="T8" fmla="*/ 73 w 315"/>
              <a:gd name="T9" fmla="*/ 156 h 449"/>
              <a:gd name="T10" fmla="*/ 74 w 315"/>
              <a:gd name="T11" fmla="*/ 140 h 449"/>
              <a:gd name="T12" fmla="*/ 57 w 315"/>
              <a:gd name="T13" fmla="*/ 76 h 449"/>
              <a:gd name="T14" fmla="*/ 73 w 315"/>
              <a:gd name="T15" fmla="*/ 31 h 449"/>
              <a:gd name="T16" fmla="*/ 70 w 315"/>
              <a:gd name="T17" fmla="*/ 59 h 449"/>
              <a:gd name="T18" fmla="*/ 102 w 315"/>
              <a:gd name="T19" fmla="*/ 85 h 449"/>
              <a:gd name="T20" fmla="*/ 111 w 315"/>
              <a:gd name="T21" fmla="*/ 130 h 449"/>
              <a:gd name="T22" fmla="*/ 95 w 315"/>
              <a:gd name="T23" fmla="*/ 160 h 449"/>
              <a:gd name="T24" fmla="*/ 120 w 315"/>
              <a:gd name="T25" fmla="*/ 186 h 449"/>
              <a:gd name="T26" fmla="*/ 151 w 315"/>
              <a:gd name="T27" fmla="*/ 201 h 449"/>
              <a:gd name="T28" fmla="*/ 150 w 315"/>
              <a:gd name="T29" fmla="*/ 222 h 449"/>
              <a:gd name="T30" fmla="*/ 154 w 315"/>
              <a:gd name="T31" fmla="*/ 246 h 449"/>
              <a:gd name="T32" fmla="*/ 177 w 315"/>
              <a:gd name="T33" fmla="*/ 236 h 449"/>
              <a:gd name="T34" fmla="*/ 188 w 315"/>
              <a:gd name="T35" fmla="*/ 211 h 449"/>
              <a:gd name="T36" fmla="*/ 237 w 315"/>
              <a:gd name="T37" fmla="*/ 201 h 449"/>
              <a:gd name="T38" fmla="*/ 244 w 315"/>
              <a:gd name="T39" fmla="*/ 230 h 449"/>
              <a:gd name="T40" fmla="*/ 245 w 315"/>
              <a:gd name="T41" fmla="*/ 252 h 449"/>
              <a:gd name="T42" fmla="*/ 278 w 315"/>
              <a:gd name="T43" fmla="*/ 264 h 449"/>
              <a:gd name="T44" fmla="*/ 258 w 315"/>
              <a:gd name="T45" fmla="*/ 314 h 449"/>
              <a:gd name="T46" fmla="*/ 298 w 315"/>
              <a:gd name="T47" fmla="*/ 363 h 449"/>
              <a:gd name="T48" fmla="*/ 275 w 315"/>
              <a:gd name="T49" fmla="*/ 417 h 449"/>
              <a:gd name="T50" fmla="*/ 208 w 315"/>
              <a:gd name="T51" fmla="*/ 386 h 449"/>
              <a:gd name="T52" fmla="*/ 168 w 315"/>
              <a:gd name="T53" fmla="*/ 399 h 449"/>
              <a:gd name="T54" fmla="*/ 199 w 315"/>
              <a:gd name="T55" fmla="*/ 439 h 449"/>
              <a:gd name="T56" fmla="*/ 131 w 315"/>
              <a:gd name="T57" fmla="*/ 418 h 449"/>
              <a:gd name="T58" fmla="*/ 122 w 315"/>
              <a:gd name="T59" fmla="*/ 393 h 449"/>
              <a:gd name="T60" fmla="*/ 96 w 315"/>
              <a:gd name="T61" fmla="*/ 393 h 449"/>
              <a:gd name="T62" fmla="*/ 85 w 315"/>
              <a:gd name="T63" fmla="*/ 381 h 449"/>
              <a:gd name="T64" fmla="*/ 86 w 315"/>
              <a:gd name="T65" fmla="*/ 325 h 449"/>
              <a:gd name="T66" fmla="*/ 59 w 315"/>
              <a:gd name="T67" fmla="*/ 315 h 449"/>
              <a:gd name="T68" fmla="*/ 37 w 315"/>
              <a:gd name="T69" fmla="*/ 296 h 449"/>
              <a:gd name="T70" fmla="*/ 24 w 315"/>
              <a:gd name="T71" fmla="*/ 288 h 449"/>
              <a:gd name="T72" fmla="*/ 68 w 315"/>
              <a:gd name="T73" fmla="*/ 299 h 449"/>
              <a:gd name="T74" fmla="*/ 71 w 315"/>
              <a:gd name="T75" fmla="*/ 290 h 449"/>
              <a:gd name="T76" fmla="*/ 10 w 315"/>
              <a:gd name="T77" fmla="*/ 290 h 449"/>
              <a:gd name="T78" fmla="*/ 81 w 315"/>
              <a:gd name="T79" fmla="*/ 130 h 449"/>
              <a:gd name="T80" fmla="*/ 80 w 315"/>
              <a:gd name="T81" fmla="*/ 109 h 449"/>
              <a:gd name="T82" fmla="*/ 102 w 315"/>
              <a:gd name="T83" fmla="*/ 191 h 449"/>
              <a:gd name="T84" fmla="*/ 116 w 315"/>
              <a:gd name="T85" fmla="*/ 211 h 449"/>
              <a:gd name="T86" fmla="*/ 105 w 315"/>
              <a:gd name="T87" fmla="*/ 216 h 449"/>
              <a:gd name="T88" fmla="*/ 132 w 315"/>
              <a:gd name="T89" fmla="*/ 221 h 449"/>
              <a:gd name="T90" fmla="*/ 155 w 315"/>
              <a:gd name="T91" fmla="*/ 214 h 449"/>
              <a:gd name="T92" fmla="*/ 175 w 315"/>
              <a:gd name="T93" fmla="*/ 263 h 449"/>
              <a:gd name="T94" fmla="*/ 206 w 315"/>
              <a:gd name="T95" fmla="*/ 283 h 449"/>
              <a:gd name="T96" fmla="*/ 203 w 315"/>
              <a:gd name="T97" fmla="*/ 257 h 449"/>
              <a:gd name="T98" fmla="*/ 216 w 315"/>
              <a:gd name="T99" fmla="*/ 231 h 449"/>
              <a:gd name="T100" fmla="*/ 175 w 315"/>
              <a:gd name="T101" fmla="*/ 261 h 449"/>
              <a:gd name="T102" fmla="*/ 201 w 315"/>
              <a:gd name="T103" fmla="*/ 356 h 449"/>
              <a:gd name="T104" fmla="*/ 221 w 315"/>
              <a:gd name="T105" fmla="*/ 324 h 449"/>
              <a:gd name="T106" fmla="*/ 232 w 315"/>
              <a:gd name="T107" fmla="*/ 388 h 449"/>
              <a:gd name="T108" fmla="*/ 241 w 315"/>
              <a:gd name="T109" fmla="*/ 403 h 449"/>
              <a:gd name="T110" fmla="*/ 233 w 315"/>
              <a:gd name="T111" fmla="*/ 307 h 449"/>
              <a:gd name="T112" fmla="*/ 258 w 315"/>
              <a:gd name="T113" fmla="*/ 320 h 449"/>
              <a:gd name="T114" fmla="*/ 252 w 315"/>
              <a:gd name="T115" fmla="*/ 343 h 449"/>
              <a:gd name="T116" fmla="*/ 242 w 315"/>
              <a:gd name="T117" fmla="*/ 280 h 449"/>
              <a:gd name="T118" fmla="*/ 199 w 315"/>
              <a:gd name="T119" fmla="*/ 314 h 449"/>
              <a:gd name="T120" fmla="*/ 209 w 315"/>
              <a:gd name="T121" fmla="*/ 283 h 449"/>
              <a:gd name="T122" fmla="*/ 175 w 315"/>
              <a:gd name="T123" fmla="*/ 307 h 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15" h="449">
                <a:moveTo>
                  <a:pt x="85" y="407"/>
                </a:moveTo>
                <a:lnTo>
                  <a:pt x="86" y="407"/>
                </a:lnTo>
                <a:lnTo>
                  <a:pt x="87" y="407"/>
                </a:lnTo>
                <a:lnTo>
                  <a:pt x="87" y="408"/>
                </a:lnTo>
                <a:lnTo>
                  <a:pt x="88" y="408"/>
                </a:lnTo>
                <a:lnTo>
                  <a:pt x="87" y="408"/>
                </a:lnTo>
                <a:lnTo>
                  <a:pt x="86" y="408"/>
                </a:lnTo>
                <a:lnTo>
                  <a:pt x="85" y="408"/>
                </a:lnTo>
                <a:lnTo>
                  <a:pt x="85" y="407"/>
                </a:lnTo>
                <a:close/>
                <a:moveTo>
                  <a:pt x="73" y="64"/>
                </a:moveTo>
                <a:lnTo>
                  <a:pt x="73" y="63"/>
                </a:lnTo>
                <a:lnTo>
                  <a:pt x="77" y="62"/>
                </a:lnTo>
                <a:lnTo>
                  <a:pt x="77" y="60"/>
                </a:lnTo>
                <a:lnTo>
                  <a:pt x="77" y="59"/>
                </a:lnTo>
                <a:lnTo>
                  <a:pt x="78" y="59"/>
                </a:lnTo>
                <a:lnTo>
                  <a:pt x="80" y="59"/>
                </a:lnTo>
                <a:lnTo>
                  <a:pt x="79" y="60"/>
                </a:lnTo>
                <a:lnTo>
                  <a:pt x="79" y="62"/>
                </a:lnTo>
                <a:lnTo>
                  <a:pt x="80" y="63"/>
                </a:lnTo>
                <a:lnTo>
                  <a:pt x="80" y="65"/>
                </a:lnTo>
                <a:lnTo>
                  <a:pt x="79" y="65"/>
                </a:lnTo>
                <a:lnTo>
                  <a:pt x="78" y="65"/>
                </a:lnTo>
                <a:lnTo>
                  <a:pt x="77" y="65"/>
                </a:lnTo>
                <a:lnTo>
                  <a:pt x="77" y="68"/>
                </a:lnTo>
                <a:lnTo>
                  <a:pt x="74" y="68"/>
                </a:lnTo>
                <a:lnTo>
                  <a:pt x="73" y="68"/>
                </a:lnTo>
                <a:lnTo>
                  <a:pt x="73" y="67"/>
                </a:lnTo>
                <a:lnTo>
                  <a:pt x="73" y="66"/>
                </a:lnTo>
                <a:lnTo>
                  <a:pt x="73" y="64"/>
                </a:lnTo>
                <a:close/>
                <a:moveTo>
                  <a:pt x="0" y="276"/>
                </a:moveTo>
                <a:lnTo>
                  <a:pt x="0" y="271"/>
                </a:lnTo>
                <a:lnTo>
                  <a:pt x="1" y="271"/>
                </a:lnTo>
                <a:lnTo>
                  <a:pt x="2" y="271"/>
                </a:lnTo>
                <a:lnTo>
                  <a:pt x="3" y="272"/>
                </a:lnTo>
                <a:lnTo>
                  <a:pt x="4" y="271"/>
                </a:lnTo>
                <a:lnTo>
                  <a:pt x="5" y="271"/>
                </a:lnTo>
                <a:lnTo>
                  <a:pt x="7" y="269"/>
                </a:lnTo>
                <a:lnTo>
                  <a:pt x="8" y="269"/>
                </a:lnTo>
                <a:lnTo>
                  <a:pt x="9" y="267"/>
                </a:lnTo>
                <a:lnTo>
                  <a:pt x="10" y="266"/>
                </a:lnTo>
                <a:lnTo>
                  <a:pt x="10" y="269"/>
                </a:lnTo>
                <a:lnTo>
                  <a:pt x="11" y="271"/>
                </a:lnTo>
                <a:lnTo>
                  <a:pt x="17" y="271"/>
                </a:lnTo>
                <a:lnTo>
                  <a:pt x="20" y="271"/>
                </a:lnTo>
                <a:lnTo>
                  <a:pt x="20" y="273"/>
                </a:lnTo>
                <a:lnTo>
                  <a:pt x="30" y="273"/>
                </a:lnTo>
                <a:lnTo>
                  <a:pt x="40" y="273"/>
                </a:lnTo>
                <a:lnTo>
                  <a:pt x="48" y="273"/>
                </a:lnTo>
                <a:lnTo>
                  <a:pt x="51" y="273"/>
                </a:lnTo>
                <a:lnTo>
                  <a:pt x="51" y="272"/>
                </a:lnTo>
                <a:lnTo>
                  <a:pt x="51" y="263"/>
                </a:lnTo>
                <a:lnTo>
                  <a:pt x="40" y="263"/>
                </a:lnTo>
                <a:lnTo>
                  <a:pt x="30" y="263"/>
                </a:lnTo>
                <a:lnTo>
                  <a:pt x="30" y="252"/>
                </a:lnTo>
                <a:lnTo>
                  <a:pt x="40" y="252"/>
                </a:lnTo>
                <a:lnTo>
                  <a:pt x="40" y="248"/>
                </a:lnTo>
                <a:lnTo>
                  <a:pt x="40" y="242"/>
                </a:lnTo>
                <a:lnTo>
                  <a:pt x="30" y="242"/>
                </a:lnTo>
                <a:lnTo>
                  <a:pt x="30" y="232"/>
                </a:lnTo>
                <a:lnTo>
                  <a:pt x="26" y="232"/>
                </a:lnTo>
                <a:lnTo>
                  <a:pt x="20" y="232"/>
                </a:lnTo>
                <a:lnTo>
                  <a:pt x="20" y="226"/>
                </a:lnTo>
                <a:lnTo>
                  <a:pt x="20" y="222"/>
                </a:lnTo>
                <a:lnTo>
                  <a:pt x="27" y="222"/>
                </a:lnTo>
                <a:lnTo>
                  <a:pt x="30" y="222"/>
                </a:lnTo>
                <a:lnTo>
                  <a:pt x="40" y="222"/>
                </a:lnTo>
                <a:lnTo>
                  <a:pt x="42" y="223"/>
                </a:lnTo>
                <a:lnTo>
                  <a:pt x="42" y="224"/>
                </a:lnTo>
                <a:lnTo>
                  <a:pt x="42" y="225"/>
                </a:lnTo>
                <a:lnTo>
                  <a:pt x="42" y="228"/>
                </a:lnTo>
                <a:lnTo>
                  <a:pt x="42" y="230"/>
                </a:lnTo>
                <a:lnTo>
                  <a:pt x="42" y="231"/>
                </a:lnTo>
                <a:lnTo>
                  <a:pt x="42" y="232"/>
                </a:lnTo>
                <a:lnTo>
                  <a:pt x="48" y="232"/>
                </a:lnTo>
                <a:lnTo>
                  <a:pt x="50" y="232"/>
                </a:lnTo>
                <a:lnTo>
                  <a:pt x="51" y="232"/>
                </a:lnTo>
                <a:lnTo>
                  <a:pt x="62" y="232"/>
                </a:lnTo>
                <a:lnTo>
                  <a:pt x="63" y="232"/>
                </a:lnTo>
                <a:lnTo>
                  <a:pt x="63" y="241"/>
                </a:lnTo>
                <a:lnTo>
                  <a:pt x="63" y="242"/>
                </a:lnTo>
                <a:lnTo>
                  <a:pt x="73" y="242"/>
                </a:lnTo>
                <a:lnTo>
                  <a:pt x="73" y="241"/>
                </a:lnTo>
                <a:lnTo>
                  <a:pt x="73" y="235"/>
                </a:lnTo>
                <a:lnTo>
                  <a:pt x="73" y="232"/>
                </a:lnTo>
                <a:lnTo>
                  <a:pt x="76" y="232"/>
                </a:lnTo>
                <a:lnTo>
                  <a:pt x="83" y="232"/>
                </a:lnTo>
                <a:lnTo>
                  <a:pt x="83" y="222"/>
                </a:lnTo>
                <a:lnTo>
                  <a:pt x="83" y="216"/>
                </a:lnTo>
                <a:lnTo>
                  <a:pt x="94" y="216"/>
                </a:lnTo>
                <a:lnTo>
                  <a:pt x="94" y="211"/>
                </a:lnTo>
                <a:lnTo>
                  <a:pt x="94" y="201"/>
                </a:lnTo>
                <a:lnTo>
                  <a:pt x="83" y="201"/>
                </a:lnTo>
                <a:lnTo>
                  <a:pt x="83" y="199"/>
                </a:lnTo>
                <a:lnTo>
                  <a:pt x="83" y="198"/>
                </a:lnTo>
                <a:lnTo>
                  <a:pt x="83" y="197"/>
                </a:lnTo>
                <a:lnTo>
                  <a:pt x="83" y="194"/>
                </a:lnTo>
                <a:lnTo>
                  <a:pt x="83" y="192"/>
                </a:lnTo>
                <a:lnTo>
                  <a:pt x="83" y="191"/>
                </a:lnTo>
                <a:lnTo>
                  <a:pt x="82" y="191"/>
                </a:lnTo>
                <a:lnTo>
                  <a:pt x="73" y="191"/>
                </a:lnTo>
                <a:lnTo>
                  <a:pt x="73" y="185"/>
                </a:lnTo>
                <a:lnTo>
                  <a:pt x="74" y="185"/>
                </a:lnTo>
                <a:lnTo>
                  <a:pt x="78" y="185"/>
                </a:lnTo>
                <a:lnTo>
                  <a:pt x="78" y="188"/>
                </a:lnTo>
                <a:lnTo>
                  <a:pt x="81" y="188"/>
                </a:lnTo>
                <a:lnTo>
                  <a:pt x="81" y="185"/>
                </a:lnTo>
                <a:lnTo>
                  <a:pt x="81" y="181"/>
                </a:lnTo>
                <a:lnTo>
                  <a:pt x="78" y="181"/>
                </a:lnTo>
                <a:lnTo>
                  <a:pt x="76" y="181"/>
                </a:lnTo>
                <a:lnTo>
                  <a:pt x="76" y="173"/>
                </a:lnTo>
                <a:lnTo>
                  <a:pt x="76" y="171"/>
                </a:lnTo>
                <a:lnTo>
                  <a:pt x="77" y="171"/>
                </a:lnTo>
                <a:lnTo>
                  <a:pt x="78" y="171"/>
                </a:lnTo>
                <a:lnTo>
                  <a:pt x="79" y="171"/>
                </a:lnTo>
                <a:lnTo>
                  <a:pt x="79" y="169"/>
                </a:lnTo>
                <a:lnTo>
                  <a:pt x="79" y="165"/>
                </a:lnTo>
                <a:lnTo>
                  <a:pt x="80" y="165"/>
                </a:lnTo>
                <a:lnTo>
                  <a:pt x="81" y="165"/>
                </a:lnTo>
                <a:lnTo>
                  <a:pt x="83" y="165"/>
                </a:lnTo>
                <a:lnTo>
                  <a:pt x="83" y="171"/>
                </a:lnTo>
                <a:lnTo>
                  <a:pt x="85" y="171"/>
                </a:lnTo>
                <a:lnTo>
                  <a:pt x="86" y="171"/>
                </a:lnTo>
                <a:lnTo>
                  <a:pt x="89" y="171"/>
                </a:lnTo>
                <a:lnTo>
                  <a:pt x="89" y="165"/>
                </a:lnTo>
                <a:lnTo>
                  <a:pt x="91" y="165"/>
                </a:lnTo>
                <a:lnTo>
                  <a:pt x="94" y="165"/>
                </a:lnTo>
                <a:lnTo>
                  <a:pt x="94" y="163"/>
                </a:lnTo>
                <a:lnTo>
                  <a:pt x="94" y="160"/>
                </a:lnTo>
                <a:lnTo>
                  <a:pt x="90" y="160"/>
                </a:lnTo>
                <a:lnTo>
                  <a:pt x="83" y="160"/>
                </a:lnTo>
                <a:lnTo>
                  <a:pt x="80" y="159"/>
                </a:lnTo>
                <a:lnTo>
                  <a:pt x="79" y="159"/>
                </a:lnTo>
                <a:lnTo>
                  <a:pt x="78" y="159"/>
                </a:lnTo>
                <a:lnTo>
                  <a:pt x="76" y="159"/>
                </a:lnTo>
                <a:lnTo>
                  <a:pt x="76" y="165"/>
                </a:lnTo>
                <a:lnTo>
                  <a:pt x="69" y="165"/>
                </a:lnTo>
                <a:lnTo>
                  <a:pt x="69" y="159"/>
                </a:lnTo>
                <a:lnTo>
                  <a:pt x="72" y="159"/>
                </a:lnTo>
                <a:lnTo>
                  <a:pt x="73" y="159"/>
                </a:lnTo>
                <a:lnTo>
                  <a:pt x="73" y="156"/>
                </a:lnTo>
                <a:lnTo>
                  <a:pt x="73" y="155"/>
                </a:lnTo>
                <a:lnTo>
                  <a:pt x="73" y="154"/>
                </a:lnTo>
                <a:lnTo>
                  <a:pt x="73" y="152"/>
                </a:lnTo>
                <a:lnTo>
                  <a:pt x="73" y="151"/>
                </a:lnTo>
                <a:lnTo>
                  <a:pt x="73" y="149"/>
                </a:lnTo>
                <a:lnTo>
                  <a:pt x="73" y="148"/>
                </a:lnTo>
                <a:lnTo>
                  <a:pt x="73" y="146"/>
                </a:lnTo>
                <a:lnTo>
                  <a:pt x="73" y="144"/>
                </a:lnTo>
                <a:lnTo>
                  <a:pt x="70" y="144"/>
                </a:lnTo>
                <a:lnTo>
                  <a:pt x="68" y="144"/>
                </a:lnTo>
                <a:lnTo>
                  <a:pt x="67" y="144"/>
                </a:lnTo>
                <a:lnTo>
                  <a:pt x="67" y="143"/>
                </a:lnTo>
                <a:lnTo>
                  <a:pt x="67" y="140"/>
                </a:lnTo>
                <a:lnTo>
                  <a:pt x="65" y="140"/>
                </a:lnTo>
                <a:lnTo>
                  <a:pt x="64" y="140"/>
                </a:lnTo>
                <a:lnTo>
                  <a:pt x="63" y="140"/>
                </a:lnTo>
                <a:lnTo>
                  <a:pt x="63" y="134"/>
                </a:lnTo>
                <a:lnTo>
                  <a:pt x="63" y="131"/>
                </a:lnTo>
                <a:lnTo>
                  <a:pt x="63" y="130"/>
                </a:lnTo>
                <a:lnTo>
                  <a:pt x="65" y="130"/>
                </a:lnTo>
                <a:lnTo>
                  <a:pt x="70" y="130"/>
                </a:lnTo>
                <a:lnTo>
                  <a:pt x="73" y="131"/>
                </a:lnTo>
                <a:lnTo>
                  <a:pt x="73" y="132"/>
                </a:lnTo>
                <a:lnTo>
                  <a:pt x="73" y="134"/>
                </a:lnTo>
                <a:lnTo>
                  <a:pt x="73" y="138"/>
                </a:lnTo>
                <a:lnTo>
                  <a:pt x="73" y="139"/>
                </a:lnTo>
                <a:lnTo>
                  <a:pt x="73" y="140"/>
                </a:lnTo>
                <a:lnTo>
                  <a:pt x="74" y="140"/>
                </a:lnTo>
                <a:lnTo>
                  <a:pt x="76" y="140"/>
                </a:lnTo>
                <a:lnTo>
                  <a:pt x="76" y="134"/>
                </a:lnTo>
                <a:lnTo>
                  <a:pt x="76" y="130"/>
                </a:lnTo>
                <a:lnTo>
                  <a:pt x="73" y="130"/>
                </a:lnTo>
                <a:lnTo>
                  <a:pt x="73" y="123"/>
                </a:lnTo>
                <a:lnTo>
                  <a:pt x="73" y="119"/>
                </a:lnTo>
                <a:lnTo>
                  <a:pt x="71" y="119"/>
                </a:lnTo>
                <a:lnTo>
                  <a:pt x="63" y="119"/>
                </a:lnTo>
                <a:lnTo>
                  <a:pt x="61" y="119"/>
                </a:lnTo>
                <a:lnTo>
                  <a:pt x="57" y="119"/>
                </a:lnTo>
                <a:lnTo>
                  <a:pt x="51" y="119"/>
                </a:lnTo>
                <a:lnTo>
                  <a:pt x="51" y="115"/>
                </a:lnTo>
                <a:lnTo>
                  <a:pt x="51" y="109"/>
                </a:lnTo>
                <a:lnTo>
                  <a:pt x="53" y="109"/>
                </a:lnTo>
                <a:lnTo>
                  <a:pt x="53" y="107"/>
                </a:lnTo>
                <a:lnTo>
                  <a:pt x="53" y="106"/>
                </a:lnTo>
                <a:lnTo>
                  <a:pt x="53" y="105"/>
                </a:lnTo>
                <a:lnTo>
                  <a:pt x="53" y="101"/>
                </a:lnTo>
                <a:lnTo>
                  <a:pt x="53" y="99"/>
                </a:lnTo>
                <a:lnTo>
                  <a:pt x="54" y="99"/>
                </a:lnTo>
                <a:lnTo>
                  <a:pt x="54" y="94"/>
                </a:lnTo>
                <a:lnTo>
                  <a:pt x="53" y="94"/>
                </a:lnTo>
                <a:lnTo>
                  <a:pt x="51" y="94"/>
                </a:lnTo>
                <a:lnTo>
                  <a:pt x="51" y="79"/>
                </a:lnTo>
                <a:lnTo>
                  <a:pt x="54" y="79"/>
                </a:lnTo>
                <a:lnTo>
                  <a:pt x="57" y="79"/>
                </a:lnTo>
                <a:lnTo>
                  <a:pt x="57" y="77"/>
                </a:lnTo>
                <a:lnTo>
                  <a:pt x="57" y="76"/>
                </a:lnTo>
                <a:lnTo>
                  <a:pt x="51" y="76"/>
                </a:lnTo>
                <a:lnTo>
                  <a:pt x="51" y="38"/>
                </a:lnTo>
                <a:lnTo>
                  <a:pt x="51" y="17"/>
                </a:lnTo>
                <a:lnTo>
                  <a:pt x="51" y="2"/>
                </a:lnTo>
                <a:lnTo>
                  <a:pt x="51" y="0"/>
                </a:lnTo>
                <a:lnTo>
                  <a:pt x="52" y="0"/>
                </a:lnTo>
                <a:lnTo>
                  <a:pt x="55" y="0"/>
                </a:lnTo>
                <a:lnTo>
                  <a:pt x="60" y="0"/>
                </a:lnTo>
                <a:lnTo>
                  <a:pt x="60" y="1"/>
                </a:lnTo>
                <a:lnTo>
                  <a:pt x="63" y="1"/>
                </a:lnTo>
                <a:lnTo>
                  <a:pt x="63" y="7"/>
                </a:lnTo>
                <a:lnTo>
                  <a:pt x="68" y="7"/>
                </a:lnTo>
                <a:lnTo>
                  <a:pt x="68" y="12"/>
                </a:lnTo>
                <a:lnTo>
                  <a:pt x="68" y="17"/>
                </a:lnTo>
                <a:lnTo>
                  <a:pt x="68" y="22"/>
                </a:lnTo>
                <a:lnTo>
                  <a:pt x="71" y="22"/>
                </a:lnTo>
                <a:lnTo>
                  <a:pt x="73" y="22"/>
                </a:lnTo>
                <a:lnTo>
                  <a:pt x="78" y="22"/>
                </a:lnTo>
                <a:lnTo>
                  <a:pt x="78" y="17"/>
                </a:lnTo>
                <a:lnTo>
                  <a:pt x="86" y="16"/>
                </a:lnTo>
                <a:lnTo>
                  <a:pt x="86" y="20"/>
                </a:lnTo>
                <a:lnTo>
                  <a:pt x="86" y="22"/>
                </a:lnTo>
                <a:lnTo>
                  <a:pt x="88" y="22"/>
                </a:lnTo>
                <a:lnTo>
                  <a:pt x="88" y="26"/>
                </a:lnTo>
                <a:lnTo>
                  <a:pt x="83" y="27"/>
                </a:lnTo>
                <a:lnTo>
                  <a:pt x="73" y="27"/>
                </a:lnTo>
                <a:lnTo>
                  <a:pt x="73" y="29"/>
                </a:lnTo>
                <a:lnTo>
                  <a:pt x="73" y="31"/>
                </a:lnTo>
                <a:lnTo>
                  <a:pt x="73" y="32"/>
                </a:lnTo>
                <a:lnTo>
                  <a:pt x="71" y="32"/>
                </a:lnTo>
                <a:lnTo>
                  <a:pt x="68" y="32"/>
                </a:lnTo>
                <a:lnTo>
                  <a:pt x="65" y="32"/>
                </a:lnTo>
                <a:lnTo>
                  <a:pt x="65" y="38"/>
                </a:lnTo>
                <a:lnTo>
                  <a:pt x="64" y="38"/>
                </a:lnTo>
                <a:lnTo>
                  <a:pt x="63" y="38"/>
                </a:lnTo>
                <a:lnTo>
                  <a:pt x="63" y="42"/>
                </a:lnTo>
                <a:lnTo>
                  <a:pt x="63" y="48"/>
                </a:lnTo>
                <a:lnTo>
                  <a:pt x="65" y="48"/>
                </a:lnTo>
                <a:lnTo>
                  <a:pt x="67" y="48"/>
                </a:lnTo>
                <a:lnTo>
                  <a:pt x="68" y="48"/>
                </a:lnTo>
                <a:lnTo>
                  <a:pt x="69" y="48"/>
                </a:lnTo>
                <a:lnTo>
                  <a:pt x="70" y="48"/>
                </a:lnTo>
                <a:lnTo>
                  <a:pt x="70" y="51"/>
                </a:lnTo>
                <a:lnTo>
                  <a:pt x="70" y="52"/>
                </a:lnTo>
                <a:lnTo>
                  <a:pt x="71" y="52"/>
                </a:lnTo>
                <a:lnTo>
                  <a:pt x="73" y="52"/>
                </a:lnTo>
                <a:lnTo>
                  <a:pt x="77" y="52"/>
                </a:lnTo>
                <a:lnTo>
                  <a:pt x="79" y="52"/>
                </a:lnTo>
                <a:lnTo>
                  <a:pt x="80" y="52"/>
                </a:lnTo>
                <a:lnTo>
                  <a:pt x="81" y="52"/>
                </a:lnTo>
                <a:lnTo>
                  <a:pt x="81" y="58"/>
                </a:lnTo>
                <a:lnTo>
                  <a:pt x="78" y="58"/>
                </a:lnTo>
                <a:lnTo>
                  <a:pt x="76" y="58"/>
                </a:lnTo>
                <a:lnTo>
                  <a:pt x="73" y="58"/>
                </a:lnTo>
                <a:lnTo>
                  <a:pt x="70" y="58"/>
                </a:lnTo>
                <a:lnTo>
                  <a:pt x="70" y="59"/>
                </a:lnTo>
                <a:lnTo>
                  <a:pt x="70" y="62"/>
                </a:lnTo>
                <a:lnTo>
                  <a:pt x="70" y="64"/>
                </a:lnTo>
                <a:lnTo>
                  <a:pt x="70" y="66"/>
                </a:lnTo>
                <a:lnTo>
                  <a:pt x="70" y="68"/>
                </a:lnTo>
                <a:lnTo>
                  <a:pt x="68" y="68"/>
                </a:lnTo>
                <a:lnTo>
                  <a:pt x="63" y="68"/>
                </a:lnTo>
                <a:lnTo>
                  <a:pt x="63" y="73"/>
                </a:lnTo>
                <a:lnTo>
                  <a:pt x="63" y="75"/>
                </a:lnTo>
                <a:lnTo>
                  <a:pt x="63" y="79"/>
                </a:lnTo>
                <a:lnTo>
                  <a:pt x="73" y="79"/>
                </a:lnTo>
                <a:lnTo>
                  <a:pt x="79" y="79"/>
                </a:lnTo>
                <a:lnTo>
                  <a:pt x="81" y="79"/>
                </a:lnTo>
                <a:lnTo>
                  <a:pt x="81" y="80"/>
                </a:lnTo>
                <a:lnTo>
                  <a:pt x="81" y="83"/>
                </a:lnTo>
                <a:lnTo>
                  <a:pt x="81" y="89"/>
                </a:lnTo>
                <a:lnTo>
                  <a:pt x="82" y="89"/>
                </a:lnTo>
                <a:lnTo>
                  <a:pt x="85" y="89"/>
                </a:lnTo>
                <a:lnTo>
                  <a:pt x="86" y="89"/>
                </a:lnTo>
                <a:lnTo>
                  <a:pt x="86" y="87"/>
                </a:lnTo>
                <a:lnTo>
                  <a:pt x="86" y="83"/>
                </a:lnTo>
                <a:lnTo>
                  <a:pt x="91" y="83"/>
                </a:lnTo>
                <a:lnTo>
                  <a:pt x="91" y="81"/>
                </a:lnTo>
                <a:lnTo>
                  <a:pt x="91" y="79"/>
                </a:lnTo>
                <a:lnTo>
                  <a:pt x="94" y="79"/>
                </a:lnTo>
                <a:lnTo>
                  <a:pt x="95" y="79"/>
                </a:lnTo>
                <a:lnTo>
                  <a:pt x="100" y="79"/>
                </a:lnTo>
                <a:lnTo>
                  <a:pt x="102" y="79"/>
                </a:lnTo>
                <a:lnTo>
                  <a:pt x="102" y="85"/>
                </a:lnTo>
                <a:lnTo>
                  <a:pt x="102" y="89"/>
                </a:lnTo>
                <a:lnTo>
                  <a:pt x="100" y="89"/>
                </a:lnTo>
                <a:lnTo>
                  <a:pt x="98" y="89"/>
                </a:lnTo>
                <a:lnTo>
                  <a:pt x="98" y="93"/>
                </a:lnTo>
                <a:lnTo>
                  <a:pt x="99" y="93"/>
                </a:lnTo>
                <a:lnTo>
                  <a:pt x="102" y="93"/>
                </a:lnTo>
                <a:lnTo>
                  <a:pt x="103" y="93"/>
                </a:lnTo>
                <a:lnTo>
                  <a:pt x="106" y="93"/>
                </a:lnTo>
                <a:lnTo>
                  <a:pt x="106" y="99"/>
                </a:lnTo>
                <a:lnTo>
                  <a:pt x="105" y="99"/>
                </a:lnTo>
                <a:lnTo>
                  <a:pt x="103" y="99"/>
                </a:lnTo>
                <a:lnTo>
                  <a:pt x="102" y="99"/>
                </a:lnTo>
                <a:lnTo>
                  <a:pt x="102" y="104"/>
                </a:lnTo>
                <a:lnTo>
                  <a:pt x="102" y="108"/>
                </a:lnTo>
                <a:lnTo>
                  <a:pt x="102" y="109"/>
                </a:lnTo>
                <a:lnTo>
                  <a:pt x="102" y="114"/>
                </a:lnTo>
                <a:lnTo>
                  <a:pt x="102" y="119"/>
                </a:lnTo>
                <a:lnTo>
                  <a:pt x="98" y="119"/>
                </a:lnTo>
                <a:lnTo>
                  <a:pt x="98" y="124"/>
                </a:lnTo>
                <a:lnTo>
                  <a:pt x="98" y="130"/>
                </a:lnTo>
                <a:lnTo>
                  <a:pt x="99" y="130"/>
                </a:lnTo>
                <a:lnTo>
                  <a:pt x="102" y="130"/>
                </a:lnTo>
                <a:lnTo>
                  <a:pt x="105" y="130"/>
                </a:lnTo>
                <a:lnTo>
                  <a:pt x="106" y="130"/>
                </a:lnTo>
                <a:lnTo>
                  <a:pt x="107" y="130"/>
                </a:lnTo>
                <a:lnTo>
                  <a:pt x="108" y="130"/>
                </a:lnTo>
                <a:lnTo>
                  <a:pt x="109" y="130"/>
                </a:lnTo>
                <a:lnTo>
                  <a:pt x="111" y="130"/>
                </a:lnTo>
                <a:lnTo>
                  <a:pt x="112" y="130"/>
                </a:lnTo>
                <a:lnTo>
                  <a:pt x="114" y="130"/>
                </a:lnTo>
                <a:lnTo>
                  <a:pt x="114" y="131"/>
                </a:lnTo>
                <a:lnTo>
                  <a:pt x="114" y="132"/>
                </a:lnTo>
                <a:lnTo>
                  <a:pt x="114" y="133"/>
                </a:lnTo>
                <a:lnTo>
                  <a:pt x="114" y="138"/>
                </a:lnTo>
                <a:lnTo>
                  <a:pt x="114" y="140"/>
                </a:lnTo>
                <a:lnTo>
                  <a:pt x="114" y="141"/>
                </a:lnTo>
                <a:lnTo>
                  <a:pt x="114" y="142"/>
                </a:lnTo>
                <a:lnTo>
                  <a:pt x="114" y="143"/>
                </a:lnTo>
                <a:lnTo>
                  <a:pt x="114" y="144"/>
                </a:lnTo>
                <a:lnTo>
                  <a:pt x="113" y="144"/>
                </a:lnTo>
                <a:lnTo>
                  <a:pt x="112" y="144"/>
                </a:lnTo>
                <a:lnTo>
                  <a:pt x="108" y="144"/>
                </a:lnTo>
                <a:lnTo>
                  <a:pt x="106" y="144"/>
                </a:lnTo>
                <a:lnTo>
                  <a:pt x="104" y="144"/>
                </a:lnTo>
                <a:lnTo>
                  <a:pt x="102" y="144"/>
                </a:lnTo>
                <a:lnTo>
                  <a:pt x="100" y="144"/>
                </a:lnTo>
                <a:lnTo>
                  <a:pt x="98" y="144"/>
                </a:lnTo>
                <a:lnTo>
                  <a:pt x="98" y="147"/>
                </a:lnTo>
                <a:lnTo>
                  <a:pt x="98" y="148"/>
                </a:lnTo>
                <a:lnTo>
                  <a:pt x="98" y="150"/>
                </a:lnTo>
                <a:lnTo>
                  <a:pt x="96" y="150"/>
                </a:lnTo>
                <a:lnTo>
                  <a:pt x="94" y="150"/>
                </a:lnTo>
                <a:lnTo>
                  <a:pt x="94" y="152"/>
                </a:lnTo>
                <a:lnTo>
                  <a:pt x="94" y="157"/>
                </a:lnTo>
                <a:lnTo>
                  <a:pt x="94" y="159"/>
                </a:lnTo>
                <a:lnTo>
                  <a:pt x="95" y="160"/>
                </a:lnTo>
                <a:lnTo>
                  <a:pt x="98" y="160"/>
                </a:lnTo>
                <a:lnTo>
                  <a:pt x="104" y="160"/>
                </a:lnTo>
                <a:lnTo>
                  <a:pt x="104" y="165"/>
                </a:lnTo>
                <a:lnTo>
                  <a:pt x="104" y="171"/>
                </a:lnTo>
                <a:lnTo>
                  <a:pt x="105" y="171"/>
                </a:lnTo>
                <a:lnTo>
                  <a:pt x="106" y="171"/>
                </a:lnTo>
                <a:lnTo>
                  <a:pt x="108" y="171"/>
                </a:lnTo>
                <a:lnTo>
                  <a:pt x="109" y="171"/>
                </a:lnTo>
                <a:lnTo>
                  <a:pt x="112" y="171"/>
                </a:lnTo>
                <a:lnTo>
                  <a:pt x="114" y="171"/>
                </a:lnTo>
                <a:lnTo>
                  <a:pt x="115" y="171"/>
                </a:lnTo>
                <a:lnTo>
                  <a:pt x="116" y="171"/>
                </a:lnTo>
                <a:lnTo>
                  <a:pt x="117" y="171"/>
                </a:lnTo>
                <a:lnTo>
                  <a:pt x="120" y="171"/>
                </a:lnTo>
                <a:lnTo>
                  <a:pt x="121" y="171"/>
                </a:lnTo>
                <a:lnTo>
                  <a:pt x="122" y="171"/>
                </a:lnTo>
                <a:lnTo>
                  <a:pt x="123" y="171"/>
                </a:lnTo>
                <a:lnTo>
                  <a:pt x="124" y="171"/>
                </a:lnTo>
                <a:lnTo>
                  <a:pt x="124" y="172"/>
                </a:lnTo>
                <a:lnTo>
                  <a:pt x="124" y="175"/>
                </a:lnTo>
                <a:lnTo>
                  <a:pt x="125" y="176"/>
                </a:lnTo>
                <a:lnTo>
                  <a:pt x="126" y="176"/>
                </a:lnTo>
                <a:lnTo>
                  <a:pt x="126" y="181"/>
                </a:lnTo>
                <a:lnTo>
                  <a:pt x="126" y="185"/>
                </a:lnTo>
                <a:lnTo>
                  <a:pt x="124" y="185"/>
                </a:lnTo>
                <a:lnTo>
                  <a:pt x="122" y="185"/>
                </a:lnTo>
                <a:lnTo>
                  <a:pt x="120" y="185"/>
                </a:lnTo>
                <a:lnTo>
                  <a:pt x="120" y="186"/>
                </a:lnTo>
                <a:lnTo>
                  <a:pt x="120" y="191"/>
                </a:lnTo>
                <a:lnTo>
                  <a:pt x="121" y="191"/>
                </a:lnTo>
                <a:lnTo>
                  <a:pt x="122" y="191"/>
                </a:lnTo>
                <a:lnTo>
                  <a:pt x="122" y="196"/>
                </a:lnTo>
                <a:lnTo>
                  <a:pt x="122" y="201"/>
                </a:lnTo>
                <a:lnTo>
                  <a:pt x="121" y="201"/>
                </a:lnTo>
                <a:lnTo>
                  <a:pt x="120" y="201"/>
                </a:lnTo>
                <a:lnTo>
                  <a:pt x="120" y="206"/>
                </a:lnTo>
                <a:lnTo>
                  <a:pt x="124" y="206"/>
                </a:lnTo>
                <a:lnTo>
                  <a:pt x="124" y="201"/>
                </a:lnTo>
                <a:lnTo>
                  <a:pt x="125" y="201"/>
                </a:lnTo>
                <a:lnTo>
                  <a:pt x="126" y="201"/>
                </a:lnTo>
                <a:lnTo>
                  <a:pt x="128" y="201"/>
                </a:lnTo>
                <a:lnTo>
                  <a:pt x="129" y="201"/>
                </a:lnTo>
                <a:lnTo>
                  <a:pt x="130" y="201"/>
                </a:lnTo>
                <a:lnTo>
                  <a:pt x="134" y="201"/>
                </a:lnTo>
                <a:lnTo>
                  <a:pt x="136" y="201"/>
                </a:lnTo>
                <a:lnTo>
                  <a:pt x="138" y="201"/>
                </a:lnTo>
                <a:lnTo>
                  <a:pt x="139" y="201"/>
                </a:lnTo>
                <a:lnTo>
                  <a:pt x="140" y="201"/>
                </a:lnTo>
                <a:lnTo>
                  <a:pt x="143" y="201"/>
                </a:lnTo>
                <a:lnTo>
                  <a:pt x="145" y="201"/>
                </a:lnTo>
                <a:lnTo>
                  <a:pt x="146" y="201"/>
                </a:lnTo>
                <a:lnTo>
                  <a:pt x="147" y="201"/>
                </a:lnTo>
                <a:lnTo>
                  <a:pt x="148" y="201"/>
                </a:lnTo>
                <a:lnTo>
                  <a:pt x="149" y="201"/>
                </a:lnTo>
                <a:lnTo>
                  <a:pt x="150" y="201"/>
                </a:lnTo>
                <a:lnTo>
                  <a:pt x="151" y="201"/>
                </a:lnTo>
                <a:lnTo>
                  <a:pt x="152" y="201"/>
                </a:lnTo>
                <a:lnTo>
                  <a:pt x="154" y="201"/>
                </a:lnTo>
                <a:lnTo>
                  <a:pt x="154" y="204"/>
                </a:lnTo>
                <a:lnTo>
                  <a:pt x="152" y="204"/>
                </a:lnTo>
                <a:lnTo>
                  <a:pt x="152" y="207"/>
                </a:lnTo>
                <a:lnTo>
                  <a:pt x="154" y="207"/>
                </a:lnTo>
                <a:lnTo>
                  <a:pt x="155" y="207"/>
                </a:lnTo>
                <a:lnTo>
                  <a:pt x="155" y="206"/>
                </a:lnTo>
                <a:lnTo>
                  <a:pt x="155" y="201"/>
                </a:lnTo>
                <a:lnTo>
                  <a:pt x="157" y="201"/>
                </a:lnTo>
                <a:lnTo>
                  <a:pt x="158" y="201"/>
                </a:lnTo>
                <a:lnTo>
                  <a:pt x="157" y="202"/>
                </a:lnTo>
                <a:lnTo>
                  <a:pt x="157" y="204"/>
                </a:lnTo>
                <a:lnTo>
                  <a:pt x="157" y="214"/>
                </a:lnTo>
                <a:lnTo>
                  <a:pt x="157" y="217"/>
                </a:lnTo>
                <a:lnTo>
                  <a:pt x="156" y="217"/>
                </a:lnTo>
                <a:lnTo>
                  <a:pt x="156" y="216"/>
                </a:lnTo>
                <a:lnTo>
                  <a:pt x="156" y="215"/>
                </a:lnTo>
                <a:lnTo>
                  <a:pt x="155" y="215"/>
                </a:lnTo>
                <a:lnTo>
                  <a:pt x="155" y="214"/>
                </a:lnTo>
                <a:lnTo>
                  <a:pt x="155" y="215"/>
                </a:lnTo>
                <a:lnTo>
                  <a:pt x="155" y="217"/>
                </a:lnTo>
                <a:lnTo>
                  <a:pt x="154" y="217"/>
                </a:lnTo>
                <a:lnTo>
                  <a:pt x="152" y="217"/>
                </a:lnTo>
                <a:lnTo>
                  <a:pt x="151" y="217"/>
                </a:lnTo>
                <a:lnTo>
                  <a:pt x="151" y="216"/>
                </a:lnTo>
                <a:lnTo>
                  <a:pt x="150" y="216"/>
                </a:lnTo>
                <a:lnTo>
                  <a:pt x="150" y="222"/>
                </a:lnTo>
                <a:lnTo>
                  <a:pt x="151" y="222"/>
                </a:lnTo>
                <a:lnTo>
                  <a:pt x="156" y="222"/>
                </a:lnTo>
                <a:lnTo>
                  <a:pt x="157" y="222"/>
                </a:lnTo>
                <a:lnTo>
                  <a:pt x="159" y="222"/>
                </a:lnTo>
                <a:lnTo>
                  <a:pt x="160" y="222"/>
                </a:lnTo>
                <a:lnTo>
                  <a:pt x="160" y="223"/>
                </a:lnTo>
                <a:lnTo>
                  <a:pt x="159" y="224"/>
                </a:lnTo>
                <a:lnTo>
                  <a:pt x="159" y="225"/>
                </a:lnTo>
                <a:lnTo>
                  <a:pt x="159" y="226"/>
                </a:lnTo>
                <a:lnTo>
                  <a:pt x="159" y="227"/>
                </a:lnTo>
                <a:lnTo>
                  <a:pt x="159" y="228"/>
                </a:lnTo>
                <a:lnTo>
                  <a:pt x="159" y="230"/>
                </a:lnTo>
                <a:lnTo>
                  <a:pt x="164" y="230"/>
                </a:lnTo>
                <a:lnTo>
                  <a:pt x="164" y="232"/>
                </a:lnTo>
                <a:lnTo>
                  <a:pt x="160" y="232"/>
                </a:lnTo>
                <a:lnTo>
                  <a:pt x="160" y="236"/>
                </a:lnTo>
                <a:lnTo>
                  <a:pt x="160" y="238"/>
                </a:lnTo>
                <a:lnTo>
                  <a:pt x="160" y="239"/>
                </a:lnTo>
                <a:lnTo>
                  <a:pt x="160" y="240"/>
                </a:lnTo>
                <a:lnTo>
                  <a:pt x="159" y="240"/>
                </a:lnTo>
                <a:lnTo>
                  <a:pt x="158" y="240"/>
                </a:lnTo>
                <a:lnTo>
                  <a:pt x="157" y="240"/>
                </a:lnTo>
                <a:lnTo>
                  <a:pt x="156" y="240"/>
                </a:lnTo>
                <a:lnTo>
                  <a:pt x="156" y="242"/>
                </a:lnTo>
                <a:lnTo>
                  <a:pt x="155" y="242"/>
                </a:lnTo>
                <a:lnTo>
                  <a:pt x="155" y="243"/>
                </a:lnTo>
                <a:lnTo>
                  <a:pt x="155" y="244"/>
                </a:lnTo>
                <a:lnTo>
                  <a:pt x="154" y="246"/>
                </a:lnTo>
                <a:lnTo>
                  <a:pt x="152" y="248"/>
                </a:lnTo>
                <a:lnTo>
                  <a:pt x="151" y="249"/>
                </a:lnTo>
                <a:lnTo>
                  <a:pt x="150" y="251"/>
                </a:lnTo>
                <a:lnTo>
                  <a:pt x="150" y="252"/>
                </a:lnTo>
                <a:lnTo>
                  <a:pt x="151" y="252"/>
                </a:lnTo>
                <a:lnTo>
                  <a:pt x="155" y="252"/>
                </a:lnTo>
                <a:lnTo>
                  <a:pt x="160" y="252"/>
                </a:lnTo>
                <a:lnTo>
                  <a:pt x="160" y="248"/>
                </a:lnTo>
                <a:lnTo>
                  <a:pt x="163" y="248"/>
                </a:lnTo>
                <a:lnTo>
                  <a:pt x="163" y="243"/>
                </a:lnTo>
                <a:lnTo>
                  <a:pt x="163" y="242"/>
                </a:lnTo>
                <a:lnTo>
                  <a:pt x="163" y="243"/>
                </a:lnTo>
                <a:lnTo>
                  <a:pt x="163" y="248"/>
                </a:lnTo>
                <a:lnTo>
                  <a:pt x="165" y="248"/>
                </a:lnTo>
                <a:lnTo>
                  <a:pt x="165" y="247"/>
                </a:lnTo>
                <a:lnTo>
                  <a:pt x="165" y="246"/>
                </a:lnTo>
                <a:lnTo>
                  <a:pt x="166" y="246"/>
                </a:lnTo>
                <a:lnTo>
                  <a:pt x="168" y="246"/>
                </a:lnTo>
                <a:lnTo>
                  <a:pt x="171" y="246"/>
                </a:lnTo>
                <a:lnTo>
                  <a:pt x="171" y="243"/>
                </a:lnTo>
                <a:lnTo>
                  <a:pt x="171" y="242"/>
                </a:lnTo>
                <a:lnTo>
                  <a:pt x="174" y="242"/>
                </a:lnTo>
                <a:lnTo>
                  <a:pt x="175" y="242"/>
                </a:lnTo>
                <a:lnTo>
                  <a:pt x="175" y="241"/>
                </a:lnTo>
                <a:lnTo>
                  <a:pt x="175" y="239"/>
                </a:lnTo>
                <a:lnTo>
                  <a:pt x="175" y="238"/>
                </a:lnTo>
                <a:lnTo>
                  <a:pt x="175" y="236"/>
                </a:lnTo>
                <a:lnTo>
                  <a:pt x="177" y="236"/>
                </a:lnTo>
                <a:lnTo>
                  <a:pt x="180" y="236"/>
                </a:lnTo>
                <a:lnTo>
                  <a:pt x="180" y="234"/>
                </a:lnTo>
                <a:lnTo>
                  <a:pt x="181" y="234"/>
                </a:lnTo>
                <a:lnTo>
                  <a:pt x="182" y="234"/>
                </a:lnTo>
                <a:lnTo>
                  <a:pt x="183" y="234"/>
                </a:lnTo>
                <a:lnTo>
                  <a:pt x="183" y="232"/>
                </a:lnTo>
                <a:lnTo>
                  <a:pt x="184" y="232"/>
                </a:lnTo>
                <a:lnTo>
                  <a:pt x="185" y="232"/>
                </a:lnTo>
                <a:lnTo>
                  <a:pt x="183" y="232"/>
                </a:lnTo>
                <a:lnTo>
                  <a:pt x="182" y="232"/>
                </a:lnTo>
                <a:lnTo>
                  <a:pt x="182" y="231"/>
                </a:lnTo>
                <a:lnTo>
                  <a:pt x="181" y="231"/>
                </a:lnTo>
                <a:lnTo>
                  <a:pt x="181" y="228"/>
                </a:lnTo>
                <a:lnTo>
                  <a:pt x="181" y="226"/>
                </a:lnTo>
                <a:lnTo>
                  <a:pt x="181" y="222"/>
                </a:lnTo>
                <a:lnTo>
                  <a:pt x="183" y="222"/>
                </a:lnTo>
                <a:lnTo>
                  <a:pt x="183" y="219"/>
                </a:lnTo>
                <a:lnTo>
                  <a:pt x="183" y="218"/>
                </a:lnTo>
                <a:lnTo>
                  <a:pt x="181" y="218"/>
                </a:lnTo>
                <a:lnTo>
                  <a:pt x="181" y="217"/>
                </a:lnTo>
                <a:lnTo>
                  <a:pt x="183" y="217"/>
                </a:lnTo>
                <a:lnTo>
                  <a:pt x="184" y="217"/>
                </a:lnTo>
                <a:lnTo>
                  <a:pt x="185" y="217"/>
                </a:lnTo>
                <a:lnTo>
                  <a:pt x="185" y="216"/>
                </a:lnTo>
                <a:lnTo>
                  <a:pt x="185" y="215"/>
                </a:lnTo>
                <a:lnTo>
                  <a:pt x="185" y="214"/>
                </a:lnTo>
                <a:lnTo>
                  <a:pt x="185" y="211"/>
                </a:lnTo>
                <a:lnTo>
                  <a:pt x="188" y="211"/>
                </a:lnTo>
                <a:lnTo>
                  <a:pt x="189" y="211"/>
                </a:lnTo>
                <a:lnTo>
                  <a:pt x="191" y="211"/>
                </a:lnTo>
                <a:lnTo>
                  <a:pt x="194" y="211"/>
                </a:lnTo>
                <a:lnTo>
                  <a:pt x="195" y="211"/>
                </a:lnTo>
                <a:lnTo>
                  <a:pt x="195" y="213"/>
                </a:lnTo>
                <a:lnTo>
                  <a:pt x="195" y="215"/>
                </a:lnTo>
                <a:lnTo>
                  <a:pt x="195" y="216"/>
                </a:lnTo>
                <a:lnTo>
                  <a:pt x="195" y="217"/>
                </a:lnTo>
                <a:lnTo>
                  <a:pt x="201" y="217"/>
                </a:lnTo>
                <a:lnTo>
                  <a:pt x="203" y="217"/>
                </a:lnTo>
                <a:lnTo>
                  <a:pt x="205" y="217"/>
                </a:lnTo>
                <a:lnTo>
                  <a:pt x="209" y="217"/>
                </a:lnTo>
                <a:lnTo>
                  <a:pt x="211" y="217"/>
                </a:lnTo>
                <a:lnTo>
                  <a:pt x="211" y="216"/>
                </a:lnTo>
                <a:lnTo>
                  <a:pt x="211" y="211"/>
                </a:lnTo>
                <a:lnTo>
                  <a:pt x="212" y="211"/>
                </a:lnTo>
                <a:lnTo>
                  <a:pt x="216" y="211"/>
                </a:lnTo>
                <a:lnTo>
                  <a:pt x="217" y="211"/>
                </a:lnTo>
                <a:lnTo>
                  <a:pt x="217" y="209"/>
                </a:lnTo>
                <a:lnTo>
                  <a:pt x="217" y="208"/>
                </a:lnTo>
                <a:lnTo>
                  <a:pt x="217" y="207"/>
                </a:lnTo>
                <a:lnTo>
                  <a:pt x="219" y="207"/>
                </a:lnTo>
                <a:lnTo>
                  <a:pt x="219" y="211"/>
                </a:lnTo>
                <a:lnTo>
                  <a:pt x="227" y="211"/>
                </a:lnTo>
                <a:lnTo>
                  <a:pt x="227" y="207"/>
                </a:lnTo>
                <a:lnTo>
                  <a:pt x="229" y="207"/>
                </a:lnTo>
                <a:lnTo>
                  <a:pt x="229" y="201"/>
                </a:lnTo>
                <a:lnTo>
                  <a:pt x="237" y="201"/>
                </a:lnTo>
                <a:lnTo>
                  <a:pt x="240" y="201"/>
                </a:lnTo>
                <a:lnTo>
                  <a:pt x="241" y="201"/>
                </a:lnTo>
                <a:lnTo>
                  <a:pt x="242" y="201"/>
                </a:lnTo>
                <a:lnTo>
                  <a:pt x="245" y="201"/>
                </a:lnTo>
                <a:lnTo>
                  <a:pt x="248" y="201"/>
                </a:lnTo>
                <a:lnTo>
                  <a:pt x="252" y="201"/>
                </a:lnTo>
                <a:lnTo>
                  <a:pt x="253" y="201"/>
                </a:lnTo>
                <a:lnTo>
                  <a:pt x="254" y="201"/>
                </a:lnTo>
                <a:lnTo>
                  <a:pt x="257" y="201"/>
                </a:lnTo>
                <a:lnTo>
                  <a:pt x="258" y="209"/>
                </a:lnTo>
                <a:lnTo>
                  <a:pt x="258" y="211"/>
                </a:lnTo>
                <a:lnTo>
                  <a:pt x="255" y="211"/>
                </a:lnTo>
                <a:lnTo>
                  <a:pt x="253" y="211"/>
                </a:lnTo>
                <a:lnTo>
                  <a:pt x="252" y="211"/>
                </a:lnTo>
                <a:lnTo>
                  <a:pt x="252" y="208"/>
                </a:lnTo>
                <a:lnTo>
                  <a:pt x="249" y="208"/>
                </a:lnTo>
                <a:lnTo>
                  <a:pt x="249" y="211"/>
                </a:lnTo>
                <a:lnTo>
                  <a:pt x="250" y="211"/>
                </a:lnTo>
                <a:lnTo>
                  <a:pt x="250" y="216"/>
                </a:lnTo>
                <a:lnTo>
                  <a:pt x="250" y="222"/>
                </a:lnTo>
                <a:lnTo>
                  <a:pt x="252" y="222"/>
                </a:lnTo>
                <a:lnTo>
                  <a:pt x="254" y="222"/>
                </a:lnTo>
                <a:lnTo>
                  <a:pt x="254" y="223"/>
                </a:lnTo>
                <a:lnTo>
                  <a:pt x="254" y="224"/>
                </a:lnTo>
                <a:lnTo>
                  <a:pt x="254" y="227"/>
                </a:lnTo>
                <a:lnTo>
                  <a:pt x="252" y="227"/>
                </a:lnTo>
                <a:lnTo>
                  <a:pt x="252" y="230"/>
                </a:lnTo>
                <a:lnTo>
                  <a:pt x="244" y="230"/>
                </a:lnTo>
                <a:lnTo>
                  <a:pt x="242" y="230"/>
                </a:lnTo>
                <a:lnTo>
                  <a:pt x="242" y="227"/>
                </a:lnTo>
                <a:lnTo>
                  <a:pt x="242" y="222"/>
                </a:lnTo>
                <a:lnTo>
                  <a:pt x="237" y="222"/>
                </a:lnTo>
                <a:lnTo>
                  <a:pt x="237" y="221"/>
                </a:lnTo>
                <a:lnTo>
                  <a:pt x="237" y="218"/>
                </a:lnTo>
                <a:lnTo>
                  <a:pt x="237" y="217"/>
                </a:lnTo>
                <a:lnTo>
                  <a:pt x="229" y="217"/>
                </a:lnTo>
                <a:lnTo>
                  <a:pt x="229" y="222"/>
                </a:lnTo>
                <a:lnTo>
                  <a:pt x="232" y="222"/>
                </a:lnTo>
                <a:lnTo>
                  <a:pt x="232" y="225"/>
                </a:lnTo>
                <a:lnTo>
                  <a:pt x="232" y="227"/>
                </a:lnTo>
                <a:lnTo>
                  <a:pt x="232" y="228"/>
                </a:lnTo>
                <a:lnTo>
                  <a:pt x="232" y="232"/>
                </a:lnTo>
                <a:lnTo>
                  <a:pt x="232" y="242"/>
                </a:lnTo>
                <a:lnTo>
                  <a:pt x="234" y="242"/>
                </a:lnTo>
                <a:lnTo>
                  <a:pt x="237" y="242"/>
                </a:lnTo>
                <a:lnTo>
                  <a:pt x="237" y="243"/>
                </a:lnTo>
                <a:lnTo>
                  <a:pt x="237" y="250"/>
                </a:lnTo>
                <a:lnTo>
                  <a:pt x="237" y="251"/>
                </a:lnTo>
                <a:lnTo>
                  <a:pt x="237" y="252"/>
                </a:lnTo>
                <a:lnTo>
                  <a:pt x="238" y="252"/>
                </a:lnTo>
                <a:lnTo>
                  <a:pt x="240" y="252"/>
                </a:lnTo>
                <a:lnTo>
                  <a:pt x="241" y="252"/>
                </a:lnTo>
                <a:lnTo>
                  <a:pt x="242" y="252"/>
                </a:lnTo>
                <a:lnTo>
                  <a:pt x="243" y="252"/>
                </a:lnTo>
                <a:lnTo>
                  <a:pt x="244" y="252"/>
                </a:lnTo>
                <a:lnTo>
                  <a:pt x="245" y="252"/>
                </a:lnTo>
                <a:lnTo>
                  <a:pt x="246" y="252"/>
                </a:lnTo>
                <a:lnTo>
                  <a:pt x="248" y="252"/>
                </a:lnTo>
                <a:lnTo>
                  <a:pt x="248" y="251"/>
                </a:lnTo>
                <a:lnTo>
                  <a:pt x="248" y="250"/>
                </a:lnTo>
                <a:lnTo>
                  <a:pt x="248" y="249"/>
                </a:lnTo>
                <a:lnTo>
                  <a:pt x="248" y="248"/>
                </a:lnTo>
                <a:lnTo>
                  <a:pt x="252" y="248"/>
                </a:lnTo>
                <a:lnTo>
                  <a:pt x="252" y="252"/>
                </a:lnTo>
                <a:lnTo>
                  <a:pt x="258" y="252"/>
                </a:lnTo>
                <a:lnTo>
                  <a:pt x="262" y="252"/>
                </a:lnTo>
                <a:lnTo>
                  <a:pt x="262" y="260"/>
                </a:lnTo>
                <a:lnTo>
                  <a:pt x="261" y="260"/>
                </a:lnTo>
                <a:lnTo>
                  <a:pt x="259" y="260"/>
                </a:lnTo>
                <a:lnTo>
                  <a:pt x="259" y="263"/>
                </a:lnTo>
                <a:lnTo>
                  <a:pt x="260" y="263"/>
                </a:lnTo>
                <a:lnTo>
                  <a:pt x="261" y="263"/>
                </a:lnTo>
                <a:lnTo>
                  <a:pt x="262" y="263"/>
                </a:lnTo>
                <a:lnTo>
                  <a:pt x="263" y="263"/>
                </a:lnTo>
                <a:lnTo>
                  <a:pt x="264" y="263"/>
                </a:lnTo>
                <a:lnTo>
                  <a:pt x="266" y="263"/>
                </a:lnTo>
                <a:lnTo>
                  <a:pt x="270" y="263"/>
                </a:lnTo>
                <a:lnTo>
                  <a:pt x="271" y="263"/>
                </a:lnTo>
                <a:lnTo>
                  <a:pt x="272" y="263"/>
                </a:lnTo>
                <a:lnTo>
                  <a:pt x="275" y="263"/>
                </a:lnTo>
                <a:lnTo>
                  <a:pt x="276" y="263"/>
                </a:lnTo>
                <a:lnTo>
                  <a:pt x="277" y="263"/>
                </a:lnTo>
                <a:lnTo>
                  <a:pt x="278" y="263"/>
                </a:lnTo>
                <a:lnTo>
                  <a:pt x="278" y="264"/>
                </a:lnTo>
                <a:lnTo>
                  <a:pt x="277" y="273"/>
                </a:lnTo>
                <a:lnTo>
                  <a:pt x="268" y="273"/>
                </a:lnTo>
                <a:lnTo>
                  <a:pt x="267" y="283"/>
                </a:lnTo>
                <a:lnTo>
                  <a:pt x="268" y="293"/>
                </a:lnTo>
                <a:lnTo>
                  <a:pt x="264" y="293"/>
                </a:lnTo>
                <a:lnTo>
                  <a:pt x="263" y="293"/>
                </a:lnTo>
                <a:lnTo>
                  <a:pt x="262" y="293"/>
                </a:lnTo>
                <a:lnTo>
                  <a:pt x="258" y="293"/>
                </a:lnTo>
                <a:lnTo>
                  <a:pt x="254" y="293"/>
                </a:lnTo>
                <a:lnTo>
                  <a:pt x="248" y="293"/>
                </a:lnTo>
                <a:lnTo>
                  <a:pt x="248" y="284"/>
                </a:lnTo>
                <a:lnTo>
                  <a:pt x="248" y="283"/>
                </a:lnTo>
                <a:lnTo>
                  <a:pt x="248" y="281"/>
                </a:lnTo>
                <a:lnTo>
                  <a:pt x="246" y="281"/>
                </a:lnTo>
                <a:lnTo>
                  <a:pt x="246" y="283"/>
                </a:lnTo>
                <a:lnTo>
                  <a:pt x="244" y="283"/>
                </a:lnTo>
                <a:lnTo>
                  <a:pt x="244" y="286"/>
                </a:lnTo>
                <a:lnTo>
                  <a:pt x="244" y="289"/>
                </a:lnTo>
                <a:lnTo>
                  <a:pt x="244" y="293"/>
                </a:lnTo>
                <a:lnTo>
                  <a:pt x="238" y="293"/>
                </a:lnTo>
                <a:lnTo>
                  <a:pt x="238" y="301"/>
                </a:lnTo>
                <a:lnTo>
                  <a:pt x="238" y="303"/>
                </a:lnTo>
                <a:lnTo>
                  <a:pt x="241" y="303"/>
                </a:lnTo>
                <a:lnTo>
                  <a:pt x="242" y="303"/>
                </a:lnTo>
                <a:lnTo>
                  <a:pt x="242" y="309"/>
                </a:lnTo>
                <a:lnTo>
                  <a:pt x="242" y="314"/>
                </a:lnTo>
                <a:lnTo>
                  <a:pt x="244" y="314"/>
                </a:lnTo>
                <a:lnTo>
                  <a:pt x="258" y="314"/>
                </a:lnTo>
                <a:lnTo>
                  <a:pt x="260" y="314"/>
                </a:lnTo>
                <a:lnTo>
                  <a:pt x="262" y="314"/>
                </a:lnTo>
                <a:lnTo>
                  <a:pt x="263" y="314"/>
                </a:lnTo>
                <a:lnTo>
                  <a:pt x="263" y="324"/>
                </a:lnTo>
                <a:lnTo>
                  <a:pt x="268" y="324"/>
                </a:lnTo>
                <a:lnTo>
                  <a:pt x="268" y="334"/>
                </a:lnTo>
                <a:lnTo>
                  <a:pt x="268" y="340"/>
                </a:lnTo>
                <a:lnTo>
                  <a:pt x="277" y="340"/>
                </a:lnTo>
                <a:lnTo>
                  <a:pt x="278" y="340"/>
                </a:lnTo>
                <a:lnTo>
                  <a:pt x="278" y="338"/>
                </a:lnTo>
                <a:lnTo>
                  <a:pt x="287" y="338"/>
                </a:lnTo>
                <a:lnTo>
                  <a:pt x="288" y="338"/>
                </a:lnTo>
                <a:lnTo>
                  <a:pt x="288" y="340"/>
                </a:lnTo>
                <a:lnTo>
                  <a:pt x="288" y="342"/>
                </a:lnTo>
                <a:lnTo>
                  <a:pt x="297" y="342"/>
                </a:lnTo>
                <a:lnTo>
                  <a:pt x="298" y="342"/>
                </a:lnTo>
                <a:lnTo>
                  <a:pt x="298" y="343"/>
                </a:lnTo>
                <a:lnTo>
                  <a:pt x="298" y="348"/>
                </a:lnTo>
                <a:lnTo>
                  <a:pt x="298" y="350"/>
                </a:lnTo>
                <a:lnTo>
                  <a:pt x="293" y="350"/>
                </a:lnTo>
                <a:lnTo>
                  <a:pt x="278" y="350"/>
                </a:lnTo>
                <a:lnTo>
                  <a:pt x="278" y="351"/>
                </a:lnTo>
                <a:lnTo>
                  <a:pt x="278" y="353"/>
                </a:lnTo>
                <a:lnTo>
                  <a:pt x="278" y="357"/>
                </a:lnTo>
                <a:lnTo>
                  <a:pt x="294" y="357"/>
                </a:lnTo>
                <a:lnTo>
                  <a:pt x="298" y="357"/>
                </a:lnTo>
                <a:lnTo>
                  <a:pt x="298" y="360"/>
                </a:lnTo>
                <a:lnTo>
                  <a:pt x="298" y="363"/>
                </a:lnTo>
                <a:lnTo>
                  <a:pt x="300" y="363"/>
                </a:lnTo>
                <a:lnTo>
                  <a:pt x="300" y="361"/>
                </a:lnTo>
                <a:lnTo>
                  <a:pt x="301" y="361"/>
                </a:lnTo>
                <a:lnTo>
                  <a:pt x="301" y="363"/>
                </a:lnTo>
                <a:lnTo>
                  <a:pt x="302" y="363"/>
                </a:lnTo>
                <a:lnTo>
                  <a:pt x="302" y="364"/>
                </a:lnTo>
                <a:lnTo>
                  <a:pt x="302" y="365"/>
                </a:lnTo>
                <a:lnTo>
                  <a:pt x="303" y="365"/>
                </a:lnTo>
                <a:lnTo>
                  <a:pt x="303" y="366"/>
                </a:lnTo>
                <a:lnTo>
                  <a:pt x="304" y="366"/>
                </a:lnTo>
                <a:lnTo>
                  <a:pt x="305" y="366"/>
                </a:lnTo>
                <a:lnTo>
                  <a:pt x="315" y="366"/>
                </a:lnTo>
                <a:lnTo>
                  <a:pt x="315" y="368"/>
                </a:lnTo>
                <a:lnTo>
                  <a:pt x="315" y="386"/>
                </a:lnTo>
                <a:lnTo>
                  <a:pt x="314" y="386"/>
                </a:lnTo>
                <a:lnTo>
                  <a:pt x="310" y="386"/>
                </a:lnTo>
                <a:lnTo>
                  <a:pt x="307" y="386"/>
                </a:lnTo>
                <a:lnTo>
                  <a:pt x="302" y="386"/>
                </a:lnTo>
                <a:lnTo>
                  <a:pt x="300" y="386"/>
                </a:lnTo>
                <a:lnTo>
                  <a:pt x="298" y="386"/>
                </a:lnTo>
                <a:lnTo>
                  <a:pt x="295" y="386"/>
                </a:lnTo>
                <a:lnTo>
                  <a:pt x="286" y="386"/>
                </a:lnTo>
                <a:lnTo>
                  <a:pt x="285" y="386"/>
                </a:lnTo>
                <a:lnTo>
                  <a:pt x="285" y="388"/>
                </a:lnTo>
                <a:lnTo>
                  <a:pt x="285" y="392"/>
                </a:lnTo>
                <a:lnTo>
                  <a:pt x="285" y="417"/>
                </a:lnTo>
                <a:lnTo>
                  <a:pt x="276" y="417"/>
                </a:lnTo>
                <a:lnTo>
                  <a:pt x="275" y="417"/>
                </a:lnTo>
                <a:lnTo>
                  <a:pt x="275" y="407"/>
                </a:lnTo>
                <a:lnTo>
                  <a:pt x="245" y="408"/>
                </a:lnTo>
                <a:lnTo>
                  <a:pt x="245" y="406"/>
                </a:lnTo>
                <a:lnTo>
                  <a:pt x="245" y="405"/>
                </a:lnTo>
                <a:lnTo>
                  <a:pt x="244" y="405"/>
                </a:lnTo>
                <a:lnTo>
                  <a:pt x="243" y="405"/>
                </a:lnTo>
                <a:lnTo>
                  <a:pt x="242" y="405"/>
                </a:lnTo>
                <a:lnTo>
                  <a:pt x="241" y="405"/>
                </a:lnTo>
                <a:lnTo>
                  <a:pt x="241" y="406"/>
                </a:lnTo>
                <a:lnTo>
                  <a:pt x="241" y="408"/>
                </a:lnTo>
                <a:lnTo>
                  <a:pt x="235" y="408"/>
                </a:lnTo>
                <a:lnTo>
                  <a:pt x="225" y="408"/>
                </a:lnTo>
                <a:lnTo>
                  <a:pt x="219" y="408"/>
                </a:lnTo>
                <a:lnTo>
                  <a:pt x="219" y="401"/>
                </a:lnTo>
                <a:lnTo>
                  <a:pt x="219" y="398"/>
                </a:lnTo>
                <a:lnTo>
                  <a:pt x="219" y="390"/>
                </a:lnTo>
                <a:lnTo>
                  <a:pt x="219" y="386"/>
                </a:lnTo>
                <a:lnTo>
                  <a:pt x="219" y="384"/>
                </a:lnTo>
                <a:lnTo>
                  <a:pt x="218" y="384"/>
                </a:lnTo>
                <a:lnTo>
                  <a:pt x="217" y="384"/>
                </a:lnTo>
                <a:lnTo>
                  <a:pt x="216" y="384"/>
                </a:lnTo>
                <a:lnTo>
                  <a:pt x="215" y="385"/>
                </a:lnTo>
                <a:lnTo>
                  <a:pt x="214" y="386"/>
                </a:lnTo>
                <a:lnTo>
                  <a:pt x="212" y="386"/>
                </a:lnTo>
                <a:lnTo>
                  <a:pt x="211" y="386"/>
                </a:lnTo>
                <a:lnTo>
                  <a:pt x="210" y="386"/>
                </a:lnTo>
                <a:lnTo>
                  <a:pt x="209" y="386"/>
                </a:lnTo>
                <a:lnTo>
                  <a:pt x="208" y="386"/>
                </a:lnTo>
                <a:lnTo>
                  <a:pt x="206" y="388"/>
                </a:lnTo>
                <a:lnTo>
                  <a:pt x="205" y="388"/>
                </a:lnTo>
                <a:lnTo>
                  <a:pt x="203" y="386"/>
                </a:lnTo>
                <a:lnTo>
                  <a:pt x="202" y="388"/>
                </a:lnTo>
                <a:lnTo>
                  <a:pt x="200" y="388"/>
                </a:lnTo>
                <a:lnTo>
                  <a:pt x="197" y="388"/>
                </a:lnTo>
                <a:lnTo>
                  <a:pt x="195" y="388"/>
                </a:lnTo>
                <a:lnTo>
                  <a:pt x="192" y="388"/>
                </a:lnTo>
                <a:lnTo>
                  <a:pt x="188" y="388"/>
                </a:lnTo>
                <a:lnTo>
                  <a:pt x="186" y="388"/>
                </a:lnTo>
                <a:lnTo>
                  <a:pt x="184" y="388"/>
                </a:lnTo>
                <a:lnTo>
                  <a:pt x="183" y="388"/>
                </a:lnTo>
                <a:lnTo>
                  <a:pt x="180" y="388"/>
                </a:lnTo>
                <a:lnTo>
                  <a:pt x="179" y="388"/>
                </a:lnTo>
                <a:lnTo>
                  <a:pt x="177" y="388"/>
                </a:lnTo>
                <a:lnTo>
                  <a:pt x="176" y="388"/>
                </a:lnTo>
                <a:lnTo>
                  <a:pt x="175" y="388"/>
                </a:lnTo>
                <a:lnTo>
                  <a:pt x="174" y="388"/>
                </a:lnTo>
                <a:lnTo>
                  <a:pt x="174" y="389"/>
                </a:lnTo>
                <a:lnTo>
                  <a:pt x="174" y="392"/>
                </a:lnTo>
                <a:lnTo>
                  <a:pt x="174" y="395"/>
                </a:lnTo>
                <a:lnTo>
                  <a:pt x="174" y="397"/>
                </a:lnTo>
                <a:lnTo>
                  <a:pt x="174" y="398"/>
                </a:lnTo>
                <a:lnTo>
                  <a:pt x="168" y="398"/>
                </a:lnTo>
                <a:lnTo>
                  <a:pt x="166" y="398"/>
                </a:lnTo>
                <a:lnTo>
                  <a:pt x="164" y="398"/>
                </a:lnTo>
                <a:lnTo>
                  <a:pt x="164" y="399"/>
                </a:lnTo>
                <a:lnTo>
                  <a:pt x="168" y="399"/>
                </a:lnTo>
                <a:lnTo>
                  <a:pt x="168" y="402"/>
                </a:lnTo>
                <a:lnTo>
                  <a:pt x="171" y="402"/>
                </a:lnTo>
                <a:lnTo>
                  <a:pt x="171" y="408"/>
                </a:lnTo>
                <a:lnTo>
                  <a:pt x="174" y="408"/>
                </a:lnTo>
                <a:lnTo>
                  <a:pt x="175" y="408"/>
                </a:lnTo>
                <a:lnTo>
                  <a:pt x="177" y="408"/>
                </a:lnTo>
                <a:lnTo>
                  <a:pt x="184" y="408"/>
                </a:lnTo>
                <a:lnTo>
                  <a:pt x="184" y="418"/>
                </a:lnTo>
                <a:lnTo>
                  <a:pt x="185" y="418"/>
                </a:lnTo>
                <a:lnTo>
                  <a:pt x="188" y="418"/>
                </a:lnTo>
                <a:lnTo>
                  <a:pt x="189" y="418"/>
                </a:lnTo>
                <a:lnTo>
                  <a:pt x="192" y="418"/>
                </a:lnTo>
                <a:lnTo>
                  <a:pt x="194" y="418"/>
                </a:lnTo>
                <a:lnTo>
                  <a:pt x="194" y="408"/>
                </a:lnTo>
                <a:lnTo>
                  <a:pt x="215" y="408"/>
                </a:lnTo>
                <a:lnTo>
                  <a:pt x="215" y="418"/>
                </a:lnTo>
                <a:lnTo>
                  <a:pt x="211" y="418"/>
                </a:lnTo>
                <a:lnTo>
                  <a:pt x="206" y="418"/>
                </a:lnTo>
                <a:lnTo>
                  <a:pt x="205" y="418"/>
                </a:lnTo>
                <a:lnTo>
                  <a:pt x="205" y="420"/>
                </a:lnTo>
                <a:lnTo>
                  <a:pt x="205" y="428"/>
                </a:lnTo>
                <a:lnTo>
                  <a:pt x="215" y="428"/>
                </a:lnTo>
                <a:lnTo>
                  <a:pt x="215" y="445"/>
                </a:lnTo>
                <a:lnTo>
                  <a:pt x="215" y="449"/>
                </a:lnTo>
                <a:lnTo>
                  <a:pt x="205" y="449"/>
                </a:lnTo>
                <a:lnTo>
                  <a:pt x="199" y="449"/>
                </a:lnTo>
                <a:lnTo>
                  <a:pt x="199" y="448"/>
                </a:lnTo>
                <a:lnTo>
                  <a:pt x="199" y="439"/>
                </a:lnTo>
                <a:lnTo>
                  <a:pt x="194" y="439"/>
                </a:lnTo>
                <a:lnTo>
                  <a:pt x="194" y="428"/>
                </a:lnTo>
                <a:lnTo>
                  <a:pt x="194" y="423"/>
                </a:lnTo>
                <a:lnTo>
                  <a:pt x="184" y="423"/>
                </a:lnTo>
                <a:lnTo>
                  <a:pt x="179" y="423"/>
                </a:lnTo>
                <a:lnTo>
                  <a:pt x="179" y="428"/>
                </a:lnTo>
                <a:lnTo>
                  <a:pt x="175" y="428"/>
                </a:lnTo>
                <a:lnTo>
                  <a:pt x="174" y="428"/>
                </a:lnTo>
                <a:lnTo>
                  <a:pt x="174" y="418"/>
                </a:lnTo>
                <a:lnTo>
                  <a:pt x="169" y="418"/>
                </a:lnTo>
                <a:lnTo>
                  <a:pt x="166" y="418"/>
                </a:lnTo>
                <a:lnTo>
                  <a:pt x="164" y="418"/>
                </a:lnTo>
                <a:lnTo>
                  <a:pt x="164" y="417"/>
                </a:lnTo>
                <a:lnTo>
                  <a:pt x="164" y="412"/>
                </a:lnTo>
                <a:lnTo>
                  <a:pt x="148" y="412"/>
                </a:lnTo>
                <a:lnTo>
                  <a:pt x="148" y="418"/>
                </a:lnTo>
                <a:lnTo>
                  <a:pt x="146" y="418"/>
                </a:lnTo>
                <a:lnTo>
                  <a:pt x="143" y="418"/>
                </a:lnTo>
                <a:lnTo>
                  <a:pt x="143" y="428"/>
                </a:lnTo>
                <a:lnTo>
                  <a:pt x="142" y="428"/>
                </a:lnTo>
                <a:lnTo>
                  <a:pt x="139" y="428"/>
                </a:lnTo>
                <a:lnTo>
                  <a:pt x="136" y="428"/>
                </a:lnTo>
                <a:lnTo>
                  <a:pt x="133" y="428"/>
                </a:lnTo>
                <a:lnTo>
                  <a:pt x="133" y="427"/>
                </a:lnTo>
                <a:lnTo>
                  <a:pt x="133" y="425"/>
                </a:lnTo>
                <a:lnTo>
                  <a:pt x="133" y="422"/>
                </a:lnTo>
                <a:lnTo>
                  <a:pt x="133" y="418"/>
                </a:lnTo>
                <a:lnTo>
                  <a:pt x="131" y="418"/>
                </a:lnTo>
                <a:lnTo>
                  <a:pt x="128" y="418"/>
                </a:lnTo>
                <a:lnTo>
                  <a:pt x="125" y="418"/>
                </a:lnTo>
                <a:lnTo>
                  <a:pt x="125" y="412"/>
                </a:lnTo>
                <a:lnTo>
                  <a:pt x="128" y="412"/>
                </a:lnTo>
                <a:lnTo>
                  <a:pt x="128" y="408"/>
                </a:lnTo>
                <a:lnTo>
                  <a:pt x="129" y="408"/>
                </a:lnTo>
                <a:lnTo>
                  <a:pt x="130" y="408"/>
                </a:lnTo>
                <a:lnTo>
                  <a:pt x="131" y="408"/>
                </a:lnTo>
                <a:lnTo>
                  <a:pt x="133" y="408"/>
                </a:lnTo>
                <a:lnTo>
                  <a:pt x="137" y="408"/>
                </a:lnTo>
                <a:lnTo>
                  <a:pt x="140" y="408"/>
                </a:lnTo>
                <a:lnTo>
                  <a:pt x="141" y="408"/>
                </a:lnTo>
                <a:lnTo>
                  <a:pt x="142" y="408"/>
                </a:lnTo>
                <a:lnTo>
                  <a:pt x="143" y="408"/>
                </a:lnTo>
                <a:lnTo>
                  <a:pt x="143" y="405"/>
                </a:lnTo>
                <a:lnTo>
                  <a:pt x="142" y="399"/>
                </a:lnTo>
                <a:lnTo>
                  <a:pt x="142" y="398"/>
                </a:lnTo>
                <a:lnTo>
                  <a:pt x="142" y="392"/>
                </a:lnTo>
                <a:lnTo>
                  <a:pt x="138" y="392"/>
                </a:lnTo>
                <a:lnTo>
                  <a:pt x="138" y="398"/>
                </a:lnTo>
                <a:lnTo>
                  <a:pt x="133" y="398"/>
                </a:lnTo>
                <a:lnTo>
                  <a:pt x="132" y="398"/>
                </a:lnTo>
                <a:lnTo>
                  <a:pt x="128" y="398"/>
                </a:lnTo>
                <a:lnTo>
                  <a:pt x="128" y="392"/>
                </a:lnTo>
                <a:lnTo>
                  <a:pt x="126" y="392"/>
                </a:lnTo>
                <a:lnTo>
                  <a:pt x="125" y="392"/>
                </a:lnTo>
                <a:lnTo>
                  <a:pt x="122" y="392"/>
                </a:lnTo>
                <a:lnTo>
                  <a:pt x="122" y="393"/>
                </a:lnTo>
                <a:lnTo>
                  <a:pt x="122" y="395"/>
                </a:lnTo>
                <a:lnTo>
                  <a:pt x="121" y="395"/>
                </a:lnTo>
                <a:lnTo>
                  <a:pt x="117" y="395"/>
                </a:lnTo>
                <a:lnTo>
                  <a:pt x="117" y="394"/>
                </a:lnTo>
                <a:lnTo>
                  <a:pt x="117" y="385"/>
                </a:lnTo>
                <a:lnTo>
                  <a:pt x="117" y="384"/>
                </a:lnTo>
                <a:lnTo>
                  <a:pt x="117" y="383"/>
                </a:lnTo>
                <a:lnTo>
                  <a:pt x="117" y="382"/>
                </a:lnTo>
                <a:lnTo>
                  <a:pt x="117" y="381"/>
                </a:lnTo>
                <a:lnTo>
                  <a:pt x="117" y="377"/>
                </a:lnTo>
                <a:lnTo>
                  <a:pt x="115" y="377"/>
                </a:lnTo>
                <a:lnTo>
                  <a:pt x="113" y="377"/>
                </a:lnTo>
                <a:lnTo>
                  <a:pt x="112" y="377"/>
                </a:lnTo>
                <a:lnTo>
                  <a:pt x="111" y="377"/>
                </a:lnTo>
                <a:lnTo>
                  <a:pt x="108" y="377"/>
                </a:lnTo>
                <a:lnTo>
                  <a:pt x="108" y="378"/>
                </a:lnTo>
                <a:lnTo>
                  <a:pt x="108" y="382"/>
                </a:lnTo>
                <a:lnTo>
                  <a:pt x="107" y="382"/>
                </a:lnTo>
                <a:lnTo>
                  <a:pt x="106" y="382"/>
                </a:lnTo>
                <a:lnTo>
                  <a:pt x="103" y="383"/>
                </a:lnTo>
                <a:lnTo>
                  <a:pt x="102" y="385"/>
                </a:lnTo>
                <a:lnTo>
                  <a:pt x="102" y="386"/>
                </a:lnTo>
                <a:lnTo>
                  <a:pt x="102" y="388"/>
                </a:lnTo>
                <a:lnTo>
                  <a:pt x="100" y="388"/>
                </a:lnTo>
                <a:lnTo>
                  <a:pt x="99" y="389"/>
                </a:lnTo>
                <a:lnTo>
                  <a:pt x="99" y="390"/>
                </a:lnTo>
                <a:lnTo>
                  <a:pt x="97" y="393"/>
                </a:lnTo>
                <a:lnTo>
                  <a:pt x="96" y="393"/>
                </a:lnTo>
                <a:lnTo>
                  <a:pt x="95" y="395"/>
                </a:lnTo>
                <a:lnTo>
                  <a:pt x="94" y="395"/>
                </a:lnTo>
                <a:lnTo>
                  <a:pt x="93" y="399"/>
                </a:lnTo>
                <a:lnTo>
                  <a:pt x="93" y="400"/>
                </a:lnTo>
                <a:lnTo>
                  <a:pt x="91" y="400"/>
                </a:lnTo>
                <a:lnTo>
                  <a:pt x="91" y="401"/>
                </a:lnTo>
                <a:lnTo>
                  <a:pt x="90" y="401"/>
                </a:lnTo>
                <a:lnTo>
                  <a:pt x="90" y="402"/>
                </a:lnTo>
                <a:lnTo>
                  <a:pt x="89" y="403"/>
                </a:lnTo>
                <a:lnTo>
                  <a:pt x="89" y="405"/>
                </a:lnTo>
                <a:lnTo>
                  <a:pt x="88" y="405"/>
                </a:lnTo>
                <a:lnTo>
                  <a:pt x="87" y="405"/>
                </a:lnTo>
                <a:lnTo>
                  <a:pt x="86" y="405"/>
                </a:lnTo>
                <a:lnTo>
                  <a:pt x="86" y="406"/>
                </a:lnTo>
                <a:lnTo>
                  <a:pt x="85" y="406"/>
                </a:lnTo>
                <a:lnTo>
                  <a:pt x="85" y="407"/>
                </a:lnTo>
                <a:lnTo>
                  <a:pt x="83" y="407"/>
                </a:lnTo>
                <a:lnTo>
                  <a:pt x="83" y="406"/>
                </a:lnTo>
                <a:lnTo>
                  <a:pt x="82" y="405"/>
                </a:lnTo>
                <a:lnTo>
                  <a:pt x="81" y="402"/>
                </a:lnTo>
                <a:lnTo>
                  <a:pt x="81" y="389"/>
                </a:lnTo>
                <a:lnTo>
                  <a:pt x="81" y="388"/>
                </a:lnTo>
                <a:lnTo>
                  <a:pt x="81" y="383"/>
                </a:lnTo>
                <a:lnTo>
                  <a:pt x="81" y="380"/>
                </a:lnTo>
                <a:lnTo>
                  <a:pt x="82" y="380"/>
                </a:lnTo>
                <a:lnTo>
                  <a:pt x="82" y="381"/>
                </a:lnTo>
                <a:lnTo>
                  <a:pt x="83" y="381"/>
                </a:lnTo>
                <a:lnTo>
                  <a:pt x="85" y="381"/>
                </a:lnTo>
                <a:lnTo>
                  <a:pt x="86" y="381"/>
                </a:lnTo>
                <a:lnTo>
                  <a:pt x="87" y="380"/>
                </a:lnTo>
                <a:lnTo>
                  <a:pt x="88" y="380"/>
                </a:lnTo>
                <a:lnTo>
                  <a:pt x="89" y="380"/>
                </a:lnTo>
                <a:lnTo>
                  <a:pt x="91" y="380"/>
                </a:lnTo>
                <a:lnTo>
                  <a:pt x="91" y="378"/>
                </a:lnTo>
                <a:lnTo>
                  <a:pt x="93" y="378"/>
                </a:lnTo>
                <a:lnTo>
                  <a:pt x="95" y="378"/>
                </a:lnTo>
                <a:lnTo>
                  <a:pt x="96" y="378"/>
                </a:lnTo>
                <a:lnTo>
                  <a:pt x="97" y="377"/>
                </a:lnTo>
                <a:lnTo>
                  <a:pt x="98" y="377"/>
                </a:lnTo>
                <a:lnTo>
                  <a:pt x="99" y="377"/>
                </a:lnTo>
                <a:lnTo>
                  <a:pt x="99" y="376"/>
                </a:lnTo>
                <a:lnTo>
                  <a:pt x="100" y="376"/>
                </a:lnTo>
                <a:lnTo>
                  <a:pt x="102" y="376"/>
                </a:lnTo>
                <a:lnTo>
                  <a:pt x="102" y="375"/>
                </a:lnTo>
                <a:lnTo>
                  <a:pt x="102" y="372"/>
                </a:lnTo>
                <a:lnTo>
                  <a:pt x="102" y="370"/>
                </a:lnTo>
                <a:lnTo>
                  <a:pt x="102" y="367"/>
                </a:lnTo>
                <a:lnTo>
                  <a:pt x="95" y="367"/>
                </a:lnTo>
                <a:lnTo>
                  <a:pt x="94" y="367"/>
                </a:lnTo>
                <a:lnTo>
                  <a:pt x="94" y="356"/>
                </a:lnTo>
                <a:lnTo>
                  <a:pt x="94" y="351"/>
                </a:lnTo>
                <a:lnTo>
                  <a:pt x="94" y="345"/>
                </a:lnTo>
                <a:lnTo>
                  <a:pt x="94" y="335"/>
                </a:lnTo>
                <a:lnTo>
                  <a:pt x="94" y="325"/>
                </a:lnTo>
                <a:lnTo>
                  <a:pt x="91" y="325"/>
                </a:lnTo>
                <a:lnTo>
                  <a:pt x="86" y="325"/>
                </a:lnTo>
                <a:lnTo>
                  <a:pt x="85" y="325"/>
                </a:lnTo>
                <a:lnTo>
                  <a:pt x="83" y="325"/>
                </a:lnTo>
                <a:lnTo>
                  <a:pt x="83" y="324"/>
                </a:lnTo>
                <a:lnTo>
                  <a:pt x="83" y="323"/>
                </a:lnTo>
                <a:lnTo>
                  <a:pt x="81" y="323"/>
                </a:lnTo>
                <a:lnTo>
                  <a:pt x="80" y="323"/>
                </a:lnTo>
                <a:lnTo>
                  <a:pt x="80" y="322"/>
                </a:lnTo>
                <a:lnTo>
                  <a:pt x="81" y="319"/>
                </a:lnTo>
                <a:lnTo>
                  <a:pt x="81" y="318"/>
                </a:lnTo>
                <a:lnTo>
                  <a:pt x="82" y="315"/>
                </a:lnTo>
                <a:lnTo>
                  <a:pt x="81" y="315"/>
                </a:lnTo>
                <a:lnTo>
                  <a:pt x="79" y="319"/>
                </a:lnTo>
                <a:lnTo>
                  <a:pt x="78" y="324"/>
                </a:lnTo>
                <a:lnTo>
                  <a:pt x="77" y="324"/>
                </a:lnTo>
                <a:lnTo>
                  <a:pt x="77" y="325"/>
                </a:lnTo>
                <a:lnTo>
                  <a:pt x="73" y="325"/>
                </a:lnTo>
                <a:lnTo>
                  <a:pt x="71" y="325"/>
                </a:lnTo>
                <a:lnTo>
                  <a:pt x="63" y="325"/>
                </a:lnTo>
                <a:lnTo>
                  <a:pt x="63" y="323"/>
                </a:lnTo>
                <a:lnTo>
                  <a:pt x="64" y="323"/>
                </a:lnTo>
                <a:lnTo>
                  <a:pt x="64" y="320"/>
                </a:lnTo>
                <a:lnTo>
                  <a:pt x="64" y="319"/>
                </a:lnTo>
                <a:lnTo>
                  <a:pt x="63" y="319"/>
                </a:lnTo>
                <a:lnTo>
                  <a:pt x="63" y="318"/>
                </a:lnTo>
                <a:lnTo>
                  <a:pt x="63" y="311"/>
                </a:lnTo>
                <a:lnTo>
                  <a:pt x="61" y="311"/>
                </a:lnTo>
                <a:lnTo>
                  <a:pt x="61" y="315"/>
                </a:lnTo>
                <a:lnTo>
                  <a:pt x="59" y="315"/>
                </a:lnTo>
                <a:lnTo>
                  <a:pt x="57" y="315"/>
                </a:lnTo>
                <a:lnTo>
                  <a:pt x="56" y="313"/>
                </a:lnTo>
                <a:lnTo>
                  <a:pt x="51" y="313"/>
                </a:lnTo>
                <a:lnTo>
                  <a:pt x="51" y="306"/>
                </a:lnTo>
                <a:lnTo>
                  <a:pt x="51" y="305"/>
                </a:lnTo>
                <a:lnTo>
                  <a:pt x="51" y="303"/>
                </a:lnTo>
                <a:lnTo>
                  <a:pt x="51" y="302"/>
                </a:lnTo>
                <a:lnTo>
                  <a:pt x="51" y="301"/>
                </a:lnTo>
                <a:lnTo>
                  <a:pt x="51" y="300"/>
                </a:lnTo>
                <a:lnTo>
                  <a:pt x="51" y="298"/>
                </a:lnTo>
                <a:lnTo>
                  <a:pt x="51" y="297"/>
                </a:lnTo>
                <a:lnTo>
                  <a:pt x="47" y="297"/>
                </a:lnTo>
                <a:lnTo>
                  <a:pt x="47" y="298"/>
                </a:lnTo>
                <a:lnTo>
                  <a:pt x="47" y="299"/>
                </a:lnTo>
                <a:lnTo>
                  <a:pt x="46" y="299"/>
                </a:lnTo>
                <a:lnTo>
                  <a:pt x="45" y="299"/>
                </a:lnTo>
                <a:lnTo>
                  <a:pt x="45" y="300"/>
                </a:lnTo>
                <a:lnTo>
                  <a:pt x="45" y="302"/>
                </a:lnTo>
                <a:lnTo>
                  <a:pt x="44" y="302"/>
                </a:lnTo>
                <a:lnTo>
                  <a:pt x="44" y="303"/>
                </a:lnTo>
                <a:lnTo>
                  <a:pt x="43" y="303"/>
                </a:lnTo>
                <a:lnTo>
                  <a:pt x="34" y="302"/>
                </a:lnTo>
                <a:lnTo>
                  <a:pt x="34" y="299"/>
                </a:lnTo>
                <a:lnTo>
                  <a:pt x="35" y="299"/>
                </a:lnTo>
                <a:lnTo>
                  <a:pt x="37" y="299"/>
                </a:lnTo>
                <a:lnTo>
                  <a:pt x="37" y="298"/>
                </a:lnTo>
                <a:lnTo>
                  <a:pt x="37" y="297"/>
                </a:lnTo>
                <a:lnTo>
                  <a:pt x="37" y="296"/>
                </a:lnTo>
                <a:lnTo>
                  <a:pt x="37" y="294"/>
                </a:lnTo>
                <a:lnTo>
                  <a:pt x="37" y="293"/>
                </a:lnTo>
                <a:lnTo>
                  <a:pt x="37" y="292"/>
                </a:lnTo>
                <a:lnTo>
                  <a:pt x="36" y="292"/>
                </a:lnTo>
                <a:lnTo>
                  <a:pt x="35" y="292"/>
                </a:lnTo>
                <a:lnTo>
                  <a:pt x="34" y="292"/>
                </a:lnTo>
                <a:lnTo>
                  <a:pt x="33" y="292"/>
                </a:lnTo>
                <a:lnTo>
                  <a:pt x="31" y="292"/>
                </a:lnTo>
                <a:lnTo>
                  <a:pt x="30" y="292"/>
                </a:lnTo>
                <a:lnTo>
                  <a:pt x="30" y="293"/>
                </a:lnTo>
                <a:lnTo>
                  <a:pt x="30" y="294"/>
                </a:lnTo>
                <a:lnTo>
                  <a:pt x="29" y="294"/>
                </a:lnTo>
                <a:lnTo>
                  <a:pt x="26" y="294"/>
                </a:lnTo>
                <a:lnTo>
                  <a:pt x="16" y="294"/>
                </a:lnTo>
                <a:lnTo>
                  <a:pt x="16" y="300"/>
                </a:lnTo>
                <a:lnTo>
                  <a:pt x="14" y="300"/>
                </a:lnTo>
                <a:lnTo>
                  <a:pt x="14" y="297"/>
                </a:lnTo>
                <a:lnTo>
                  <a:pt x="10" y="296"/>
                </a:lnTo>
                <a:lnTo>
                  <a:pt x="10" y="293"/>
                </a:lnTo>
                <a:lnTo>
                  <a:pt x="10" y="292"/>
                </a:lnTo>
                <a:lnTo>
                  <a:pt x="10" y="291"/>
                </a:lnTo>
                <a:lnTo>
                  <a:pt x="11" y="291"/>
                </a:lnTo>
                <a:lnTo>
                  <a:pt x="12" y="291"/>
                </a:lnTo>
                <a:lnTo>
                  <a:pt x="17" y="290"/>
                </a:lnTo>
                <a:lnTo>
                  <a:pt x="19" y="289"/>
                </a:lnTo>
                <a:lnTo>
                  <a:pt x="20" y="289"/>
                </a:lnTo>
                <a:lnTo>
                  <a:pt x="22" y="288"/>
                </a:lnTo>
                <a:lnTo>
                  <a:pt x="24" y="288"/>
                </a:lnTo>
                <a:lnTo>
                  <a:pt x="27" y="286"/>
                </a:lnTo>
                <a:lnTo>
                  <a:pt x="29" y="286"/>
                </a:lnTo>
                <a:lnTo>
                  <a:pt x="30" y="285"/>
                </a:lnTo>
                <a:lnTo>
                  <a:pt x="36" y="284"/>
                </a:lnTo>
                <a:lnTo>
                  <a:pt x="37" y="284"/>
                </a:lnTo>
                <a:lnTo>
                  <a:pt x="39" y="283"/>
                </a:lnTo>
                <a:lnTo>
                  <a:pt x="40" y="283"/>
                </a:lnTo>
                <a:lnTo>
                  <a:pt x="43" y="282"/>
                </a:lnTo>
                <a:lnTo>
                  <a:pt x="44" y="282"/>
                </a:lnTo>
                <a:lnTo>
                  <a:pt x="46" y="282"/>
                </a:lnTo>
                <a:lnTo>
                  <a:pt x="47" y="282"/>
                </a:lnTo>
                <a:lnTo>
                  <a:pt x="48" y="282"/>
                </a:lnTo>
                <a:lnTo>
                  <a:pt x="48" y="283"/>
                </a:lnTo>
                <a:lnTo>
                  <a:pt x="50" y="283"/>
                </a:lnTo>
                <a:lnTo>
                  <a:pt x="51" y="283"/>
                </a:lnTo>
                <a:lnTo>
                  <a:pt x="51" y="284"/>
                </a:lnTo>
                <a:lnTo>
                  <a:pt x="51" y="294"/>
                </a:lnTo>
                <a:lnTo>
                  <a:pt x="54" y="294"/>
                </a:lnTo>
                <a:lnTo>
                  <a:pt x="54" y="284"/>
                </a:lnTo>
                <a:lnTo>
                  <a:pt x="55" y="284"/>
                </a:lnTo>
                <a:lnTo>
                  <a:pt x="56" y="284"/>
                </a:lnTo>
                <a:lnTo>
                  <a:pt x="57" y="285"/>
                </a:lnTo>
                <a:lnTo>
                  <a:pt x="62" y="288"/>
                </a:lnTo>
                <a:lnTo>
                  <a:pt x="63" y="288"/>
                </a:lnTo>
                <a:lnTo>
                  <a:pt x="68" y="290"/>
                </a:lnTo>
                <a:lnTo>
                  <a:pt x="68" y="291"/>
                </a:lnTo>
                <a:lnTo>
                  <a:pt x="68" y="293"/>
                </a:lnTo>
                <a:lnTo>
                  <a:pt x="68" y="299"/>
                </a:lnTo>
                <a:lnTo>
                  <a:pt x="69" y="301"/>
                </a:lnTo>
                <a:lnTo>
                  <a:pt x="68" y="301"/>
                </a:lnTo>
                <a:lnTo>
                  <a:pt x="68" y="303"/>
                </a:lnTo>
                <a:lnTo>
                  <a:pt x="68" y="305"/>
                </a:lnTo>
                <a:lnTo>
                  <a:pt x="64" y="305"/>
                </a:lnTo>
                <a:lnTo>
                  <a:pt x="63" y="305"/>
                </a:lnTo>
                <a:lnTo>
                  <a:pt x="63" y="306"/>
                </a:lnTo>
                <a:lnTo>
                  <a:pt x="67" y="306"/>
                </a:lnTo>
                <a:lnTo>
                  <a:pt x="67" y="307"/>
                </a:lnTo>
                <a:lnTo>
                  <a:pt x="70" y="307"/>
                </a:lnTo>
                <a:lnTo>
                  <a:pt x="72" y="307"/>
                </a:lnTo>
                <a:lnTo>
                  <a:pt x="72" y="305"/>
                </a:lnTo>
                <a:lnTo>
                  <a:pt x="73" y="305"/>
                </a:lnTo>
                <a:lnTo>
                  <a:pt x="72" y="305"/>
                </a:lnTo>
                <a:lnTo>
                  <a:pt x="71" y="305"/>
                </a:lnTo>
                <a:lnTo>
                  <a:pt x="70" y="305"/>
                </a:lnTo>
                <a:lnTo>
                  <a:pt x="70" y="302"/>
                </a:lnTo>
                <a:lnTo>
                  <a:pt x="72" y="302"/>
                </a:lnTo>
                <a:lnTo>
                  <a:pt x="73" y="302"/>
                </a:lnTo>
                <a:lnTo>
                  <a:pt x="73" y="301"/>
                </a:lnTo>
                <a:lnTo>
                  <a:pt x="73" y="300"/>
                </a:lnTo>
                <a:lnTo>
                  <a:pt x="73" y="298"/>
                </a:lnTo>
                <a:lnTo>
                  <a:pt x="73" y="297"/>
                </a:lnTo>
                <a:lnTo>
                  <a:pt x="73" y="293"/>
                </a:lnTo>
                <a:lnTo>
                  <a:pt x="73" y="292"/>
                </a:lnTo>
                <a:lnTo>
                  <a:pt x="72" y="291"/>
                </a:lnTo>
                <a:lnTo>
                  <a:pt x="71" y="291"/>
                </a:lnTo>
                <a:lnTo>
                  <a:pt x="71" y="290"/>
                </a:lnTo>
                <a:lnTo>
                  <a:pt x="69" y="290"/>
                </a:lnTo>
                <a:lnTo>
                  <a:pt x="68" y="289"/>
                </a:lnTo>
                <a:lnTo>
                  <a:pt x="63" y="286"/>
                </a:lnTo>
                <a:lnTo>
                  <a:pt x="60" y="285"/>
                </a:lnTo>
                <a:lnTo>
                  <a:pt x="56" y="284"/>
                </a:lnTo>
                <a:lnTo>
                  <a:pt x="54" y="283"/>
                </a:lnTo>
                <a:lnTo>
                  <a:pt x="53" y="283"/>
                </a:lnTo>
                <a:lnTo>
                  <a:pt x="53" y="282"/>
                </a:lnTo>
                <a:lnTo>
                  <a:pt x="52" y="282"/>
                </a:lnTo>
                <a:lnTo>
                  <a:pt x="51" y="282"/>
                </a:lnTo>
                <a:lnTo>
                  <a:pt x="51" y="281"/>
                </a:lnTo>
                <a:lnTo>
                  <a:pt x="50" y="281"/>
                </a:lnTo>
                <a:lnTo>
                  <a:pt x="48" y="281"/>
                </a:lnTo>
                <a:lnTo>
                  <a:pt x="47" y="281"/>
                </a:lnTo>
                <a:lnTo>
                  <a:pt x="46" y="281"/>
                </a:lnTo>
                <a:lnTo>
                  <a:pt x="45" y="281"/>
                </a:lnTo>
                <a:lnTo>
                  <a:pt x="44" y="281"/>
                </a:lnTo>
                <a:lnTo>
                  <a:pt x="43" y="281"/>
                </a:lnTo>
                <a:lnTo>
                  <a:pt x="42" y="281"/>
                </a:lnTo>
                <a:lnTo>
                  <a:pt x="40" y="281"/>
                </a:lnTo>
                <a:lnTo>
                  <a:pt x="39" y="281"/>
                </a:lnTo>
                <a:lnTo>
                  <a:pt x="38" y="282"/>
                </a:lnTo>
                <a:lnTo>
                  <a:pt x="30" y="284"/>
                </a:lnTo>
                <a:lnTo>
                  <a:pt x="29" y="284"/>
                </a:lnTo>
                <a:lnTo>
                  <a:pt x="25" y="285"/>
                </a:lnTo>
                <a:lnTo>
                  <a:pt x="20" y="286"/>
                </a:lnTo>
                <a:lnTo>
                  <a:pt x="18" y="288"/>
                </a:lnTo>
                <a:lnTo>
                  <a:pt x="10" y="290"/>
                </a:lnTo>
                <a:lnTo>
                  <a:pt x="10" y="284"/>
                </a:lnTo>
                <a:lnTo>
                  <a:pt x="0" y="284"/>
                </a:lnTo>
                <a:lnTo>
                  <a:pt x="0" y="276"/>
                </a:lnTo>
                <a:close/>
                <a:moveTo>
                  <a:pt x="70" y="96"/>
                </a:moveTo>
                <a:lnTo>
                  <a:pt x="70" y="97"/>
                </a:lnTo>
                <a:lnTo>
                  <a:pt x="71" y="97"/>
                </a:lnTo>
                <a:lnTo>
                  <a:pt x="71" y="96"/>
                </a:lnTo>
                <a:lnTo>
                  <a:pt x="71" y="94"/>
                </a:lnTo>
                <a:lnTo>
                  <a:pt x="70" y="94"/>
                </a:lnTo>
                <a:lnTo>
                  <a:pt x="70" y="96"/>
                </a:lnTo>
                <a:close/>
                <a:moveTo>
                  <a:pt x="72" y="100"/>
                </a:moveTo>
                <a:lnTo>
                  <a:pt x="73" y="100"/>
                </a:lnTo>
                <a:lnTo>
                  <a:pt x="73" y="101"/>
                </a:lnTo>
                <a:lnTo>
                  <a:pt x="77" y="101"/>
                </a:lnTo>
                <a:lnTo>
                  <a:pt x="77" y="99"/>
                </a:lnTo>
                <a:lnTo>
                  <a:pt x="74" y="99"/>
                </a:lnTo>
                <a:lnTo>
                  <a:pt x="73" y="99"/>
                </a:lnTo>
                <a:lnTo>
                  <a:pt x="72" y="99"/>
                </a:lnTo>
                <a:lnTo>
                  <a:pt x="72" y="100"/>
                </a:lnTo>
                <a:close/>
                <a:moveTo>
                  <a:pt x="78" y="114"/>
                </a:moveTo>
                <a:lnTo>
                  <a:pt x="78" y="119"/>
                </a:lnTo>
                <a:lnTo>
                  <a:pt x="78" y="122"/>
                </a:lnTo>
                <a:lnTo>
                  <a:pt x="78" y="123"/>
                </a:lnTo>
                <a:lnTo>
                  <a:pt x="78" y="124"/>
                </a:lnTo>
                <a:lnTo>
                  <a:pt x="78" y="125"/>
                </a:lnTo>
                <a:lnTo>
                  <a:pt x="78" y="130"/>
                </a:lnTo>
                <a:lnTo>
                  <a:pt x="80" y="130"/>
                </a:lnTo>
                <a:lnTo>
                  <a:pt x="81" y="130"/>
                </a:lnTo>
                <a:lnTo>
                  <a:pt x="82" y="130"/>
                </a:lnTo>
                <a:lnTo>
                  <a:pt x="85" y="130"/>
                </a:lnTo>
                <a:lnTo>
                  <a:pt x="86" y="130"/>
                </a:lnTo>
                <a:lnTo>
                  <a:pt x="86" y="119"/>
                </a:lnTo>
                <a:lnTo>
                  <a:pt x="91" y="119"/>
                </a:lnTo>
                <a:lnTo>
                  <a:pt x="91" y="130"/>
                </a:lnTo>
                <a:lnTo>
                  <a:pt x="90" y="130"/>
                </a:lnTo>
                <a:lnTo>
                  <a:pt x="89" y="130"/>
                </a:lnTo>
                <a:lnTo>
                  <a:pt x="88" y="130"/>
                </a:lnTo>
                <a:lnTo>
                  <a:pt x="88" y="132"/>
                </a:lnTo>
                <a:lnTo>
                  <a:pt x="88" y="134"/>
                </a:lnTo>
                <a:lnTo>
                  <a:pt x="91" y="134"/>
                </a:lnTo>
                <a:lnTo>
                  <a:pt x="93" y="134"/>
                </a:lnTo>
                <a:lnTo>
                  <a:pt x="94" y="134"/>
                </a:lnTo>
                <a:lnTo>
                  <a:pt x="94" y="133"/>
                </a:lnTo>
                <a:lnTo>
                  <a:pt x="94" y="131"/>
                </a:lnTo>
                <a:lnTo>
                  <a:pt x="94" y="130"/>
                </a:lnTo>
                <a:lnTo>
                  <a:pt x="94" y="129"/>
                </a:lnTo>
                <a:lnTo>
                  <a:pt x="94" y="126"/>
                </a:lnTo>
                <a:lnTo>
                  <a:pt x="94" y="123"/>
                </a:lnTo>
                <a:lnTo>
                  <a:pt x="94" y="121"/>
                </a:lnTo>
                <a:lnTo>
                  <a:pt x="94" y="116"/>
                </a:lnTo>
                <a:lnTo>
                  <a:pt x="94" y="115"/>
                </a:lnTo>
                <a:lnTo>
                  <a:pt x="94" y="114"/>
                </a:lnTo>
                <a:lnTo>
                  <a:pt x="94" y="109"/>
                </a:lnTo>
                <a:lnTo>
                  <a:pt x="83" y="109"/>
                </a:lnTo>
                <a:lnTo>
                  <a:pt x="82" y="109"/>
                </a:lnTo>
                <a:lnTo>
                  <a:pt x="80" y="109"/>
                </a:lnTo>
                <a:lnTo>
                  <a:pt x="78" y="109"/>
                </a:lnTo>
                <a:lnTo>
                  <a:pt x="78" y="114"/>
                </a:lnTo>
                <a:close/>
                <a:moveTo>
                  <a:pt x="81" y="171"/>
                </a:moveTo>
                <a:lnTo>
                  <a:pt x="81" y="175"/>
                </a:lnTo>
                <a:lnTo>
                  <a:pt x="82" y="175"/>
                </a:lnTo>
                <a:lnTo>
                  <a:pt x="86" y="175"/>
                </a:lnTo>
                <a:lnTo>
                  <a:pt x="89" y="175"/>
                </a:lnTo>
                <a:lnTo>
                  <a:pt x="89" y="174"/>
                </a:lnTo>
                <a:lnTo>
                  <a:pt x="88" y="174"/>
                </a:lnTo>
                <a:lnTo>
                  <a:pt x="83" y="174"/>
                </a:lnTo>
                <a:lnTo>
                  <a:pt x="82" y="174"/>
                </a:lnTo>
                <a:lnTo>
                  <a:pt x="82" y="171"/>
                </a:lnTo>
                <a:lnTo>
                  <a:pt x="81" y="171"/>
                </a:lnTo>
                <a:close/>
                <a:moveTo>
                  <a:pt x="83" y="317"/>
                </a:moveTo>
                <a:lnTo>
                  <a:pt x="94" y="317"/>
                </a:lnTo>
                <a:lnTo>
                  <a:pt x="94" y="316"/>
                </a:lnTo>
                <a:lnTo>
                  <a:pt x="94" y="315"/>
                </a:lnTo>
                <a:lnTo>
                  <a:pt x="90" y="315"/>
                </a:lnTo>
                <a:lnTo>
                  <a:pt x="83" y="315"/>
                </a:lnTo>
                <a:lnTo>
                  <a:pt x="83" y="317"/>
                </a:lnTo>
                <a:close/>
                <a:moveTo>
                  <a:pt x="97" y="191"/>
                </a:moveTo>
                <a:lnTo>
                  <a:pt x="98" y="196"/>
                </a:lnTo>
                <a:lnTo>
                  <a:pt x="99" y="196"/>
                </a:lnTo>
                <a:lnTo>
                  <a:pt x="102" y="196"/>
                </a:lnTo>
                <a:lnTo>
                  <a:pt x="103" y="196"/>
                </a:lnTo>
                <a:lnTo>
                  <a:pt x="104" y="196"/>
                </a:lnTo>
                <a:lnTo>
                  <a:pt x="104" y="191"/>
                </a:lnTo>
                <a:lnTo>
                  <a:pt x="102" y="191"/>
                </a:lnTo>
                <a:lnTo>
                  <a:pt x="102" y="188"/>
                </a:lnTo>
                <a:lnTo>
                  <a:pt x="102" y="185"/>
                </a:lnTo>
                <a:lnTo>
                  <a:pt x="102" y="181"/>
                </a:lnTo>
                <a:lnTo>
                  <a:pt x="99" y="181"/>
                </a:lnTo>
                <a:lnTo>
                  <a:pt x="99" y="191"/>
                </a:lnTo>
                <a:lnTo>
                  <a:pt x="98" y="191"/>
                </a:lnTo>
                <a:lnTo>
                  <a:pt x="97" y="191"/>
                </a:lnTo>
                <a:close/>
                <a:moveTo>
                  <a:pt x="99" y="217"/>
                </a:moveTo>
                <a:lnTo>
                  <a:pt x="99" y="219"/>
                </a:lnTo>
                <a:lnTo>
                  <a:pt x="99" y="221"/>
                </a:lnTo>
                <a:lnTo>
                  <a:pt x="99" y="222"/>
                </a:lnTo>
                <a:lnTo>
                  <a:pt x="106" y="222"/>
                </a:lnTo>
                <a:lnTo>
                  <a:pt x="108" y="222"/>
                </a:lnTo>
                <a:lnTo>
                  <a:pt x="111" y="222"/>
                </a:lnTo>
                <a:lnTo>
                  <a:pt x="112" y="222"/>
                </a:lnTo>
                <a:lnTo>
                  <a:pt x="113" y="222"/>
                </a:lnTo>
                <a:lnTo>
                  <a:pt x="114" y="222"/>
                </a:lnTo>
                <a:lnTo>
                  <a:pt x="117" y="222"/>
                </a:lnTo>
                <a:lnTo>
                  <a:pt x="117" y="223"/>
                </a:lnTo>
                <a:lnTo>
                  <a:pt x="117" y="224"/>
                </a:lnTo>
                <a:lnTo>
                  <a:pt x="119" y="224"/>
                </a:lnTo>
                <a:lnTo>
                  <a:pt x="119" y="222"/>
                </a:lnTo>
                <a:lnTo>
                  <a:pt x="120" y="222"/>
                </a:lnTo>
                <a:lnTo>
                  <a:pt x="120" y="215"/>
                </a:lnTo>
                <a:lnTo>
                  <a:pt x="116" y="215"/>
                </a:lnTo>
                <a:lnTo>
                  <a:pt x="116" y="214"/>
                </a:lnTo>
                <a:lnTo>
                  <a:pt x="116" y="213"/>
                </a:lnTo>
                <a:lnTo>
                  <a:pt x="116" y="211"/>
                </a:lnTo>
                <a:lnTo>
                  <a:pt x="114" y="211"/>
                </a:lnTo>
                <a:lnTo>
                  <a:pt x="114" y="207"/>
                </a:lnTo>
                <a:lnTo>
                  <a:pt x="114" y="206"/>
                </a:lnTo>
                <a:lnTo>
                  <a:pt x="114" y="201"/>
                </a:lnTo>
                <a:lnTo>
                  <a:pt x="114" y="200"/>
                </a:lnTo>
                <a:lnTo>
                  <a:pt x="114" y="196"/>
                </a:lnTo>
                <a:lnTo>
                  <a:pt x="113" y="196"/>
                </a:lnTo>
                <a:lnTo>
                  <a:pt x="106" y="196"/>
                </a:lnTo>
                <a:lnTo>
                  <a:pt x="106" y="201"/>
                </a:lnTo>
                <a:lnTo>
                  <a:pt x="104" y="201"/>
                </a:lnTo>
                <a:lnTo>
                  <a:pt x="104" y="205"/>
                </a:lnTo>
                <a:lnTo>
                  <a:pt x="100" y="205"/>
                </a:lnTo>
                <a:lnTo>
                  <a:pt x="100" y="206"/>
                </a:lnTo>
                <a:lnTo>
                  <a:pt x="99" y="206"/>
                </a:lnTo>
                <a:lnTo>
                  <a:pt x="99" y="207"/>
                </a:lnTo>
                <a:lnTo>
                  <a:pt x="99" y="208"/>
                </a:lnTo>
                <a:lnTo>
                  <a:pt x="99" y="209"/>
                </a:lnTo>
                <a:lnTo>
                  <a:pt x="99" y="210"/>
                </a:lnTo>
                <a:lnTo>
                  <a:pt x="99" y="211"/>
                </a:lnTo>
                <a:lnTo>
                  <a:pt x="100" y="211"/>
                </a:lnTo>
                <a:lnTo>
                  <a:pt x="104" y="211"/>
                </a:lnTo>
                <a:lnTo>
                  <a:pt x="111" y="211"/>
                </a:lnTo>
                <a:lnTo>
                  <a:pt x="111" y="213"/>
                </a:lnTo>
                <a:lnTo>
                  <a:pt x="111" y="217"/>
                </a:lnTo>
                <a:lnTo>
                  <a:pt x="108" y="219"/>
                </a:lnTo>
                <a:lnTo>
                  <a:pt x="107" y="218"/>
                </a:lnTo>
                <a:lnTo>
                  <a:pt x="106" y="217"/>
                </a:lnTo>
                <a:lnTo>
                  <a:pt x="105" y="216"/>
                </a:lnTo>
                <a:lnTo>
                  <a:pt x="104" y="216"/>
                </a:lnTo>
                <a:lnTo>
                  <a:pt x="104" y="215"/>
                </a:lnTo>
                <a:lnTo>
                  <a:pt x="102" y="215"/>
                </a:lnTo>
                <a:lnTo>
                  <a:pt x="102" y="216"/>
                </a:lnTo>
                <a:lnTo>
                  <a:pt x="99" y="216"/>
                </a:lnTo>
                <a:lnTo>
                  <a:pt x="99" y="217"/>
                </a:lnTo>
                <a:close/>
                <a:moveTo>
                  <a:pt x="100" y="198"/>
                </a:moveTo>
                <a:lnTo>
                  <a:pt x="102" y="198"/>
                </a:lnTo>
                <a:lnTo>
                  <a:pt x="102" y="197"/>
                </a:lnTo>
                <a:lnTo>
                  <a:pt x="99" y="197"/>
                </a:lnTo>
                <a:lnTo>
                  <a:pt x="100" y="198"/>
                </a:lnTo>
                <a:close/>
                <a:moveTo>
                  <a:pt x="125" y="221"/>
                </a:moveTo>
                <a:lnTo>
                  <a:pt x="125" y="222"/>
                </a:lnTo>
                <a:lnTo>
                  <a:pt x="126" y="222"/>
                </a:lnTo>
                <a:lnTo>
                  <a:pt x="126" y="221"/>
                </a:lnTo>
                <a:lnTo>
                  <a:pt x="125" y="221"/>
                </a:lnTo>
                <a:close/>
                <a:moveTo>
                  <a:pt x="128" y="222"/>
                </a:moveTo>
                <a:lnTo>
                  <a:pt x="130" y="222"/>
                </a:lnTo>
                <a:lnTo>
                  <a:pt x="130" y="226"/>
                </a:lnTo>
                <a:lnTo>
                  <a:pt x="132" y="226"/>
                </a:lnTo>
                <a:lnTo>
                  <a:pt x="133" y="226"/>
                </a:lnTo>
                <a:lnTo>
                  <a:pt x="134" y="226"/>
                </a:lnTo>
                <a:lnTo>
                  <a:pt x="134" y="225"/>
                </a:lnTo>
                <a:lnTo>
                  <a:pt x="134" y="223"/>
                </a:lnTo>
                <a:lnTo>
                  <a:pt x="134" y="222"/>
                </a:lnTo>
                <a:lnTo>
                  <a:pt x="133" y="222"/>
                </a:lnTo>
                <a:lnTo>
                  <a:pt x="133" y="221"/>
                </a:lnTo>
                <a:lnTo>
                  <a:pt x="132" y="221"/>
                </a:lnTo>
                <a:lnTo>
                  <a:pt x="131" y="221"/>
                </a:lnTo>
                <a:lnTo>
                  <a:pt x="130" y="221"/>
                </a:lnTo>
                <a:lnTo>
                  <a:pt x="129" y="221"/>
                </a:lnTo>
                <a:lnTo>
                  <a:pt x="128" y="221"/>
                </a:lnTo>
                <a:lnTo>
                  <a:pt x="128" y="222"/>
                </a:lnTo>
                <a:close/>
                <a:moveTo>
                  <a:pt x="130" y="233"/>
                </a:moveTo>
                <a:lnTo>
                  <a:pt x="130" y="234"/>
                </a:lnTo>
                <a:lnTo>
                  <a:pt x="131" y="234"/>
                </a:lnTo>
                <a:lnTo>
                  <a:pt x="131" y="235"/>
                </a:lnTo>
                <a:lnTo>
                  <a:pt x="132" y="235"/>
                </a:lnTo>
                <a:lnTo>
                  <a:pt x="132" y="236"/>
                </a:lnTo>
                <a:lnTo>
                  <a:pt x="133" y="236"/>
                </a:lnTo>
                <a:lnTo>
                  <a:pt x="134" y="236"/>
                </a:lnTo>
                <a:lnTo>
                  <a:pt x="134" y="233"/>
                </a:lnTo>
                <a:lnTo>
                  <a:pt x="134" y="232"/>
                </a:lnTo>
                <a:lnTo>
                  <a:pt x="131" y="232"/>
                </a:lnTo>
                <a:lnTo>
                  <a:pt x="130" y="232"/>
                </a:lnTo>
                <a:lnTo>
                  <a:pt x="130" y="233"/>
                </a:lnTo>
                <a:close/>
                <a:moveTo>
                  <a:pt x="130" y="258"/>
                </a:moveTo>
                <a:lnTo>
                  <a:pt x="134" y="258"/>
                </a:lnTo>
                <a:lnTo>
                  <a:pt x="134" y="257"/>
                </a:lnTo>
                <a:lnTo>
                  <a:pt x="130" y="257"/>
                </a:lnTo>
                <a:lnTo>
                  <a:pt x="130" y="258"/>
                </a:lnTo>
                <a:close/>
                <a:moveTo>
                  <a:pt x="152" y="211"/>
                </a:moveTo>
                <a:lnTo>
                  <a:pt x="154" y="211"/>
                </a:lnTo>
                <a:lnTo>
                  <a:pt x="154" y="213"/>
                </a:lnTo>
                <a:lnTo>
                  <a:pt x="154" y="214"/>
                </a:lnTo>
                <a:lnTo>
                  <a:pt x="155" y="214"/>
                </a:lnTo>
                <a:lnTo>
                  <a:pt x="155" y="211"/>
                </a:lnTo>
                <a:lnTo>
                  <a:pt x="155" y="207"/>
                </a:lnTo>
                <a:lnTo>
                  <a:pt x="154" y="207"/>
                </a:lnTo>
                <a:lnTo>
                  <a:pt x="152" y="207"/>
                </a:lnTo>
                <a:lnTo>
                  <a:pt x="152" y="211"/>
                </a:lnTo>
                <a:close/>
                <a:moveTo>
                  <a:pt x="159" y="236"/>
                </a:moveTo>
                <a:lnTo>
                  <a:pt x="160" y="236"/>
                </a:lnTo>
                <a:lnTo>
                  <a:pt x="160" y="234"/>
                </a:lnTo>
                <a:lnTo>
                  <a:pt x="159" y="234"/>
                </a:lnTo>
                <a:lnTo>
                  <a:pt x="159" y="236"/>
                </a:lnTo>
                <a:close/>
                <a:moveTo>
                  <a:pt x="165" y="252"/>
                </a:moveTo>
                <a:lnTo>
                  <a:pt x="166" y="252"/>
                </a:lnTo>
                <a:lnTo>
                  <a:pt x="166" y="251"/>
                </a:lnTo>
                <a:lnTo>
                  <a:pt x="167" y="251"/>
                </a:lnTo>
                <a:lnTo>
                  <a:pt x="167" y="249"/>
                </a:lnTo>
                <a:lnTo>
                  <a:pt x="166" y="249"/>
                </a:lnTo>
                <a:lnTo>
                  <a:pt x="166" y="250"/>
                </a:lnTo>
                <a:lnTo>
                  <a:pt x="165" y="250"/>
                </a:lnTo>
                <a:lnTo>
                  <a:pt x="165" y="252"/>
                </a:lnTo>
                <a:close/>
                <a:moveTo>
                  <a:pt x="171" y="319"/>
                </a:moveTo>
                <a:lnTo>
                  <a:pt x="176" y="319"/>
                </a:lnTo>
                <a:lnTo>
                  <a:pt x="176" y="318"/>
                </a:lnTo>
                <a:lnTo>
                  <a:pt x="176" y="315"/>
                </a:lnTo>
                <a:lnTo>
                  <a:pt x="176" y="314"/>
                </a:lnTo>
                <a:lnTo>
                  <a:pt x="171" y="314"/>
                </a:lnTo>
                <a:lnTo>
                  <a:pt x="171" y="319"/>
                </a:lnTo>
                <a:close/>
                <a:moveTo>
                  <a:pt x="175" y="261"/>
                </a:moveTo>
                <a:lnTo>
                  <a:pt x="175" y="263"/>
                </a:lnTo>
                <a:lnTo>
                  <a:pt x="175" y="266"/>
                </a:lnTo>
                <a:lnTo>
                  <a:pt x="175" y="267"/>
                </a:lnTo>
                <a:lnTo>
                  <a:pt x="175" y="268"/>
                </a:lnTo>
                <a:lnTo>
                  <a:pt x="175" y="271"/>
                </a:lnTo>
                <a:lnTo>
                  <a:pt x="175" y="273"/>
                </a:lnTo>
                <a:lnTo>
                  <a:pt x="175" y="275"/>
                </a:lnTo>
                <a:lnTo>
                  <a:pt x="175" y="277"/>
                </a:lnTo>
                <a:lnTo>
                  <a:pt x="176" y="277"/>
                </a:lnTo>
                <a:lnTo>
                  <a:pt x="177" y="277"/>
                </a:lnTo>
                <a:lnTo>
                  <a:pt x="177" y="274"/>
                </a:lnTo>
                <a:lnTo>
                  <a:pt x="179" y="275"/>
                </a:lnTo>
                <a:lnTo>
                  <a:pt x="181" y="275"/>
                </a:lnTo>
                <a:lnTo>
                  <a:pt x="181" y="273"/>
                </a:lnTo>
                <a:lnTo>
                  <a:pt x="184" y="273"/>
                </a:lnTo>
                <a:lnTo>
                  <a:pt x="185" y="273"/>
                </a:lnTo>
                <a:lnTo>
                  <a:pt x="185" y="280"/>
                </a:lnTo>
                <a:lnTo>
                  <a:pt x="182" y="280"/>
                </a:lnTo>
                <a:lnTo>
                  <a:pt x="182" y="278"/>
                </a:lnTo>
                <a:lnTo>
                  <a:pt x="181" y="278"/>
                </a:lnTo>
                <a:lnTo>
                  <a:pt x="181" y="282"/>
                </a:lnTo>
                <a:lnTo>
                  <a:pt x="180" y="282"/>
                </a:lnTo>
                <a:lnTo>
                  <a:pt x="179" y="282"/>
                </a:lnTo>
                <a:lnTo>
                  <a:pt x="179" y="283"/>
                </a:lnTo>
                <a:lnTo>
                  <a:pt x="184" y="283"/>
                </a:lnTo>
                <a:lnTo>
                  <a:pt x="195" y="283"/>
                </a:lnTo>
                <a:lnTo>
                  <a:pt x="198" y="283"/>
                </a:lnTo>
                <a:lnTo>
                  <a:pt x="199" y="283"/>
                </a:lnTo>
                <a:lnTo>
                  <a:pt x="206" y="283"/>
                </a:lnTo>
                <a:lnTo>
                  <a:pt x="207" y="283"/>
                </a:lnTo>
                <a:lnTo>
                  <a:pt x="208" y="283"/>
                </a:lnTo>
                <a:lnTo>
                  <a:pt x="209" y="283"/>
                </a:lnTo>
                <a:lnTo>
                  <a:pt x="209" y="278"/>
                </a:lnTo>
                <a:lnTo>
                  <a:pt x="208" y="278"/>
                </a:lnTo>
                <a:lnTo>
                  <a:pt x="207" y="278"/>
                </a:lnTo>
                <a:lnTo>
                  <a:pt x="206" y="278"/>
                </a:lnTo>
                <a:lnTo>
                  <a:pt x="201" y="278"/>
                </a:lnTo>
                <a:lnTo>
                  <a:pt x="199" y="278"/>
                </a:lnTo>
                <a:lnTo>
                  <a:pt x="199" y="277"/>
                </a:lnTo>
                <a:lnTo>
                  <a:pt x="197" y="277"/>
                </a:lnTo>
                <a:lnTo>
                  <a:pt x="195" y="277"/>
                </a:lnTo>
                <a:lnTo>
                  <a:pt x="195" y="276"/>
                </a:lnTo>
                <a:lnTo>
                  <a:pt x="195" y="273"/>
                </a:lnTo>
                <a:lnTo>
                  <a:pt x="195" y="271"/>
                </a:lnTo>
                <a:lnTo>
                  <a:pt x="197" y="271"/>
                </a:lnTo>
                <a:lnTo>
                  <a:pt x="201" y="271"/>
                </a:lnTo>
                <a:lnTo>
                  <a:pt x="201" y="268"/>
                </a:lnTo>
                <a:lnTo>
                  <a:pt x="201" y="266"/>
                </a:lnTo>
                <a:lnTo>
                  <a:pt x="201" y="263"/>
                </a:lnTo>
                <a:lnTo>
                  <a:pt x="203" y="263"/>
                </a:lnTo>
                <a:lnTo>
                  <a:pt x="205" y="263"/>
                </a:lnTo>
                <a:lnTo>
                  <a:pt x="206" y="263"/>
                </a:lnTo>
                <a:lnTo>
                  <a:pt x="206" y="261"/>
                </a:lnTo>
                <a:lnTo>
                  <a:pt x="206" y="260"/>
                </a:lnTo>
                <a:lnTo>
                  <a:pt x="206" y="259"/>
                </a:lnTo>
                <a:lnTo>
                  <a:pt x="206" y="257"/>
                </a:lnTo>
                <a:lnTo>
                  <a:pt x="203" y="257"/>
                </a:lnTo>
                <a:lnTo>
                  <a:pt x="203" y="252"/>
                </a:lnTo>
                <a:lnTo>
                  <a:pt x="206" y="252"/>
                </a:lnTo>
                <a:lnTo>
                  <a:pt x="209" y="252"/>
                </a:lnTo>
                <a:lnTo>
                  <a:pt x="211" y="252"/>
                </a:lnTo>
                <a:lnTo>
                  <a:pt x="216" y="252"/>
                </a:lnTo>
                <a:lnTo>
                  <a:pt x="216" y="250"/>
                </a:lnTo>
                <a:lnTo>
                  <a:pt x="216" y="247"/>
                </a:lnTo>
                <a:lnTo>
                  <a:pt x="219" y="248"/>
                </a:lnTo>
                <a:lnTo>
                  <a:pt x="220" y="248"/>
                </a:lnTo>
                <a:lnTo>
                  <a:pt x="220" y="246"/>
                </a:lnTo>
                <a:lnTo>
                  <a:pt x="221" y="246"/>
                </a:lnTo>
                <a:lnTo>
                  <a:pt x="221" y="242"/>
                </a:lnTo>
                <a:lnTo>
                  <a:pt x="220" y="242"/>
                </a:lnTo>
                <a:lnTo>
                  <a:pt x="219" y="242"/>
                </a:lnTo>
                <a:lnTo>
                  <a:pt x="218" y="242"/>
                </a:lnTo>
                <a:lnTo>
                  <a:pt x="216" y="242"/>
                </a:lnTo>
                <a:lnTo>
                  <a:pt x="216" y="238"/>
                </a:lnTo>
                <a:lnTo>
                  <a:pt x="218" y="238"/>
                </a:lnTo>
                <a:lnTo>
                  <a:pt x="219" y="238"/>
                </a:lnTo>
                <a:lnTo>
                  <a:pt x="219" y="236"/>
                </a:lnTo>
                <a:lnTo>
                  <a:pt x="219" y="235"/>
                </a:lnTo>
                <a:lnTo>
                  <a:pt x="219" y="234"/>
                </a:lnTo>
                <a:lnTo>
                  <a:pt x="219" y="233"/>
                </a:lnTo>
                <a:lnTo>
                  <a:pt x="219" y="232"/>
                </a:lnTo>
                <a:lnTo>
                  <a:pt x="224" y="232"/>
                </a:lnTo>
                <a:lnTo>
                  <a:pt x="224" y="227"/>
                </a:lnTo>
                <a:lnTo>
                  <a:pt x="217" y="227"/>
                </a:lnTo>
                <a:lnTo>
                  <a:pt x="216" y="231"/>
                </a:lnTo>
                <a:lnTo>
                  <a:pt x="216" y="232"/>
                </a:lnTo>
                <a:lnTo>
                  <a:pt x="212" y="232"/>
                </a:lnTo>
                <a:lnTo>
                  <a:pt x="199" y="232"/>
                </a:lnTo>
                <a:lnTo>
                  <a:pt x="198" y="232"/>
                </a:lnTo>
                <a:lnTo>
                  <a:pt x="197" y="232"/>
                </a:lnTo>
                <a:lnTo>
                  <a:pt x="195" y="232"/>
                </a:lnTo>
                <a:lnTo>
                  <a:pt x="195" y="234"/>
                </a:lnTo>
                <a:lnTo>
                  <a:pt x="195" y="239"/>
                </a:lnTo>
                <a:lnTo>
                  <a:pt x="195" y="242"/>
                </a:lnTo>
                <a:lnTo>
                  <a:pt x="195" y="247"/>
                </a:lnTo>
                <a:lnTo>
                  <a:pt x="193" y="247"/>
                </a:lnTo>
                <a:lnTo>
                  <a:pt x="191" y="247"/>
                </a:lnTo>
                <a:lnTo>
                  <a:pt x="188" y="247"/>
                </a:lnTo>
                <a:lnTo>
                  <a:pt x="186" y="247"/>
                </a:lnTo>
                <a:lnTo>
                  <a:pt x="185" y="247"/>
                </a:lnTo>
                <a:lnTo>
                  <a:pt x="185" y="250"/>
                </a:lnTo>
                <a:lnTo>
                  <a:pt x="185" y="252"/>
                </a:lnTo>
                <a:lnTo>
                  <a:pt x="185" y="257"/>
                </a:lnTo>
                <a:lnTo>
                  <a:pt x="185" y="258"/>
                </a:lnTo>
                <a:lnTo>
                  <a:pt x="185" y="259"/>
                </a:lnTo>
                <a:lnTo>
                  <a:pt x="185" y="261"/>
                </a:lnTo>
                <a:lnTo>
                  <a:pt x="185" y="263"/>
                </a:lnTo>
                <a:lnTo>
                  <a:pt x="181" y="263"/>
                </a:lnTo>
                <a:lnTo>
                  <a:pt x="181" y="261"/>
                </a:lnTo>
                <a:lnTo>
                  <a:pt x="181" y="260"/>
                </a:lnTo>
                <a:lnTo>
                  <a:pt x="181" y="259"/>
                </a:lnTo>
                <a:lnTo>
                  <a:pt x="175" y="259"/>
                </a:lnTo>
                <a:lnTo>
                  <a:pt x="175" y="261"/>
                </a:lnTo>
                <a:close/>
                <a:moveTo>
                  <a:pt x="175" y="278"/>
                </a:moveTo>
                <a:lnTo>
                  <a:pt x="175" y="282"/>
                </a:lnTo>
                <a:lnTo>
                  <a:pt x="176" y="282"/>
                </a:lnTo>
                <a:lnTo>
                  <a:pt x="177" y="282"/>
                </a:lnTo>
                <a:lnTo>
                  <a:pt x="177" y="280"/>
                </a:lnTo>
                <a:lnTo>
                  <a:pt x="177" y="278"/>
                </a:lnTo>
                <a:lnTo>
                  <a:pt x="177" y="277"/>
                </a:lnTo>
                <a:lnTo>
                  <a:pt x="176" y="277"/>
                </a:lnTo>
                <a:lnTo>
                  <a:pt x="175" y="277"/>
                </a:lnTo>
                <a:lnTo>
                  <a:pt x="175" y="278"/>
                </a:lnTo>
                <a:close/>
                <a:moveTo>
                  <a:pt x="197" y="344"/>
                </a:moveTo>
                <a:lnTo>
                  <a:pt x="197" y="355"/>
                </a:lnTo>
                <a:lnTo>
                  <a:pt x="197" y="358"/>
                </a:lnTo>
                <a:lnTo>
                  <a:pt x="197" y="359"/>
                </a:lnTo>
                <a:lnTo>
                  <a:pt x="197" y="360"/>
                </a:lnTo>
                <a:lnTo>
                  <a:pt x="197" y="361"/>
                </a:lnTo>
                <a:lnTo>
                  <a:pt x="197" y="363"/>
                </a:lnTo>
                <a:lnTo>
                  <a:pt x="197" y="364"/>
                </a:lnTo>
                <a:lnTo>
                  <a:pt x="197" y="365"/>
                </a:lnTo>
                <a:lnTo>
                  <a:pt x="197" y="366"/>
                </a:lnTo>
                <a:lnTo>
                  <a:pt x="197" y="367"/>
                </a:lnTo>
                <a:lnTo>
                  <a:pt x="198" y="367"/>
                </a:lnTo>
                <a:lnTo>
                  <a:pt x="199" y="367"/>
                </a:lnTo>
                <a:lnTo>
                  <a:pt x="199" y="363"/>
                </a:lnTo>
                <a:lnTo>
                  <a:pt x="199" y="358"/>
                </a:lnTo>
                <a:lnTo>
                  <a:pt x="199" y="356"/>
                </a:lnTo>
                <a:lnTo>
                  <a:pt x="200" y="356"/>
                </a:lnTo>
                <a:lnTo>
                  <a:pt x="201" y="356"/>
                </a:lnTo>
                <a:lnTo>
                  <a:pt x="201" y="353"/>
                </a:lnTo>
                <a:lnTo>
                  <a:pt x="201" y="352"/>
                </a:lnTo>
                <a:lnTo>
                  <a:pt x="201" y="350"/>
                </a:lnTo>
                <a:lnTo>
                  <a:pt x="199" y="350"/>
                </a:lnTo>
                <a:lnTo>
                  <a:pt x="199" y="349"/>
                </a:lnTo>
                <a:lnTo>
                  <a:pt x="201" y="349"/>
                </a:lnTo>
                <a:lnTo>
                  <a:pt x="207" y="349"/>
                </a:lnTo>
                <a:lnTo>
                  <a:pt x="207" y="344"/>
                </a:lnTo>
                <a:lnTo>
                  <a:pt x="207" y="340"/>
                </a:lnTo>
                <a:lnTo>
                  <a:pt x="206" y="340"/>
                </a:lnTo>
                <a:lnTo>
                  <a:pt x="206" y="344"/>
                </a:lnTo>
                <a:lnTo>
                  <a:pt x="202" y="344"/>
                </a:lnTo>
                <a:lnTo>
                  <a:pt x="200" y="344"/>
                </a:lnTo>
                <a:lnTo>
                  <a:pt x="199" y="344"/>
                </a:lnTo>
                <a:lnTo>
                  <a:pt x="197" y="344"/>
                </a:lnTo>
                <a:close/>
                <a:moveTo>
                  <a:pt x="203" y="372"/>
                </a:moveTo>
                <a:lnTo>
                  <a:pt x="203" y="377"/>
                </a:lnTo>
                <a:lnTo>
                  <a:pt x="209" y="377"/>
                </a:lnTo>
                <a:lnTo>
                  <a:pt x="209" y="368"/>
                </a:lnTo>
                <a:lnTo>
                  <a:pt x="209" y="366"/>
                </a:lnTo>
                <a:lnTo>
                  <a:pt x="203" y="367"/>
                </a:lnTo>
                <a:lnTo>
                  <a:pt x="203" y="372"/>
                </a:lnTo>
                <a:close/>
                <a:moveTo>
                  <a:pt x="217" y="331"/>
                </a:moveTo>
                <a:lnTo>
                  <a:pt x="219" y="331"/>
                </a:lnTo>
                <a:lnTo>
                  <a:pt x="220" y="331"/>
                </a:lnTo>
                <a:lnTo>
                  <a:pt x="221" y="331"/>
                </a:lnTo>
                <a:lnTo>
                  <a:pt x="221" y="325"/>
                </a:lnTo>
                <a:lnTo>
                  <a:pt x="221" y="324"/>
                </a:lnTo>
                <a:lnTo>
                  <a:pt x="218" y="324"/>
                </a:lnTo>
                <a:lnTo>
                  <a:pt x="217" y="324"/>
                </a:lnTo>
                <a:lnTo>
                  <a:pt x="217" y="325"/>
                </a:lnTo>
                <a:lnTo>
                  <a:pt x="217" y="331"/>
                </a:lnTo>
                <a:close/>
                <a:moveTo>
                  <a:pt x="224" y="334"/>
                </a:moveTo>
                <a:lnTo>
                  <a:pt x="225" y="334"/>
                </a:lnTo>
                <a:lnTo>
                  <a:pt x="226" y="334"/>
                </a:lnTo>
                <a:lnTo>
                  <a:pt x="227" y="334"/>
                </a:lnTo>
                <a:lnTo>
                  <a:pt x="234" y="334"/>
                </a:lnTo>
                <a:lnTo>
                  <a:pt x="234" y="330"/>
                </a:lnTo>
                <a:lnTo>
                  <a:pt x="234" y="324"/>
                </a:lnTo>
                <a:lnTo>
                  <a:pt x="232" y="324"/>
                </a:lnTo>
                <a:lnTo>
                  <a:pt x="231" y="324"/>
                </a:lnTo>
                <a:lnTo>
                  <a:pt x="231" y="319"/>
                </a:lnTo>
                <a:lnTo>
                  <a:pt x="231" y="318"/>
                </a:lnTo>
                <a:lnTo>
                  <a:pt x="231" y="317"/>
                </a:lnTo>
                <a:lnTo>
                  <a:pt x="228" y="317"/>
                </a:lnTo>
                <a:lnTo>
                  <a:pt x="227" y="317"/>
                </a:lnTo>
                <a:lnTo>
                  <a:pt x="227" y="324"/>
                </a:lnTo>
                <a:lnTo>
                  <a:pt x="224" y="324"/>
                </a:lnTo>
                <a:lnTo>
                  <a:pt x="224" y="334"/>
                </a:lnTo>
                <a:close/>
                <a:moveTo>
                  <a:pt x="225" y="385"/>
                </a:moveTo>
                <a:lnTo>
                  <a:pt x="225" y="386"/>
                </a:lnTo>
                <a:lnTo>
                  <a:pt x="226" y="386"/>
                </a:lnTo>
                <a:lnTo>
                  <a:pt x="227" y="388"/>
                </a:lnTo>
                <a:lnTo>
                  <a:pt x="228" y="388"/>
                </a:lnTo>
                <a:lnTo>
                  <a:pt x="229" y="388"/>
                </a:lnTo>
                <a:lnTo>
                  <a:pt x="232" y="388"/>
                </a:lnTo>
                <a:lnTo>
                  <a:pt x="233" y="388"/>
                </a:lnTo>
                <a:lnTo>
                  <a:pt x="233" y="389"/>
                </a:lnTo>
                <a:lnTo>
                  <a:pt x="234" y="389"/>
                </a:lnTo>
                <a:lnTo>
                  <a:pt x="234" y="390"/>
                </a:lnTo>
                <a:lnTo>
                  <a:pt x="235" y="390"/>
                </a:lnTo>
                <a:lnTo>
                  <a:pt x="236" y="390"/>
                </a:lnTo>
                <a:lnTo>
                  <a:pt x="237" y="390"/>
                </a:lnTo>
                <a:lnTo>
                  <a:pt x="238" y="390"/>
                </a:lnTo>
                <a:lnTo>
                  <a:pt x="240" y="390"/>
                </a:lnTo>
                <a:lnTo>
                  <a:pt x="240" y="389"/>
                </a:lnTo>
                <a:lnTo>
                  <a:pt x="240" y="388"/>
                </a:lnTo>
                <a:lnTo>
                  <a:pt x="238" y="388"/>
                </a:lnTo>
                <a:lnTo>
                  <a:pt x="237" y="388"/>
                </a:lnTo>
                <a:lnTo>
                  <a:pt x="238" y="388"/>
                </a:lnTo>
                <a:lnTo>
                  <a:pt x="240" y="388"/>
                </a:lnTo>
                <a:lnTo>
                  <a:pt x="241" y="388"/>
                </a:lnTo>
                <a:lnTo>
                  <a:pt x="242" y="388"/>
                </a:lnTo>
                <a:lnTo>
                  <a:pt x="241" y="388"/>
                </a:lnTo>
                <a:lnTo>
                  <a:pt x="240" y="388"/>
                </a:lnTo>
                <a:lnTo>
                  <a:pt x="240" y="389"/>
                </a:lnTo>
                <a:lnTo>
                  <a:pt x="240" y="390"/>
                </a:lnTo>
                <a:lnTo>
                  <a:pt x="241" y="390"/>
                </a:lnTo>
                <a:lnTo>
                  <a:pt x="241" y="391"/>
                </a:lnTo>
                <a:lnTo>
                  <a:pt x="241" y="393"/>
                </a:lnTo>
                <a:lnTo>
                  <a:pt x="241" y="395"/>
                </a:lnTo>
                <a:lnTo>
                  <a:pt x="241" y="398"/>
                </a:lnTo>
                <a:lnTo>
                  <a:pt x="241" y="400"/>
                </a:lnTo>
                <a:lnTo>
                  <a:pt x="241" y="403"/>
                </a:lnTo>
                <a:lnTo>
                  <a:pt x="242" y="403"/>
                </a:lnTo>
                <a:lnTo>
                  <a:pt x="243" y="403"/>
                </a:lnTo>
                <a:lnTo>
                  <a:pt x="244" y="403"/>
                </a:lnTo>
                <a:lnTo>
                  <a:pt x="244" y="405"/>
                </a:lnTo>
                <a:lnTo>
                  <a:pt x="245" y="405"/>
                </a:lnTo>
                <a:lnTo>
                  <a:pt x="245" y="403"/>
                </a:lnTo>
                <a:lnTo>
                  <a:pt x="245" y="402"/>
                </a:lnTo>
                <a:lnTo>
                  <a:pt x="245" y="399"/>
                </a:lnTo>
                <a:lnTo>
                  <a:pt x="245" y="394"/>
                </a:lnTo>
                <a:lnTo>
                  <a:pt x="245" y="388"/>
                </a:lnTo>
                <a:lnTo>
                  <a:pt x="244" y="388"/>
                </a:lnTo>
                <a:lnTo>
                  <a:pt x="243" y="386"/>
                </a:lnTo>
                <a:lnTo>
                  <a:pt x="242" y="386"/>
                </a:lnTo>
                <a:lnTo>
                  <a:pt x="241" y="386"/>
                </a:lnTo>
                <a:lnTo>
                  <a:pt x="240" y="385"/>
                </a:lnTo>
                <a:lnTo>
                  <a:pt x="228" y="377"/>
                </a:lnTo>
                <a:lnTo>
                  <a:pt x="224" y="374"/>
                </a:lnTo>
                <a:lnTo>
                  <a:pt x="225" y="385"/>
                </a:lnTo>
                <a:close/>
                <a:moveTo>
                  <a:pt x="227" y="302"/>
                </a:moveTo>
                <a:lnTo>
                  <a:pt x="227" y="303"/>
                </a:lnTo>
                <a:lnTo>
                  <a:pt x="227" y="307"/>
                </a:lnTo>
                <a:lnTo>
                  <a:pt x="229" y="307"/>
                </a:lnTo>
                <a:lnTo>
                  <a:pt x="232" y="307"/>
                </a:lnTo>
                <a:lnTo>
                  <a:pt x="233" y="307"/>
                </a:lnTo>
                <a:lnTo>
                  <a:pt x="233" y="305"/>
                </a:lnTo>
                <a:lnTo>
                  <a:pt x="233" y="303"/>
                </a:lnTo>
                <a:lnTo>
                  <a:pt x="233" y="305"/>
                </a:lnTo>
                <a:lnTo>
                  <a:pt x="233" y="307"/>
                </a:lnTo>
                <a:lnTo>
                  <a:pt x="234" y="307"/>
                </a:lnTo>
                <a:lnTo>
                  <a:pt x="234" y="310"/>
                </a:lnTo>
                <a:lnTo>
                  <a:pt x="234" y="313"/>
                </a:lnTo>
                <a:lnTo>
                  <a:pt x="234" y="314"/>
                </a:lnTo>
                <a:lnTo>
                  <a:pt x="237" y="314"/>
                </a:lnTo>
                <a:lnTo>
                  <a:pt x="237" y="313"/>
                </a:lnTo>
                <a:lnTo>
                  <a:pt x="237" y="309"/>
                </a:lnTo>
                <a:lnTo>
                  <a:pt x="237" y="305"/>
                </a:lnTo>
                <a:lnTo>
                  <a:pt x="237" y="303"/>
                </a:lnTo>
                <a:lnTo>
                  <a:pt x="237" y="300"/>
                </a:lnTo>
                <a:lnTo>
                  <a:pt x="237" y="293"/>
                </a:lnTo>
                <a:lnTo>
                  <a:pt x="232" y="293"/>
                </a:lnTo>
                <a:lnTo>
                  <a:pt x="231" y="293"/>
                </a:lnTo>
                <a:lnTo>
                  <a:pt x="229" y="293"/>
                </a:lnTo>
                <a:lnTo>
                  <a:pt x="228" y="293"/>
                </a:lnTo>
                <a:lnTo>
                  <a:pt x="227" y="293"/>
                </a:lnTo>
                <a:lnTo>
                  <a:pt x="227" y="302"/>
                </a:lnTo>
                <a:close/>
                <a:moveTo>
                  <a:pt x="244" y="324"/>
                </a:moveTo>
                <a:lnTo>
                  <a:pt x="245" y="324"/>
                </a:lnTo>
                <a:lnTo>
                  <a:pt x="246" y="324"/>
                </a:lnTo>
                <a:lnTo>
                  <a:pt x="248" y="324"/>
                </a:lnTo>
                <a:lnTo>
                  <a:pt x="251" y="324"/>
                </a:lnTo>
                <a:lnTo>
                  <a:pt x="252" y="324"/>
                </a:lnTo>
                <a:lnTo>
                  <a:pt x="253" y="324"/>
                </a:lnTo>
                <a:lnTo>
                  <a:pt x="255" y="324"/>
                </a:lnTo>
                <a:lnTo>
                  <a:pt x="257" y="324"/>
                </a:lnTo>
                <a:lnTo>
                  <a:pt x="258" y="324"/>
                </a:lnTo>
                <a:lnTo>
                  <a:pt x="258" y="320"/>
                </a:lnTo>
                <a:lnTo>
                  <a:pt x="253" y="320"/>
                </a:lnTo>
                <a:lnTo>
                  <a:pt x="253" y="323"/>
                </a:lnTo>
                <a:lnTo>
                  <a:pt x="252" y="323"/>
                </a:lnTo>
                <a:lnTo>
                  <a:pt x="252" y="324"/>
                </a:lnTo>
                <a:lnTo>
                  <a:pt x="251" y="324"/>
                </a:lnTo>
                <a:lnTo>
                  <a:pt x="251" y="320"/>
                </a:lnTo>
                <a:lnTo>
                  <a:pt x="249" y="320"/>
                </a:lnTo>
                <a:lnTo>
                  <a:pt x="249" y="323"/>
                </a:lnTo>
                <a:lnTo>
                  <a:pt x="249" y="320"/>
                </a:lnTo>
                <a:lnTo>
                  <a:pt x="246" y="320"/>
                </a:lnTo>
                <a:lnTo>
                  <a:pt x="246" y="323"/>
                </a:lnTo>
                <a:lnTo>
                  <a:pt x="245" y="323"/>
                </a:lnTo>
                <a:lnTo>
                  <a:pt x="245" y="320"/>
                </a:lnTo>
                <a:lnTo>
                  <a:pt x="244" y="320"/>
                </a:lnTo>
                <a:lnTo>
                  <a:pt x="244" y="324"/>
                </a:lnTo>
                <a:close/>
                <a:moveTo>
                  <a:pt x="250" y="385"/>
                </a:moveTo>
                <a:lnTo>
                  <a:pt x="251" y="386"/>
                </a:lnTo>
                <a:lnTo>
                  <a:pt x="251" y="388"/>
                </a:lnTo>
                <a:lnTo>
                  <a:pt x="254" y="386"/>
                </a:lnTo>
                <a:lnTo>
                  <a:pt x="255" y="386"/>
                </a:lnTo>
                <a:lnTo>
                  <a:pt x="254" y="383"/>
                </a:lnTo>
                <a:lnTo>
                  <a:pt x="253" y="383"/>
                </a:lnTo>
                <a:lnTo>
                  <a:pt x="252" y="383"/>
                </a:lnTo>
                <a:lnTo>
                  <a:pt x="250" y="383"/>
                </a:lnTo>
                <a:lnTo>
                  <a:pt x="250" y="385"/>
                </a:lnTo>
                <a:close/>
                <a:moveTo>
                  <a:pt x="252" y="335"/>
                </a:moveTo>
                <a:lnTo>
                  <a:pt x="252" y="336"/>
                </a:lnTo>
                <a:lnTo>
                  <a:pt x="252" y="343"/>
                </a:lnTo>
                <a:lnTo>
                  <a:pt x="252" y="344"/>
                </a:lnTo>
                <a:lnTo>
                  <a:pt x="258" y="344"/>
                </a:lnTo>
                <a:lnTo>
                  <a:pt x="258" y="348"/>
                </a:lnTo>
                <a:lnTo>
                  <a:pt x="264" y="348"/>
                </a:lnTo>
                <a:lnTo>
                  <a:pt x="266" y="348"/>
                </a:lnTo>
                <a:lnTo>
                  <a:pt x="268" y="348"/>
                </a:lnTo>
                <a:lnTo>
                  <a:pt x="268" y="344"/>
                </a:lnTo>
                <a:lnTo>
                  <a:pt x="267" y="344"/>
                </a:lnTo>
                <a:lnTo>
                  <a:pt x="266" y="344"/>
                </a:lnTo>
                <a:lnTo>
                  <a:pt x="264" y="344"/>
                </a:lnTo>
                <a:lnTo>
                  <a:pt x="264" y="341"/>
                </a:lnTo>
                <a:lnTo>
                  <a:pt x="263" y="341"/>
                </a:lnTo>
                <a:lnTo>
                  <a:pt x="262" y="341"/>
                </a:lnTo>
                <a:lnTo>
                  <a:pt x="260" y="342"/>
                </a:lnTo>
                <a:lnTo>
                  <a:pt x="260" y="340"/>
                </a:lnTo>
                <a:lnTo>
                  <a:pt x="260" y="339"/>
                </a:lnTo>
                <a:lnTo>
                  <a:pt x="260" y="336"/>
                </a:lnTo>
                <a:lnTo>
                  <a:pt x="260" y="335"/>
                </a:lnTo>
                <a:lnTo>
                  <a:pt x="258" y="335"/>
                </a:lnTo>
                <a:lnTo>
                  <a:pt x="258" y="334"/>
                </a:lnTo>
                <a:lnTo>
                  <a:pt x="257" y="334"/>
                </a:lnTo>
                <a:lnTo>
                  <a:pt x="252" y="334"/>
                </a:lnTo>
                <a:lnTo>
                  <a:pt x="252" y="335"/>
                </a:lnTo>
                <a:close/>
                <a:moveTo>
                  <a:pt x="244" y="283"/>
                </a:moveTo>
                <a:lnTo>
                  <a:pt x="244" y="280"/>
                </a:lnTo>
                <a:lnTo>
                  <a:pt x="244" y="273"/>
                </a:lnTo>
                <a:lnTo>
                  <a:pt x="242" y="273"/>
                </a:lnTo>
                <a:lnTo>
                  <a:pt x="242" y="280"/>
                </a:lnTo>
                <a:lnTo>
                  <a:pt x="242" y="283"/>
                </a:lnTo>
                <a:lnTo>
                  <a:pt x="243" y="283"/>
                </a:lnTo>
                <a:lnTo>
                  <a:pt x="244" y="283"/>
                </a:lnTo>
                <a:close/>
                <a:moveTo>
                  <a:pt x="73" y="140"/>
                </a:moveTo>
                <a:lnTo>
                  <a:pt x="72" y="140"/>
                </a:lnTo>
                <a:lnTo>
                  <a:pt x="70" y="140"/>
                </a:lnTo>
                <a:lnTo>
                  <a:pt x="70" y="141"/>
                </a:lnTo>
                <a:lnTo>
                  <a:pt x="70" y="142"/>
                </a:lnTo>
                <a:lnTo>
                  <a:pt x="70" y="143"/>
                </a:lnTo>
                <a:lnTo>
                  <a:pt x="71" y="143"/>
                </a:lnTo>
                <a:lnTo>
                  <a:pt x="73" y="143"/>
                </a:lnTo>
                <a:lnTo>
                  <a:pt x="73" y="140"/>
                </a:lnTo>
                <a:close/>
                <a:moveTo>
                  <a:pt x="176" y="314"/>
                </a:moveTo>
                <a:lnTo>
                  <a:pt x="177" y="314"/>
                </a:lnTo>
                <a:lnTo>
                  <a:pt x="181" y="314"/>
                </a:lnTo>
                <a:lnTo>
                  <a:pt x="184" y="314"/>
                </a:lnTo>
                <a:lnTo>
                  <a:pt x="185" y="314"/>
                </a:lnTo>
                <a:lnTo>
                  <a:pt x="185" y="319"/>
                </a:lnTo>
                <a:lnTo>
                  <a:pt x="191" y="319"/>
                </a:lnTo>
                <a:lnTo>
                  <a:pt x="191" y="323"/>
                </a:lnTo>
                <a:lnTo>
                  <a:pt x="191" y="325"/>
                </a:lnTo>
                <a:lnTo>
                  <a:pt x="195" y="325"/>
                </a:lnTo>
                <a:lnTo>
                  <a:pt x="195" y="324"/>
                </a:lnTo>
                <a:lnTo>
                  <a:pt x="200" y="324"/>
                </a:lnTo>
                <a:lnTo>
                  <a:pt x="201" y="324"/>
                </a:lnTo>
                <a:lnTo>
                  <a:pt x="201" y="314"/>
                </a:lnTo>
                <a:lnTo>
                  <a:pt x="200" y="314"/>
                </a:lnTo>
                <a:lnTo>
                  <a:pt x="199" y="314"/>
                </a:lnTo>
                <a:lnTo>
                  <a:pt x="198" y="314"/>
                </a:lnTo>
                <a:lnTo>
                  <a:pt x="197" y="314"/>
                </a:lnTo>
                <a:lnTo>
                  <a:pt x="197" y="313"/>
                </a:lnTo>
                <a:lnTo>
                  <a:pt x="197" y="310"/>
                </a:lnTo>
                <a:lnTo>
                  <a:pt x="197" y="309"/>
                </a:lnTo>
                <a:lnTo>
                  <a:pt x="197" y="308"/>
                </a:lnTo>
                <a:lnTo>
                  <a:pt x="197" y="307"/>
                </a:lnTo>
                <a:lnTo>
                  <a:pt x="197" y="306"/>
                </a:lnTo>
                <a:lnTo>
                  <a:pt x="197" y="305"/>
                </a:lnTo>
                <a:lnTo>
                  <a:pt x="197" y="303"/>
                </a:lnTo>
                <a:lnTo>
                  <a:pt x="195" y="303"/>
                </a:lnTo>
                <a:lnTo>
                  <a:pt x="193" y="303"/>
                </a:lnTo>
                <a:lnTo>
                  <a:pt x="192" y="303"/>
                </a:lnTo>
                <a:lnTo>
                  <a:pt x="192" y="302"/>
                </a:lnTo>
                <a:lnTo>
                  <a:pt x="191" y="302"/>
                </a:lnTo>
                <a:lnTo>
                  <a:pt x="191" y="303"/>
                </a:lnTo>
                <a:lnTo>
                  <a:pt x="190" y="303"/>
                </a:lnTo>
                <a:lnTo>
                  <a:pt x="189" y="303"/>
                </a:lnTo>
                <a:lnTo>
                  <a:pt x="185" y="303"/>
                </a:lnTo>
                <a:lnTo>
                  <a:pt x="185" y="293"/>
                </a:lnTo>
                <a:lnTo>
                  <a:pt x="195" y="293"/>
                </a:lnTo>
                <a:lnTo>
                  <a:pt x="200" y="293"/>
                </a:lnTo>
                <a:lnTo>
                  <a:pt x="206" y="293"/>
                </a:lnTo>
                <a:lnTo>
                  <a:pt x="209" y="293"/>
                </a:lnTo>
                <a:lnTo>
                  <a:pt x="209" y="291"/>
                </a:lnTo>
                <a:lnTo>
                  <a:pt x="209" y="289"/>
                </a:lnTo>
                <a:lnTo>
                  <a:pt x="209" y="285"/>
                </a:lnTo>
                <a:lnTo>
                  <a:pt x="209" y="283"/>
                </a:lnTo>
                <a:lnTo>
                  <a:pt x="208" y="283"/>
                </a:lnTo>
                <a:lnTo>
                  <a:pt x="207" y="283"/>
                </a:lnTo>
                <a:lnTo>
                  <a:pt x="206" y="283"/>
                </a:lnTo>
                <a:lnTo>
                  <a:pt x="205" y="283"/>
                </a:lnTo>
                <a:lnTo>
                  <a:pt x="202" y="283"/>
                </a:lnTo>
                <a:lnTo>
                  <a:pt x="199" y="283"/>
                </a:lnTo>
                <a:lnTo>
                  <a:pt x="198" y="283"/>
                </a:lnTo>
                <a:lnTo>
                  <a:pt x="195" y="283"/>
                </a:lnTo>
                <a:lnTo>
                  <a:pt x="191" y="283"/>
                </a:lnTo>
                <a:lnTo>
                  <a:pt x="189" y="283"/>
                </a:lnTo>
                <a:lnTo>
                  <a:pt x="184" y="283"/>
                </a:lnTo>
                <a:lnTo>
                  <a:pt x="179" y="283"/>
                </a:lnTo>
                <a:lnTo>
                  <a:pt x="179" y="284"/>
                </a:lnTo>
                <a:lnTo>
                  <a:pt x="176" y="284"/>
                </a:lnTo>
                <a:lnTo>
                  <a:pt x="175" y="284"/>
                </a:lnTo>
                <a:lnTo>
                  <a:pt x="175" y="285"/>
                </a:lnTo>
                <a:lnTo>
                  <a:pt x="175" y="288"/>
                </a:lnTo>
                <a:lnTo>
                  <a:pt x="175" y="289"/>
                </a:lnTo>
                <a:lnTo>
                  <a:pt x="175" y="292"/>
                </a:lnTo>
                <a:lnTo>
                  <a:pt x="175" y="293"/>
                </a:lnTo>
                <a:lnTo>
                  <a:pt x="175" y="294"/>
                </a:lnTo>
                <a:lnTo>
                  <a:pt x="175" y="296"/>
                </a:lnTo>
                <a:lnTo>
                  <a:pt x="175" y="297"/>
                </a:lnTo>
                <a:lnTo>
                  <a:pt x="175" y="298"/>
                </a:lnTo>
                <a:lnTo>
                  <a:pt x="175" y="300"/>
                </a:lnTo>
                <a:lnTo>
                  <a:pt x="175" y="302"/>
                </a:lnTo>
                <a:lnTo>
                  <a:pt x="175" y="303"/>
                </a:lnTo>
                <a:lnTo>
                  <a:pt x="175" y="307"/>
                </a:lnTo>
                <a:lnTo>
                  <a:pt x="175" y="309"/>
                </a:lnTo>
                <a:lnTo>
                  <a:pt x="176" y="313"/>
                </a:lnTo>
                <a:lnTo>
                  <a:pt x="176" y="314"/>
                </a:lnTo>
                <a:close/>
              </a:path>
            </a:pathLst>
          </a:custGeom>
          <a:solidFill>
            <a:srgbClr val="4BACC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731" name="Freeform 1160">
            <a:extLst>
              <a:ext uri="{FF2B5EF4-FFF2-40B4-BE49-F238E27FC236}">
                <a16:creationId xmlns:a16="http://schemas.microsoft.com/office/drawing/2014/main" id="{3BC76C7F-B1AA-09E5-DFF4-5B194AD3A414}"/>
              </a:ext>
            </a:extLst>
          </p:cNvPr>
          <p:cNvSpPr>
            <a:spLocks noEditPoints="1"/>
          </p:cNvSpPr>
          <p:nvPr/>
        </p:nvSpPr>
        <p:spPr bwMode="auto">
          <a:xfrm>
            <a:off x="2489914" y="2075510"/>
            <a:ext cx="367785" cy="213786"/>
          </a:xfrm>
          <a:custGeom>
            <a:avLst/>
            <a:gdLst>
              <a:gd name="T0" fmla="*/ 95 w 203"/>
              <a:gd name="T1" fmla="*/ 103 h 118"/>
              <a:gd name="T2" fmla="*/ 108 w 203"/>
              <a:gd name="T3" fmla="*/ 97 h 118"/>
              <a:gd name="T4" fmla="*/ 20 w 203"/>
              <a:gd name="T5" fmla="*/ 5 h 118"/>
              <a:gd name="T6" fmla="*/ 4 w 203"/>
              <a:gd name="T7" fmla="*/ 44 h 118"/>
              <a:gd name="T8" fmla="*/ 20 w 203"/>
              <a:gd name="T9" fmla="*/ 38 h 118"/>
              <a:gd name="T10" fmla="*/ 20 w 203"/>
              <a:gd name="T11" fmla="*/ 27 h 118"/>
              <a:gd name="T12" fmla="*/ 30 w 203"/>
              <a:gd name="T13" fmla="*/ 5 h 118"/>
              <a:gd name="T14" fmla="*/ 40 w 203"/>
              <a:gd name="T15" fmla="*/ 27 h 118"/>
              <a:gd name="T16" fmla="*/ 43 w 203"/>
              <a:gd name="T17" fmla="*/ 31 h 118"/>
              <a:gd name="T18" fmla="*/ 57 w 203"/>
              <a:gd name="T19" fmla="*/ 29 h 118"/>
              <a:gd name="T20" fmla="*/ 81 w 203"/>
              <a:gd name="T21" fmla="*/ 26 h 118"/>
              <a:gd name="T22" fmla="*/ 101 w 203"/>
              <a:gd name="T23" fmla="*/ 26 h 118"/>
              <a:gd name="T24" fmla="*/ 103 w 203"/>
              <a:gd name="T25" fmla="*/ 30 h 118"/>
              <a:gd name="T26" fmla="*/ 115 w 203"/>
              <a:gd name="T27" fmla="*/ 34 h 118"/>
              <a:gd name="T28" fmla="*/ 112 w 203"/>
              <a:gd name="T29" fmla="*/ 23 h 118"/>
              <a:gd name="T30" fmla="*/ 112 w 203"/>
              <a:gd name="T31" fmla="*/ 12 h 118"/>
              <a:gd name="T32" fmla="*/ 123 w 203"/>
              <a:gd name="T33" fmla="*/ 21 h 118"/>
              <a:gd name="T34" fmla="*/ 124 w 203"/>
              <a:gd name="T35" fmla="*/ 46 h 118"/>
              <a:gd name="T36" fmla="*/ 135 w 203"/>
              <a:gd name="T37" fmla="*/ 51 h 118"/>
              <a:gd name="T38" fmla="*/ 160 w 203"/>
              <a:gd name="T39" fmla="*/ 56 h 118"/>
              <a:gd name="T40" fmla="*/ 170 w 203"/>
              <a:gd name="T41" fmla="*/ 47 h 118"/>
              <a:gd name="T42" fmla="*/ 193 w 203"/>
              <a:gd name="T43" fmla="*/ 42 h 118"/>
              <a:gd name="T44" fmla="*/ 178 w 203"/>
              <a:gd name="T45" fmla="*/ 56 h 118"/>
              <a:gd name="T46" fmla="*/ 166 w 203"/>
              <a:gd name="T47" fmla="*/ 56 h 118"/>
              <a:gd name="T48" fmla="*/ 143 w 203"/>
              <a:gd name="T49" fmla="*/ 56 h 118"/>
              <a:gd name="T50" fmla="*/ 123 w 203"/>
              <a:gd name="T51" fmla="*/ 64 h 118"/>
              <a:gd name="T52" fmla="*/ 115 w 203"/>
              <a:gd name="T53" fmla="*/ 72 h 118"/>
              <a:gd name="T54" fmla="*/ 114 w 203"/>
              <a:gd name="T55" fmla="*/ 97 h 118"/>
              <a:gd name="T56" fmla="*/ 111 w 203"/>
              <a:gd name="T57" fmla="*/ 67 h 118"/>
              <a:gd name="T58" fmla="*/ 101 w 203"/>
              <a:gd name="T59" fmla="*/ 81 h 118"/>
              <a:gd name="T60" fmla="*/ 91 w 203"/>
              <a:gd name="T61" fmla="*/ 77 h 118"/>
              <a:gd name="T62" fmla="*/ 87 w 203"/>
              <a:gd name="T63" fmla="*/ 80 h 118"/>
              <a:gd name="T64" fmla="*/ 80 w 203"/>
              <a:gd name="T65" fmla="*/ 80 h 118"/>
              <a:gd name="T66" fmla="*/ 75 w 203"/>
              <a:gd name="T67" fmla="*/ 81 h 118"/>
              <a:gd name="T68" fmla="*/ 80 w 203"/>
              <a:gd name="T69" fmla="*/ 90 h 118"/>
              <a:gd name="T70" fmla="*/ 66 w 203"/>
              <a:gd name="T71" fmla="*/ 117 h 118"/>
              <a:gd name="T72" fmla="*/ 70 w 203"/>
              <a:gd name="T73" fmla="*/ 95 h 118"/>
              <a:gd name="T74" fmla="*/ 74 w 203"/>
              <a:gd name="T75" fmla="*/ 77 h 118"/>
              <a:gd name="T76" fmla="*/ 61 w 203"/>
              <a:gd name="T77" fmla="*/ 67 h 118"/>
              <a:gd name="T78" fmla="*/ 53 w 203"/>
              <a:gd name="T79" fmla="*/ 62 h 118"/>
              <a:gd name="T80" fmla="*/ 61 w 203"/>
              <a:gd name="T81" fmla="*/ 81 h 118"/>
              <a:gd name="T82" fmla="*/ 71 w 203"/>
              <a:gd name="T83" fmla="*/ 78 h 118"/>
              <a:gd name="T84" fmla="*/ 62 w 203"/>
              <a:gd name="T85" fmla="*/ 93 h 118"/>
              <a:gd name="T86" fmla="*/ 51 w 203"/>
              <a:gd name="T87" fmla="*/ 93 h 118"/>
              <a:gd name="T88" fmla="*/ 36 w 203"/>
              <a:gd name="T89" fmla="*/ 97 h 118"/>
              <a:gd name="T90" fmla="*/ 26 w 203"/>
              <a:gd name="T91" fmla="*/ 81 h 118"/>
              <a:gd name="T92" fmla="*/ 27 w 203"/>
              <a:gd name="T93" fmla="*/ 67 h 118"/>
              <a:gd name="T94" fmla="*/ 10 w 203"/>
              <a:gd name="T95" fmla="*/ 61 h 118"/>
              <a:gd name="T96" fmla="*/ 20 w 203"/>
              <a:gd name="T97" fmla="*/ 47 h 118"/>
              <a:gd name="T98" fmla="*/ 25 w 203"/>
              <a:gd name="T99" fmla="*/ 54 h 118"/>
              <a:gd name="T100" fmla="*/ 23 w 203"/>
              <a:gd name="T101" fmla="*/ 53 h 118"/>
              <a:gd name="T102" fmla="*/ 27 w 203"/>
              <a:gd name="T103" fmla="*/ 36 h 118"/>
              <a:gd name="T104" fmla="*/ 27 w 203"/>
              <a:gd name="T105" fmla="*/ 54 h 118"/>
              <a:gd name="T106" fmla="*/ 37 w 203"/>
              <a:gd name="T107" fmla="*/ 89 h 118"/>
              <a:gd name="T108" fmla="*/ 71 w 203"/>
              <a:gd name="T109" fmla="*/ 36 h 118"/>
              <a:gd name="T110" fmla="*/ 81 w 203"/>
              <a:gd name="T111" fmla="*/ 27 h 118"/>
              <a:gd name="T112" fmla="*/ 61 w 203"/>
              <a:gd name="T113" fmla="*/ 36 h 118"/>
              <a:gd name="T114" fmla="*/ 96 w 203"/>
              <a:gd name="T115" fmla="*/ 67 h 118"/>
              <a:gd name="T116" fmla="*/ 181 w 203"/>
              <a:gd name="T117" fmla="*/ 56 h 118"/>
              <a:gd name="T118" fmla="*/ 178 w 203"/>
              <a:gd name="T119" fmla="*/ 46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03" h="118">
                <a:moveTo>
                  <a:pt x="97" y="93"/>
                </a:moveTo>
                <a:lnTo>
                  <a:pt x="97" y="87"/>
                </a:lnTo>
                <a:lnTo>
                  <a:pt x="98" y="87"/>
                </a:lnTo>
                <a:lnTo>
                  <a:pt x="101" y="87"/>
                </a:lnTo>
                <a:lnTo>
                  <a:pt x="101" y="88"/>
                </a:lnTo>
                <a:lnTo>
                  <a:pt x="101" y="92"/>
                </a:lnTo>
                <a:lnTo>
                  <a:pt x="101" y="93"/>
                </a:lnTo>
                <a:lnTo>
                  <a:pt x="98" y="93"/>
                </a:lnTo>
                <a:lnTo>
                  <a:pt x="98" y="94"/>
                </a:lnTo>
                <a:lnTo>
                  <a:pt x="97" y="94"/>
                </a:lnTo>
                <a:lnTo>
                  <a:pt x="97" y="93"/>
                </a:lnTo>
                <a:close/>
                <a:moveTo>
                  <a:pt x="95" y="103"/>
                </a:moveTo>
                <a:lnTo>
                  <a:pt x="97" y="103"/>
                </a:lnTo>
                <a:lnTo>
                  <a:pt x="97" y="101"/>
                </a:lnTo>
                <a:lnTo>
                  <a:pt x="97" y="97"/>
                </a:lnTo>
                <a:lnTo>
                  <a:pt x="100" y="97"/>
                </a:lnTo>
                <a:lnTo>
                  <a:pt x="101" y="97"/>
                </a:lnTo>
                <a:lnTo>
                  <a:pt x="101" y="98"/>
                </a:lnTo>
                <a:lnTo>
                  <a:pt x="103" y="100"/>
                </a:lnTo>
                <a:lnTo>
                  <a:pt x="104" y="98"/>
                </a:lnTo>
                <a:lnTo>
                  <a:pt x="104" y="97"/>
                </a:lnTo>
                <a:lnTo>
                  <a:pt x="105" y="97"/>
                </a:lnTo>
                <a:lnTo>
                  <a:pt x="106" y="97"/>
                </a:lnTo>
                <a:lnTo>
                  <a:pt x="108" y="97"/>
                </a:lnTo>
                <a:lnTo>
                  <a:pt x="109" y="97"/>
                </a:lnTo>
                <a:lnTo>
                  <a:pt x="111" y="97"/>
                </a:lnTo>
                <a:lnTo>
                  <a:pt x="112" y="97"/>
                </a:lnTo>
                <a:lnTo>
                  <a:pt x="113" y="97"/>
                </a:lnTo>
                <a:lnTo>
                  <a:pt x="112" y="101"/>
                </a:lnTo>
                <a:lnTo>
                  <a:pt x="112" y="103"/>
                </a:lnTo>
                <a:lnTo>
                  <a:pt x="103" y="103"/>
                </a:lnTo>
                <a:lnTo>
                  <a:pt x="101" y="103"/>
                </a:lnTo>
                <a:lnTo>
                  <a:pt x="101" y="105"/>
                </a:lnTo>
                <a:lnTo>
                  <a:pt x="95" y="105"/>
                </a:lnTo>
                <a:lnTo>
                  <a:pt x="95" y="103"/>
                </a:lnTo>
                <a:close/>
                <a:moveTo>
                  <a:pt x="20" y="5"/>
                </a:moveTo>
                <a:lnTo>
                  <a:pt x="20" y="4"/>
                </a:lnTo>
                <a:lnTo>
                  <a:pt x="20" y="0"/>
                </a:lnTo>
                <a:lnTo>
                  <a:pt x="27" y="0"/>
                </a:lnTo>
                <a:lnTo>
                  <a:pt x="27" y="5"/>
                </a:lnTo>
                <a:lnTo>
                  <a:pt x="26" y="5"/>
                </a:lnTo>
                <a:lnTo>
                  <a:pt x="23" y="5"/>
                </a:lnTo>
                <a:lnTo>
                  <a:pt x="21" y="5"/>
                </a:lnTo>
                <a:lnTo>
                  <a:pt x="20" y="5"/>
                </a:lnTo>
                <a:close/>
                <a:moveTo>
                  <a:pt x="0" y="46"/>
                </a:moveTo>
                <a:lnTo>
                  <a:pt x="2" y="46"/>
                </a:lnTo>
                <a:lnTo>
                  <a:pt x="4" y="46"/>
                </a:lnTo>
                <a:lnTo>
                  <a:pt x="4" y="44"/>
                </a:lnTo>
                <a:lnTo>
                  <a:pt x="4" y="43"/>
                </a:lnTo>
                <a:lnTo>
                  <a:pt x="4" y="40"/>
                </a:lnTo>
                <a:lnTo>
                  <a:pt x="6" y="40"/>
                </a:lnTo>
                <a:lnTo>
                  <a:pt x="8" y="40"/>
                </a:lnTo>
                <a:lnTo>
                  <a:pt x="10" y="40"/>
                </a:lnTo>
                <a:lnTo>
                  <a:pt x="12" y="40"/>
                </a:lnTo>
                <a:lnTo>
                  <a:pt x="14" y="40"/>
                </a:lnTo>
                <a:lnTo>
                  <a:pt x="18" y="40"/>
                </a:lnTo>
                <a:lnTo>
                  <a:pt x="19" y="40"/>
                </a:lnTo>
                <a:lnTo>
                  <a:pt x="20" y="40"/>
                </a:lnTo>
                <a:lnTo>
                  <a:pt x="20" y="39"/>
                </a:lnTo>
                <a:lnTo>
                  <a:pt x="20" y="38"/>
                </a:lnTo>
                <a:lnTo>
                  <a:pt x="20" y="37"/>
                </a:lnTo>
                <a:lnTo>
                  <a:pt x="23" y="37"/>
                </a:lnTo>
                <a:lnTo>
                  <a:pt x="23" y="36"/>
                </a:lnTo>
                <a:lnTo>
                  <a:pt x="22" y="36"/>
                </a:lnTo>
                <a:lnTo>
                  <a:pt x="22" y="35"/>
                </a:lnTo>
                <a:lnTo>
                  <a:pt x="22" y="34"/>
                </a:lnTo>
                <a:lnTo>
                  <a:pt x="20" y="34"/>
                </a:lnTo>
                <a:lnTo>
                  <a:pt x="20" y="29"/>
                </a:lnTo>
                <a:lnTo>
                  <a:pt x="22" y="29"/>
                </a:lnTo>
                <a:lnTo>
                  <a:pt x="22" y="28"/>
                </a:lnTo>
                <a:lnTo>
                  <a:pt x="20" y="28"/>
                </a:lnTo>
                <a:lnTo>
                  <a:pt x="20" y="27"/>
                </a:lnTo>
                <a:lnTo>
                  <a:pt x="22" y="27"/>
                </a:lnTo>
                <a:lnTo>
                  <a:pt x="22" y="26"/>
                </a:lnTo>
                <a:lnTo>
                  <a:pt x="21" y="26"/>
                </a:lnTo>
                <a:lnTo>
                  <a:pt x="20" y="26"/>
                </a:lnTo>
                <a:lnTo>
                  <a:pt x="20" y="15"/>
                </a:lnTo>
                <a:lnTo>
                  <a:pt x="20" y="14"/>
                </a:lnTo>
                <a:lnTo>
                  <a:pt x="20" y="10"/>
                </a:lnTo>
                <a:lnTo>
                  <a:pt x="28" y="10"/>
                </a:lnTo>
                <a:lnTo>
                  <a:pt x="27" y="5"/>
                </a:lnTo>
                <a:lnTo>
                  <a:pt x="28" y="5"/>
                </a:lnTo>
                <a:lnTo>
                  <a:pt x="29" y="5"/>
                </a:lnTo>
                <a:lnTo>
                  <a:pt x="30" y="5"/>
                </a:lnTo>
                <a:lnTo>
                  <a:pt x="31" y="5"/>
                </a:lnTo>
                <a:lnTo>
                  <a:pt x="34" y="5"/>
                </a:lnTo>
                <a:lnTo>
                  <a:pt x="35" y="5"/>
                </a:lnTo>
                <a:lnTo>
                  <a:pt x="35" y="10"/>
                </a:lnTo>
                <a:lnTo>
                  <a:pt x="35" y="20"/>
                </a:lnTo>
                <a:lnTo>
                  <a:pt x="35" y="26"/>
                </a:lnTo>
                <a:lnTo>
                  <a:pt x="36" y="26"/>
                </a:lnTo>
                <a:lnTo>
                  <a:pt x="37" y="26"/>
                </a:lnTo>
                <a:lnTo>
                  <a:pt x="38" y="26"/>
                </a:lnTo>
                <a:lnTo>
                  <a:pt x="39" y="26"/>
                </a:lnTo>
                <a:lnTo>
                  <a:pt x="40" y="26"/>
                </a:lnTo>
                <a:lnTo>
                  <a:pt x="40" y="27"/>
                </a:lnTo>
                <a:lnTo>
                  <a:pt x="40" y="29"/>
                </a:lnTo>
                <a:lnTo>
                  <a:pt x="40" y="30"/>
                </a:lnTo>
                <a:lnTo>
                  <a:pt x="40" y="31"/>
                </a:lnTo>
                <a:lnTo>
                  <a:pt x="40" y="33"/>
                </a:lnTo>
                <a:lnTo>
                  <a:pt x="40" y="35"/>
                </a:lnTo>
                <a:lnTo>
                  <a:pt x="40" y="36"/>
                </a:lnTo>
                <a:lnTo>
                  <a:pt x="42" y="36"/>
                </a:lnTo>
                <a:lnTo>
                  <a:pt x="43" y="36"/>
                </a:lnTo>
                <a:lnTo>
                  <a:pt x="43" y="35"/>
                </a:lnTo>
                <a:lnTo>
                  <a:pt x="43" y="34"/>
                </a:lnTo>
                <a:lnTo>
                  <a:pt x="43" y="33"/>
                </a:lnTo>
                <a:lnTo>
                  <a:pt x="43" y="31"/>
                </a:lnTo>
                <a:lnTo>
                  <a:pt x="43" y="30"/>
                </a:lnTo>
                <a:lnTo>
                  <a:pt x="43" y="29"/>
                </a:lnTo>
                <a:lnTo>
                  <a:pt x="43" y="28"/>
                </a:lnTo>
                <a:lnTo>
                  <a:pt x="43" y="27"/>
                </a:lnTo>
                <a:lnTo>
                  <a:pt x="43" y="26"/>
                </a:lnTo>
                <a:lnTo>
                  <a:pt x="45" y="26"/>
                </a:lnTo>
                <a:lnTo>
                  <a:pt x="48" y="26"/>
                </a:lnTo>
                <a:lnTo>
                  <a:pt x="52" y="26"/>
                </a:lnTo>
                <a:lnTo>
                  <a:pt x="55" y="26"/>
                </a:lnTo>
                <a:lnTo>
                  <a:pt x="58" y="26"/>
                </a:lnTo>
                <a:lnTo>
                  <a:pt x="57" y="27"/>
                </a:lnTo>
                <a:lnTo>
                  <a:pt x="57" y="29"/>
                </a:lnTo>
                <a:lnTo>
                  <a:pt x="57" y="30"/>
                </a:lnTo>
                <a:lnTo>
                  <a:pt x="58" y="30"/>
                </a:lnTo>
                <a:lnTo>
                  <a:pt x="61" y="30"/>
                </a:lnTo>
                <a:lnTo>
                  <a:pt x="66" y="30"/>
                </a:lnTo>
                <a:lnTo>
                  <a:pt x="66" y="29"/>
                </a:lnTo>
                <a:lnTo>
                  <a:pt x="66" y="27"/>
                </a:lnTo>
                <a:lnTo>
                  <a:pt x="66" y="26"/>
                </a:lnTo>
                <a:lnTo>
                  <a:pt x="71" y="26"/>
                </a:lnTo>
                <a:lnTo>
                  <a:pt x="80" y="26"/>
                </a:lnTo>
                <a:lnTo>
                  <a:pt x="80" y="27"/>
                </a:lnTo>
                <a:lnTo>
                  <a:pt x="81" y="27"/>
                </a:lnTo>
                <a:lnTo>
                  <a:pt x="81" y="26"/>
                </a:lnTo>
                <a:lnTo>
                  <a:pt x="81" y="25"/>
                </a:lnTo>
                <a:lnTo>
                  <a:pt x="81" y="20"/>
                </a:lnTo>
                <a:lnTo>
                  <a:pt x="81" y="15"/>
                </a:lnTo>
                <a:lnTo>
                  <a:pt x="94" y="15"/>
                </a:lnTo>
                <a:lnTo>
                  <a:pt x="95" y="15"/>
                </a:lnTo>
                <a:lnTo>
                  <a:pt x="97" y="15"/>
                </a:lnTo>
                <a:lnTo>
                  <a:pt x="100" y="15"/>
                </a:lnTo>
                <a:lnTo>
                  <a:pt x="101" y="15"/>
                </a:lnTo>
                <a:lnTo>
                  <a:pt x="101" y="19"/>
                </a:lnTo>
                <a:lnTo>
                  <a:pt x="101" y="23"/>
                </a:lnTo>
                <a:lnTo>
                  <a:pt x="101" y="25"/>
                </a:lnTo>
                <a:lnTo>
                  <a:pt x="101" y="26"/>
                </a:lnTo>
                <a:lnTo>
                  <a:pt x="103" y="26"/>
                </a:lnTo>
                <a:lnTo>
                  <a:pt x="104" y="26"/>
                </a:lnTo>
                <a:lnTo>
                  <a:pt x="105" y="26"/>
                </a:lnTo>
                <a:lnTo>
                  <a:pt x="104" y="27"/>
                </a:lnTo>
                <a:lnTo>
                  <a:pt x="104" y="28"/>
                </a:lnTo>
                <a:lnTo>
                  <a:pt x="103" y="28"/>
                </a:lnTo>
                <a:lnTo>
                  <a:pt x="103" y="27"/>
                </a:lnTo>
                <a:lnTo>
                  <a:pt x="101" y="27"/>
                </a:lnTo>
                <a:lnTo>
                  <a:pt x="101" y="28"/>
                </a:lnTo>
                <a:lnTo>
                  <a:pt x="101" y="29"/>
                </a:lnTo>
                <a:lnTo>
                  <a:pt x="103" y="29"/>
                </a:lnTo>
                <a:lnTo>
                  <a:pt x="103" y="30"/>
                </a:lnTo>
                <a:lnTo>
                  <a:pt x="103" y="31"/>
                </a:lnTo>
                <a:lnTo>
                  <a:pt x="101" y="33"/>
                </a:lnTo>
                <a:lnTo>
                  <a:pt x="101" y="34"/>
                </a:lnTo>
                <a:lnTo>
                  <a:pt x="101" y="36"/>
                </a:lnTo>
                <a:lnTo>
                  <a:pt x="103" y="36"/>
                </a:lnTo>
                <a:lnTo>
                  <a:pt x="104" y="36"/>
                </a:lnTo>
                <a:lnTo>
                  <a:pt x="107" y="36"/>
                </a:lnTo>
                <a:lnTo>
                  <a:pt x="108" y="36"/>
                </a:lnTo>
                <a:lnTo>
                  <a:pt x="111" y="36"/>
                </a:lnTo>
                <a:lnTo>
                  <a:pt x="113" y="36"/>
                </a:lnTo>
                <a:lnTo>
                  <a:pt x="113" y="34"/>
                </a:lnTo>
                <a:lnTo>
                  <a:pt x="115" y="34"/>
                </a:lnTo>
                <a:lnTo>
                  <a:pt x="115" y="30"/>
                </a:lnTo>
                <a:lnTo>
                  <a:pt x="112" y="30"/>
                </a:lnTo>
                <a:lnTo>
                  <a:pt x="112" y="31"/>
                </a:lnTo>
                <a:lnTo>
                  <a:pt x="112" y="33"/>
                </a:lnTo>
                <a:lnTo>
                  <a:pt x="109" y="31"/>
                </a:lnTo>
                <a:lnTo>
                  <a:pt x="109" y="30"/>
                </a:lnTo>
                <a:lnTo>
                  <a:pt x="109" y="28"/>
                </a:lnTo>
                <a:lnTo>
                  <a:pt x="109" y="27"/>
                </a:lnTo>
                <a:lnTo>
                  <a:pt x="109" y="26"/>
                </a:lnTo>
                <a:lnTo>
                  <a:pt x="111" y="26"/>
                </a:lnTo>
                <a:lnTo>
                  <a:pt x="112" y="26"/>
                </a:lnTo>
                <a:lnTo>
                  <a:pt x="112" y="23"/>
                </a:lnTo>
                <a:lnTo>
                  <a:pt x="112" y="21"/>
                </a:lnTo>
                <a:lnTo>
                  <a:pt x="112" y="20"/>
                </a:lnTo>
                <a:lnTo>
                  <a:pt x="112" y="19"/>
                </a:lnTo>
                <a:lnTo>
                  <a:pt x="111" y="19"/>
                </a:lnTo>
                <a:lnTo>
                  <a:pt x="107" y="18"/>
                </a:lnTo>
                <a:lnTo>
                  <a:pt x="106" y="18"/>
                </a:lnTo>
                <a:lnTo>
                  <a:pt x="107" y="17"/>
                </a:lnTo>
                <a:lnTo>
                  <a:pt x="107" y="15"/>
                </a:lnTo>
                <a:lnTo>
                  <a:pt x="109" y="15"/>
                </a:lnTo>
                <a:lnTo>
                  <a:pt x="111" y="15"/>
                </a:lnTo>
                <a:lnTo>
                  <a:pt x="112" y="15"/>
                </a:lnTo>
                <a:lnTo>
                  <a:pt x="112" y="12"/>
                </a:lnTo>
                <a:lnTo>
                  <a:pt x="109" y="12"/>
                </a:lnTo>
                <a:lnTo>
                  <a:pt x="108" y="12"/>
                </a:lnTo>
                <a:lnTo>
                  <a:pt x="108" y="11"/>
                </a:lnTo>
                <a:lnTo>
                  <a:pt x="108" y="10"/>
                </a:lnTo>
                <a:lnTo>
                  <a:pt x="108" y="9"/>
                </a:lnTo>
                <a:lnTo>
                  <a:pt x="112" y="9"/>
                </a:lnTo>
                <a:lnTo>
                  <a:pt x="112" y="5"/>
                </a:lnTo>
                <a:lnTo>
                  <a:pt x="122" y="5"/>
                </a:lnTo>
                <a:lnTo>
                  <a:pt x="133" y="5"/>
                </a:lnTo>
                <a:lnTo>
                  <a:pt x="133" y="15"/>
                </a:lnTo>
                <a:lnTo>
                  <a:pt x="123" y="15"/>
                </a:lnTo>
                <a:lnTo>
                  <a:pt x="123" y="21"/>
                </a:lnTo>
                <a:lnTo>
                  <a:pt x="123" y="26"/>
                </a:lnTo>
                <a:lnTo>
                  <a:pt x="130" y="26"/>
                </a:lnTo>
                <a:lnTo>
                  <a:pt x="130" y="30"/>
                </a:lnTo>
                <a:lnTo>
                  <a:pt x="127" y="30"/>
                </a:lnTo>
                <a:lnTo>
                  <a:pt x="127" y="31"/>
                </a:lnTo>
                <a:lnTo>
                  <a:pt x="126" y="30"/>
                </a:lnTo>
                <a:lnTo>
                  <a:pt x="126" y="36"/>
                </a:lnTo>
                <a:lnTo>
                  <a:pt x="125" y="36"/>
                </a:lnTo>
                <a:lnTo>
                  <a:pt x="124" y="36"/>
                </a:lnTo>
                <a:lnTo>
                  <a:pt x="123" y="36"/>
                </a:lnTo>
                <a:lnTo>
                  <a:pt x="123" y="46"/>
                </a:lnTo>
                <a:lnTo>
                  <a:pt x="124" y="46"/>
                </a:lnTo>
                <a:lnTo>
                  <a:pt x="125" y="46"/>
                </a:lnTo>
                <a:lnTo>
                  <a:pt x="127" y="46"/>
                </a:lnTo>
                <a:lnTo>
                  <a:pt x="127" y="51"/>
                </a:lnTo>
                <a:lnTo>
                  <a:pt x="123" y="51"/>
                </a:lnTo>
                <a:lnTo>
                  <a:pt x="123" y="56"/>
                </a:lnTo>
                <a:lnTo>
                  <a:pt x="126" y="56"/>
                </a:lnTo>
                <a:lnTo>
                  <a:pt x="130" y="56"/>
                </a:lnTo>
                <a:lnTo>
                  <a:pt x="132" y="56"/>
                </a:lnTo>
                <a:lnTo>
                  <a:pt x="132" y="51"/>
                </a:lnTo>
                <a:lnTo>
                  <a:pt x="133" y="51"/>
                </a:lnTo>
                <a:lnTo>
                  <a:pt x="134" y="51"/>
                </a:lnTo>
                <a:lnTo>
                  <a:pt x="135" y="51"/>
                </a:lnTo>
                <a:lnTo>
                  <a:pt x="138" y="51"/>
                </a:lnTo>
                <a:lnTo>
                  <a:pt x="138" y="53"/>
                </a:lnTo>
                <a:lnTo>
                  <a:pt x="138" y="55"/>
                </a:lnTo>
                <a:lnTo>
                  <a:pt x="138" y="56"/>
                </a:lnTo>
                <a:lnTo>
                  <a:pt x="143" y="56"/>
                </a:lnTo>
                <a:lnTo>
                  <a:pt x="144" y="56"/>
                </a:lnTo>
                <a:lnTo>
                  <a:pt x="151" y="56"/>
                </a:lnTo>
                <a:lnTo>
                  <a:pt x="154" y="56"/>
                </a:lnTo>
                <a:lnTo>
                  <a:pt x="156" y="56"/>
                </a:lnTo>
                <a:lnTo>
                  <a:pt x="157" y="56"/>
                </a:lnTo>
                <a:lnTo>
                  <a:pt x="158" y="56"/>
                </a:lnTo>
                <a:lnTo>
                  <a:pt x="160" y="56"/>
                </a:lnTo>
                <a:lnTo>
                  <a:pt x="163" y="56"/>
                </a:lnTo>
                <a:lnTo>
                  <a:pt x="164" y="56"/>
                </a:lnTo>
                <a:lnTo>
                  <a:pt x="165" y="56"/>
                </a:lnTo>
                <a:lnTo>
                  <a:pt x="166" y="56"/>
                </a:lnTo>
                <a:lnTo>
                  <a:pt x="167" y="56"/>
                </a:lnTo>
                <a:lnTo>
                  <a:pt x="168" y="56"/>
                </a:lnTo>
                <a:lnTo>
                  <a:pt x="169" y="56"/>
                </a:lnTo>
                <a:lnTo>
                  <a:pt x="170" y="56"/>
                </a:lnTo>
                <a:lnTo>
                  <a:pt x="172" y="56"/>
                </a:lnTo>
                <a:lnTo>
                  <a:pt x="172" y="51"/>
                </a:lnTo>
                <a:lnTo>
                  <a:pt x="172" y="47"/>
                </a:lnTo>
                <a:lnTo>
                  <a:pt x="170" y="47"/>
                </a:lnTo>
                <a:lnTo>
                  <a:pt x="170" y="46"/>
                </a:lnTo>
                <a:lnTo>
                  <a:pt x="173" y="46"/>
                </a:lnTo>
                <a:lnTo>
                  <a:pt x="174" y="46"/>
                </a:lnTo>
                <a:lnTo>
                  <a:pt x="173" y="46"/>
                </a:lnTo>
                <a:lnTo>
                  <a:pt x="169" y="46"/>
                </a:lnTo>
                <a:lnTo>
                  <a:pt x="169" y="40"/>
                </a:lnTo>
                <a:lnTo>
                  <a:pt x="170" y="40"/>
                </a:lnTo>
                <a:lnTo>
                  <a:pt x="173" y="40"/>
                </a:lnTo>
                <a:lnTo>
                  <a:pt x="173" y="36"/>
                </a:lnTo>
                <a:lnTo>
                  <a:pt x="183" y="36"/>
                </a:lnTo>
                <a:lnTo>
                  <a:pt x="183" y="40"/>
                </a:lnTo>
                <a:lnTo>
                  <a:pt x="193" y="42"/>
                </a:lnTo>
                <a:lnTo>
                  <a:pt x="193" y="36"/>
                </a:lnTo>
                <a:lnTo>
                  <a:pt x="203" y="36"/>
                </a:lnTo>
                <a:lnTo>
                  <a:pt x="203" y="42"/>
                </a:lnTo>
                <a:lnTo>
                  <a:pt x="203" y="46"/>
                </a:lnTo>
                <a:lnTo>
                  <a:pt x="203" y="56"/>
                </a:lnTo>
                <a:lnTo>
                  <a:pt x="193" y="56"/>
                </a:lnTo>
                <a:lnTo>
                  <a:pt x="184" y="56"/>
                </a:lnTo>
                <a:lnTo>
                  <a:pt x="183" y="56"/>
                </a:lnTo>
                <a:lnTo>
                  <a:pt x="182" y="56"/>
                </a:lnTo>
                <a:lnTo>
                  <a:pt x="181" y="56"/>
                </a:lnTo>
                <a:lnTo>
                  <a:pt x="180" y="56"/>
                </a:lnTo>
                <a:lnTo>
                  <a:pt x="178" y="56"/>
                </a:lnTo>
                <a:lnTo>
                  <a:pt x="177" y="57"/>
                </a:lnTo>
                <a:lnTo>
                  <a:pt x="176" y="57"/>
                </a:lnTo>
                <a:lnTo>
                  <a:pt x="175" y="57"/>
                </a:lnTo>
                <a:lnTo>
                  <a:pt x="175" y="56"/>
                </a:lnTo>
                <a:lnTo>
                  <a:pt x="174" y="56"/>
                </a:lnTo>
                <a:lnTo>
                  <a:pt x="173" y="56"/>
                </a:lnTo>
                <a:lnTo>
                  <a:pt x="172" y="56"/>
                </a:lnTo>
                <a:lnTo>
                  <a:pt x="170" y="56"/>
                </a:lnTo>
                <a:lnTo>
                  <a:pt x="169" y="56"/>
                </a:lnTo>
                <a:lnTo>
                  <a:pt x="168" y="56"/>
                </a:lnTo>
                <a:lnTo>
                  <a:pt x="167" y="56"/>
                </a:lnTo>
                <a:lnTo>
                  <a:pt x="166" y="56"/>
                </a:lnTo>
                <a:lnTo>
                  <a:pt x="165" y="56"/>
                </a:lnTo>
                <a:lnTo>
                  <a:pt x="164" y="56"/>
                </a:lnTo>
                <a:lnTo>
                  <a:pt x="163" y="56"/>
                </a:lnTo>
                <a:lnTo>
                  <a:pt x="161" y="56"/>
                </a:lnTo>
                <a:lnTo>
                  <a:pt x="160" y="56"/>
                </a:lnTo>
                <a:lnTo>
                  <a:pt x="158" y="56"/>
                </a:lnTo>
                <a:lnTo>
                  <a:pt x="157" y="56"/>
                </a:lnTo>
                <a:lnTo>
                  <a:pt x="156" y="56"/>
                </a:lnTo>
                <a:lnTo>
                  <a:pt x="154" y="56"/>
                </a:lnTo>
                <a:lnTo>
                  <a:pt x="151" y="56"/>
                </a:lnTo>
                <a:lnTo>
                  <a:pt x="144" y="56"/>
                </a:lnTo>
                <a:lnTo>
                  <a:pt x="143" y="56"/>
                </a:lnTo>
                <a:lnTo>
                  <a:pt x="138" y="56"/>
                </a:lnTo>
                <a:lnTo>
                  <a:pt x="138" y="57"/>
                </a:lnTo>
                <a:lnTo>
                  <a:pt x="138" y="60"/>
                </a:lnTo>
                <a:lnTo>
                  <a:pt x="138" y="61"/>
                </a:lnTo>
                <a:lnTo>
                  <a:pt x="137" y="61"/>
                </a:lnTo>
                <a:lnTo>
                  <a:pt x="137" y="56"/>
                </a:lnTo>
                <a:lnTo>
                  <a:pt x="133" y="56"/>
                </a:lnTo>
                <a:lnTo>
                  <a:pt x="130" y="56"/>
                </a:lnTo>
                <a:lnTo>
                  <a:pt x="126" y="56"/>
                </a:lnTo>
                <a:lnTo>
                  <a:pt x="122" y="56"/>
                </a:lnTo>
                <a:lnTo>
                  <a:pt x="122" y="60"/>
                </a:lnTo>
                <a:lnTo>
                  <a:pt x="123" y="64"/>
                </a:lnTo>
                <a:lnTo>
                  <a:pt x="123" y="67"/>
                </a:lnTo>
                <a:lnTo>
                  <a:pt x="127" y="67"/>
                </a:lnTo>
                <a:lnTo>
                  <a:pt x="127" y="77"/>
                </a:lnTo>
                <a:lnTo>
                  <a:pt x="126" y="77"/>
                </a:lnTo>
                <a:lnTo>
                  <a:pt x="124" y="77"/>
                </a:lnTo>
                <a:lnTo>
                  <a:pt x="123" y="77"/>
                </a:lnTo>
                <a:lnTo>
                  <a:pt x="123" y="76"/>
                </a:lnTo>
                <a:lnTo>
                  <a:pt x="123" y="75"/>
                </a:lnTo>
                <a:lnTo>
                  <a:pt x="123" y="73"/>
                </a:lnTo>
                <a:lnTo>
                  <a:pt x="123" y="72"/>
                </a:lnTo>
                <a:lnTo>
                  <a:pt x="120" y="72"/>
                </a:lnTo>
                <a:lnTo>
                  <a:pt x="115" y="72"/>
                </a:lnTo>
                <a:lnTo>
                  <a:pt x="115" y="77"/>
                </a:lnTo>
                <a:lnTo>
                  <a:pt x="117" y="77"/>
                </a:lnTo>
                <a:lnTo>
                  <a:pt x="117" y="82"/>
                </a:lnTo>
                <a:lnTo>
                  <a:pt x="123" y="82"/>
                </a:lnTo>
                <a:lnTo>
                  <a:pt x="123" y="84"/>
                </a:lnTo>
                <a:lnTo>
                  <a:pt x="123" y="87"/>
                </a:lnTo>
                <a:lnTo>
                  <a:pt x="122" y="87"/>
                </a:lnTo>
                <a:lnTo>
                  <a:pt x="121" y="87"/>
                </a:lnTo>
                <a:lnTo>
                  <a:pt x="117" y="87"/>
                </a:lnTo>
                <a:lnTo>
                  <a:pt x="117" y="97"/>
                </a:lnTo>
                <a:lnTo>
                  <a:pt x="116" y="97"/>
                </a:lnTo>
                <a:lnTo>
                  <a:pt x="114" y="97"/>
                </a:lnTo>
                <a:lnTo>
                  <a:pt x="113" y="97"/>
                </a:lnTo>
                <a:lnTo>
                  <a:pt x="113" y="93"/>
                </a:lnTo>
                <a:lnTo>
                  <a:pt x="115" y="93"/>
                </a:lnTo>
                <a:lnTo>
                  <a:pt x="115" y="87"/>
                </a:lnTo>
                <a:lnTo>
                  <a:pt x="114" y="87"/>
                </a:lnTo>
                <a:lnTo>
                  <a:pt x="114" y="86"/>
                </a:lnTo>
                <a:lnTo>
                  <a:pt x="113" y="86"/>
                </a:lnTo>
                <a:lnTo>
                  <a:pt x="113" y="82"/>
                </a:lnTo>
                <a:lnTo>
                  <a:pt x="113" y="77"/>
                </a:lnTo>
                <a:lnTo>
                  <a:pt x="113" y="72"/>
                </a:lnTo>
                <a:lnTo>
                  <a:pt x="111" y="72"/>
                </a:lnTo>
                <a:lnTo>
                  <a:pt x="111" y="67"/>
                </a:lnTo>
                <a:lnTo>
                  <a:pt x="109" y="67"/>
                </a:lnTo>
                <a:lnTo>
                  <a:pt x="108" y="67"/>
                </a:lnTo>
                <a:lnTo>
                  <a:pt x="108" y="72"/>
                </a:lnTo>
                <a:lnTo>
                  <a:pt x="107" y="72"/>
                </a:lnTo>
                <a:lnTo>
                  <a:pt x="101" y="72"/>
                </a:lnTo>
                <a:lnTo>
                  <a:pt x="100" y="72"/>
                </a:lnTo>
                <a:lnTo>
                  <a:pt x="99" y="72"/>
                </a:lnTo>
                <a:lnTo>
                  <a:pt x="99" y="77"/>
                </a:lnTo>
                <a:lnTo>
                  <a:pt x="99" y="79"/>
                </a:lnTo>
                <a:lnTo>
                  <a:pt x="101" y="79"/>
                </a:lnTo>
                <a:lnTo>
                  <a:pt x="101" y="80"/>
                </a:lnTo>
                <a:lnTo>
                  <a:pt x="101" y="81"/>
                </a:lnTo>
                <a:lnTo>
                  <a:pt x="101" y="82"/>
                </a:lnTo>
                <a:lnTo>
                  <a:pt x="97" y="82"/>
                </a:lnTo>
                <a:lnTo>
                  <a:pt x="97" y="87"/>
                </a:lnTo>
                <a:lnTo>
                  <a:pt x="96" y="87"/>
                </a:lnTo>
                <a:lnTo>
                  <a:pt x="94" y="87"/>
                </a:lnTo>
                <a:lnTo>
                  <a:pt x="91" y="87"/>
                </a:lnTo>
                <a:lnTo>
                  <a:pt x="91" y="82"/>
                </a:lnTo>
                <a:lnTo>
                  <a:pt x="89" y="82"/>
                </a:lnTo>
                <a:lnTo>
                  <a:pt x="89" y="81"/>
                </a:lnTo>
                <a:lnTo>
                  <a:pt x="89" y="80"/>
                </a:lnTo>
                <a:lnTo>
                  <a:pt x="91" y="80"/>
                </a:lnTo>
                <a:lnTo>
                  <a:pt x="91" y="77"/>
                </a:lnTo>
                <a:lnTo>
                  <a:pt x="89" y="77"/>
                </a:lnTo>
                <a:lnTo>
                  <a:pt x="89" y="72"/>
                </a:lnTo>
                <a:lnTo>
                  <a:pt x="88" y="72"/>
                </a:lnTo>
                <a:lnTo>
                  <a:pt x="87" y="72"/>
                </a:lnTo>
                <a:lnTo>
                  <a:pt x="86" y="72"/>
                </a:lnTo>
                <a:lnTo>
                  <a:pt x="83" y="72"/>
                </a:lnTo>
                <a:lnTo>
                  <a:pt x="83" y="77"/>
                </a:lnTo>
                <a:lnTo>
                  <a:pt x="85" y="77"/>
                </a:lnTo>
                <a:lnTo>
                  <a:pt x="87" y="77"/>
                </a:lnTo>
                <a:lnTo>
                  <a:pt x="87" y="78"/>
                </a:lnTo>
                <a:lnTo>
                  <a:pt x="87" y="79"/>
                </a:lnTo>
                <a:lnTo>
                  <a:pt x="87" y="80"/>
                </a:lnTo>
                <a:lnTo>
                  <a:pt x="87" y="82"/>
                </a:lnTo>
                <a:lnTo>
                  <a:pt x="86" y="82"/>
                </a:lnTo>
                <a:lnTo>
                  <a:pt x="85" y="82"/>
                </a:lnTo>
                <a:lnTo>
                  <a:pt x="83" y="82"/>
                </a:lnTo>
                <a:lnTo>
                  <a:pt x="82" y="82"/>
                </a:lnTo>
                <a:lnTo>
                  <a:pt x="81" y="82"/>
                </a:lnTo>
                <a:lnTo>
                  <a:pt x="81" y="81"/>
                </a:lnTo>
                <a:lnTo>
                  <a:pt x="80" y="81"/>
                </a:lnTo>
                <a:lnTo>
                  <a:pt x="79" y="82"/>
                </a:lnTo>
                <a:lnTo>
                  <a:pt x="79" y="81"/>
                </a:lnTo>
                <a:lnTo>
                  <a:pt x="80" y="81"/>
                </a:lnTo>
                <a:lnTo>
                  <a:pt x="80" y="80"/>
                </a:lnTo>
                <a:lnTo>
                  <a:pt x="79" y="80"/>
                </a:lnTo>
                <a:lnTo>
                  <a:pt x="78" y="79"/>
                </a:lnTo>
                <a:lnTo>
                  <a:pt x="78" y="80"/>
                </a:lnTo>
                <a:lnTo>
                  <a:pt x="77" y="80"/>
                </a:lnTo>
                <a:lnTo>
                  <a:pt x="77" y="81"/>
                </a:lnTo>
                <a:lnTo>
                  <a:pt x="77" y="82"/>
                </a:lnTo>
                <a:lnTo>
                  <a:pt x="77" y="80"/>
                </a:lnTo>
                <a:lnTo>
                  <a:pt x="77" y="78"/>
                </a:lnTo>
                <a:lnTo>
                  <a:pt x="75" y="78"/>
                </a:lnTo>
                <a:lnTo>
                  <a:pt x="75" y="79"/>
                </a:lnTo>
                <a:lnTo>
                  <a:pt x="75" y="80"/>
                </a:lnTo>
                <a:lnTo>
                  <a:pt x="75" y="81"/>
                </a:lnTo>
                <a:lnTo>
                  <a:pt x="74" y="81"/>
                </a:lnTo>
                <a:lnTo>
                  <a:pt x="74" y="82"/>
                </a:lnTo>
                <a:lnTo>
                  <a:pt x="74" y="84"/>
                </a:lnTo>
                <a:lnTo>
                  <a:pt x="73" y="86"/>
                </a:lnTo>
                <a:lnTo>
                  <a:pt x="73" y="87"/>
                </a:lnTo>
                <a:lnTo>
                  <a:pt x="73" y="88"/>
                </a:lnTo>
                <a:lnTo>
                  <a:pt x="74" y="88"/>
                </a:lnTo>
                <a:lnTo>
                  <a:pt x="74" y="87"/>
                </a:lnTo>
                <a:lnTo>
                  <a:pt x="78" y="87"/>
                </a:lnTo>
                <a:lnTo>
                  <a:pt x="80" y="87"/>
                </a:lnTo>
                <a:lnTo>
                  <a:pt x="80" y="89"/>
                </a:lnTo>
                <a:lnTo>
                  <a:pt x="80" y="90"/>
                </a:lnTo>
                <a:lnTo>
                  <a:pt x="80" y="93"/>
                </a:lnTo>
                <a:lnTo>
                  <a:pt x="79" y="93"/>
                </a:lnTo>
                <a:lnTo>
                  <a:pt x="77" y="93"/>
                </a:lnTo>
                <a:lnTo>
                  <a:pt x="74" y="93"/>
                </a:lnTo>
                <a:lnTo>
                  <a:pt x="72" y="93"/>
                </a:lnTo>
                <a:lnTo>
                  <a:pt x="72" y="97"/>
                </a:lnTo>
                <a:lnTo>
                  <a:pt x="69" y="97"/>
                </a:lnTo>
                <a:lnTo>
                  <a:pt x="68" y="109"/>
                </a:lnTo>
                <a:lnTo>
                  <a:pt x="66" y="112"/>
                </a:lnTo>
                <a:lnTo>
                  <a:pt x="66" y="113"/>
                </a:lnTo>
                <a:lnTo>
                  <a:pt x="66" y="114"/>
                </a:lnTo>
                <a:lnTo>
                  <a:pt x="66" y="117"/>
                </a:lnTo>
                <a:lnTo>
                  <a:pt x="66" y="118"/>
                </a:lnTo>
                <a:lnTo>
                  <a:pt x="65" y="118"/>
                </a:lnTo>
                <a:lnTo>
                  <a:pt x="63" y="118"/>
                </a:lnTo>
                <a:lnTo>
                  <a:pt x="64" y="107"/>
                </a:lnTo>
                <a:lnTo>
                  <a:pt x="64" y="105"/>
                </a:lnTo>
                <a:lnTo>
                  <a:pt x="64" y="101"/>
                </a:lnTo>
                <a:lnTo>
                  <a:pt x="64" y="98"/>
                </a:lnTo>
                <a:lnTo>
                  <a:pt x="64" y="97"/>
                </a:lnTo>
                <a:lnTo>
                  <a:pt x="64" y="96"/>
                </a:lnTo>
                <a:lnTo>
                  <a:pt x="65" y="96"/>
                </a:lnTo>
                <a:lnTo>
                  <a:pt x="65" y="95"/>
                </a:lnTo>
                <a:lnTo>
                  <a:pt x="70" y="95"/>
                </a:lnTo>
                <a:lnTo>
                  <a:pt x="70" y="93"/>
                </a:lnTo>
                <a:lnTo>
                  <a:pt x="70" y="92"/>
                </a:lnTo>
                <a:lnTo>
                  <a:pt x="70" y="90"/>
                </a:lnTo>
                <a:lnTo>
                  <a:pt x="70" y="89"/>
                </a:lnTo>
                <a:lnTo>
                  <a:pt x="71" y="87"/>
                </a:lnTo>
                <a:lnTo>
                  <a:pt x="71" y="85"/>
                </a:lnTo>
                <a:lnTo>
                  <a:pt x="72" y="84"/>
                </a:lnTo>
                <a:lnTo>
                  <a:pt x="72" y="82"/>
                </a:lnTo>
                <a:lnTo>
                  <a:pt x="72" y="80"/>
                </a:lnTo>
                <a:lnTo>
                  <a:pt x="73" y="79"/>
                </a:lnTo>
                <a:lnTo>
                  <a:pt x="73" y="78"/>
                </a:lnTo>
                <a:lnTo>
                  <a:pt x="74" y="77"/>
                </a:lnTo>
                <a:lnTo>
                  <a:pt x="77" y="77"/>
                </a:lnTo>
                <a:lnTo>
                  <a:pt x="78" y="77"/>
                </a:lnTo>
                <a:lnTo>
                  <a:pt x="79" y="78"/>
                </a:lnTo>
                <a:lnTo>
                  <a:pt x="81" y="78"/>
                </a:lnTo>
                <a:lnTo>
                  <a:pt x="81" y="77"/>
                </a:lnTo>
                <a:lnTo>
                  <a:pt x="81" y="72"/>
                </a:lnTo>
                <a:lnTo>
                  <a:pt x="81" y="67"/>
                </a:lnTo>
                <a:lnTo>
                  <a:pt x="80" y="67"/>
                </a:lnTo>
                <a:lnTo>
                  <a:pt x="77" y="71"/>
                </a:lnTo>
                <a:lnTo>
                  <a:pt x="61" y="71"/>
                </a:lnTo>
                <a:lnTo>
                  <a:pt x="61" y="70"/>
                </a:lnTo>
                <a:lnTo>
                  <a:pt x="61" y="67"/>
                </a:lnTo>
                <a:lnTo>
                  <a:pt x="61" y="65"/>
                </a:lnTo>
                <a:lnTo>
                  <a:pt x="61" y="64"/>
                </a:lnTo>
                <a:lnTo>
                  <a:pt x="61" y="61"/>
                </a:lnTo>
                <a:lnTo>
                  <a:pt x="61" y="60"/>
                </a:lnTo>
                <a:lnTo>
                  <a:pt x="61" y="57"/>
                </a:lnTo>
                <a:lnTo>
                  <a:pt x="61" y="56"/>
                </a:lnTo>
                <a:lnTo>
                  <a:pt x="60" y="56"/>
                </a:lnTo>
                <a:lnTo>
                  <a:pt x="58" y="56"/>
                </a:lnTo>
                <a:lnTo>
                  <a:pt x="55" y="56"/>
                </a:lnTo>
                <a:lnTo>
                  <a:pt x="55" y="61"/>
                </a:lnTo>
                <a:lnTo>
                  <a:pt x="53" y="61"/>
                </a:lnTo>
                <a:lnTo>
                  <a:pt x="53" y="62"/>
                </a:lnTo>
                <a:lnTo>
                  <a:pt x="53" y="67"/>
                </a:lnTo>
                <a:lnTo>
                  <a:pt x="55" y="67"/>
                </a:lnTo>
                <a:lnTo>
                  <a:pt x="56" y="67"/>
                </a:lnTo>
                <a:lnTo>
                  <a:pt x="56" y="68"/>
                </a:lnTo>
                <a:lnTo>
                  <a:pt x="56" y="69"/>
                </a:lnTo>
                <a:lnTo>
                  <a:pt x="56" y="71"/>
                </a:lnTo>
                <a:lnTo>
                  <a:pt x="56" y="72"/>
                </a:lnTo>
                <a:lnTo>
                  <a:pt x="56" y="77"/>
                </a:lnTo>
                <a:lnTo>
                  <a:pt x="57" y="77"/>
                </a:lnTo>
                <a:lnTo>
                  <a:pt x="60" y="77"/>
                </a:lnTo>
                <a:lnTo>
                  <a:pt x="61" y="77"/>
                </a:lnTo>
                <a:lnTo>
                  <a:pt x="61" y="81"/>
                </a:lnTo>
                <a:lnTo>
                  <a:pt x="61" y="82"/>
                </a:lnTo>
                <a:lnTo>
                  <a:pt x="62" y="82"/>
                </a:lnTo>
                <a:lnTo>
                  <a:pt x="63" y="82"/>
                </a:lnTo>
                <a:lnTo>
                  <a:pt x="64" y="82"/>
                </a:lnTo>
                <a:lnTo>
                  <a:pt x="68" y="82"/>
                </a:lnTo>
                <a:lnTo>
                  <a:pt x="68" y="81"/>
                </a:lnTo>
                <a:lnTo>
                  <a:pt x="69" y="81"/>
                </a:lnTo>
                <a:lnTo>
                  <a:pt x="69" y="80"/>
                </a:lnTo>
                <a:lnTo>
                  <a:pt x="69" y="77"/>
                </a:lnTo>
                <a:lnTo>
                  <a:pt x="70" y="77"/>
                </a:lnTo>
                <a:lnTo>
                  <a:pt x="71" y="77"/>
                </a:lnTo>
                <a:lnTo>
                  <a:pt x="71" y="78"/>
                </a:lnTo>
                <a:lnTo>
                  <a:pt x="71" y="79"/>
                </a:lnTo>
                <a:lnTo>
                  <a:pt x="70" y="80"/>
                </a:lnTo>
                <a:lnTo>
                  <a:pt x="70" y="81"/>
                </a:lnTo>
                <a:lnTo>
                  <a:pt x="68" y="85"/>
                </a:lnTo>
                <a:lnTo>
                  <a:pt x="68" y="86"/>
                </a:lnTo>
                <a:lnTo>
                  <a:pt x="68" y="87"/>
                </a:lnTo>
                <a:lnTo>
                  <a:pt x="66" y="87"/>
                </a:lnTo>
                <a:lnTo>
                  <a:pt x="66" y="88"/>
                </a:lnTo>
                <a:lnTo>
                  <a:pt x="66" y="89"/>
                </a:lnTo>
                <a:lnTo>
                  <a:pt x="65" y="93"/>
                </a:lnTo>
                <a:lnTo>
                  <a:pt x="64" y="93"/>
                </a:lnTo>
                <a:lnTo>
                  <a:pt x="62" y="93"/>
                </a:lnTo>
                <a:lnTo>
                  <a:pt x="61" y="93"/>
                </a:lnTo>
                <a:lnTo>
                  <a:pt x="60" y="93"/>
                </a:lnTo>
                <a:lnTo>
                  <a:pt x="58" y="93"/>
                </a:lnTo>
                <a:lnTo>
                  <a:pt x="57" y="93"/>
                </a:lnTo>
                <a:lnTo>
                  <a:pt x="56" y="93"/>
                </a:lnTo>
                <a:lnTo>
                  <a:pt x="56" y="97"/>
                </a:lnTo>
                <a:lnTo>
                  <a:pt x="55" y="97"/>
                </a:lnTo>
                <a:lnTo>
                  <a:pt x="54" y="97"/>
                </a:lnTo>
                <a:lnTo>
                  <a:pt x="53" y="97"/>
                </a:lnTo>
                <a:lnTo>
                  <a:pt x="52" y="97"/>
                </a:lnTo>
                <a:lnTo>
                  <a:pt x="51" y="97"/>
                </a:lnTo>
                <a:lnTo>
                  <a:pt x="51" y="93"/>
                </a:lnTo>
                <a:lnTo>
                  <a:pt x="51" y="87"/>
                </a:lnTo>
                <a:lnTo>
                  <a:pt x="49" y="87"/>
                </a:lnTo>
                <a:lnTo>
                  <a:pt x="48" y="87"/>
                </a:lnTo>
                <a:lnTo>
                  <a:pt x="47" y="87"/>
                </a:lnTo>
                <a:lnTo>
                  <a:pt x="46" y="87"/>
                </a:lnTo>
                <a:lnTo>
                  <a:pt x="46" y="92"/>
                </a:lnTo>
                <a:lnTo>
                  <a:pt x="46" y="97"/>
                </a:lnTo>
                <a:lnTo>
                  <a:pt x="45" y="97"/>
                </a:lnTo>
                <a:lnTo>
                  <a:pt x="44" y="97"/>
                </a:lnTo>
                <a:lnTo>
                  <a:pt x="42" y="97"/>
                </a:lnTo>
                <a:lnTo>
                  <a:pt x="40" y="97"/>
                </a:lnTo>
                <a:lnTo>
                  <a:pt x="36" y="97"/>
                </a:lnTo>
                <a:lnTo>
                  <a:pt x="35" y="97"/>
                </a:lnTo>
                <a:lnTo>
                  <a:pt x="34" y="97"/>
                </a:lnTo>
                <a:lnTo>
                  <a:pt x="32" y="97"/>
                </a:lnTo>
                <a:lnTo>
                  <a:pt x="31" y="97"/>
                </a:lnTo>
                <a:lnTo>
                  <a:pt x="30" y="97"/>
                </a:lnTo>
                <a:lnTo>
                  <a:pt x="28" y="97"/>
                </a:lnTo>
                <a:lnTo>
                  <a:pt x="28" y="92"/>
                </a:lnTo>
                <a:lnTo>
                  <a:pt x="28" y="87"/>
                </a:lnTo>
                <a:lnTo>
                  <a:pt x="27" y="87"/>
                </a:lnTo>
                <a:lnTo>
                  <a:pt x="26" y="87"/>
                </a:lnTo>
                <a:lnTo>
                  <a:pt x="26" y="82"/>
                </a:lnTo>
                <a:lnTo>
                  <a:pt x="26" y="81"/>
                </a:lnTo>
                <a:lnTo>
                  <a:pt x="28" y="81"/>
                </a:lnTo>
                <a:lnTo>
                  <a:pt x="30" y="81"/>
                </a:lnTo>
                <a:lnTo>
                  <a:pt x="32" y="81"/>
                </a:lnTo>
                <a:lnTo>
                  <a:pt x="32" y="77"/>
                </a:lnTo>
                <a:lnTo>
                  <a:pt x="32" y="72"/>
                </a:lnTo>
                <a:lnTo>
                  <a:pt x="31" y="72"/>
                </a:lnTo>
                <a:lnTo>
                  <a:pt x="30" y="71"/>
                </a:lnTo>
                <a:lnTo>
                  <a:pt x="30" y="68"/>
                </a:lnTo>
                <a:lnTo>
                  <a:pt x="30" y="67"/>
                </a:lnTo>
                <a:lnTo>
                  <a:pt x="29" y="67"/>
                </a:lnTo>
                <a:lnTo>
                  <a:pt x="28" y="67"/>
                </a:lnTo>
                <a:lnTo>
                  <a:pt x="27" y="67"/>
                </a:lnTo>
                <a:lnTo>
                  <a:pt x="26" y="67"/>
                </a:lnTo>
                <a:lnTo>
                  <a:pt x="23" y="67"/>
                </a:lnTo>
                <a:lnTo>
                  <a:pt x="22" y="67"/>
                </a:lnTo>
                <a:lnTo>
                  <a:pt x="21" y="67"/>
                </a:lnTo>
                <a:lnTo>
                  <a:pt x="20" y="67"/>
                </a:lnTo>
                <a:lnTo>
                  <a:pt x="18" y="67"/>
                </a:lnTo>
                <a:lnTo>
                  <a:pt x="15" y="67"/>
                </a:lnTo>
                <a:lnTo>
                  <a:pt x="14" y="67"/>
                </a:lnTo>
                <a:lnTo>
                  <a:pt x="12" y="67"/>
                </a:lnTo>
                <a:lnTo>
                  <a:pt x="11" y="67"/>
                </a:lnTo>
                <a:lnTo>
                  <a:pt x="10" y="67"/>
                </a:lnTo>
                <a:lnTo>
                  <a:pt x="10" y="61"/>
                </a:lnTo>
                <a:lnTo>
                  <a:pt x="10" y="56"/>
                </a:lnTo>
                <a:lnTo>
                  <a:pt x="4" y="56"/>
                </a:lnTo>
                <a:lnTo>
                  <a:pt x="1" y="56"/>
                </a:lnTo>
                <a:lnTo>
                  <a:pt x="0" y="55"/>
                </a:lnTo>
                <a:lnTo>
                  <a:pt x="0" y="53"/>
                </a:lnTo>
                <a:lnTo>
                  <a:pt x="0" y="48"/>
                </a:lnTo>
                <a:lnTo>
                  <a:pt x="0" y="46"/>
                </a:lnTo>
                <a:close/>
                <a:moveTo>
                  <a:pt x="20" y="50"/>
                </a:moveTo>
                <a:lnTo>
                  <a:pt x="23" y="50"/>
                </a:lnTo>
                <a:lnTo>
                  <a:pt x="23" y="48"/>
                </a:lnTo>
                <a:lnTo>
                  <a:pt x="23" y="47"/>
                </a:lnTo>
                <a:lnTo>
                  <a:pt x="20" y="47"/>
                </a:lnTo>
                <a:lnTo>
                  <a:pt x="20" y="48"/>
                </a:lnTo>
                <a:lnTo>
                  <a:pt x="20" y="50"/>
                </a:lnTo>
                <a:close/>
                <a:moveTo>
                  <a:pt x="20" y="52"/>
                </a:moveTo>
                <a:lnTo>
                  <a:pt x="20" y="53"/>
                </a:lnTo>
                <a:lnTo>
                  <a:pt x="21" y="53"/>
                </a:lnTo>
                <a:lnTo>
                  <a:pt x="21" y="54"/>
                </a:lnTo>
                <a:lnTo>
                  <a:pt x="20" y="54"/>
                </a:lnTo>
                <a:lnTo>
                  <a:pt x="20" y="56"/>
                </a:lnTo>
                <a:lnTo>
                  <a:pt x="21" y="56"/>
                </a:lnTo>
                <a:lnTo>
                  <a:pt x="23" y="56"/>
                </a:lnTo>
                <a:lnTo>
                  <a:pt x="23" y="54"/>
                </a:lnTo>
                <a:lnTo>
                  <a:pt x="25" y="54"/>
                </a:lnTo>
                <a:lnTo>
                  <a:pt x="25" y="55"/>
                </a:lnTo>
                <a:lnTo>
                  <a:pt x="25" y="56"/>
                </a:lnTo>
                <a:lnTo>
                  <a:pt x="26" y="56"/>
                </a:lnTo>
                <a:lnTo>
                  <a:pt x="26" y="54"/>
                </a:lnTo>
                <a:lnTo>
                  <a:pt x="25" y="54"/>
                </a:lnTo>
                <a:lnTo>
                  <a:pt x="25" y="53"/>
                </a:lnTo>
                <a:lnTo>
                  <a:pt x="26" y="53"/>
                </a:lnTo>
                <a:lnTo>
                  <a:pt x="27" y="51"/>
                </a:lnTo>
                <a:lnTo>
                  <a:pt x="26" y="51"/>
                </a:lnTo>
                <a:lnTo>
                  <a:pt x="25" y="51"/>
                </a:lnTo>
                <a:lnTo>
                  <a:pt x="23" y="51"/>
                </a:lnTo>
                <a:lnTo>
                  <a:pt x="23" y="53"/>
                </a:lnTo>
                <a:lnTo>
                  <a:pt x="22" y="53"/>
                </a:lnTo>
                <a:lnTo>
                  <a:pt x="22" y="52"/>
                </a:lnTo>
                <a:lnTo>
                  <a:pt x="22" y="51"/>
                </a:lnTo>
                <a:lnTo>
                  <a:pt x="20" y="51"/>
                </a:lnTo>
                <a:lnTo>
                  <a:pt x="20" y="52"/>
                </a:lnTo>
                <a:close/>
                <a:moveTo>
                  <a:pt x="23" y="40"/>
                </a:moveTo>
                <a:lnTo>
                  <a:pt x="25" y="40"/>
                </a:lnTo>
                <a:lnTo>
                  <a:pt x="26" y="40"/>
                </a:lnTo>
                <a:lnTo>
                  <a:pt x="26" y="39"/>
                </a:lnTo>
                <a:lnTo>
                  <a:pt x="28" y="39"/>
                </a:lnTo>
                <a:lnTo>
                  <a:pt x="28" y="36"/>
                </a:lnTo>
                <a:lnTo>
                  <a:pt x="27" y="36"/>
                </a:lnTo>
                <a:lnTo>
                  <a:pt x="26" y="36"/>
                </a:lnTo>
                <a:lnTo>
                  <a:pt x="25" y="36"/>
                </a:lnTo>
                <a:lnTo>
                  <a:pt x="25" y="37"/>
                </a:lnTo>
                <a:lnTo>
                  <a:pt x="25" y="39"/>
                </a:lnTo>
                <a:lnTo>
                  <a:pt x="23" y="39"/>
                </a:lnTo>
                <a:lnTo>
                  <a:pt x="23" y="40"/>
                </a:lnTo>
                <a:close/>
                <a:moveTo>
                  <a:pt x="27" y="56"/>
                </a:moveTo>
                <a:lnTo>
                  <a:pt x="28" y="56"/>
                </a:lnTo>
                <a:lnTo>
                  <a:pt x="29" y="56"/>
                </a:lnTo>
                <a:lnTo>
                  <a:pt x="29" y="54"/>
                </a:lnTo>
                <a:lnTo>
                  <a:pt x="28" y="54"/>
                </a:lnTo>
                <a:lnTo>
                  <a:pt x="27" y="54"/>
                </a:lnTo>
                <a:lnTo>
                  <a:pt x="27" y="56"/>
                </a:lnTo>
                <a:close/>
                <a:moveTo>
                  <a:pt x="29" y="39"/>
                </a:moveTo>
                <a:lnTo>
                  <a:pt x="29" y="40"/>
                </a:lnTo>
                <a:lnTo>
                  <a:pt x="30" y="40"/>
                </a:lnTo>
                <a:lnTo>
                  <a:pt x="30" y="39"/>
                </a:lnTo>
                <a:lnTo>
                  <a:pt x="29" y="39"/>
                </a:lnTo>
                <a:lnTo>
                  <a:pt x="29" y="36"/>
                </a:lnTo>
                <a:lnTo>
                  <a:pt x="29" y="39"/>
                </a:lnTo>
                <a:close/>
                <a:moveTo>
                  <a:pt x="36" y="90"/>
                </a:moveTo>
                <a:lnTo>
                  <a:pt x="40" y="90"/>
                </a:lnTo>
                <a:lnTo>
                  <a:pt x="37" y="90"/>
                </a:lnTo>
                <a:lnTo>
                  <a:pt x="37" y="89"/>
                </a:lnTo>
                <a:lnTo>
                  <a:pt x="36" y="89"/>
                </a:lnTo>
                <a:lnTo>
                  <a:pt x="36" y="90"/>
                </a:lnTo>
                <a:close/>
                <a:moveTo>
                  <a:pt x="52" y="77"/>
                </a:moveTo>
                <a:lnTo>
                  <a:pt x="53" y="77"/>
                </a:lnTo>
                <a:lnTo>
                  <a:pt x="53" y="76"/>
                </a:lnTo>
                <a:lnTo>
                  <a:pt x="52" y="76"/>
                </a:lnTo>
                <a:lnTo>
                  <a:pt x="52" y="77"/>
                </a:lnTo>
                <a:close/>
                <a:moveTo>
                  <a:pt x="61" y="36"/>
                </a:moveTo>
                <a:lnTo>
                  <a:pt x="62" y="36"/>
                </a:lnTo>
                <a:lnTo>
                  <a:pt x="66" y="36"/>
                </a:lnTo>
                <a:lnTo>
                  <a:pt x="70" y="36"/>
                </a:lnTo>
                <a:lnTo>
                  <a:pt x="71" y="36"/>
                </a:lnTo>
                <a:lnTo>
                  <a:pt x="72" y="36"/>
                </a:lnTo>
                <a:lnTo>
                  <a:pt x="75" y="36"/>
                </a:lnTo>
                <a:lnTo>
                  <a:pt x="78" y="36"/>
                </a:lnTo>
                <a:lnTo>
                  <a:pt x="79" y="36"/>
                </a:lnTo>
                <a:lnTo>
                  <a:pt x="80" y="36"/>
                </a:lnTo>
                <a:lnTo>
                  <a:pt x="81" y="36"/>
                </a:lnTo>
                <a:lnTo>
                  <a:pt x="81" y="35"/>
                </a:lnTo>
                <a:lnTo>
                  <a:pt x="81" y="33"/>
                </a:lnTo>
                <a:lnTo>
                  <a:pt x="81" y="30"/>
                </a:lnTo>
                <a:lnTo>
                  <a:pt x="81" y="29"/>
                </a:lnTo>
                <a:lnTo>
                  <a:pt x="81" y="28"/>
                </a:lnTo>
                <a:lnTo>
                  <a:pt x="81" y="27"/>
                </a:lnTo>
                <a:lnTo>
                  <a:pt x="79" y="27"/>
                </a:lnTo>
                <a:lnTo>
                  <a:pt x="79" y="28"/>
                </a:lnTo>
                <a:lnTo>
                  <a:pt x="74" y="28"/>
                </a:lnTo>
                <a:lnTo>
                  <a:pt x="74" y="30"/>
                </a:lnTo>
                <a:lnTo>
                  <a:pt x="73" y="30"/>
                </a:lnTo>
                <a:lnTo>
                  <a:pt x="73" y="31"/>
                </a:lnTo>
                <a:lnTo>
                  <a:pt x="71" y="34"/>
                </a:lnTo>
                <a:lnTo>
                  <a:pt x="69" y="31"/>
                </a:lnTo>
                <a:lnTo>
                  <a:pt x="66" y="31"/>
                </a:lnTo>
                <a:lnTo>
                  <a:pt x="61" y="31"/>
                </a:lnTo>
                <a:lnTo>
                  <a:pt x="61" y="34"/>
                </a:lnTo>
                <a:lnTo>
                  <a:pt x="61" y="36"/>
                </a:lnTo>
                <a:close/>
                <a:moveTo>
                  <a:pt x="91" y="67"/>
                </a:moveTo>
                <a:lnTo>
                  <a:pt x="91" y="69"/>
                </a:lnTo>
                <a:lnTo>
                  <a:pt x="91" y="71"/>
                </a:lnTo>
                <a:lnTo>
                  <a:pt x="91" y="72"/>
                </a:lnTo>
                <a:lnTo>
                  <a:pt x="94" y="72"/>
                </a:lnTo>
                <a:lnTo>
                  <a:pt x="97" y="72"/>
                </a:lnTo>
                <a:lnTo>
                  <a:pt x="97" y="71"/>
                </a:lnTo>
                <a:lnTo>
                  <a:pt x="97" y="70"/>
                </a:lnTo>
                <a:lnTo>
                  <a:pt x="97" y="69"/>
                </a:lnTo>
                <a:lnTo>
                  <a:pt x="97" y="68"/>
                </a:lnTo>
                <a:lnTo>
                  <a:pt x="97" y="67"/>
                </a:lnTo>
                <a:lnTo>
                  <a:pt x="96" y="67"/>
                </a:lnTo>
                <a:lnTo>
                  <a:pt x="95" y="67"/>
                </a:lnTo>
                <a:lnTo>
                  <a:pt x="94" y="67"/>
                </a:lnTo>
                <a:lnTo>
                  <a:pt x="92" y="67"/>
                </a:lnTo>
                <a:lnTo>
                  <a:pt x="91" y="67"/>
                </a:lnTo>
                <a:close/>
                <a:moveTo>
                  <a:pt x="174" y="56"/>
                </a:moveTo>
                <a:lnTo>
                  <a:pt x="175" y="56"/>
                </a:lnTo>
                <a:lnTo>
                  <a:pt x="176" y="57"/>
                </a:lnTo>
                <a:lnTo>
                  <a:pt x="177" y="57"/>
                </a:lnTo>
                <a:lnTo>
                  <a:pt x="177" y="56"/>
                </a:lnTo>
                <a:lnTo>
                  <a:pt x="178" y="56"/>
                </a:lnTo>
                <a:lnTo>
                  <a:pt x="180" y="56"/>
                </a:lnTo>
                <a:lnTo>
                  <a:pt x="181" y="56"/>
                </a:lnTo>
                <a:lnTo>
                  <a:pt x="182" y="56"/>
                </a:lnTo>
                <a:lnTo>
                  <a:pt x="183" y="56"/>
                </a:lnTo>
                <a:lnTo>
                  <a:pt x="184" y="56"/>
                </a:lnTo>
                <a:lnTo>
                  <a:pt x="184" y="54"/>
                </a:lnTo>
                <a:lnTo>
                  <a:pt x="184" y="53"/>
                </a:lnTo>
                <a:lnTo>
                  <a:pt x="184" y="52"/>
                </a:lnTo>
                <a:lnTo>
                  <a:pt x="184" y="51"/>
                </a:lnTo>
                <a:lnTo>
                  <a:pt x="184" y="46"/>
                </a:lnTo>
                <a:lnTo>
                  <a:pt x="183" y="46"/>
                </a:lnTo>
                <a:lnTo>
                  <a:pt x="181" y="46"/>
                </a:lnTo>
                <a:lnTo>
                  <a:pt x="180" y="46"/>
                </a:lnTo>
                <a:lnTo>
                  <a:pt x="178" y="46"/>
                </a:lnTo>
                <a:lnTo>
                  <a:pt x="178" y="51"/>
                </a:lnTo>
                <a:lnTo>
                  <a:pt x="176" y="51"/>
                </a:lnTo>
                <a:lnTo>
                  <a:pt x="174" y="51"/>
                </a:lnTo>
                <a:lnTo>
                  <a:pt x="174" y="56"/>
                </a:lnTo>
                <a:close/>
                <a:moveTo>
                  <a:pt x="26" y="53"/>
                </a:moveTo>
                <a:lnTo>
                  <a:pt x="28" y="54"/>
                </a:lnTo>
                <a:lnTo>
                  <a:pt x="28" y="52"/>
                </a:lnTo>
                <a:lnTo>
                  <a:pt x="26" y="53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8" name="Oval 25">
            <a:extLst>
              <a:ext uri="{FF2B5EF4-FFF2-40B4-BE49-F238E27FC236}">
                <a16:creationId xmlns:a16="http://schemas.microsoft.com/office/drawing/2014/main" id="{4C361721-D835-68A8-63F1-393657B9140F}"/>
              </a:ext>
            </a:extLst>
          </p:cNvPr>
          <p:cNvSpPr>
            <a:spLocks noChangeArrowheads="1"/>
          </p:cNvSpPr>
          <p:nvPr/>
        </p:nvSpPr>
        <p:spPr bwMode="gray">
          <a:xfrm>
            <a:off x="1065343" y="2806192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9" name="肘形连接符 164">
            <a:extLst>
              <a:ext uri="{FF2B5EF4-FFF2-40B4-BE49-F238E27FC236}">
                <a16:creationId xmlns:a16="http://schemas.microsoft.com/office/drawing/2014/main" id="{9AEB8F69-E193-1CDE-13F0-604E6CDF9CAF}"/>
              </a:ext>
            </a:extLst>
          </p:cNvPr>
          <p:cNvCxnSpPr>
            <a:cxnSpLocks/>
            <a:stCxn id="10" idx="1"/>
            <a:endCxn id="8" idx="4"/>
          </p:cNvCxnSpPr>
          <p:nvPr/>
        </p:nvCxnSpPr>
        <p:spPr>
          <a:xfrm rot="10800000">
            <a:off x="1107551" y="2890607"/>
            <a:ext cx="226234" cy="497530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0" name="圆角矩形 45">
            <a:extLst>
              <a:ext uri="{FF2B5EF4-FFF2-40B4-BE49-F238E27FC236}">
                <a16:creationId xmlns:a16="http://schemas.microsoft.com/office/drawing/2014/main" id="{46F34801-EFDB-9D7E-9C74-30292A28599B}"/>
              </a:ext>
            </a:extLst>
          </p:cNvPr>
          <p:cNvSpPr/>
          <p:nvPr/>
        </p:nvSpPr>
        <p:spPr>
          <a:xfrm>
            <a:off x="1333785" y="3224156"/>
            <a:ext cx="1331290" cy="3279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Lakeland</a:t>
            </a:r>
          </a:p>
        </p:txBody>
      </p:sp>
      <p:sp>
        <p:nvSpPr>
          <p:cNvPr id="16" name="Oval 25">
            <a:extLst>
              <a:ext uri="{FF2B5EF4-FFF2-40B4-BE49-F238E27FC236}">
                <a16:creationId xmlns:a16="http://schemas.microsoft.com/office/drawing/2014/main" id="{CA75C6E4-D5F4-E93D-1A8D-872F0F49FDAD}"/>
              </a:ext>
            </a:extLst>
          </p:cNvPr>
          <p:cNvSpPr>
            <a:spLocks noChangeArrowheads="1"/>
          </p:cNvSpPr>
          <p:nvPr/>
        </p:nvSpPr>
        <p:spPr bwMode="gray">
          <a:xfrm>
            <a:off x="2594761" y="2129316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7" name="肘形连接符 164">
            <a:extLst>
              <a:ext uri="{FF2B5EF4-FFF2-40B4-BE49-F238E27FC236}">
                <a16:creationId xmlns:a16="http://schemas.microsoft.com/office/drawing/2014/main" id="{09706FC2-64F8-B24C-F65C-D41EB10B533E}"/>
              </a:ext>
            </a:extLst>
          </p:cNvPr>
          <p:cNvCxnSpPr>
            <a:cxnSpLocks/>
            <a:stCxn id="18" idx="1"/>
            <a:endCxn id="16" idx="0"/>
          </p:cNvCxnSpPr>
          <p:nvPr/>
        </p:nvCxnSpPr>
        <p:spPr>
          <a:xfrm rot="10800000" flipV="1">
            <a:off x="2636970" y="1868694"/>
            <a:ext cx="104359" cy="260622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8" name="圆角矩形 45">
            <a:extLst>
              <a:ext uri="{FF2B5EF4-FFF2-40B4-BE49-F238E27FC236}">
                <a16:creationId xmlns:a16="http://schemas.microsoft.com/office/drawing/2014/main" id="{2A15FEC9-8DEC-DD51-233B-DB6EB8A626C6}"/>
              </a:ext>
            </a:extLst>
          </p:cNvPr>
          <p:cNvSpPr/>
          <p:nvPr/>
        </p:nvSpPr>
        <p:spPr>
          <a:xfrm>
            <a:off x="2741328" y="1704713"/>
            <a:ext cx="1331290" cy="3279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Davenport</a:t>
            </a:r>
          </a:p>
        </p:txBody>
      </p:sp>
      <p:sp>
        <p:nvSpPr>
          <p:cNvPr id="23" name="Oval 25">
            <a:extLst>
              <a:ext uri="{FF2B5EF4-FFF2-40B4-BE49-F238E27FC236}">
                <a16:creationId xmlns:a16="http://schemas.microsoft.com/office/drawing/2014/main" id="{AB93E189-15FB-26C9-C50B-27EC99DFBB3D}"/>
              </a:ext>
            </a:extLst>
          </p:cNvPr>
          <p:cNvSpPr>
            <a:spLocks noChangeArrowheads="1"/>
          </p:cNvSpPr>
          <p:nvPr/>
        </p:nvSpPr>
        <p:spPr bwMode="gray">
          <a:xfrm>
            <a:off x="2566186" y="2424591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5" name="肘形连接符 164">
            <a:extLst>
              <a:ext uri="{FF2B5EF4-FFF2-40B4-BE49-F238E27FC236}">
                <a16:creationId xmlns:a16="http://schemas.microsoft.com/office/drawing/2014/main" id="{7496C236-4533-1A93-5ADC-5CF563060DB6}"/>
              </a:ext>
            </a:extLst>
          </p:cNvPr>
          <p:cNvCxnSpPr>
            <a:cxnSpLocks/>
            <a:stCxn id="26" idx="1"/>
            <a:endCxn id="23" idx="4"/>
          </p:cNvCxnSpPr>
          <p:nvPr/>
        </p:nvCxnSpPr>
        <p:spPr>
          <a:xfrm rot="10800000">
            <a:off x="2608395" y="2509006"/>
            <a:ext cx="148561" cy="441208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6" name="圆角矩形 45">
            <a:extLst>
              <a:ext uri="{FF2B5EF4-FFF2-40B4-BE49-F238E27FC236}">
                <a16:creationId xmlns:a16="http://schemas.microsoft.com/office/drawing/2014/main" id="{2B55394D-0FBA-72FD-7BD2-8D9E95C275B3}"/>
              </a:ext>
            </a:extLst>
          </p:cNvPr>
          <p:cNvSpPr/>
          <p:nvPr/>
        </p:nvSpPr>
        <p:spPr>
          <a:xfrm>
            <a:off x="2756955" y="2786233"/>
            <a:ext cx="1331290" cy="3279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Haines City</a:t>
            </a:r>
          </a:p>
        </p:txBody>
      </p:sp>
      <p:graphicFrame>
        <p:nvGraphicFramePr>
          <p:cNvPr id="35" name="Chart 34">
            <a:extLst>
              <a:ext uri="{FF2B5EF4-FFF2-40B4-BE49-F238E27FC236}">
                <a16:creationId xmlns:a16="http://schemas.microsoft.com/office/drawing/2014/main" id="{376DD944-8F52-207F-E4FF-6F41E382B2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1857845"/>
              </p:ext>
            </p:extLst>
          </p:nvPr>
        </p:nvGraphicFramePr>
        <p:xfrm>
          <a:off x="5133887" y="1246287"/>
          <a:ext cx="3129420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06672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4898</TotalTime>
  <Words>226</Words>
  <Application>Microsoft Office PowerPoint</Application>
  <PresentationFormat>On-screen Show (16:9)</PresentationFormat>
  <Paragraphs>26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宋体</vt:lpstr>
      <vt:lpstr>Arial</vt:lpstr>
      <vt:lpstr>Calibri</vt:lpstr>
      <vt:lpstr>Wingdings</vt:lpstr>
      <vt:lpstr>Office 主题​​</vt:lpstr>
      <vt:lpstr>Collin County, Texas:  The Corporate North Texas Powerhouse</vt:lpstr>
      <vt:lpstr>Clark County, Nevada:  The Resurgent Western Hub</vt:lpstr>
      <vt:lpstr>Polk County, Florida:  The Central Florida Connector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127</cp:revision>
  <dcterms:created xsi:type="dcterms:W3CDTF">2016-05-15T02:42:52Z</dcterms:created>
  <dcterms:modified xsi:type="dcterms:W3CDTF">2025-12-23T03:45:35Z</dcterms:modified>
</cp:coreProperties>
</file>