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5" r:id="rId2"/>
    <p:sldId id="735" r:id="rId3"/>
    <p:sldId id="734" r:id="rId4"/>
    <p:sldId id="707" r:id="rId5"/>
    <p:sldId id="277" r:id="rId6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  <a:srgbClr val="C3B996"/>
    <a:srgbClr val="D9D9D9"/>
    <a:srgbClr val="FFFFFF"/>
    <a:srgbClr val="D99694"/>
    <a:srgbClr val="9BBB59"/>
    <a:srgbClr val="8064A2"/>
    <a:srgbClr val="BFBFBF"/>
    <a:srgbClr val="F5B90F"/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 varScale="1">
        <p:scale>
          <a:sx n="127" d="100"/>
          <a:sy n="127" d="100"/>
        </p:scale>
        <p:origin x="1344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2025/12/7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56537-748E-6C68-C447-17FAAE6A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9D04D-AA5A-1066-EF1B-591C5DF04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Texas Dominance with 8 Counties</a:t>
            </a:r>
          </a:p>
        </p:txBody>
      </p:sp>
      <p:sp>
        <p:nvSpPr>
          <p:cNvPr id="4" name="Freeform 236">
            <a:extLst>
              <a:ext uri="{FF2B5EF4-FFF2-40B4-BE49-F238E27FC236}">
                <a16:creationId xmlns:a16="http://schemas.microsoft.com/office/drawing/2014/main" id="{B00C2CD4-E83B-6D2E-2A63-2F2418A25D53}"/>
              </a:ext>
            </a:extLst>
          </p:cNvPr>
          <p:cNvSpPr>
            <a:spLocks noEditPoints="1"/>
          </p:cNvSpPr>
          <p:nvPr/>
        </p:nvSpPr>
        <p:spPr bwMode="auto">
          <a:xfrm>
            <a:off x="1259632" y="1131590"/>
            <a:ext cx="3965704" cy="3776592"/>
          </a:xfrm>
          <a:custGeom>
            <a:avLst/>
            <a:gdLst>
              <a:gd name="T0" fmla="*/ 2981 w 4146"/>
              <a:gd name="T1" fmla="*/ 3768 h 3941"/>
              <a:gd name="T2" fmla="*/ 2961 w 4146"/>
              <a:gd name="T3" fmla="*/ 3695 h 3941"/>
              <a:gd name="T4" fmla="*/ 2888 w 4146"/>
              <a:gd name="T5" fmla="*/ 3574 h 3941"/>
              <a:gd name="T6" fmla="*/ 2900 w 4146"/>
              <a:gd name="T7" fmla="*/ 3532 h 3941"/>
              <a:gd name="T8" fmla="*/ 2929 w 4146"/>
              <a:gd name="T9" fmla="*/ 3417 h 3941"/>
              <a:gd name="T10" fmla="*/ 2998 w 4146"/>
              <a:gd name="T11" fmla="*/ 3267 h 3941"/>
              <a:gd name="T12" fmla="*/ 3023 w 4146"/>
              <a:gd name="T13" fmla="*/ 3229 h 3941"/>
              <a:gd name="T14" fmla="*/ 3073 w 4146"/>
              <a:gd name="T15" fmla="*/ 3160 h 3941"/>
              <a:gd name="T16" fmla="*/ 3199 w 4146"/>
              <a:gd name="T17" fmla="*/ 3073 h 3941"/>
              <a:gd name="T18" fmla="*/ 3165 w 4146"/>
              <a:gd name="T19" fmla="*/ 3081 h 3941"/>
              <a:gd name="T20" fmla="*/ 3681 w 4146"/>
              <a:gd name="T21" fmla="*/ 2753 h 3941"/>
              <a:gd name="T22" fmla="*/ 3731 w 4146"/>
              <a:gd name="T23" fmla="*/ 2689 h 3941"/>
              <a:gd name="T24" fmla="*/ 3614 w 4146"/>
              <a:gd name="T25" fmla="*/ 2787 h 3941"/>
              <a:gd name="T26" fmla="*/ 3380 w 4146"/>
              <a:gd name="T27" fmla="*/ 2927 h 3941"/>
              <a:gd name="T28" fmla="*/ 3326 w 4146"/>
              <a:gd name="T29" fmla="*/ 2977 h 3941"/>
              <a:gd name="T30" fmla="*/ 3278 w 4146"/>
              <a:gd name="T31" fmla="*/ 2920 h 3941"/>
              <a:gd name="T32" fmla="*/ 3205 w 4146"/>
              <a:gd name="T33" fmla="*/ 2958 h 3941"/>
              <a:gd name="T34" fmla="*/ 3215 w 4146"/>
              <a:gd name="T35" fmla="*/ 2998 h 3941"/>
              <a:gd name="T36" fmla="*/ 3094 w 4146"/>
              <a:gd name="T37" fmla="*/ 3022 h 3941"/>
              <a:gd name="T38" fmla="*/ 3038 w 4146"/>
              <a:gd name="T39" fmla="*/ 3114 h 3941"/>
              <a:gd name="T40" fmla="*/ 3034 w 4146"/>
              <a:gd name="T41" fmla="*/ 3158 h 3941"/>
              <a:gd name="T42" fmla="*/ 2923 w 4146"/>
              <a:gd name="T43" fmla="*/ 3233 h 3941"/>
              <a:gd name="T44" fmla="*/ 2888 w 4146"/>
              <a:gd name="T45" fmla="*/ 3429 h 3941"/>
              <a:gd name="T46" fmla="*/ 2865 w 4146"/>
              <a:gd name="T47" fmla="*/ 3413 h 3941"/>
              <a:gd name="T48" fmla="*/ 2827 w 4146"/>
              <a:gd name="T49" fmla="*/ 3436 h 3941"/>
              <a:gd name="T50" fmla="*/ 2867 w 4146"/>
              <a:gd name="T51" fmla="*/ 3580 h 3941"/>
              <a:gd name="T52" fmla="*/ 2915 w 4146"/>
              <a:gd name="T53" fmla="*/ 3741 h 3941"/>
              <a:gd name="T54" fmla="*/ 2963 w 4146"/>
              <a:gd name="T55" fmla="*/ 3885 h 3941"/>
              <a:gd name="T56" fmla="*/ 2888 w 4146"/>
              <a:gd name="T57" fmla="*/ 3928 h 3941"/>
              <a:gd name="T58" fmla="*/ 2748 w 4146"/>
              <a:gd name="T59" fmla="*/ 3866 h 3941"/>
              <a:gd name="T60" fmla="*/ 2575 w 4146"/>
              <a:gd name="T61" fmla="*/ 3814 h 3941"/>
              <a:gd name="T62" fmla="*/ 2389 w 4146"/>
              <a:gd name="T63" fmla="*/ 3745 h 3941"/>
              <a:gd name="T64" fmla="*/ 2257 w 4146"/>
              <a:gd name="T65" fmla="*/ 3377 h 3941"/>
              <a:gd name="T66" fmla="*/ 2095 w 4146"/>
              <a:gd name="T67" fmla="*/ 3167 h 3941"/>
              <a:gd name="T68" fmla="*/ 1936 w 4146"/>
              <a:gd name="T69" fmla="*/ 2910 h 3941"/>
              <a:gd name="T70" fmla="*/ 1775 w 4146"/>
              <a:gd name="T71" fmla="*/ 2674 h 3941"/>
              <a:gd name="T72" fmla="*/ 1583 w 4146"/>
              <a:gd name="T73" fmla="*/ 2538 h 3941"/>
              <a:gd name="T74" fmla="*/ 1350 w 4146"/>
              <a:gd name="T75" fmla="*/ 2520 h 3941"/>
              <a:gd name="T76" fmla="*/ 1189 w 4146"/>
              <a:gd name="T77" fmla="*/ 2689 h 3941"/>
              <a:gd name="T78" fmla="*/ 1035 w 4146"/>
              <a:gd name="T79" fmla="*/ 2810 h 3941"/>
              <a:gd name="T80" fmla="*/ 782 w 4146"/>
              <a:gd name="T81" fmla="*/ 2670 h 3941"/>
              <a:gd name="T82" fmla="*/ 619 w 4146"/>
              <a:gd name="T83" fmla="*/ 2457 h 3941"/>
              <a:gd name="T84" fmla="*/ 515 w 4146"/>
              <a:gd name="T85" fmla="*/ 2206 h 3941"/>
              <a:gd name="T86" fmla="*/ 292 w 4146"/>
              <a:gd name="T87" fmla="*/ 2033 h 3941"/>
              <a:gd name="T88" fmla="*/ 0 w 4146"/>
              <a:gd name="T89" fmla="*/ 1758 h 3941"/>
              <a:gd name="T90" fmla="*/ 2097 w 4146"/>
              <a:gd name="T91" fmla="*/ 86 h 3941"/>
              <a:gd name="T92" fmla="*/ 2287 w 4146"/>
              <a:gd name="T93" fmla="*/ 819 h 3941"/>
              <a:gd name="T94" fmla="*/ 2476 w 4146"/>
              <a:gd name="T95" fmla="*/ 910 h 3941"/>
              <a:gd name="T96" fmla="*/ 2746 w 4146"/>
              <a:gd name="T97" fmla="*/ 969 h 3941"/>
              <a:gd name="T98" fmla="*/ 2981 w 4146"/>
              <a:gd name="T99" fmla="*/ 1000 h 3941"/>
              <a:gd name="T100" fmla="*/ 3267 w 4146"/>
              <a:gd name="T101" fmla="*/ 1058 h 3941"/>
              <a:gd name="T102" fmla="*/ 3532 w 4146"/>
              <a:gd name="T103" fmla="*/ 1015 h 3941"/>
              <a:gd name="T104" fmla="*/ 3731 w 4146"/>
              <a:gd name="T105" fmla="*/ 1054 h 3941"/>
              <a:gd name="T106" fmla="*/ 3870 w 4146"/>
              <a:gd name="T107" fmla="*/ 1130 h 3941"/>
              <a:gd name="T108" fmla="*/ 3977 w 4146"/>
              <a:gd name="T109" fmla="*/ 1524 h 3941"/>
              <a:gd name="T110" fmla="*/ 4054 w 4146"/>
              <a:gd name="T111" fmla="*/ 1835 h 3941"/>
              <a:gd name="T112" fmla="*/ 4129 w 4146"/>
              <a:gd name="T113" fmla="*/ 2023 h 3941"/>
              <a:gd name="T114" fmla="*/ 4092 w 4146"/>
              <a:gd name="T115" fmla="*/ 2219 h 3941"/>
              <a:gd name="T116" fmla="*/ 4081 w 4146"/>
              <a:gd name="T117" fmla="*/ 2382 h 3941"/>
              <a:gd name="T118" fmla="*/ 3966 w 4146"/>
              <a:gd name="T119" fmla="*/ 2576 h 3941"/>
              <a:gd name="T120" fmla="*/ 3835 w 4146"/>
              <a:gd name="T121" fmla="*/ 2632 h 3941"/>
              <a:gd name="T122" fmla="*/ 3718 w 4146"/>
              <a:gd name="T123" fmla="*/ 2565 h 3941"/>
              <a:gd name="T124" fmla="*/ 3680 w 4146"/>
              <a:gd name="T125" fmla="*/ 2574 h 39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6" h="3941">
                <a:moveTo>
                  <a:pt x="2973" y="3893"/>
                </a:moveTo>
                <a:lnTo>
                  <a:pt x="2971" y="3893"/>
                </a:lnTo>
                <a:lnTo>
                  <a:pt x="2973" y="3893"/>
                </a:lnTo>
                <a:close/>
                <a:moveTo>
                  <a:pt x="2975" y="3891"/>
                </a:moveTo>
                <a:lnTo>
                  <a:pt x="2973" y="3891"/>
                </a:lnTo>
                <a:lnTo>
                  <a:pt x="2973" y="3889"/>
                </a:lnTo>
                <a:lnTo>
                  <a:pt x="2975" y="3887"/>
                </a:lnTo>
                <a:lnTo>
                  <a:pt x="2975" y="3889"/>
                </a:lnTo>
                <a:lnTo>
                  <a:pt x="2975" y="3891"/>
                </a:lnTo>
                <a:close/>
                <a:moveTo>
                  <a:pt x="2975" y="3885"/>
                </a:moveTo>
                <a:lnTo>
                  <a:pt x="2973" y="3885"/>
                </a:lnTo>
                <a:lnTo>
                  <a:pt x="2975" y="3885"/>
                </a:lnTo>
                <a:lnTo>
                  <a:pt x="2975" y="3884"/>
                </a:lnTo>
                <a:lnTo>
                  <a:pt x="2975" y="3885"/>
                </a:lnTo>
                <a:close/>
                <a:moveTo>
                  <a:pt x="2977" y="3882"/>
                </a:moveTo>
                <a:lnTo>
                  <a:pt x="2975" y="3882"/>
                </a:lnTo>
                <a:lnTo>
                  <a:pt x="2975" y="3880"/>
                </a:lnTo>
                <a:lnTo>
                  <a:pt x="2977" y="3880"/>
                </a:lnTo>
                <a:lnTo>
                  <a:pt x="2977" y="3882"/>
                </a:lnTo>
                <a:close/>
                <a:moveTo>
                  <a:pt x="2973" y="3880"/>
                </a:moveTo>
                <a:lnTo>
                  <a:pt x="2973" y="3882"/>
                </a:lnTo>
                <a:lnTo>
                  <a:pt x="2971" y="3882"/>
                </a:lnTo>
                <a:lnTo>
                  <a:pt x="2971" y="3880"/>
                </a:lnTo>
                <a:lnTo>
                  <a:pt x="2973" y="3880"/>
                </a:lnTo>
                <a:close/>
                <a:moveTo>
                  <a:pt x="2992" y="3874"/>
                </a:moveTo>
                <a:lnTo>
                  <a:pt x="2990" y="3874"/>
                </a:lnTo>
                <a:lnTo>
                  <a:pt x="2992" y="3872"/>
                </a:lnTo>
                <a:lnTo>
                  <a:pt x="2992" y="3870"/>
                </a:lnTo>
                <a:lnTo>
                  <a:pt x="2992" y="3868"/>
                </a:lnTo>
                <a:lnTo>
                  <a:pt x="2994" y="3868"/>
                </a:lnTo>
                <a:lnTo>
                  <a:pt x="2994" y="3870"/>
                </a:lnTo>
                <a:lnTo>
                  <a:pt x="2994" y="3872"/>
                </a:lnTo>
                <a:lnTo>
                  <a:pt x="2992" y="3872"/>
                </a:lnTo>
                <a:lnTo>
                  <a:pt x="2992" y="3874"/>
                </a:lnTo>
                <a:close/>
                <a:moveTo>
                  <a:pt x="2988" y="3868"/>
                </a:moveTo>
                <a:lnTo>
                  <a:pt x="2986" y="3868"/>
                </a:lnTo>
                <a:lnTo>
                  <a:pt x="2986" y="3866"/>
                </a:lnTo>
                <a:lnTo>
                  <a:pt x="2988" y="3864"/>
                </a:lnTo>
                <a:lnTo>
                  <a:pt x="2990" y="3864"/>
                </a:lnTo>
                <a:lnTo>
                  <a:pt x="2990" y="3866"/>
                </a:lnTo>
                <a:lnTo>
                  <a:pt x="2990" y="3868"/>
                </a:lnTo>
                <a:lnTo>
                  <a:pt x="2988" y="3868"/>
                </a:lnTo>
                <a:close/>
                <a:moveTo>
                  <a:pt x="2994" y="3864"/>
                </a:moveTo>
                <a:lnTo>
                  <a:pt x="2992" y="3864"/>
                </a:lnTo>
                <a:lnTo>
                  <a:pt x="2990" y="3864"/>
                </a:lnTo>
                <a:lnTo>
                  <a:pt x="2992" y="3862"/>
                </a:lnTo>
                <a:lnTo>
                  <a:pt x="2994" y="3862"/>
                </a:lnTo>
                <a:lnTo>
                  <a:pt x="2994" y="3864"/>
                </a:lnTo>
                <a:close/>
                <a:moveTo>
                  <a:pt x="2994" y="3864"/>
                </a:moveTo>
                <a:lnTo>
                  <a:pt x="2996" y="3862"/>
                </a:lnTo>
                <a:lnTo>
                  <a:pt x="2996" y="3864"/>
                </a:lnTo>
                <a:lnTo>
                  <a:pt x="2996" y="3866"/>
                </a:lnTo>
                <a:lnTo>
                  <a:pt x="2994" y="3866"/>
                </a:lnTo>
                <a:lnTo>
                  <a:pt x="2994" y="3864"/>
                </a:lnTo>
                <a:close/>
                <a:moveTo>
                  <a:pt x="2979" y="3862"/>
                </a:moveTo>
                <a:lnTo>
                  <a:pt x="2981" y="3860"/>
                </a:lnTo>
                <a:lnTo>
                  <a:pt x="2982" y="3860"/>
                </a:lnTo>
                <a:lnTo>
                  <a:pt x="2984" y="3860"/>
                </a:lnTo>
                <a:lnTo>
                  <a:pt x="2982" y="3860"/>
                </a:lnTo>
                <a:lnTo>
                  <a:pt x="2982" y="3862"/>
                </a:lnTo>
                <a:lnTo>
                  <a:pt x="2982" y="3866"/>
                </a:lnTo>
                <a:lnTo>
                  <a:pt x="2982" y="3868"/>
                </a:lnTo>
                <a:lnTo>
                  <a:pt x="2981" y="3868"/>
                </a:lnTo>
                <a:lnTo>
                  <a:pt x="2979" y="3866"/>
                </a:lnTo>
                <a:lnTo>
                  <a:pt x="2979" y="3864"/>
                </a:lnTo>
                <a:lnTo>
                  <a:pt x="2979" y="3862"/>
                </a:lnTo>
                <a:close/>
                <a:moveTo>
                  <a:pt x="2950" y="3795"/>
                </a:moveTo>
                <a:lnTo>
                  <a:pt x="2948" y="3797"/>
                </a:lnTo>
                <a:lnTo>
                  <a:pt x="2946" y="3797"/>
                </a:lnTo>
                <a:lnTo>
                  <a:pt x="2944" y="3799"/>
                </a:lnTo>
                <a:lnTo>
                  <a:pt x="2944" y="3797"/>
                </a:lnTo>
                <a:lnTo>
                  <a:pt x="2946" y="3795"/>
                </a:lnTo>
                <a:lnTo>
                  <a:pt x="2948" y="3795"/>
                </a:lnTo>
                <a:lnTo>
                  <a:pt x="2950" y="3795"/>
                </a:lnTo>
                <a:lnTo>
                  <a:pt x="2950" y="3793"/>
                </a:lnTo>
                <a:lnTo>
                  <a:pt x="2952" y="3793"/>
                </a:lnTo>
                <a:lnTo>
                  <a:pt x="2950" y="3795"/>
                </a:lnTo>
                <a:close/>
                <a:moveTo>
                  <a:pt x="2984" y="3788"/>
                </a:moveTo>
                <a:lnTo>
                  <a:pt x="2986" y="3789"/>
                </a:lnTo>
                <a:lnTo>
                  <a:pt x="2986" y="3791"/>
                </a:lnTo>
                <a:lnTo>
                  <a:pt x="2986" y="3795"/>
                </a:lnTo>
                <a:lnTo>
                  <a:pt x="2986" y="3797"/>
                </a:lnTo>
                <a:lnTo>
                  <a:pt x="2986" y="3799"/>
                </a:lnTo>
                <a:lnTo>
                  <a:pt x="2986" y="3801"/>
                </a:lnTo>
                <a:lnTo>
                  <a:pt x="2986" y="3803"/>
                </a:lnTo>
                <a:lnTo>
                  <a:pt x="2988" y="3805"/>
                </a:lnTo>
                <a:lnTo>
                  <a:pt x="2988" y="3807"/>
                </a:lnTo>
                <a:lnTo>
                  <a:pt x="2988" y="3809"/>
                </a:lnTo>
                <a:lnTo>
                  <a:pt x="2988" y="3811"/>
                </a:lnTo>
                <a:lnTo>
                  <a:pt x="2988" y="3813"/>
                </a:lnTo>
                <a:lnTo>
                  <a:pt x="2988" y="3814"/>
                </a:lnTo>
                <a:lnTo>
                  <a:pt x="2990" y="3816"/>
                </a:lnTo>
                <a:lnTo>
                  <a:pt x="2990" y="3818"/>
                </a:lnTo>
                <a:lnTo>
                  <a:pt x="2990" y="3820"/>
                </a:lnTo>
                <a:lnTo>
                  <a:pt x="2990" y="3822"/>
                </a:lnTo>
                <a:lnTo>
                  <a:pt x="2990" y="3824"/>
                </a:lnTo>
                <a:lnTo>
                  <a:pt x="2990" y="3826"/>
                </a:lnTo>
                <a:lnTo>
                  <a:pt x="2990" y="3828"/>
                </a:lnTo>
                <a:lnTo>
                  <a:pt x="2990" y="3830"/>
                </a:lnTo>
                <a:lnTo>
                  <a:pt x="2990" y="3832"/>
                </a:lnTo>
                <a:lnTo>
                  <a:pt x="2990" y="3834"/>
                </a:lnTo>
                <a:lnTo>
                  <a:pt x="2992" y="3836"/>
                </a:lnTo>
                <a:lnTo>
                  <a:pt x="2992" y="3839"/>
                </a:lnTo>
                <a:lnTo>
                  <a:pt x="2992" y="3841"/>
                </a:lnTo>
                <a:lnTo>
                  <a:pt x="2992" y="3843"/>
                </a:lnTo>
                <a:lnTo>
                  <a:pt x="2992" y="3845"/>
                </a:lnTo>
                <a:lnTo>
                  <a:pt x="2992" y="3847"/>
                </a:lnTo>
                <a:lnTo>
                  <a:pt x="2992" y="3849"/>
                </a:lnTo>
                <a:lnTo>
                  <a:pt x="2992" y="3851"/>
                </a:lnTo>
                <a:lnTo>
                  <a:pt x="2994" y="3853"/>
                </a:lnTo>
                <a:lnTo>
                  <a:pt x="2994" y="3855"/>
                </a:lnTo>
                <a:lnTo>
                  <a:pt x="2994" y="3857"/>
                </a:lnTo>
                <a:lnTo>
                  <a:pt x="2994" y="3859"/>
                </a:lnTo>
                <a:lnTo>
                  <a:pt x="2996" y="3860"/>
                </a:lnTo>
                <a:lnTo>
                  <a:pt x="2994" y="3860"/>
                </a:lnTo>
                <a:lnTo>
                  <a:pt x="2992" y="3860"/>
                </a:lnTo>
                <a:lnTo>
                  <a:pt x="2992" y="3859"/>
                </a:lnTo>
                <a:lnTo>
                  <a:pt x="2990" y="3857"/>
                </a:lnTo>
                <a:lnTo>
                  <a:pt x="2992" y="3857"/>
                </a:lnTo>
                <a:lnTo>
                  <a:pt x="2992" y="3855"/>
                </a:lnTo>
                <a:lnTo>
                  <a:pt x="2992" y="3853"/>
                </a:lnTo>
                <a:lnTo>
                  <a:pt x="2992" y="3851"/>
                </a:lnTo>
                <a:lnTo>
                  <a:pt x="2990" y="3851"/>
                </a:lnTo>
                <a:lnTo>
                  <a:pt x="2990" y="3849"/>
                </a:lnTo>
                <a:lnTo>
                  <a:pt x="2990" y="3847"/>
                </a:lnTo>
                <a:lnTo>
                  <a:pt x="2990" y="3845"/>
                </a:lnTo>
                <a:lnTo>
                  <a:pt x="2990" y="3843"/>
                </a:lnTo>
                <a:lnTo>
                  <a:pt x="2990" y="3841"/>
                </a:lnTo>
                <a:lnTo>
                  <a:pt x="2988" y="3841"/>
                </a:lnTo>
                <a:lnTo>
                  <a:pt x="2990" y="3839"/>
                </a:lnTo>
                <a:lnTo>
                  <a:pt x="2988" y="3839"/>
                </a:lnTo>
                <a:lnTo>
                  <a:pt x="2988" y="3837"/>
                </a:lnTo>
                <a:lnTo>
                  <a:pt x="2988" y="3834"/>
                </a:lnTo>
                <a:lnTo>
                  <a:pt x="2988" y="3832"/>
                </a:lnTo>
                <a:lnTo>
                  <a:pt x="2988" y="3830"/>
                </a:lnTo>
                <a:lnTo>
                  <a:pt x="2988" y="3828"/>
                </a:lnTo>
                <a:lnTo>
                  <a:pt x="2990" y="3828"/>
                </a:lnTo>
                <a:lnTo>
                  <a:pt x="2990" y="3826"/>
                </a:lnTo>
                <a:lnTo>
                  <a:pt x="2990" y="3824"/>
                </a:lnTo>
                <a:lnTo>
                  <a:pt x="2988" y="3822"/>
                </a:lnTo>
                <a:lnTo>
                  <a:pt x="2988" y="3820"/>
                </a:lnTo>
                <a:lnTo>
                  <a:pt x="2988" y="3818"/>
                </a:lnTo>
                <a:lnTo>
                  <a:pt x="2986" y="3818"/>
                </a:lnTo>
                <a:lnTo>
                  <a:pt x="2988" y="3816"/>
                </a:lnTo>
                <a:lnTo>
                  <a:pt x="2986" y="3814"/>
                </a:lnTo>
                <a:lnTo>
                  <a:pt x="2986" y="3813"/>
                </a:lnTo>
                <a:lnTo>
                  <a:pt x="2986" y="3811"/>
                </a:lnTo>
                <a:lnTo>
                  <a:pt x="2986" y="3809"/>
                </a:lnTo>
                <a:lnTo>
                  <a:pt x="2986" y="3807"/>
                </a:lnTo>
                <a:lnTo>
                  <a:pt x="2984" y="3807"/>
                </a:lnTo>
                <a:lnTo>
                  <a:pt x="2984" y="3805"/>
                </a:lnTo>
                <a:lnTo>
                  <a:pt x="2986" y="3805"/>
                </a:lnTo>
                <a:lnTo>
                  <a:pt x="2986" y="3803"/>
                </a:lnTo>
                <a:lnTo>
                  <a:pt x="2984" y="3803"/>
                </a:lnTo>
                <a:lnTo>
                  <a:pt x="2984" y="3801"/>
                </a:lnTo>
                <a:lnTo>
                  <a:pt x="2984" y="3799"/>
                </a:lnTo>
                <a:lnTo>
                  <a:pt x="2982" y="3799"/>
                </a:lnTo>
                <a:lnTo>
                  <a:pt x="2984" y="3797"/>
                </a:lnTo>
                <a:lnTo>
                  <a:pt x="2984" y="3795"/>
                </a:lnTo>
                <a:lnTo>
                  <a:pt x="2984" y="3793"/>
                </a:lnTo>
                <a:lnTo>
                  <a:pt x="2982" y="3793"/>
                </a:lnTo>
                <a:lnTo>
                  <a:pt x="2982" y="3791"/>
                </a:lnTo>
                <a:lnTo>
                  <a:pt x="2982" y="3789"/>
                </a:lnTo>
                <a:lnTo>
                  <a:pt x="2984" y="3789"/>
                </a:lnTo>
                <a:lnTo>
                  <a:pt x="2984" y="3788"/>
                </a:lnTo>
                <a:close/>
                <a:moveTo>
                  <a:pt x="2948" y="3784"/>
                </a:moveTo>
                <a:lnTo>
                  <a:pt x="2948" y="3782"/>
                </a:lnTo>
                <a:lnTo>
                  <a:pt x="2950" y="3782"/>
                </a:lnTo>
                <a:lnTo>
                  <a:pt x="2948" y="3780"/>
                </a:lnTo>
                <a:lnTo>
                  <a:pt x="2950" y="3780"/>
                </a:lnTo>
                <a:lnTo>
                  <a:pt x="2950" y="3782"/>
                </a:lnTo>
                <a:lnTo>
                  <a:pt x="2948" y="3784"/>
                </a:lnTo>
                <a:close/>
                <a:moveTo>
                  <a:pt x="2984" y="3788"/>
                </a:moveTo>
                <a:lnTo>
                  <a:pt x="2982" y="3788"/>
                </a:lnTo>
                <a:lnTo>
                  <a:pt x="2982" y="3786"/>
                </a:lnTo>
                <a:lnTo>
                  <a:pt x="2981" y="3784"/>
                </a:lnTo>
                <a:lnTo>
                  <a:pt x="2981" y="3782"/>
                </a:lnTo>
                <a:lnTo>
                  <a:pt x="2982" y="3782"/>
                </a:lnTo>
                <a:lnTo>
                  <a:pt x="2981" y="3780"/>
                </a:lnTo>
                <a:lnTo>
                  <a:pt x="2982" y="3780"/>
                </a:lnTo>
                <a:lnTo>
                  <a:pt x="2982" y="3778"/>
                </a:lnTo>
                <a:lnTo>
                  <a:pt x="2982" y="3776"/>
                </a:lnTo>
                <a:lnTo>
                  <a:pt x="2982" y="3778"/>
                </a:lnTo>
                <a:lnTo>
                  <a:pt x="2984" y="3780"/>
                </a:lnTo>
                <a:lnTo>
                  <a:pt x="2984" y="3782"/>
                </a:lnTo>
                <a:lnTo>
                  <a:pt x="2984" y="3784"/>
                </a:lnTo>
                <a:lnTo>
                  <a:pt x="2984" y="3786"/>
                </a:lnTo>
                <a:lnTo>
                  <a:pt x="2984" y="3788"/>
                </a:lnTo>
                <a:close/>
                <a:moveTo>
                  <a:pt x="2982" y="3776"/>
                </a:moveTo>
                <a:lnTo>
                  <a:pt x="2981" y="3776"/>
                </a:lnTo>
                <a:lnTo>
                  <a:pt x="2981" y="3774"/>
                </a:lnTo>
                <a:lnTo>
                  <a:pt x="2981" y="3772"/>
                </a:lnTo>
                <a:lnTo>
                  <a:pt x="2982" y="3774"/>
                </a:lnTo>
                <a:lnTo>
                  <a:pt x="2982" y="3776"/>
                </a:lnTo>
                <a:close/>
                <a:moveTo>
                  <a:pt x="2940" y="3770"/>
                </a:moveTo>
                <a:lnTo>
                  <a:pt x="2938" y="3770"/>
                </a:lnTo>
                <a:lnTo>
                  <a:pt x="2940" y="3770"/>
                </a:lnTo>
                <a:lnTo>
                  <a:pt x="2942" y="3768"/>
                </a:lnTo>
                <a:lnTo>
                  <a:pt x="2942" y="3770"/>
                </a:lnTo>
                <a:lnTo>
                  <a:pt x="2940" y="3770"/>
                </a:lnTo>
                <a:close/>
                <a:moveTo>
                  <a:pt x="2975" y="3741"/>
                </a:moveTo>
                <a:lnTo>
                  <a:pt x="2975" y="3745"/>
                </a:lnTo>
                <a:lnTo>
                  <a:pt x="2975" y="3749"/>
                </a:lnTo>
                <a:lnTo>
                  <a:pt x="2977" y="3751"/>
                </a:lnTo>
                <a:lnTo>
                  <a:pt x="2977" y="3753"/>
                </a:lnTo>
                <a:lnTo>
                  <a:pt x="2977" y="3755"/>
                </a:lnTo>
                <a:lnTo>
                  <a:pt x="2979" y="3757"/>
                </a:lnTo>
                <a:lnTo>
                  <a:pt x="2979" y="3759"/>
                </a:lnTo>
                <a:lnTo>
                  <a:pt x="2979" y="3763"/>
                </a:lnTo>
                <a:lnTo>
                  <a:pt x="2981" y="3765"/>
                </a:lnTo>
                <a:lnTo>
                  <a:pt x="2981" y="3766"/>
                </a:lnTo>
                <a:lnTo>
                  <a:pt x="2981" y="3768"/>
                </a:lnTo>
                <a:lnTo>
                  <a:pt x="2981" y="3770"/>
                </a:lnTo>
                <a:lnTo>
                  <a:pt x="2981" y="3772"/>
                </a:lnTo>
                <a:lnTo>
                  <a:pt x="2981" y="3770"/>
                </a:lnTo>
                <a:lnTo>
                  <a:pt x="2979" y="3770"/>
                </a:lnTo>
                <a:lnTo>
                  <a:pt x="2979" y="3768"/>
                </a:lnTo>
                <a:lnTo>
                  <a:pt x="2977" y="3766"/>
                </a:lnTo>
                <a:lnTo>
                  <a:pt x="2979" y="3766"/>
                </a:lnTo>
                <a:lnTo>
                  <a:pt x="2979" y="3765"/>
                </a:lnTo>
                <a:lnTo>
                  <a:pt x="2979" y="3763"/>
                </a:lnTo>
                <a:lnTo>
                  <a:pt x="2977" y="3761"/>
                </a:lnTo>
                <a:lnTo>
                  <a:pt x="2979" y="3759"/>
                </a:lnTo>
                <a:lnTo>
                  <a:pt x="2977" y="3759"/>
                </a:lnTo>
                <a:lnTo>
                  <a:pt x="2977" y="3757"/>
                </a:lnTo>
                <a:lnTo>
                  <a:pt x="2977" y="3755"/>
                </a:lnTo>
                <a:lnTo>
                  <a:pt x="2975" y="3755"/>
                </a:lnTo>
                <a:lnTo>
                  <a:pt x="2977" y="3755"/>
                </a:lnTo>
                <a:lnTo>
                  <a:pt x="2975" y="3755"/>
                </a:lnTo>
                <a:lnTo>
                  <a:pt x="2975" y="3753"/>
                </a:lnTo>
                <a:lnTo>
                  <a:pt x="2975" y="3751"/>
                </a:lnTo>
                <a:lnTo>
                  <a:pt x="2975" y="3749"/>
                </a:lnTo>
                <a:lnTo>
                  <a:pt x="2975" y="3751"/>
                </a:lnTo>
                <a:lnTo>
                  <a:pt x="2973" y="3749"/>
                </a:lnTo>
                <a:lnTo>
                  <a:pt x="2973" y="3747"/>
                </a:lnTo>
                <a:lnTo>
                  <a:pt x="2975" y="3745"/>
                </a:lnTo>
                <a:lnTo>
                  <a:pt x="2973" y="3745"/>
                </a:lnTo>
                <a:lnTo>
                  <a:pt x="2971" y="3745"/>
                </a:lnTo>
                <a:lnTo>
                  <a:pt x="2971" y="3743"/>
                </a:lnTo>
                <a:lnTo>
                  <a:pt x="2973" y="3743"/>
                </a:lnTo>
                <a:lnTo>
                  <a:pt x="2975" y="3741"/>
                </a:lnTo>
                <a:close/>
                <a:moveTo>
                  <a:pt x="2904" y="3740"/>
                </a:moveTo>
                <a:lnTo>
                  <a:pt x="2906" y="3740"/>
                </a:lnTo>
                <a:lnTo>
                  <a:pt x="2906" y="3741"/>
                </a:lnTo>
                <a:lnTo>
                  <a:pt x="2904" y="3740"/>
                </a:lnTo>
                <a:close/>
                <a:moveTo>
                  <a:pt x="2965" y="3738"/>
                </a:moveTo>
                <a:lnTo>
                  <a:pt x="2963" y="3738"/>
                </a:lnTo>
                <a:lnTo>
                  <a:pt x="2963" y="3736"/>
                </a:lnTo>
                <a:lnTo>
                  <a:pt x="2965" y="3736"/>
                </a:lnTo>
                <a:lnTo>
                  <a:pt x="2965" y="3738"/>
                </a:lnTo>
                <a:close/>
                <a:moveTo>
                  <a:pt x="2921" y="3734"/>
                </a:moveTo>
                <a:lnTo>
                  <a:pt x="2919" y="3734"/>
                </a:lnTo>
                <a:lnTo>
                  <a:pt x="2921" y="3732"/>
                </a:lnTo>
                <a:lnTo>
                  <a:pt x="2921" y="3734"/>
                </a:lnTo>
                <a:close/>
                <a:moveTo>
                  <a:pt x="2973" y="3738"/>
                </a:moveTo>
                <a:lnTo>
                  <a:pt x="2973" y="3740"/>
                </a:lnTo>
                <a:lnTo>
                  <a:pt x="2971" y="3740"/>
                </a:lnTo>
                <a:lnTo>
                  <a:pt x="2969" y="3741"/>
                </a:lnTo>
                <a:lnTo>
                  <a:pt x="2967" y="3740"/>
                </a:lnTo>
                <a:lnTo>
                  <a:pt x="2967" y="3738"/>
                </a:lnTo>
                <a:lnTo>
                  <a:pt x="2967" y="3736"/>
                </a:lnTo>
                <a:lnTo>
                  <a:pt x="2969" y="3734"/>
                </a:lnTo>
                <a:lnTo>
                  <a:pt x="2969" y="3732"/>
                </a:lnTo>
                <a:lnTo>
                  <a:pt x="2971" y="3732"/>
                </a:lnTo>
                <a:lnTo>
                  <a:pt x="2971" y="3730"/>
                </a:lnTo>
                <a:lnTo>
                  <a:pt x="2971" y="3732"/>
                </a:lnTo>
                <a:lnTo>
                  <a:pt x="2973" y="3734"/>
                </a:lnTo>
                <a:lnTo>
                  <a:pt x="2973" y="3738"/>
                </a:lnTo>
                <a:close/>
                <a:moveTo>
                  <a:pt x="2910" y="3730"/>
                </a:moveTo>
                <a:lnTo>
                  <a:pt x="2911" y="3730"/>
                </a:lnTo>
                <a:lnTo>
                  <a:pt x="2913" y="3730"/>
                </a:lnTo>
                <a:lnTo>
                  <a:pt x="2911" y="3728"/>
                </a:lnTo>
                <a:lnTo>
                  <a:pt x="2913" y="3728"/>
                </a:lnTo>
                <a:lnTo>
                  <a:pt x="2913" y="3726"/>
                </a:lnTo>
                <a:lnTo>
                  <a:pt x="2913" y="3728"/>
                </a:lnTo>
                <a:lnTo>
                  <a:pt x="2913" y="3730"/>
                </a:lnTo>
                <a:lnTo>
                  <a:pt x="2911" y="3732"/>
                </a:lnTo>
                <a:lnTo>
                  <a:pt x="2910" y="3732"/>
                </a:lnTo>
                <a:lnTo>
                  <a:pt x="2910" y="3730"/>
                </a:lnTo>
                <a:close/>
                <a:moveTo>
                  <a:pt x="2969" y="3726"/>
                </a:moveTo>
                <a:lnTo>
                  <a:pt x="2971" y="3728"/>
                </a:lnTo>
                <a:lnTo>
                  <a:pt x="2969" y="3730"/>
                </a:lnTo>
                <a:lnTo>
                  <a:pt x="2967" y="3730"/>
                </a:lnTo>
                <a:lnTo>
                  <a:pt x="2967" y="3728"/>
                </a:lnTo>
                <a:lnTo>
                  <a:pt x="2967" y="3726"/>
                </a:lnTo>
                <a:lnTo>
                  <a:pt x="2969" y="3726"/>
                </a:lnTo>
                <a:close/>
                <a:moveTo>
                  <a:pt x="2913" y="3726"/>
                </a:moveTo>
                <a:lnTo>
                  <a:pt x="2911" y="3726"/>
                </a:lnTo>
                <a:lnTo>
                  <a:pt x="2911" y="3728"/>
                </a:lnTo>
                <a:lnTo>
                  <a:pt x="2910" y="3728"/>
                </a:lnTo>
                <a:lnTo>
                  <a:pt x="2910" y="3726"/>
                </a:lnTo>
                <a:lnTo>
                  <a:pt x="2911" y="3724"/>
                </a:lnTo>
                <a:lnTo>
                  <a:pt x="2913" y="3726"/>
                </a:lnTo>
                <a:close/>
                <a:moveTo>
                  <a:pt x="2917" y="3726"/>
                </a:moveTo>
                <a:lnTo>
                  <a:pt x="2915" y="3726"/>
                </a:lnTo>
                <a:lnTo>
                  <a:pt x="2915" y="3724"/>
                </a:lnTo>
                <a:lnTo>
                  <a:pt x="2915" y="3722"/>
                </a:lnTo>
                <a:lnTo>
                  <a:pt x="2917" y="3722"/>
                </a:lnTo>
                <a:lnTo>
                  <a:pt x="2917" y="3724"/>
                </a:lnTo>
                <a:lnTo>
                  <a:pt x="2917" y="3726"/>
                </a:lnTo>
                <a:close/>
                <a:moveTo>
                  <a:pt x="2906" y="3722"/>
                </a:moveTo>
                <a:lnTo>
                  <a:pt x="2908" y="3722"/>
                </a:lnTo>
                <a:lnTo>
                  <a:pt x="2908" y="3724"/>
                </a:lnTo>
                <a:lnTo>
                  <a:pt x="2906" y="3724"/>
                </a:lnTo>
                <a:lnTo>
                  <a:pt x="2904" y="3722"/>
                </a:lnTo>
                <a:lnTo>
                  <a:pt x="2906" y="3722"/>
                </a:lnTo>
                <a:close/>
                <a:moveTo>
                  <a:pt x="2917" y="3720"/>
                </a:moveTo>
                <a:lnTo>
                  <a:pt x="2917" y="3722"/>
                </a:lnTo>
                <a:lnTo>
                  <a:pt x="2915" y="3720"/>
                </a:lnTo>
                <a:lnTo>
                  <a:pt x="2917" y="3720"/>
                </a:lnTo>
                <a:lnTo>
                  <a:pt x="2917" y="3718"/>
                </a:lnTo>
                <a:lnTo>
                  <a:pt x="2917" y="3720"/>
                </a:lnTo>
                <a:close/>
                <a:moveTo>
                  <a:pt x="2911" y="3718"/>
                </a:moveTo>
                <a:lnTo>
                  <a:pt x="2911" y="3720"/>
                </a:lnTo>
                <a:lnTo>
                  <a:pt x="2910" y="3720"/>
                </a:lnTo>
                <a:lnTo>
                  <a:pt x="2910" y="3722"/>
                </a:lnTo>
                <a:lnTo>
                  <a:pt x="2908" y="3722"/>
                </a:lnTo>
                <a:lnTo>
                  <a:pt x="2910" y="3720"/>
                </a:lnTo>
                <a:lnTo>
                  <a:pt x="2908" y="3720"/>
                </a:lnTo>
                <a:lnTo>
                  <a:pt x="2910" y="3718"/>
                </a:lnTo>
                <a:lnTo>
                  <a:pt x="2910" y="3720"/>
                </a:lnTo>
                <a:lnTo>
                  <a:pt x="2911" y="3718"/>
                </a:lnTo>
                <a:close/>
                <a:moveTo>
                  <a:pt x="2965" y="3717"/>
                </a:moveTo>
                <a:lnTo>
                  <a:pt x="2967" y="3718"/>
                </a:lnTo>
                <a:lnTo>
                  <a:pt x="2967" y="3717"/>
                </a:lnTo>
                <a:lnTo>
                  <a:pt x="2967" y="3718"/>
                </a:lnTo>
                <a:lnTo>
                  <a:pt x="2969" y="3720"/>
                </a:lnTo>
                <a:lnTo>
                  <a:pt x="2967" y="3720"/>
                </a:lnTo>
                <a:lnTo>
                  <a:pt x="2967" y="3722"/>
                </a:lnTo>
                <a:lnTo>
                  <a:pt x="2967" y="3724"/>
                </a:lnTo>
                <a:lnTo>
                  <a:pt x="2965" y="3724"/>
                </a:lnTo>
                <a:lnTo>
                  <a:pt x="2965" y="3722"/>
                </a:lnTo>
                <a:lnTo>
                  <a:pt x="2965" y="3720"/>
                </a:lnTo>
                <a:lnTo>
                  <a:pt x="2965" y="3718"/>
                </a:lnTo>
                <a:lnTo>
                  <a:pt x="2965" y="3717"/>
                </a:lnTo>
                <a:close/>
                <a:moveTo>
                  <a:pt x="2963" y="3707"/>
                </a:moveTo>
                <a:lnTo>
                  <a:pt x="2965" y="3707"/>
                </a:lnTo>
                <a:lnTo>
                  <a:pt x="2965" y="3709"/>
                </a:lnTo>
                <a:lnTo>
                  <a:pt x="2965" y="3711"/>
                </a:lnTo>
                <a:lnTo>
                  <a:pt x="2967" y="3715"/>
                </a:lnTo>
                <a:lnTo>
                  <a:pt x="2965" y="3715"/>
                </a:lnTo>
                <a:lnTo>
                  <a:pt x="2963" y="3715"/>
                </a:lnTo>
                <a:lnTo>
                  <a:pt x="2963" y="3717"/>
                </a:lnTo>
                <a:lnTo>
                  <a:pt x="2961" y="3715"/>
                </a:lnTo>
                <a:lnTo>
                  <a:pt x="2963" y="3715"/>
                </a:lnTo>
                <a:lnTo>
                  <a:pt x="2963" y="3713"/>
                </a:lnTo>
                <a:lnTo>
                  <a:pt x="2961" y="3713"/>
                </a:lnTo>
                <a:lnTo>
                  <a:pt x="2961" y="3711"/>
                </a:lnTo>
                <a:lnTo>
                  <a:pt x="2963" y="3711"/>
                </a:lnTo>
                <a:lnTo>
                  <a:pt x="2963" y="3709"/>
                </a:lnTo>
                <a:lnTo>
                  <a:pt x="2961" y="3709"/>
                </a:lnTo>
                <a:lnTo>
                  <a:pt x="2961" y="3707"/>
                </a:lnTo>
                <a:lnTo>
                  <a:pt x="2963" y="3707"/>
                </a:lnTo>
                <a:close/>
                <a:moveTo>
                  <a:pt x="2961" y="3703"/>
                </a:moveTo>
                <a:lnTo>
                  <a:pt x="2961" y="3705"/>
                </a:lnTo>
                <a:lnTo>
                  <a:pt x="2959" y="3707"/>
                </a:lnTo>
                <a:lnTo>
                  <a:pt x="2959" y="3705"/>
                </a:lnTo>
                <a:lnTo>
                  <a:pt x="2959" y="3703"/>
                </a:lnTo>
                <a:lnTo>
                  <a:pt x="2961" y="3703"/>
                </a:lnTo>
                <a:close/>
                <a:moveTo>
                  <a:pt x="2910" y="3703"/>
                </a:moveTo>
                <a:lnTo>
                  <a:pt x="2911" y="3703"/>
                </a:lnTo>
                <a:lnTo>
                  <a:pt x="2913" y="3703"/>
                </a:lnTo>
                <a:lnTo>
                  <a:pt x="2913" y="3705"/>
                </a:lnTo>
                <a:lnTo>
                  <a:pt x="2913" y="3707"/>
                </a:lnTo>
                <a:lnTo>
                  <a:pt x="2911" y="3707"/>
                </a:lnTo>
                <a:lnTo>
                  <a:pt x="2911" y="3705"/>
                </a:lnTo>
                <a:lnTo>
                  <a:pt x="2910" y="3705"/>
                </a:lnTo>
                <a:lnTo>
                  <a:pt x="2911" y="3705"/>
                </a:lnTo>
                <a:lnTo>
                  <a:pt x="2910" y="3703"/>
                </a:lnTo>
                <a:close/>
                <a:moveTo>
                  <a:pt x="2927" y="3688"/>
                </a:moveTo>
                <a:lnTo>
                  <a:pt x="2925" y="3690"/>
                </a:lnTo>
                <a:lnTo>
                  <a:pt x="2925" y="3688"/>
                </a:lnTo>
                <a:lnTo>
                  <a:pt x="2927" y="3688"/>
                </a:lnTo>
                <a:close/>
                <a:moveTo>
                  <a:pt x="2936" y="3690"/>
                </a:moveTo>
                <a:lnTo>
                  <a:pt x="2934" y="3690"/>
                </a:lnTo>
                <a:lnTo>
                  <a:pt x="2934" y="3688"/>
                </a:lnTo>
                <a:lnTo>
                  <a:pt x="2936" y="3688"/>
                </a:lnTo>
                <a:lnTo>
                  <a:pt x="2936" y="3690"/>
                </a:lnTo>
                <a:close/>
                <a:moveTo>
                  <a:pt x="2940" y="3688"/>
                </a:moveTo>
                <a:lnTo>
                  <a:pt x="2938" y="3688"/>
                </a:lnTo>
                <a:lnTo>
                  <a:pt x="2936" y="3688"/>
                </a:lnTo>
                <a:lnTo>
                  <a:pt x="2938" y="3688"/>
                </a:lnTo>
                <a:lnTo>
                  <a:pt x="2940" y="3688"/>
                </a:lnTo>
                <a:close/>
                <a:moveTo>
                  <a:pt x="2948" y="3680"/>
                </a:moveTo>
                <a:lnTo>
                  <a:pt x="2948" y="3682"/>
                </a:lnTo>
                <a:lnTo>
                  <a:pt x="2946" y="3682"/>
                </a:lnTo>
                <a:lnTo>
                  <a:pt x="2946" y="3680"/>
                </a:lnTo>
                <a:lnTo>
                  <a:pt x="2946" y="3678"/>
                </a:lnTo>
                <a:lnTo>
                  <a:pt x="2944" y="3678"/>
                </a:lnTo>
                <a:lnTo>
                  <a:pt x="2944" y="3676"/>
                </a:lnTo>
                <a:lnTo>
                  <a:pt x="2944" y="3674"/>
                </a:lnTo>
                <a:lnTo>
                  <a:pt x="2944" y="3672"/>
                </a:lnTo>
                <a:lnTo>
                  <a:pt x="2946" y="3672"/>
                </a:lnTo>
                <a:lnTo>
                  <a:pt x="2946" y="3674"/>
                </a:lnTo>
                <a:lnTo>
                  <a:pt x="2946" y="3676"/>
                </a:lnTo>
                <a:lnTo>
                  <a:pt x="2946" y="3678"/>
                </a:lnTo>
                <a:lnTo>
                  <a:pt x="2948" y="3678"/>
                </a:lnTo>
                <a:lnTo>
                  <a:pt x="2948" y="3680"/>
                </a:lnTo>
                <a:close/>
                <a:moveTo>
                  <a:pt x="2948" y="3657"/>
                </a:moveTo>
                <a:lnTo>
                  <a:pt x="2948" y="3659"/>
                </a:lnTo>
                <a:lnTo>
                  <a:pt x="2950" y="3659"/>
                </a:lnTo>
                <a:lnTo>
                  <a:pt x="2950" y="3661"/>
                </a:lnTo>
                <a:lnTo>
                  <a:pt x="2950" y="3663"/>
                </a:lnTo>
                <a:lnTo>
                  <a:pt x="2950" y="3665"/>
                </a:lnTo>
                <a:lnTo>
                  <a:pt x="2952" y="3667"/>
                </a:lnTo>
                <a:lnTo>
                  <a:pt x="2952" y="3669"/>
                </a:lnTo>
                <a:lnTo>
                  <a:pt x="2952" y="3670"/>
                </a:lnTo>
                <a:lnTo>
                  <a:pt x="2952" y="3672"/>
                </a:lnTo>
                <a:lnTo>
                  <a:pt x="2954" y="3672"/>
                </a:lnTo>
                <a:lnTo>
                  <a:pt x="2954" y="3674"/>
                </a:lnTo>
                <a:lnTo>
                  <a:pt x="2954" y="3676"/>
                </a:lnTo>
                <a:lnTo>
                  <a:pt x="2956" y="3678"/>
                </a:lnTo>
                <a:lnTo>
                  <a:pt x="2956" y="3680"/>
                </a:lnTo>
                <a:lnTo>
                  <a:pt x="2956" y="3682"/>
                </a:lnTo>
                <a:lnTo>
                  <a:pt x="2958" y="3684"/>
                </a:lnTo>
                <a:lnTo>
                  <a:pt x="2958" y="3686"/>
                </a:lnTo>
                <a:lnTo>
                  <a:pt x="2956" y="3686"/>
                </a:lnTo>
                <a:lnTo>
                  <a:pt x="2958" y="3688"/>
                </a:lnTo>
                <a:lnTo>
                  <a:pt x="2959" y="3688"/>
                </a:lnTo>
                <a:lnTo>
                  <a:pt x="2959" y="3690"/>
                </a:lnTo>
                <a:lnTo>
                  <a:pt x="2959" y="3692"/>
                </a:lnTo>
                <a:lnTo>
                  <a:pt x="2959" y="3693"/>
                </a:lnTo>
                <a:lnTo>
                  <a:pt x="2961" y="3693"/>
                </a:lnTo>
                <a:lnTo>
                  <a:pt x="2961" y="3695"/>
                </a:lnTo>
                <a:lnTo>
                  <a:pt x="2961" y="3697"/>
                </a:lnTo>
                <a:lnTo>
                  <a:pt x="2961" y="3699"/>
                </a:lnTo>
                <a:lnTo>
                  <a:pt x="2963" y="3701"/>
                </a:lnTo>
                <a:lnTo>
                  <a:pt x="2963" y="3703"/>
                </a:lnTo>
                <a:lnTo>
                  <a:pt x="2963" y="3705"/>
                </a:lnTo>
                <a:lnTo>
                  <a:pt x="2963" y="3707"/>
                </a:lnTo>
                <a:lnTo>
                  <a:pt x="2963" y="3705"/>
                </a:lnTo>
                <a:lnTo>
                  <a:pt x="2961" y="3705"/>
                </a:lnTo>
                <a:lnTo>
                  <a:pt x="2961" y="3703"/>
                </a:lnTo>
                <a:lnTo>
                  <a:pt x="2959" y="3701"/>
                </a:lnTo>
                <a:lnTo>
                  <a:pt x="2959" y="3703"/>
                </a:lnTo>
                <a:lnTo>
                  <a:pt x="2958" y="3701"/>
                </a:lnTo>
                <a:lnTo>
                  <a:pt x="2958" y="3699"/>
                </a:lnTo>
                <a:lnTo>
                  <a:pt x="2958" y="3697"/>
                </a:lnTo>
                <a:lnTo>
                  <a:pt x="2956" y="3697"/>
                </a:lnTo>
                <a:lnTo>
                  <a:pt x="2956" y="3695"/>
                </a:lnTo>
                <a:lnTo>
                  <a:pt x="2956" y="3697"/>
                </a:lnTo>
                <a:lnTo>
                  <a:pt x="2954" y="3697"/>
                </a:lnTo>
                <a:lnTo>
                  <a:pt x="2954" y="3699"/>
                </a:lnTo>
                <a:lnTo>
                  <a:pt x="2954" y="3701"/>
                </a:lnTo>
                <a:lnTo>
                  <a:pt x="2954" y="3699"/>
                </a:lnTo>
                <a:lnTo>
                  <a:pt x="2952" y="3699"/>
                </a:lnTo>
                <a:lnTo>
                  <a:pt x="2952" y="3697"/>
                </a:lnTo>
                <a:lnTo>
                  <a:pt x="2950" y="3695"/>
                </a:lnTo>
                <a:lnTo>
                  <a:pt x="2950" y="3693"/>
                </a:lnTo>
                <a:lnTo>
                  <a:pt x="2948" y="3693"/>
                </a:lnTo>
                <a:lnTo>
                  <a:pt x="2948" y="3692"/>
                </a:lnTo>
                <a:lnTo>
                  <a:pt x="2946" y="3690"/>
                </a:lnTo>
                <a:lnTo>
                  <a:pt x="2944" y="3688"/>
                </a:lnTo>
                <a:lnTo>
                  <a:pt x="2944" y="3690"/>
                </a:lnTo>
                <a:lnTo>
                  <a:pt x="2942" y="3688"/>
                </a:lnTo>
                <a:lnTo>
                  <a:pt x="2942" y="3690"/>
                </a:lnTo>
                <a:lnTo>
                  <a:pt x="2940" y="3688"/>
                </a:lnTo>
                <a:lnTo>
                  <a:pt x="2942" y="3688"/>
                </a:lnTo>
                <a:lnTo>
                  <a:pt x="2944" y="3688"/>
                </a:lnTo>
                <a:lnTo>
                  <a:pt x="2946" y="3688"/>
                </a:lnTo>
                <a:lnTo>
                  <a:pt x="2948" y="3688"/>
                </a:lnTo>
                <a:lnTo>
                  <a:pt x="2950" y="3688"/>
                </a:lnTo>
                <a:lnTo>
                  <a:pt x="2952" y="3686"/>
                </a:lnTo>
                <a:lnTo>
                  <a:pt x="2950" y="3686"/>
                </a:lnTo>
                <a:lnTo>
                  <a:pt x="2948" y="3686"/>
                </a:lnTo>
                <a:lnTo>
                  <a:pt x="2946" y="3686"/>
                </a:lnTo>
                <a:lnTo>
                  <a:pt x="2946" y="3684"/>
                </a:lnTo>
                <a:lnTo>
                  <a:pt x="2948" y="3684"/>
                </a:lnTo>
                <a:lnTo>
                  <a:pt x="2950" y="3684"/>
                </a:lnTo>
                <a:lnTo>
                  <a:pt x="2950" y="3682"/>
                </a:lnTo>
                <a:lnTo>
                  <a:pt x="2952" y="3682"/>
                </a:lnTo>
                <a:lnTo>
                  <a:pt x="2950" y="3680"/>
                </a:lnTo>
                <a:lnTo>
                  <a:pt x="2950" y="3678"/>
                </a:lnTo>
                <a:lnTo>
                  <a:pt x="2948" y="3678"/>
                </a:lnTo>
                <a:lnTo>
                  <a:pt x="2948" y="3676"/>
                </a:lnTo>
                <a:lnTo>
                  <a:pt x="2948" y="3674"/>
                </a:lnTo>
                <a:lnTo>
                  <a:pt x="2946" y="3672"/>
                </a:lnTo>
                <a:lnTo>
                  <a:pt x="2946" y="3670"/>
                </a:lnTo>
                <a:lnTo>
                  <a:pt x="2944" y="3670"/>
                </a:lnTo>
                <a:lnTo>
                  <a:pt x="2944" y="3669"/>
                </a:lnTo>
                <a:lnTo>
                  <a:pt x="2942" y="3669"/>
                </a:lnTo>
                <a:lnTo>
                  <a:pt x="2944" y="3669"/>
                </a:lnTo>
                <a:lnTo>
                  <a:pt x="2944" y="3667"/>
                </a:lnTo>
                <a:lnTo>
                  <a:pt x="2942" y="3665"/>
                </a:lnTo>
                <a:lnTo>
                  <a:pt x="2942" y="3667"/>
                </a:lnTo>
                <a:lnTo>
                  <a:pt x="2940" y="3667"/>
                </a:lnTo>
                <a:lnTo>
                  <a:pt x="2940" y="3665"/>
                </a:lnTo>
                <a:lnTo>
                  <a:pt x="2938" y="3665"/>
                </a:lnTo>
                <a:lnTo>
                  <a:pt x="2940" y="3665"/>
                </a:lnTo>
                <a:lnTo>
                  <a:pt x="2940" y="3663"/>
                </a:lnTo>
                <a:lnTo>
                  <a:pt x="2938" y="3661"/>
                </a:lnTo>
                <a:lnTo>
                  <a:pt x="2940" y="3661"/>
                </a:lnTo>
                <a:lnTo>
                  <a:pt x="2938" y="3661"/>
                </a:lnTo>
                <a:lnTo>
                  <a:pt x="2938" y="3659"/>
                </a:lnTo>
                <a:lnTo>
                  <a:pt x="2938" y="3657"/>
                </a:lnTo>
                <a:lnTo>
                  <a:pt x="2940" y="3657"/>
                </a:lnTo>
                <a:lnTo>
                  <a:pt x="2938" y="3657"/>
                </a:lnTo>
                <a:lnTo>
                  <a:pt x="2938" y="3655"/>
                </a:lnTo>
                <a:lnTo>
                  <a:pt x="2938" y="3657"/>
                </a:lnTo>
                <a:lnTo>
                  <a:pt x="2936" y="3657"/>
                </a:lnTo>
                <a:lnTo>
                  <a:pt x="2936" y="3655"/>
                </a:lnTo>
                <a:lnTo>
                  <a:pt x="2934" y="3653"/>
                </a:lnTo>
                <a:lnTo>
                  <a:pt x="2936" y="3653"/>
                </a:lnTo>
                <a:lnTo>
                  <a:pt x="2938" y="3651"/>
                </a:lnTo>
                <a:lnTo>
                  <a:pt x="2936" y="3649"/>
                </a:lnTo>
                <a:lnTo>
                  <a:pt x="2938" y="3649"/>
                </a:lnTo>
                <a:lnTo>
                  <a:pt x="2938" y="3647"/>
                </a:lnTo>
                <a:lnTo>
                  <a:pt x="2940" y="3647"/>
                </a:lnTo>
                <a:lnTo>
                  <a:pt x="2940" y="3649"/>
                </a:lnTo>
                <a:lnTo>
                  <a:pt x="2940" y="3651"/>
                </a:lnTo>
                <a:lnTo>
                  <a:pt x="2942" y="3651"/>
                </a:lnTo>
                <a:lnTo>
                  <a:pt x="2942" y="3653"/>
                </a:lnTo>
                <a:lnTo>
                  <a:pt x="2944" y="3655"/>
                </a:lnTo>
                <a:lnTo>
                  <a:pt x="2942" y="3655"/>
                </a:lnTo>
                <a:lnTo>
                  <a:pt x="2942" y="3657"/>
                </a:lnTo>
                <a:lnTo>
                  <a:pt x="2944" y="3657"/>
                </a:lnTo>
                <a:lnTo>
                  <a:pt x="2944" y="3659"/>
                </a:lnTo>
                <a:lnTo>
                  <a:pt x="2944" y="3661"/>
                </a:lnTo>
                <a:lnTo>
                  <a:pt x="2946" y="3661"/>
                </a:lnTo>
                <a:lnTo>
                  <a:pt x="2946" y="3663"/>
                </a:lnTo>
                <a:lnTo>
                  <a:pt x="2946" y="3665"/>
                </a:lnTo>
                <a:lnTo>
                  <a:pt x="2948" y="3667"/>
                </a:lnTo>
                <a:lnTo>
                  <a:pt x="2948" y="3669"/>
                </a:lnTo>
                <a:lnTo>
                  <a:pt x="2950" y="3670"/>
                </a:lnTo>
                <a:lnTo>
                  <a:pt x="2950" y="3669"/>
                </a:lnTo>
                <a:lnTo>
                  <a:pt x="2950" y="3667"/>
                </a:lnTo>
                <a:lnTo>
                  <a:pt x="2950" y="3665"/>
                </a:lnTo>
                <a:lnTo>
                  <a:pt x="2950" y="3663"/>
                </a:lnTo>
                <a:lnTo>
                  <a:pt x="2948" y="3663"/>
                </a:lnTo>
                <a:lnTo>
                  <a:pt x="2948" y="3661"/>
                </a:lnTo>
                <a:lnTo>
                  <a:pt x="2946" y="3661"/>
                </a:lnTo>
                <a:lnTo>
                  <a:pt x="2946" y="3659"/>
                </a:lnTo>
                <a:lnTo>
                  <a:pt x="2946" y="3657"/>
                </a:lnTo>
                <a:lnTo>
                  <a:pt x="2948" y="3657"/>
                </a:lnTo>
                <a:close/>
                <a:moveTo>
                  <a:pt x="2934" y="3647"/>
                </a:moveTo>
                <a:lnTo>
                  <a:pt x="2933" y="3647"/>
                </a:lnTo>
                <a:lnTo>
                  <a:pt x="2933" y="3645"/>
                </a:lnTo>
                <a:lnTo>
                  <a:pt x="2934" y="3645"/>
                </a:lnTo>
                <a:lnTo>
                  <a:pt x="2934" y="3647"/>
                </a:lnTo>
                <a:close/>
                <a:moveTo>
                  <a:pt x="2938" y="3647"/>
                </a:moveTo>
                <a:lnTo>
                  <a:pt x="2936" y="3647"/>
                </a:lnTo>
                <a:lnTo>
                  <a:pt x="2936" y="3645"/>
                </a:lnTo>
                <a:lnTo>
                  <a:pt x="2936" y="3644"/>
                </a:lnTo>
                <a:lnTo>
                  <a:pt x="2936" y="3642"/>
                </a:lnTo>
                <a:lnTo>
                  <a:pt x="2936" y="3640"/>
                </a:lnTo>
                <a:lnTo>
                  <a:pt x="2938" y="3640"/>
                </a:lnTo>
                <a:lnTo>
                  <a:pt x="2938" y="3642"/>
                </a:lnTo>
                <a:lnTo>
                  <a:pt x="2938" y="3644"/>
                </a:lnTo>
                <a:lnTo>
                  <a:pt x="2940" y="3644"/>
                </a:lnTo>
                <a:lnTo>
                  <a:pt x="2938" y="3644"/>
                </a:lnTo>
                <a:lnTo>
                  <a:pt x="2940" y="3645"/>
                </a:lnTo>
                <a:lnTo>
                  <a:pt x="2940" y="3647"/>
                </a:lnTo>
                <a:lnTo>
                  <a:pt x="2938" y="3647"/>
                </a:lnTo>
                <a:close/>
                <a:moveTo>
                  <a:pt x="2931" y="3630"/>
                </a:moveTo>
                <a:lnTo>
                  <a:pt x="2933" y="3630"/>
                </a:lnTo>
                <a:lnTo>
                  <a:pt x="2934" y="3630"/>
                </a:lnTo>
                <a:lnTo>
                  <a:pt x="2934" y="3632"/>
                </a:lnTo>
                <a:lnTo>
                  <a:pt x="2933" y="3632"/>
                </a:lnTo>
                <a:lnTo>
                  <a:pt x="2934" y="3632"/>
                </a:lnTo>
                <a:lnTo>
                  <a:pt x="2934" y="3634"/>
                </a:lnTo>
                <a:lnTo>
                  <a:pt x="2934" y="3636"/>
                </a:lnTo>
                <a:lnTo>
                  <a:pt x="2936" y="3636"/>
                </a:lnTo>
                <a:lnTo>
                  <a:pt x="2936" y="3638"/>
                </a:lnTo>
                <a:lnTo>
                  <a:pt x="2934" y="3638"/>
                </a:lnTo>
                <a:lnTo>
                  <a:pt x="2933" y="3636"/>
                </a:lnTo>
                <a:lnTo>
                  <a:pt x="2933" y="3634"/>
                </a:lnTo>
                <a:lnTo>
                  <a:pt x="2931" y="3634"/>
                </a:lnTo>
                <a:lnTo>
                  <a:pt x="2931" y="3636"/>
                </a:lnTo>
                <a:lnTo>
                  <a:pt x="2929" y="3636"/>
                </a:lnTo>
                <a:lnTo>
                  <a:pt x="2929" y="3634"/>
                </a:lnTo>
                <a:lnTo>
                  <a:pt x="2931" y="3634"/>
                </a:lnTo>
                <a:lnTo>
                  <a:pt x="2929" y="3634"/>
                </a:lnTo>
                <a:lnTo>
                  <a:pt x="2929" y="3632"/>
                </a:lnTo>
                <a:lnTo>
                  <a:pt x="2929" y="3630"/>
                </a:lnTo>
                <a:lnTo>
                  <a:pt x="2927" y="3630"/>
                </a:lnTo>
                <a:lnTo>
                  <a:pt x="2927" y="3628"/>
                </a:lnTo>
                <a:lnTo>
                  <a:pt x="2929" y="3628"/>
                </a:lnTo>
                <a:lnTo>
                  <a:pt x="2931" y="3628"/>
                </a:lnTo>
                <a:lnTo>
                  <a:pt x="2931" y="3630"/>
                </a:lnTo>
                <a:lnTo>
                  <a:pt x="2931" y="3632"/>
                </a:lnTo>
                <a:lnTo>
                  <a:pt x="2931" y="3630"/>
                </a:lnTo>
                <a:close/>
                <a:moveTo>
                  <a:pt x="2929" y="3628"/>
                </a:moveTo>
                <a:lnTo>
                  <a:pt x="2927" y="3628"/>
                </a:lnTo>
                <a:lnTo>
                  <a:pt x="2927" y="3626"/>
                </a:lnTo>
                <a:lnTo>
                  <a:pt x="2929" y="3626"/>
                </a:lnTo>
                <a:lnTo>
                  <a:pt x="2929" y="3628"/>
                </a:lnTo>
                <a:close/>
                <a:moveTo>
                  <a:pt x="2929" y="3624"/>
                </a:moveTo>
                <a:lnTo>
                  <a:pt x="2927" y="3624"/>
                </a:lnTo>
                <a:lnTo>
                  <a:pt x="2925" y="3622"/>
                </a:lnTo>
                <a:lnTo>
                  <a:pt x="2925" y="3621"/>
                </a:lnTo>
                <a:lnTo>
                  <a:pt x="2927" y="3621"/>
                </a:lnTo>
                <a:lnTo>
                  <a:pt x="2927" y="3622"/>
                </a:lnTo>
                <a:lnTo>
                  <a:pt x="2929" y="3622"/>
                </a:lnTo>
                <a:lnTo>
                  <a:pt x="2929" y="3624"/>
                </a:lnTo>
                <a:close/>
                <a:moveTo>
                  <a:pt x="2925" y="3609"/>
                </a:moveTo>
                <a:lnTo>
                  <a:pt x="2925" y="3611"/>
                </a:lnTo>
                <a:lnTo>
                  <a:pt x="2923" y="3609"/>
                </a:lnTo>
                <a:lnTo>
                  <a:pt x="2923" y="3607"/>
                </a:lnTo>
                <a:lnTo>
                  <a:pt x="2923" y="3605"/>
                </a:lnTo>
                <a:lnTo>
                  <a:pt x="2925" y="3605"/>
                </a:lnTo>
                <a:lnTo>
                  <a:pt x="2927" y="3605"/>
                </a:lnTo>
                <a:lnTo>
                  <a:pt x="2925" y="3605"/>
                </a:lnTo>
                <a:lnTo>
                  <a:pt x="2925" y="3607"/>
                </a:lnTo>
                <a:lnTo>
                  <a:pt x="2925" y="3609"/>
                </a:lnTo>
                <a:close/>
                <a:moveTo>
                  <a:pt x="2923" y="3605"/>
                </a:moveTo>
                <a:lnTo>
                  <a:pt x="2923" y="3607"/>
                </a:lnTo>
                <a:lnTo>
                  <a:pt x="2921" y="3607"/>
                </a:lnTo>
                <a:lnTo>
                  <a:pt x="2921" y="3605"/>
                </a:lnTo>
                <a:lnTo>
                  <a:pt x="2921" y="3603"/>
                </a:lnTo>
                <a:lnTo>
                  <a:pt x="2921" y="3601"/>
                </a:lnTo>
                <a:lnTo>
                  <a:pt x="2923" y="3601"/>
                </a:lnTo>
                <a:lnTo>
                  <a:pt x="2923" y="3603"/>
                </a:lnTo>
                <a:lnTo>
                  <a:pt x="2923" y="3605"/>
                </a:lnTo>
                <a:close/>
                <a:moveTo>
                  <a:pt x="2875" y="3584"/>
                </a:moveTo>
                <a:lnTo>
                  <a:pt x="2873" y="3584"/>
                </a:lnTo>
                <a:lnTo>
                  <a:pt x="2871" y="3582"/>
                </a:lnTo>
                <a:lnTo>
                  <a:pt x="2869" y="3582"/>
                </a:lnTo>
                <a:lnTo>
                  <a:pt x="2871" y="3582"/>
                </a:lnTo>
                <a:lnTo>
                  <a:pt x="2873" y="3582"/>
                </a:lnTo>
                <a:lnTo>
                  <a:pt x="2875" y="3584"/>
                </a:lnTo>
                <a:close/>
                <a:moveTo>
                  <a:pt x="2896" y="3586"/>
                </a:moveTo>
                <a:lnTo>
                  <a:pt x="2894" y="3586"/>
                </a:lnTo>
                <a:lnTo>
                  <a:pt x="2894" y="3584"/>
                </a:lnTo>
                <a:lnTo>
                  <a:pt x="2894" y="3582"/>
                </a:lnTo>
                <a:lnTo>
                  <a:pt x="2894" y="3580"/>
                </a:lnTo>
                <a:lnTo>
                  <a:pt x="2896" y="3580"/>
                </a:lnTo>
                <a:lnTo>
                  <a:pt x="2896" y="3582"/>
                </a:lnTo>
                <a:lnTo>
                  <a:pt x="2896" y="3584"/>
                </a:lnTo>
                <a:lnTo>
                  <a:pt x="2896" y="3586"/>
                </a:lnTo>
                <a:close/>
                <a:moveTo>
                  <a:pt x="2894" y="3578"/>
                </a:moveTo>
                <a:lnTo>
                  <a:pt x="2892" y="3578"/>
                </a:lnTo>
                <a:lnTo>
                  <a:pt x="2894" y="3576"/>
                </a:lnTo>
                <a:lnTo>
                  <a:pt x="2894" y="3578"/>
                </a:lnTo>
                <a:close/>
                <a:moveTo>
                  <a:pt x="2885" y="3573"/>
                </a:moveTo>
                <a:lnTo>
                  <a:pt x="2886" y="3573"/>
                </a:lnTo>
                <a:lnTo>
                  <a:pt x="2888" y="3574"/>
                </a:lnTo>
                <a:lnTo>
                  <a:pt x="2888" y="3576"/>
                </a:lnTo>
                <a:lnTo>
                  <a:pt x="2888" y="3578"/>
                </a:lnTo>
                <a:lnTo>
                  <a:pt x="2888" y="3580"/>
                </a:lnTo>
                <a:lnTo>
                  <a:pt x="2890" y="3580"/>
                </a:lnTo>
                <a:lnTo>
                  <a:pt x="2890" y="3582"/>
                </a:lnTo>
                <a:lnTo>
                  <a:pt x="2888" y="3582"/>
                </a:lnTo>
                <a:lnTo>
                  <a:pt x="2886" y="3580"/>
                </a:lnTo>
                <a:lnTo>
                  <a:pt x="2885" y="3580"/>
                </a:lnTo>
                <a:lnTo>
                  <a:pt x="2883" y="3578"/>
                </a:lnTo>
                <a:lnTo>
                  <a:pt x="2881" y="3576"/>
                </a:lnTo>
                <a:lnTo>
                  <a:pt x="2881" y="3578"/>
                </a:lnTo>
                <a:lnTo>
                  <a:pt x="2879" y="3576"/>
                </a:lnTo>
                <a:lnTo>
                  <a:pt x="2879" y="3574"/>
                </a:lnTo>
                <a:lnTo>
                  <a:pt x="2877" y="3574"/>
                </a:lnTo>
                <a:lnTo>
                  <a:pt x="2877" y="3573"/>
                </a:lnTo>
                <a:lnTo>
                  <a:pt x="2879" y="3573"/>
                </a:lnTo>
                <a:lnTo>
                  <a:pt x="2879" y="3574"/>
                </a:lnTo>
                <a:lnTo>
                  <a:pt x="2881" y="3574"/>
                </a:lnTo>
                <a:lnTo>
                  <a:pt x="2883" y="3576"/>
                </a:lnTo>
                <a:lnTo>
                  <a:pt x="2885" y="3576"/>
                </a:lnTo>
                <a:lnTo>
                  <a:pt x="2886" y="3576"/>
                </a:lnTo>
                <a:lnTo>
                  <a:pt x="2888" y="3576"/>
                </a:lnTo>
                <a:lnTo>
                  <a:pt x="2886" y="3574"/>
                </a:lnTo>
                <a:lnTo>
                  <a:pt x="2885" y="3574"/>
                </a:lnTo>
                <a:lnTo>
                  <a:pt x="2883" y="3573"/>
                </a:lnTo>
                <a:lnTo>
                  <a:pt x="2885" y="3573"/>
                </a:lnTo>
                <a:close/>
                <a:moveTo>
                  <a:pt x="2896" y="3574"/>
                </a:moveTo>
                <a:lnTo>
                  <a:pt x="2894" y="3574"/>
                </a:lnTo>
                <a:lnTo>
                  <a:pt x="2894" y="3573"/>
                </a:lnTo>
                <a:lnTo>
                  <a:pt x="2894" y="3571"/>
                </a:lnTo>
                <a:lnTo>
                  <a:pt x="2896" y="3573"/>
                </a:lnTo>
                <a:lnTo>
                  <a:pt x="2896" y="3574"/>
                </a:lnTo>
                <a:close/>
                <a:moveTo>
                  <a:pt x="2925" y="3573"/>
                </a:moveTo>
                <a:lnTo>
                  <a:pt x="2923" y="3573"/>
                </a:lnTo>
                <a:lnTo>
                  <a:pt x="2923" y="3571"/>
                </a:lnTo>
                <a:lnTo>
                  <a:pt x="2925" y="3571"/>
                </a:lnTo>
                <a:lnTo>
                  <a:pt x="2925" y="3573"/>
                </a:lnTo>
                <a:close/>
                <a:moveTo>
                  <a:pt x="2948" y="3657"/>
                </a:moveTo>
                <a:lnTo>
                  <a:pt x="2946" y="3655"/>
                </a:lnTo>
                <a:lnTo>
                  <a:pt x="2944" y="3653"/>
                </a:lnTo>
                <a:lnTo>
                  <a:pt x="2944" y="3651"/>
                </a:lnTo>
                <a:lnTo>
                  <a:pt x="2942" y="3651"/>
                </a:lnTo>
                <a:lnTo>
                  <a:pt x="2942" y="3649"/>
                </a:lnTo>
                <a:lnTo>
                  <a:pt x="2942" y="3647"/>
                </a:lnTo>
                <a:lnTo>
                  <a:pt x="2942" y="3645"/>
                </a:lnTo>
                <a:lnTo>
                  <a:pt x="2940" y="3644"/>
                </a:lnTo>
                <a:lnTo>
                  <a:pt x="2940" y="3642"/>
                </a:lnTo>
                <a:lnTo>
                  <a:pt x="2940" y="3640"/>
                </a:lnTo>
                <a:lnTo>
                  <a:pt x="2940" y="3638"/>
                </a:lnTo>
                <a:lnTo>
                  <a:pt x="2938" y="3638"/>
                </a:lnTo>
                <a:lnTo>
                  <a:pt x="2938" y="3636"/>
                </a:lnTo>
                <a:lnTo>
                  <a:pt x="2938" y="3634"/>
                </a:lnTo>
                <a:lnTo>
                  <a:pt x="2936" y="3634"/>
                </a:lnTo>
                <a:lnTo>
                  <a:pt x="2936" y="3632"/>
                </a:lnTo>
                <a:lnTo>
                  <a:pt x="2934" y="3632"/>
                </a:lnTo>
                <a:lnTo>
                  <a:pt x="2934" y="3630"/>
                </a:lnTo>
                <a:lnTo>
                  <a:pt x="2934" y="3628"/>
                </a:lnTo>
                <a:lnTo>
                  <a:pt x="2933" y="3628"/>
                </a:lnTo>
                <a:lnTo>
                  <a:pt x="2931" y="3630"/>
                </a:lnTo>
                <a:lnTo>
                  <a:pt x="2931" y="3628"/>
                </a:lnTo>
                <a:lnTo>
                  <a:pt x="2933" y="3628"/>
                </a:lnTo>
                <a:lnTo>
                  <a:pt x="2931" y="3628"/>
                </a:lnTo>
                <a:lnTo>
                  <a:pt x="2931" y="3626"/>
                </a:lnTo>
                <a:lnTo>
                  <a:pt x="2929" y="3626"/>
                </a:lnTo>
                <a:lnTo>
                  <a:pt x="2931" y="3624"/>
                </a:lnTo>
                <a:lnTo>
                  <a:pt x="2929" y="3622"/>
                </a:lnTo>
                <a:lnTo>
                  <a:pt x="2929" y="3621"/>
                </a:lnTo>
                <a:lnTo>
                  <a:pt x="2929" y="3619"/>
                </a:lnTo>
                <a:lnTo>
                  <a:pt x="2931" y="3619"/>
                </a:lnTo>
                <a:lnTo>
                  <a:pt x="2933" y="3619"/>
                </a:lnTo>
                <a:lnTo>
                  <a:pt x="2933" y="3617"/>
                </a:lnTo>
                <a:lnTo>
                  <a:pt x="2931" y="3617"/>
                </a:lnTo>
                <a:lnTo>
                  <a:pt x="2929" y="3615"/>
                </a:lnTo>
                <a:lnTo>
                  <a:pt x="2931" y="3613"/>
                </a:lnTo>
                <a:lnTo>
                  <a:pt x="2929" y="3613"/>
                </a:lnTo>
                <a:lnTo>
                  <a:pt x="2929" y="3611"/>
                </a:lnTo>
                <a:lnTo>
                  <a:pt x="2927" y="3611"/>
                </a:lnTo>
                <a:lnTo>
                  <a:pt x="2927" y="3609"/>
                </a:lnTo>
                <a:lnTo>
                  <a:pt x="2929" y="3609"/>
                </a:lnTo>
                <a:lnTo>
                  <a:pt x="2927" y="3607"/>
                </a:lnTo>
                <a:lnTo>
                  <a:pt x="2929" y="3605"/>
                </a:lnTo>
                <a:lnTo>
                  <a:pt x="2927" y="3605"/>
                </a:lnTo>
                <a:lnTo>
                  <a:pt x="2927" y="3603"/>
                </a:lnTo>
                <a:lnTo>
                  <a:pt x="2927" y="3601"/>
                </a:lnTo>
                <a:lnTo>
                  <a:pt x="2927" y="3599"/>
                </a:lnTo>
                <a:lnTo>
                  <a:pt x="2925" y="3599"/>
                </a:lnTo>
                <a:lnTo>
                  <a:pt x="2925" y="3597"/>
                </a:lnTo>
                <a:lnTo>
                  <a:pt x="2923" y="3597"/>
                </a:lnTo>
                <a:lnTo>
                  <a:pt x="2923" y="3596"/>
                </a:lnTo>
                <a:lnTo>
                  <a:pt x="2923" y="3594"/>
                </a:lnTo>
                <a:lnTo>
                  <a:pt x="2921" y="3592"/>
                </a:lnTo>
                <a:lnTo>
                  <a:pt x="2923" y="3590"/>
                </a:lnTo>
                <a:lnTo>
                  <a:pt x="2923" y="3588"/>
                </a:lnTo>
                <a:lnTo>
                  <a:pt x="2925" y="3588"/>
                </a:lnTo>
                <a:lnTo>
                  <a:pt x="2925" y="3586"/>
                </a:lnTo>
                <a:lnTo>
                  <a:pt x="2925" y="3584"/>
                </a:lnTo>
                <a:lnTo>
                  <a:pt x="2923" y="3584"/>
                </a:lnTo>
                <a:lnTo>
                  <a:pt x="2923" y="3582"/>
                </a:lnTo>
                <a:lnTo>
                  <a:pt x="2921" y="3582"/>
                </a:lnTo>
                <a:lnTo>
                  <a:pt x="2921" y="3580"/>
                </a:lnTo>
                <a:lnTo>
                  <a:pt x="2923" y="3580"/>
                </a:lnTo>
                <a:lnTo>
                  <a:pt x="2923" y="3582"/>
                </a:lnTo>
                <a:lnTo>
                  <a:pt x="2923" y="3580"/>
                </a:lnTo>
                <a:lnTo>
                  <a:pt x="2923" y="3578"/>
                </a:lnTo>
                <a:lnTo>
                  <a:pt x="2923" y="3576"/>
                </a:lnTo>
                <a:lnTo>
                  <a:pt x="2923" y="3574"/>
                </a:lnTo>
                <a:lnTo>
                  <a:pt x="2923" y="3573"/>
                </a:lnTo>
                <a:lnTo>
                  <a:pt x="2925" y="3573"/>
                </a:lnTo>
                <a:lnTo>
                  <a:pt x="2925" y="3571"/>
                </a:lnTo>
                <a:lnTo>
                  <a:pt x="2927" y="3571"/>
                </a:lnTo>
                <a:lnTo>
                  <a:pt x="2927" y="3569"/>
                </a:lnTo>
                <a:lnTo>
                  <a:pt x="2929" y="3571"/>
                </a:lnTo>
                <a:lnTo>
                  <a:pt x="2929" y="3573"/>
                </a:lnTo>
                <a:lnTo>
                  <a:pt x="2929" y="3576"/>
                </a:lnTo>
                <a:lnTo>
                  <a:pt x="2929" y="3578"/>
                </a:lnTo>
                <a:lnTo>
                  <a:pt x="2929" y="3580"/>
                </a:lnTo>
                <a:lnTo>
                  <a:pt x="2931" y="3582"/>
                </a:lnTo>
                <a:lnTo>
                  <a:pt x="2931" y="3584"/>
                </a:lnTo>
                <a:lnTo>
                  <a:pt x="2931" y="3586"/>
                </a:lnTo>
                <a:lnTo>
                  <a:pt x="2931" y="3588"/>
                </a:lnTo>
                <a:lnTo>
                  <a:pt x="2931" y="3592"/>
                </a:lnTo>
                <a:lnTo>
                  <a:pt x="2933" y="3594"/>
                </a:lnTo>
                <a:lnTo>
                  <a:pt x="2933" y="3596"/>
                </a:lnTo>
                <a:lnTo>
                  <a:pt x="2933" y="3597"/>
                </a:lnTo>
                <a:lnTo>
                  <a:pt x="2933" y="3599"/>
                </a:lnTo>
                <a:lnTo>
                  <a:pt x="2934" y="3601"/>
                </a:lnTo>
                <a:lnTo>
                  <a:pt x="2934" y="3603"/>
                </a:lnTo>
                <a:lnTo>
                  <a:pt x="2934" y="3605"/>
                </a:lnTo>
                <a:lnTo>
                  <a:pt x="2934" y="3607"/>
                </a:lnTo>
                <a:lnTo>
                  <a:pt x="2934" y="3609"/>
                </a:lnTo>
                <a:lnTo>
                  <a:pt x="2936" y="3611"/>
                </a:lnTo>
                <a:lnTo>
                  <a:pt x="2936" y="3613"/>
                </a:lnTo>
                <a:lnTo>
                  <a:pt x="2936" y="3615"/>
                </a:lnTo>
                <a:lnTo>
                  <a:pt x="2936" y="3617"/>
                </a:lnTo>
                <a:lnTo>
                  <a:pt x="2938" y="3619"/>
                </a:lnTo>
                <a:lnTo>
                  <a:pt x="2938" y="3621"/>
                </a:lnTo>
                <a:lnTo>
                  <a:pt x="2938" y="3622"/>
                </a:lnTo>
                <a:lnTo>
                  <a:pt x="2938" y="3624"/>
                </a:lnTo>
                <a:lnTo>
                  <a:pt x="2938" y="3626"/>
                </a:lnTo>
                <a:lnTo>
                  <a:pt x="2940" y="3626"/>
                </a:lnTo>
                <a:lnTo>
                  <a:pt x="2940" y="3628"/>
                </a:lnTo>
                <a:lnTo>
                  <a:pt x="2940" y="3630"/>
                </a:lnTo>
                <a:lnTo>
                  <a:pt x="2940" y="3632"/>
                </a:lnTo>
                <a:lnTo>
                  <a:pt x="2942" y="3634"/>
                </a:lnTo>
                <a:lnTo>
                  <a:pt x="2942" y="3636"/>
                </a:lnTo>
                <a:lnTo>
                  <a:pt x="2942" y="3638"/>
                </a:lnTo>
                <a:lnTo>
                  <a:pt x="2944" y="3642"/>
                </a:lnTo>
                <a:lnTo>
                  <a:pt x="2944" y="3644"/>
                </a:lnTo>
                <a:lnTo>
                  <a:pt x="2944" y="3645"/>
                </a:lnTo>
                <a:lnTo>
                  <a:pt x="2946" y="3647"/>
                </a:lnTo>
                <a:lnTo>
                  <a:pt x="2946" y="3649"/>
                </a:lnTo>
                <a:lnTo>
                  <a:pt x="2946" y="3651"/>
                </a:lnTo>
                <a:lnTo>
                  <a:pt x="2946" y="3653"/>
                </a:lnTo>
                <a:lnTo>
                  <a:pt x="2948" y="3653"/>
                </a:lnTo>
                <a:lnTo>
                  <a:pt x="2948" y="3655"/>
                </a:lnTo>
                <a:lnTo>
                  <a:pt x="2948" y="3657"/>
                </a:lnTo>
                <a:close/>
                <a:moveTo>
                  <a:pt x="2890" y="3569"/>
                </a:moveTo>
                <a:lnTo>
                  <a:pt x="2890" y="3571"/>
                </a:lnTo>
                <a:lnTo>
                  <a:pt x="2890" y="3569"/>
                </a:lnTo>
                <a:lnTo>
                  <a:pt x="2888" y="3569"/>
                </a:lnTo>
                <a:lnTo>
                  <a:pt x="2888" y="3567"/>
                </a:lnTo>
                <a:lnTo>
                  <a:pt x="2890" y="3569"/>
                </a:lnTo>
                <a:close/>
                <a:moveTo>
                  <a:pt x="2881" y="3565"/>
                </a:moveTo>
                <a:lnTo>
                  <a:pt x="2879" y="3563"/>
                </a:lnTo>
                <a:lnTo>
                  <a:pt x="2877" y="3563"/>
                </a:lnTo>
                <a:lnTo>
                  <a:pt x="2877" y="3561"/>
                </a:lnTo>
                <a:lnTo>
                  <a:pt x="2879" y="3563"/>
                </a:lnTo>
                <a:lnTo>
                  <a:pt x="2881" y="3563"/>
                </a:lnTo>
                <a:lnTo>
                  <a:pt x="2881" y="3565"/>
                </a:lnTo>
                <a:close/>
                <a:moveTo>
                  <a:pt x="2896" y="3553"/>
                </a:moveTo>
                <a:lnTo>
                  <a:pt x="2898" y="3555"/>
                </a:lnTo>
                <a:lnTo>
                  <a:pt x="2898" y="3557"/>
                </a:lnTo>
                <a:lnTo>
                  <a:pt x="2896" y="3557"/>
                </a:lnTo>
                <a:lnTo>
                  <a:pt x="2894" y="3557"/>
                </a:lnTo>
                <a:lnTo>
                  <a:pt x="2894" y="3555"/>
                </a:lnTo>
                <a:lnTo>
                  <a:pt x="2892" y="3555"/>
                </a:lnTo>
                <a:lnTo>
                  <a:pt x="2892" y="3553"/>
                </a:lnTo>
                <a:lnTo>
                  <a:pt x="2894" y="3555"/>
                </a:lnTo>
                <a:lnTo>
                  <a:pt x="2894" y="3553"/>
                </a:lnTo>
                <a:lnTo>
                  <a:pt x="2896" y="3555"/>
                </a:lnTo>
                <a:lnTo>
                  <a:pt x="2896" y="3553"/>
                </a:lnTo>
                <a:close/>
                <a:moveTo>
                  <a:pt x="2869" y="3542"/>
                </a:moveTo>
                <a:lnTo>
                  <a:pt x="2871" y="3544"/>
                </a:lnTo>
                <a:lnTo>
                  <a:pt x="2869" y="3544"/>
                </a:lnTo>
                <a:lnTo>
                  <a:pt x="2869" y="3546"/>
                </a:lnTo>
                <a:lnTo>
                  <a:pt x="2869" y="3544"/>
                </a:lnTo>
                <a:lnTo>
                  <a:pt x="2867" y="3544"/>
                </a:lnTo>
                <a:lnTo>
                  <a:pt x="2869" y="3544"/>
                </a:lnTo>
                <a:lnTo>
                  <a:pt x="2869" y="3542"/>
                </a:lnTo>
                <a:close/>
                <a:moveTo>
                  <a:pt x="2892" y="3538"/>
                </a:moveTo>
                <a:lnTo>
                  <a:pt x="2892" y="3540"/>
                </a:lnTo>
                <a:lnTo>
                  <a:pt x="2894" y="3540"/>
                </a:lnTo>
                <a:lnTo>
                  <a:pt x="2894" y="3542"/>
                </a:lnTo>
                <a:lnTo>
                  <a:pt x="2892" y="3542"/>
                </a:lnTo>
                <a:lnTo>
                  <a:pt x="2890" y="3540"/>
                </a:lnTo>
                <a:lnTo>
                  <a:pt x="2892" y="3538"/>
                </a:lnTo>
                <a:close/>
                <a:moveTo>
                  <a:pt x="2888" y="3540"/>
                </a:moveTo>
                <a:lnTo>
                  <a:pt x="2886" y="3540"/>
                </a:lnTo>
                <a:lnTo>
                  <a:pt x="2886" y="3538"/>
                </a:lnTo>
                <a:lnTo>
                  <a:pt x="2888" y="3538"/>
                </a:lnTo>
                <a:lnTo>
                  <a:pt x="2888" y="3540"/>
                </a:lnTo>
                <a:close/>
                <a:moveTo>
                  <a:pt x="2892" y="3538"/>
                </a:moveTo>
                <a:lnTo>
                  <a:pt x="2892" y="3536"/>
                </a:lnTo>
                <a:lnTo>
                  <a:pt x="2894" y="3536"/>
                </a:lnTo>
                <a:lnTo>
                  <a:pt x="2894" y="3538"/>
                </a:lnTo>
                <a:lnTo>
                  <a:pt x="2892" y="3538"/>
                </a:lnTo>
                <a:close/>
                <a:moveTo>
                  <a:pt x="2894" y="3536"/>
                </a:moveTo>
                <a:lnTo>
                  <a:pt x="2896" y="3536"/>
                </a:lnTo>
                <a:lnTo>
                  <a:pt x="2896" y="3534"/>
                </a:lnTo>
                <a:lnTo>
                  <a:pt x="2898" y="3534"/>
                </a:lnTo>
                <a:lnTo>
                  <a:pt x="2898" y="3532"/>
                </a:lnTo>
                <a:lnTo>
                  <a:pt x="2900" y="3532"/>
                </a:lnTo>
                <a:lnTo>
                  <a:pt x="2902" y="3532"/>
                </a:lnTo>
                <a:lnTo>
                  <a:pt x="2902" y="3534"/>
                </a:lnTo>
                <a:lnTo>
                  <a:pt x="2902" y="3536"/>
                </a:lnTo>
                <a:lnTo>
                  <a:pt x="2900" y="3538"/>
                </a:lnTo>
                <a:lnTo>
                  <a:pt x="2898" y="3540"/>
                </a:lnTo>
                <a:lnTo>
                  <a:pt x="2898" y="3542"/>
                </a:lnTo>
                <a:lnTo>
                  <a:pt x="2896" y="3544"/>
                </a:lnTo>
                <a:lnTo>
                  <a:pt x="2894" y="3542"/>
                </a:lnTo>
                <a:lnTo>
                  <a:pt x="2894" y="3540"/>
                </a:lnTo>
                <a:lnTo>
                  <a:pt x="2896" y="3540"/>
                </a:lnTo>
                <a:lnTo>
                  <a:pt x="2896" y="3538"/>
                </a:lnTo>
                <a:lnTo>
                  <a:pt x="2896" y="3536"/>
                </a:lnTo>
                <a:lnTo>
                  <a:pt x="2894" y="3536"/>
                </a:lnTo>
                <a:close/>
                <a:moveTo>
                  <a:pt x="2900" y="3519"/>
                </a:moveTo>
                <a:lnTo>
                  <a:pt x="2900" y="3521"/>
                </a:lnTo>
                <a:lnTo>
                  <a:pt x="2900" y="3523"/>
                </a:lnTo>
                <a:lnTo>
                  <a:pt x="2900" y="3525"/>
                </a:lnTo>
                <a:lnTo>
                  <a:pt x="2900" y="3526"/>
                </a:lnTo>
                <a:lnTo>
                  <a:pt x="2900" y="3528"/>
                </a:lnTo>
                <a:lnTo>
                  <a:pt x="2900" y="3530"/>
                </a:lnTo>
                <a:lnTo>
                  <a:pt x="2898" y="3530"/>
                </a:lnTo>
                <a:lnTo>
                  <a:pt x="2898" y="3528"/>
                </a:lnTo>
                <a:lnTo>
                  <a:pt x="2896" y="3528"/>
                </a:lnTo>
                <a:lnTo>
                  <a:pt x="2896" y="3526"/>
                </a:lnTo>
                <a:lnTo>
                  <a:pt x="2896" y="3525"/>
                </a:lnTo>
                <a:lnTo>
                  <a:pt x="2896" y="3523"/>
                </a:lnTo>
                <a:lnTo>
                  <a:pt x="2896" y="3521"/>
                </a:lnTo>
                <a:lnTo>
                  <a:pt x="2896" y="3519"/>
                </a:lnTo>
                <a:lnTo>
                  <a:pt x="2894" y="3519"/>
                </a:lnTo>
                <a:lnTo>
                  <a:pt x="2896" y="3519"/>
                </a:lnTo>
                <a:lnTo>
                  <a:pt x="2898" y="3519"/>
                </a:lnTo>
                <a:lnTo>
                  <a:pt x="2900" y="3519"/>
                </a:lnTo>
                <a:close/>
                <a:moveTo>
                  <a:pt x="2898" y="3517"/>
                </a:moveTo>
                <a:lnTo>
                  <a:pt x="2896" y="3517"/>
                </a:lnTo>
                <a:lnTo>
                  <a:pt x="2894" y="3517"/>
                </a:lnTo>
                <a:lnTo>
                  <a:pt x="2894" y="3515"/>
                </a:lnTo>
                <a:lnTo>
                  <a:pt x="2896" y="3515"/>
                </a:lnTo>
                <a:lnTo>
                  <a:pt x="2894" y="3515"/>
                </a:lnTo>
                <a:lnTo>
                  <a:pt x="2894" y="3513"/>
                </a:lnTo>
                <a:lnTo>
                  <a:pt x="2894" y="3511"/>
                </a:lnTo>
                <a:lnTo>
                  <a:pt x="2894" y="3509"/>
                </a:lnTo>
                <a:lnTo>
                  <a:pt x="2896" y="3507"/>
                </a:lnTo>
                <a:lnTo>
                  <a:pt x="2896" y="3509"/>
                </a:lnTo>
                <a:lnTo>
                  <a:pt x="2898" y="3509"/>
                </a:lnTo>
                <a:lnTo>
                  <a:pt x="2898" y="3511"/>
                </a:lnTo>
                <a:lnTo>
                  <a:pt x="2898" y="3513"/>
                </a:lnTo>
                <a:lnTo>
                  <a:pt x="2898" y="3515"/>
                </a:lnTo>
                <a:lnTo>
                  <a:pt x="2898" y="3517"/>
                </a:lnTo>
                <a:close/>
                <a:moveTo>
                  <a:pt x="2902" y="3513"/>
                </a:moveTo>
                <a:lnTo>
                  <a:pt x="2900" y="3513"/>
                </a:lnTo>
                <a:lnTo>
                  <a:pt x="2900" y="3511"/>
                </a:lnTo>
                <a:lnTo>
                  <a:pt x="2900" y="3509"/>
                </a:lnTo>
                <a:lnTo>
                  <a:pt x="2900" y="3507"/>
                </a:lnTo>
                <a:lnTo>
                  <a:pt x="2900" y="3505"/>
                </a:lnTo>
                <a:lnTo>
                  <a:pt x="2902" y="3505"/>
                </a:lnTo>
                <a:lnTo>
                  <a:pt x="2902" y="3503"/>
                </a:lnTo>
                <a:lnTo>
                  <a:pt x="2902" y="3501"/>
                </a:lnTo>
                <a:lnTo>
                  <a:pt x="2902" y="3503"/>
                </a:lnTo>
                <a:lnTo>
                  <a:pt x="2902" y="3505"/>
                </a:lnTo>
                <a:lnTo>
                  <a:pt x="2902" y="3507"/>
                </a:lnTo>
                <a:lnTo>
                  <a:pt x="2902" y="3509"/>
                </a:lnTo>
                <a:lnTo>
                  <a:pt x="2902" y="3511"/>
                </a:lnTo>
                <a:lnTo>
                  <a:pt x="2902" y="3513"/>
                </a:lnTo>
                <a:close/>
                <a:moveTo>
                  <a:pt x="2894" y="3500"/>
                </a:moveTo>
                <a:lnTo>
                  <a:pt x="2892" y="3500"/>
                </a:lnTo>
                <a:lnTo>
                  <a:pt x="2894" y="3500"/>
                </a:lnTo>
                <a:lnTo>
                  <a:pt x="2896" y="3500"/>
                </a:lnTo>
                <a:lnTo>
                  <a:pt x="2894" y="3500"/>
                </a:lnTo>
                <a:close/>
                <a:moveTo>
                  <a:pt x="2902" y="3492"/>
                </a:moveTo>
                <a:lnTo>
                  <a:pt x="2904" y="3492"/>
                </a:lnTo>
                <a:lnTo>
                  <a:pt x="2904" y="3494"/>
                </a:lnTo>
                <a:lnTo>
                  <a:pt x="2904" y="3496"/>
                </a:lnTo>
                <a:lnTo>
                  <a:pt x="2904" y="3498"/>
                </a:lnTo>
                <a:lnTo>
                  <a:pt x="2902" y="3500"/>
                </a:lnTo>
                <a:lnTo>
                  <a:pt x="2902" y="3498"/>
                </a:lnTo>
                <a:lnTo>
                  <a:pt x="2902" y="3496"/>
                </a:lnTo>
                <a:lnTo>
                  <a:pt x="2902" y="3494"/>
                </a:lnTo>
                <a:lnTo>
                  <a:pt x="2902" y="3492"/>
                </a:lnTo>
                <a:close/>
                <a:moveTo>
                  <a:pt x="2927" y="3446"/>
                </a:moveTo>
                <a:lnTo>
                  <a:pt x="2927" y="3448"/>
                </a:lnTo>
                <a:lnTo>
                  <a:pt x="2925" y="3448"/>
                </a:lnTo>
                <a:lnTo>
                  <a:pt x="2925" y="3446"/>
                </a:lnTo>
                <a:lnTo>
                  <a:pt x="2925" y="3444"/>
                </a:lnTo>
                <a:lnTo>
                  <a:pt x="2927" y="3444"/>
                </a:lnTo>
                <a:lnTo>
                  <a:pt x="2927" y="3446"/>
                </a:lnTo>
                <a:close/>
                <a:moveTo>
                  <a:pt x="2959" y="3329"/>
                </a:moveTo>
                <a:lnTo>
                  <a:pt x="2959" y="3331"/>
                </a:lnTo>
                <a:lnTo>
                  <a:pt x="2959" y="3329"/>
                </a:lnTo>
                <a:lnTo>
                  <a:pt x="2959" y="3327"/>
                </a:lnTo>
                <a:lnTo>
                  <a:pt x="2961" y="3327"/>
                </a:lnTo>
                <a:lnTo>
                  <a:pt x="2959" y="3329"/>
                </a:lnTo>
                <a:close/>
                <a:moveTo>
                  <a:pt x="2927" y="3569"/>
                </a:moveTo>
                <a:lnTo>
                  <a:pt x="2925" y="3567"/>
                </a:lnTo>
                <a:lnTo>
                  <a:pt x="2923" y="3567"/>
                </a:lnTo>
                <a:lnTo>
                  <a:pt x="2923" y="3569"/>
                </a:lnTo>
                <a:lnTo>
                  <a:pt x="2923" y="3567"/>
                </a:lnTo>
                <a:lnTo>
                  <a:pt x="2921" y="3567"/>
                </a:lnTo>
                <a:lnTo>
                  <a:pt x="2921" y="3565"/>
                </a:lnTo>
                <a:lnTo>
                  <a:pt x="2921" y="3563"/>
                </a:lnTo>
                <a:lnTo>
                  <a:pt x="2923" y="3563"/>
                </a:lnTo>
                <a:lnTo>
                  <a:pt x="2921" y="3563"/>
                </a:lnTo>
                <a:lnTo>
                  <a:pt x="2921" y="3561"/>
                </a:lnTo>
                <a:lnTo>
                  <a:pt x="2921" y="3559"/>
                </a:lnTo>
                <a:lnTo>
                  <a:pt x="2923" y="3559"/>
                </a:lnTo>
                <a:lnTo>
                  <a:pt x="2921" y="3559"/>
                </a:lnTo>
                <a:lnTo>
                  <a:pt x="2921" y="3557"/>
                </a:lnTo>
                <a:lnTo>
                  <a:pt x="2923" y="3557"/>
                </a:lnTo>
                <a:lnTo>
                  <a:pt x="2921" y="3557"/>
                </a:lnTo>
                <a:lnTo>
                  <a:pt x="2921" y="3555"/>
                </a:lnTo>
                <a:lnTo>
                  <a:pt x="2921" y="3553"/>
                </a:lnTo>
                <a:lnTo>
                  <a:pt x="2923" y="3553"/>
                </a:lnTo>
                <a:lnTo>
                  <a:pt x="2921" y="3551"/>
                </a:lnTo>
                <a:lnTo>
                  <a:pt x="2923" y="3551"/>
                </a:lnTo>
                <a:lnTo>
                  <a:pt x="2923" y="3549"/>
                </a:lnTo>
                <a:lnTo>
                  <a:pt x="2923" y="3548"/>
                </a:lnTo>
                <a:lnTo>
                  <a:pt x="2923" y="3546"/>
                </a:lnTo>
                <a:lnTo>
                  <a:pt x="2921" y="3544"/>
                </a:lnTo>
                <a:lnTo>
                  <a:pt x="2921" y="3542"/>
                </a:lnTo>
                <a:lnTo>
                  <a:pt x="2923" y="3542"/>
                </a:lnTo>
                <a:lnTo>
                  <a:pt x="2923" y="3540"/>
                </a:lnTo>
                <a:lnTo>
                  <a:pt x="2921" y="3540"/>
                </a:lnTo>
                <a:lnTo>
                  <a:pt x="2921" y="3538"/>
                </a:lnTo>
                <a:lnTo>
                  <a:pt x="2923" y="3538"/>
                </a:lnTo>
                <a:lnTo>
                  <a:pt x="2923" y="3536"/>
                </a:lnTo>
                <a:lnTo>
                  <a:pt x="2921" y="3536"/>
                </a:lnTo>
                <a:lnTo>
                  <a:pt x="2921" y="3534"/>
                </a:lnTo>
                <a:lnTo>
                  <a:pt x="2921" y="3532"/>
                </a:lnTo>
                <a:lnTo>
                  <a:pt x="2921" y="3530"/>
                </a:lnTo>
                <a:lnTo>
                  <a:pt x="2921" y="3528"/>
                </a:lnTo>
                <a:lnTo>
                  <a:pt x="2921" y="3526"/>
                </a:lnTo>
                <a:lnTo>
                  <a:pt x="2921" y="3525"/>
                </a:lnTo>
                <a:lnTo>
                  <a:pt x="2921" y="3523"/>
                </a:lnTo>
                <a:lnTo>
                  <a:pt x="2921" y="3521"/>
                </a:lnTo>
                <a:lnTo>
                  <a:pt x="2921" y="3519"/>
                </a:lnTo>
                <a:lnTo>
                  <a:pt x="2921" y="3517"/>
                </a:lnTo>
                <a:lnTo>
                  <a:pt x="2921" y="3515"/>
                </a:lnTo>
                <a:lnTo>
                  <a:pt x="2921" y="3513"/>
                </a:lnTo>
                <a:lnTo>
                  <a:pt x="2923" y="3513"/>
                </a:lnTo>
                <a:lnTo>
                  <a:pt x="2921" y="3513"/>
                </a:lnTo>
                <a:lnTo>
                  <a:pt x="2921" y="3511"/>
                </a:lnTo>
                <a:lnTo>
                  <a:pt x="2921" y="3509"/>
                </a:lnTo>
                <a:lnTo>
                  <a:pt x="2921" y="3507"/>
                </a:lnTo>
                <a:lnTo>
                  <a:pt x="2921" y="3505"/>
                </a:lnTo>
                <a:lnTo>
                  <a:pt x="2921" y="3503"/>
                </a:lnTo>
                <a:lnTo>
                  <a:pt x="2923" y="3503"/>
                </a:lnTo>
                <a:lnTo>
                  <a:pt x="2923" y="3501"/>
                </a:lnTo>
                <a:lnTo>
                  <a:pt x="2921" y="3500"/>
                </a:lnTo>
                <a:lnTo>
                  <a:pt x="2921" y="3498"/>
                </a:lnTo>
                <a:lnTo>
                  <a:pt x="2921" y="3496"/>
                </a:lnTo>
                <a:lnTo>
                  <a:pt x="2921" y="3494"/>
                </a:lnTo>
                <a:lnTo>
                  <a:pt x="2921" y="3492"/>
                </a:lnTo>
                <a:lnTo>
                  <a:pt x="2923" y="3492"/>
                </a:lnTo>
                <a:lnTo>
                  <a:pt x="2923" y="3490"/>
                </a:lnTo>
                <a:lnTo>
                  <a:pt x="2921" y="3490"/>
                </a:lnTo>
                <a:lnTo>
                  <a:pt x="2921" y="3488"/>
                </a:lnTo>
                <a:lnTo>
                  <a:pt x="2921" y="3486"/>
                </a:lnTo>
                <a:lnTo>
                  <a:pt x="2923" y="3488"/>
                </a:lnTo>
                <a:lnTo>
                  <a:pt x="2923" y="3486"/>
                </a:lnTo>
                <a:lnTo>
                  <a:pt x="2921" y="3486"/>
                </a:lnTo>
                <a:lnTo>
                  <a:pt x="2921" y="3484"/>
                </a:lnTo>
                <a:lnTo>
                  <a:pt x="2921" y="3482"/>
                </a:lnTo>
                <a:lnTo>
                  <a:pt x="2923" y="3480"/>
                </a:lnTo>
                <a:lnTo>
                  <a:pt x="2921" y="3478"/>
                </a:lnTo>
                <a:lnTo>
                  <a:pt x="2921" y="3477"/>
                </a:lnTo>
                <a:lnTo>
                  <a:pt x="2921" y="3475"/>
                </a:lnTo>
                <a:lnTo>
                  <a:pt x="2923" y="3475"/>
                </a:lnTo>
                <a:lnTo>
                  <a:pt x="2923" y="3473"/>
                </a:lnTo>
                <a:lnTo>
                  <a:pt x="2923" y="3471"/>
                </a:lnTo>
                <a:lnTo>
                  <a:pt x="2923" y="3469"/>
                </a:lnTo>
                <a:lnTo>
                  <a:pt x="2923" y="3467"/>
                </a:lnTo>
                <a:lnTo>
                  <a:pt x="2923" y="3465"/>
                </a:lnTo>
                <a:lnTo>
                  <a:pt x="2923" y="3463"/>
                </a:lnTo>
                <a:lnTo>
                  <a:pt x="2925" y="3463"/>
                </a:lnTo>
                <a:lnTo>
                  <a:pt x="2925" y="3461"/>
                </a:lnTo>
                <a:lnTo>
                  <a:pt x="2925" y="3459"/>
                </a:lnTo>
                <a:lnTo>
                  <a:pt x="2923" y="3459"/>
                </a:lnTo>
                <a:lnTo>
                  <a:pt x="2923" y="3457"/>
                </a:lnTo>
                <a:lnTo>
                  <a:pt x="2925" y="3455"/>
                </a:lnTo>
                <a:lnTo>
                  <a:pt x="2923" y="3455"/>
                </a:lnTo>
                <a:lnTo>
                  <a:pt x="2925" y="3455"/>
                </a:lnTo>
                <a:lnTo>
                  <a:pt x="2925" y="3453"/>
                </a:lnTo>
                <a:lnTo>
                  <a:pt x="2925" y="3452"/>
                </a:lnTo>
                <a:lnTo>
                  <a:pt x="2923" y="3452"/>
                </a:lnTo>
                <a:lnTo>
                  <a:pt x="2925" y="3450"/>
                </a:lnTo>
                <a:lnTo>
                  <a:pt x="2925" y="3452"/>
                </a:lnTo>
                <a:lnTo>
                  <a:pt x="2927" y="3450"/>
                </a:lnTo>
                <a:lnTo>
                  <a:pt x="2927" y="3448"/>
                </a:lnTo>
                <a:lnTo>
                  <a:pt x="2927" y="3446"/>
                </a:lnTo>
                <a:lnTo>
                  <a:pt x="2927" y="3444"/>
                </a:lnTo>
                <a:lnTo>
                  <a:pt x="2927" y="3442"/>
                </a:lnTo>
                <a:lnTo>
                  <a:pt x="2927" y="3440"/>
                </a:lnTo>
                <a:lnTo>
                  <a:pt x="2927" y="3438"/>
                </a:lnTo>
                <a:lnTo>
                  <a:pt x="2927" y="3436"/>
                </a:lnTo>
                <a:lnTo>
                  <a:pt x="2929" y="3436"/>
                </a:lnTo>
                <a:lnTo>
                  <a:pt x="2931" y="3436"/>
                </a:lnTo>
                <a:lnTo>
                  <a:pt x="2931" y="3434"/>
                </a:lnTo>
                <a:lnTo>
                  <a:pt x="2929" y="3434"/>
                </a:lnTo>
                <a:lnTo>
                  <a:pt x="2929" y="3432"/>
                </a:lnTo>
                <a:lnTo>
                  <a:pt x="2929" y="3434"/>
                </a:lnTo>
                <a:lnTo>
                  <a:pt x="2927" y="3434"/>
                </a:lnTo>
                <a:lnTo>
                  <a:pt x="2929" y="3432"/>
                </a:lnTo>
                <a:lnTo>
                  <a:pt x="2929" y="3430"/>
                </a:lnTo>
                <a:lnTo>
                  <a:pt x="2929" y="3429"/>
                </a:lnTo>
                <a:lnTo>
                  <a:pt x="2929" y="3427"/>
                </a:lnTo>
                <a:lnTo>
                  <a:pt x="2929" y="3425"/>
                </a:lnTo>
                <a:lnTo>
                  <a:pt x="2931" y="3425"/>
                </a:lnTo>
                <a:lnTo>
                  <a:pt x="2933" y="3425"/>
                </a:lnTo>
                <a:lnTo>
                  <a:pt x="2933" y="3423"/>
                </a:lnTo>
                <a:lnTo>
                  <a:pt x="2931" y="3421"/>
                </a:lnTo>
                <a:lnTo>
                  <a:pt x="2931" y="3419"/>
                </a:lnTo>
                <a:lnTo>
                  <a:pt x="2931" y="3417"/>
                </a:lnTo>
                <a:lnTo>
                  <a:pt x="2929" y="3417"/>
                </a:lnTo>
                <a:lnTo>
                  <a:pt x="2929" y="3415"/>
                </a:lnTo>
                <a:lnTo>
                  <a:pt x="2931" y="3413"/>
                </a:lnTo>
                <a:lnTo>
                  <a:pt x="2929" y="3413"/>
                </a:lnTo>
                <a:lnTo>
                  <a:pt x="2929" y="3411"/>
                </a:lnTo>
                <a:lnTo>
                  <a:pt x="2931" y="3409"/>
                </a:lnTo>
                <a:lnTo>
                  <a:pt x="2931" y="3407"/>
                </a:lnTo>
                <a:lnTo>
                  <a:pt x="2931" y="3405"/>
                </a:lnTo>
                <a:lnTo>
                  <a:pt x="2931" y="3404"/>
                </a:lnTo>
                <a:lnTo>
                  <a:pt x="2931" y="3402"/>
                </a:lnTo>
                <a:lnTo>
                  <a:pt x="2931" y="3400"/>
                </a:lnTo>
                <a:lnTo>
                  <a:pt x="2933" y="3400"/>
                </a:lnTo>
                <a:lnTo>
                  <a:pt x="2933" y="3398"/>
                </a:lnTo>
                <a:lnTo>
                  <a:pt x="2934" y="3398"/>
                </a:lnTo>
                <a:lnTo>
                  <a:pt x="2934" y="3396"/>
                </a:lnTo>
                <a:lnTo>
                  <a:pt x="2934" y="3394"/>
                </a:lnTo>
                <a:lnTo>
                  <a:pt x="2936" y="3392"/>
                </a:lnTo>
                <a:lnTo>
                  <a:pt x="2936" y="3390"/>
                </a:lnTo>
                <a:lnTo>
                  <a:pt x="2938" y="3390"/>
                </a:lnTo>
                <a:lnTo>
                  <a:pt x="2938" y="3388"/>
                </a:lnTo>
                <a:lnTo>
                  <a:pt x="2938" y="3386"/>
                </a:lnTo>
                <a:lnTo>
                  <a:pt x="2940" y="3386"/>
                </a:lnTo>
                <a:lnTo>
                  <a:pt x="2940" y="3384"/>
                </a:lnTo>
                <a:lnTo>
                  <a:pt x="2940" y="3382"/>
                </a:lnTo>
                <a:lnTo>
                  <a:pt x="2940" y="3381"/>
                </a:lnTo>
                <a:lnTo>
                  <a:pt x="2940" y="3379"/>
                </a:lnTo>
                <a:lnTo>
                  <a:pt x="2940" y="3377"/>
                </a:lnTo>
                <a:lnTo>
                  <a:pt x="2942" y="3375"/>
                </a:lnTo>
                <a:lnTo>
                  <a:pt x="2942" y="3373"/>
                </a:lnTo>
                <a:lnTo>
                  <a:pt x="2942" y="3371"/>
                </a:lnTo>
                <a:lnTo>
                  <a:pt x="2944" y="3369"/>
                </a:lnTo>
                <a:lnTo>
                  <a:pt x="2944" y="3367"/>
                </a:lnTo>
                <a:lnTo>
                  <a:pt x="2946" y="3367"/>
                </a:lnTo>
                <a:lnTo>
                  <a:pt x="2946" y="3365"/>
                </a:lnTo>
                <a:lnTo>
                  <a:pt x="2946" y="3363"/>
                </a:lnTo>
                <a:lnTo>
                  <a:pt x="2948" y="3361"/>
                </a:lnTo>
                <a:lnTo>
                  <a:pt x="2950" y="3359"/>
                </a:lnTo>
                <a:lnTo>
                  <a:pt x="2950" y="3357"/>
                </a:lnTo>
                <a:lnTo>
                  <a:pt x="2952" y="3356"/>
                </a:lnTo>
                <a:lnTo>
                  <a:pt x="2952" y="3354"/>
                </a:lnTo>
                <a:lnTo>
                  <a:pt x="2954" y="3352"/>
                </a:lnTo>
                <a:lnTo>
                  <a:pt x="2954" y="3350"/>
                </a:lnTo>
                <a:lnTo>
                  <a:pt x="2954" y="3348"/>
                </a:lnTo>
                <a:lnTo>
                  <a:pt x="2956" y="3346"/>
                </a:lnTo>
                <a:lnTo>
                  <a:pt x="2956" y="3344"/>
                </a:lnTo>
                <a:lnTo>
                  <a:pt x="2958" y="3344"/>
                </a:lnTo>
                <a:lnTo>
                  <a:pt x="2958" y="3342"/>
                </a:lnTo>
                <a:lnTo>
                  <a:pt x="2959" y="3340"/>
                </a:lnTo>
                <a:lnTo>
                  <a:pt x="2959" y="3338"/>
                </a:lnTo>
                <a:lnTo>
                  <a:pt x="2961" y="3338"/>
                </a:lnTo>
                <a:lnTo>
                  <a:pt x="2961" y="3336"/>
                </a:lnTo>
                <a:lnTo>
                  <a:pt x="2961" y="3334"/>
                </a:lnTo>
                <a:lnTo>
                  <a:pt x="2963" y="3333"/>
                </a:lnTo>
                <a:lnTo>
                  <a:pt x="2961" y="3333"/>
                </a:lnTo>
                <a:lnTo>
                  <a:pt x="2961" y="3331"/>
                </a:lnTo>
                <a:lnTo>
                  <a:pt x="2963" y="3329"/>
                </a:lnTo>
                <a:lnTo>
                  <a:pt x="2963" y="3327"/>
                </a:lnTo>
                <a:lnTo>
                  <a:pt x="2965" y="3327"/>
                </a:lnTo>
                <a:lnTo>
                  <a:pt x="2965" y="3325"/>
                </a:lnTo>
                <a:lnTo>
                  <a:pt x="2967" y="3325"/>
                </a:lnTo>
                <a:lnTo>
                  <a:pt x="2967" y="3323"/>
                </a:lnTo>
                <a:lnTo>
                  <a:pt x="2965" y="3323"/>
                </a:lnTo>
                <a:lnTo>
                  <a:pt x="2965" y="3321"/>
                </a:lnTo>
                <a:lnTo>
                  <a:pt x="2965" y="3319"/>
                </a:lnTo>
                <a:lnTo>
                  <a:pt x="2967" y="3319"/>
                </a:lnTo>
                <a:lnTo>
                  <a:pt x="2967" y="3321"/>
                </a:lnTo>
                <a:lnTo>
                  <a:pt x="2969" y="3321"/>
                </a:lnTo>
                <a:lnTo>
                  <a:pt x="2969" y="3319"/>
                </a:lnTo>
                <a:lnTo>
                  <a:pt x="2971" y="3319"/>
                </a:lnTo>
                <a:lnTo>
                  <a:pt x="2969" y="3319"/>
                </a:lnTo>
                <a:lnTo>
                  <a:pt x="2967" y="3319"/>
                </a:lnTo>
                <a:lnTo>
                  <a:pt x="2967" y="3317"/>
                </a:lnTo>
                <a:lnTo>
                  <a:pt x="2969" y="3317"/>
                </a:lnTo>
                <a:lnTo>
                  <a:pt x="2969" y="3315"/>
                </a:lnTo>
                <a:lnTo>
                  <a:pt x="2969" y="3313"/>
                </a:lnTo>
                <a:lnTo>
                  <a:pt x="2969" y="3311"/>
                </a:lnTo>
                <a:lnTo>
                  <a:pt x="2971" y="3311"/>
                </a:lnTo>
                <a:lnTo>
                  <a:pt x="2971" y="3309"/>
                </a:lnTo>
                <a:lnTo>
                  <a:pt x="2969" y="3309"/>
                </a:lnTo>
                <a:lnTo>
                  <a:pt x="2967" y="3309"/>
                </a:lnTo>
                <a:lnTo>
                  <a:pt x="2969" y="3309"/>
                </a:lnTo>
                <a:lnTo>
                  <a:pt x="2969" y="3308"/>
                </a:lnTo>
                <a:lnTo>
                  <a:pt x="2969" y="3306"/>
                </a:lnTo>
                <a:lnTo>
                  <a:pt x="2971" y="3306"/>
                </a:lnTo>
                <a:lnTo>
                  <a:pt x="2969" y="3308"/>
                </a:lnTo>
                <a:lnTo>
                  <a:pt x="2971" y="3308"/>
                </a:lnTo>
                <a:lnTo>
                  <a:pt x="2973" y="3308"/>
                </a:lnTo>
                <a:lnTo>
                  <a:pt x="2975" y="3308"/>
                </a:lnTo>
                <a:lnTo>
                  <a:pt x="2977" y="3309"/>
                </a:lnTo>
                <a:lnTo>
                  <a:pt x="2977" y="3311"/>
                </a:lnTo>
                <a:lnTo>
                  <a:pt x="2977" y="3313"/>
                </a:lnTo>
                <a:lnTo>
                  <a:pt x="2981" y="3315"/>
                </a:lnTo>
                <a:lnTo>
                  <a:pt x="2979" y="3317"/>
                </a:lnTo>
                <a:lnTo>
                  <a:pt x="2979" y="3319"/>
                </a:lnTo>
                <a:lnTo>
                  <a:pt x="2977" y="3321"/>
                </a:lnTo>
                <a:lnTo>
                  <a:pt x="2977" y="3323"/>
                </a:lnTo>
                <a:lnTo>
                  <a:pt x="2975" y="3325"/>
                </a:lnTo>
                <a:lnTo>
                  <a:pt x="2975" y="3327"/>
                </a:lnTo>
                <a:lnTo>
                  <a:pt x="2973" y="3333"/>
                </a:lnTo>
                <a:lnTo>
                  <a:pt x="2971" y="3333"/>
                </a:lnTo>
                <a:lnTo>
                  <a:pt x="2971" y="3334"/>
                </a:lnTo>
                <a:lnTo>
                  <a:pt x="2969" y="3336"/>
                </a:lnTo>
                <a:lnTo>
                  <a:pt x="2969" y="3338"/>
                </a:lnTo>
                <a:lnTo>
                  <a:pt x="2969" y="3340"/>
                </a:lnTo>
                <a:lnTo>
                  <a:pt x="2967" y="3342"/>
                </a:lnTo>
                <a:lnTo>
                  <a:pt x="2967" y="3344"/>
                </a:lnTo>
                <a:lnTo>
                  <a:pt x="2965" y="3344"/>
                </a:lnTo>
                <a:lnTo>
                  <a:pt x="2965" y="3346"/>
                </a:lnTo>
                <a:lnTo>
                  <a:pt x="2965" y="3348"/>
                </a:lnTo>
                <a:lnTo>
                  <a:pt x="2963" y="3350"/>
                </a:lnTo>
                <a:lnTo>
                  <a:pt x="2963" y="3352"/>
                </a:lnTo>
                <a:lnTo>
                  <a:pt x="2961" y="3354"/>
                </a:lnTo>
                <a:lnTo>
                  <a:pt x="2961" y="3356"/>
                </a:lnTo>
                <a:lnTo>
                  <a:pt x="2959" y="3357"/>
                </a:lnTo>
                <a:lnTo>
                  <a:pt x="2958" y="3365"/>
                </a:lnTo>
                <a:lnTo>
                  <a:pt x="2954" y="3373"/>
                </a:lnTo>
                <a:lnTo>
                  <a:pt x="2954" y="3375"/>
                </a:lnTo>
                <a:lnTo>
                  <a:pt x="2952" y="3379"/>
                </a:lnTo>
                <a:lnTo>
                  <a:pt x="2948" y="3388"/>
                </a:lnTo>
                <a:lnTo>
                  <a:pt x="2948" y="3390"/>
                </a:lnTo>
                <a:lnTo>
                  <a:pt x="2946" y="3394"/>
                </a:lnTo>
                <a:lnTo>
                  <a:pt x="2944" y="3400"/>
                </a:lnTo>
                <a:lnTo>
                  <a:pt x="2944" y="3402"/>
                </a:lnTo>
                <a:lnTo>
                  <a:pt x="2940" y="3409"/>
                </a:lnTo>
                <a:lnTo>
                  <a:pt x="2940" y="3413"/>
                </a:lnTo>
                <a:lnTo>
                  <a:pt x="2938" y="3417"/>
                </a:lnTo>
                <a:lnTo>
                  <a:pt x="2938" y="3423"/>
                </a:lnTo>
                <a:lnTo>
                  <a:pt x="2936" y="3425"/>
                </a:lnTo>
                <a:lnTo>
                  <a:pt x="2936" y="3427"/>
                </a:lnTo>
                <a:lnTo>
                  <a:pt x="2934" y="3430"/>
                </a:lnTo>
                <a:lnTo>
                  <a:pt x="2934" y="3434"/>
                </a:lnTo>
                <a:lnTo>
                  <a:pt x="2934" y="3438"/>
                </a:lnTo>
                <a:lnTo>
                  <a:pt x="2933" y="3444"/>
                </a:lnTo>
                <a:lnTo>
                  <a:pt x="2931" y="3450"/>
                </a:lnTo>
                <a:lnTo>
                  <a:pt x="2931" y="3452"/>
                </a:lnTo>
                <a:lnTo>
                  <a:pt x="2929" y="3457"/>
                </a:lnTo>
                <a:lnTo>
                  <a:pt x="2929" y="3461"/>
                </a:lnTo>
                <a:lnTo>
                  <a:pt x="2929" y="3463"/>
                </a:lnTo>
                <a:lnTo>
                  <a:pt x="2929" y="3469"/>
                </a:lnTo>
                <a:lnTo>
                  <a:pt x="2927" y="3477"/>
                </a:lnTo>
                <a:lnTo>
                  <a:pt x="2927" y="3480"/>
                </a:lnTo>
                <a:lnTo>
                  <a:pt x="2927" y="3484"/>
                </a:lnTo>
                <a:lnTo>
                  <a:pt x="2927" y="3488"/>
                </a:lnTo>
                <a:lnTo>
                  <a:pt x="2925" y="3490"/>
                </a:lnTo>
                <a:lnTo>
                  <a:pt x="2925" y="3492"/>
                </a:lnTo>
                <a:lnTo>
                  <a:pt x="2925" y="3496"/>
                </a:lnTo>
                <a:lnTo>
                  <a:pt x="2925" y="3500"/>
                </a:lnTo>
                <a:lnTo>
                  <a:pt x="2925" y="3501"/>
                </a:lnTo>
                <a:lnTo>
                  <a:pt x="2925" y="3507"/>
                </a:lnTo>
                <a:lnTo>
                  <a:pt x="2925" y="3515"/>
                </a:lnTo>
                <a:lnTo>
                  <a:pt x="2925" y="3521"/>
                </a:lnTo>
                <a:lnTo>
                  <a:pt x="2925" y="3532"/>
                </a:lnTo>
                <a:lnTo>
                  <a:pt x="2925" y="3534"/>
                </a:lnTo>
                <a:lnTo>
                  <a:pt x="2925" y="3538"/>
                </a:lnTo>
                <a:lnTo>
                  <a:pt x="2925" y="3542"/>
                </a:lnTo>
                <a:lnTo>
                  <a:pt x="2925" y="3544"/>
                </a:lnTo>
                <a:lnTo>
                  <a:pt x="2925" y="3546"/>
                </a:lnTo>
                <a:lnTo>
                  <a:pt x="2925" y="3548"/>
                </a:lnTo>
                <a:lnTo>
                  <a:pt x="2925" y="3549"/>
                </a:lnTo>
                <a:lnTo>
                  <a:pt x="2927" y="3551"/>
                </a:lnTo>
                <a:lnTo>
                  <a:pt x="2925" y="3551"/>
                </a:lnTo>
                <a:lnTo>
                  <a:pt x="2927" y="3553"/>
                </a:lnTo>
                <a:lnTo>
                  <a:pt x="2927" y="3555"/>
                </a:lnTo>
                <a:lnTo>
                  <a:pt x="2927" y="3557"/>
                </a:lnTo>
                <a:lnTo>
                  <a:pt x="2927" y="3559"/>
                </a:lnTo>
                <a:lnTo>
                  <a:pt x="2927" y="3561"/>
                </a:lnTo>
                <a:lnTo>
                  <a:pt x="2927" y="3565"/>
                </a:lnTo>
                <a:lnTo>
                  <a:pt x="2927" y="3567"/>
                </a:lnTo>
                <a:lnTo>
                  <a:pt x="2927" y="3569"/>
                </a:lnTo>
                <a:close/>
                <a:moveTo>
                  <a:pt x="2979" y="3306"/>
                </a:moveTo>
                <a:lnTo>
                  <a:pt x="2977" y="3306"/>
                </a:lnTo>
                <a:lnTo>
                  <a:pt x="2977" y="3304"/>
                </a:lnTo>
                <a:lnTo>
                  <a:pt x="2979" y="3304"/>
                </a:lnTo>
                <a:lnTo>
                  <a:pt x="2979" y="3306"/>
                </a:lnTo>
                <a:close/>
                <a:moveTo>
                  <a:pt x="2973" y="3300"/>
                </a:moveTo>
                <a:lnTo>
                  <a:pt x="2971" y="3300"/>
                </a:lnTo>
                <a:lnTo>
                  <a:pt x="2971" y="3298"/>
                </a:lnTo>
                <a:lnTo>
                  <a:pt x="2973" y="3298"/>
                </a:lnTo>
                <a:lnTo>
                  <a:pt x="2973" y="3300"/>
                </a:lnTo>
                <a:close/>
                <a:moveTo>
                  <a:pt x="2967" y="3292"/>
                </a:moveTo>
                <a:lnTo>
                  <a:pt x="2967" y="3294"/>
                </a:lnTo>
                <a:lnTo>
                  <a:pt x="2967" y="3292"/>
                </a:lnTo>
                <a:lnTo>
                  <a:pt x="2967" y="3290"/>
                </a:lnTo>
                <a:lnTo>
                  <a:pt x="2969" y="3290"/>
                </a:lnTo>
                <a:lnTo>
                  <a:pt x="2969" y="3292"/>
                </a:lnTo>
                <a:lnTo>
                  <a:pt x="2967" y="3292"/>
                </a:lnTo>
                <a:close/>
                <a:moveTo>
                  <a:pt x="2973" y="3294"/>
                </a:moveTo>
                <a:lnTo>
                  <a:pt x="2973" y="3296"/>
                </a:lnTo>
                <a:lnTo>
                  <a:pt x="2973" y="3292"/>
                </a:lnTo>
                <a:lnTo>
                  <a:pt x="2973" y="3290"/>
                </a:lnTo>
                <a:lnTo>
                  <a:pt x="2975" y="3288"/>
                </a:lnTo>
                <a:lnTo>
                  <a:pt x="2975" y="3290"/>
                </a:lnTo>
                <a:lnTo>
                  <a:pt x="2973" y="3294"/>
                </a:lnTo>
                <a:close/>
                <a:moveTo>
                  <a:pt x="2940" y="3277"/>
                </a:moveTo>
                <a:lnTo>
                  <a:pt x="2942" y="3277"/>
                </a:lnTo>
                <a:lnTo>
                  <a:pt x="2942" y="3279"/>
                </a:lnTo>
                <a:lnTo>
                  <a:pt x="2944" y="3279"/>
                </a:lnTo>
                <a:lnTo>
                  <a:pt x="2944" y="3281"/>
                </a:lnTo>
                <a:lnTo>
                  <a:pt x="2942" y="3281"/>
                </a:lnTo>
                <a:lnTo>
                  <a:pt x="2940" y="3281"/>
                </a:lnTo>
                <a:lnTo>
                  <a:pt x="2940" y="3279"/>
                </a:lnTo>
                <a:lnTo>
                  <a:pt x="2940" y="3277"/>
                </a:lnTo>
                <a:close/>
                <a:moveTo>
                  <a:pt x="2992" y="3275"/>
                </a:moveTo>
                <a:lnTo>
                  <a:pt x="2990" y="3275"/>
                </a:lnTo>
                <a:lnTo>
                  <a:pt x="2992" y="3273"/>
                </a:lnTo>
                <a:lnTo>
                  <a:pt x="2992" y="3271"/>
                </a:lnTo>
                <a:lnTo>
                  <a:pt x="2994" y="3271"/>
                </a:lnTo>
                <a:lnTo>
                  <a:pt x="2994" y="3273"/>
                </a:lnTo>
                <a:lnTo>
                  <a:pt x="2992" y="3273"/>
                </a:lnTo>
                <a:lnTo>
                  <a:pt x="2992" y="3275"/>
                </a:lnTo>
                <a:close/>
                <a:moveTo>
                  <a:pt x="2996" y="3265"/>
                </a:moveTo>
                <a:lnTo>
                  <a:pt x="2998" y="3265"/>
                </a:lnTo>
                <a:lnTo>
                  <a:pt x="2998" y="3267"/>
                </a:lnTo>
                <a:lnTo>
                  <a:pt x="2998" y="3265"/>
                </a:lnTo>
                <a:lnTo>
                  <a:pt x="2996" y="3265"/>
                </a:lnTo>
                <a:close/>
                <a:moveTo>
                  <a:pt x="2998" y="3263"/>
                </a:moveTo>
                <a:lnTo>
                  <a:pt x="2998" y="3262"/>
                </a:lnTo>
                <a:lnTo>
                  <a:pt x="2998" y="3263"/>
                </a:lnTo>
                <a:close/>
                <a:moveTo>
                  <a:pt x="2990" y="3263"/>
                </a:moveTo>
                <a:lnTo>
                  <a:pt x="2990" y="3265"/>
                </a:lnTo>
                <a:lnTo>
                  <a:pt x="2988" y="3263"/>
                </a:lnTo>
                <a:lnTo>
                  <a:pt x="2990" y="3263"/>
                </a:lnTo>
                <a:lnTo>
                  <a:pt x="2988" y="3263"/>
                </a:lnTo>
                <a:lnTo>
                  <a:pt x="2990" y="3262"/>
                </a:lnTo>
                <a:lnTo>
                  <a:pt x="2992" y="3260"/>
                </a:lnTo>
                <a:lnTo>
                  <a:pt x="2992" y="3262"/>
                </a:lnTo>
                <a:lnTo>
                  <a:pt x="2992" y="3263"/>
                </a:lnTo>
                <a:lnTo>
                  <a:pt x="2990" y="3263"/>
                </a:lnTo>
                <a:close/>
                <a:moveTo>
                  <a:pt x="3009" y="3248"/>
                </a:moveTo>
                <a:lnTo>
                  <a:pt x="3007" y="3248"/>
                </a:lnTo>
                <a:lnTo>
                  <a:pt x="3009" y="3246"/>
                </a:lnTo>
                <a:lnTo>
                  <a:pt x="3009" y="3248"/>
                </a:lnTo>
                <a:close/>
                <a:moveTo>
                  <a:pt x="2977" y="3244"/>
                </a:moveTo>
                <a:lnTo>
                  <a:pt x="2975" y="3244"/>
                </a:lnTo>
                <a:lnTo>
                  <a:pt x="2977" y="3242"/>
                </a:lnTo>
                <a:lnTo>
                  <a:pt x="2977" y="3244"/>
                </a:lnTo>
                <a:close/>
                <a:moveTo>
                  <a:pt x="2988" y="3240"/>
                </a:moveTo>
                <a:lnTo>
                  <a:pt x="2988" y="3242"/>
                </a:lnTo>
                <a:lnTo>
                  <a:pt x="2986" y="3242"/>
                </a:lnTo>
                <a:lnTo>
                  <a:pt x="2986" y="3244"/>
                </a:lnTo>
                <a:lnTo>
                  <a:pt x="2984" y="3244"/>
                </a:lnTo>
                <a:lnTo>
                  <a:pt x="2982" y="3244"/>
                </a:lnTo>
                <a:lnTo>
                  <a:pt x="2982" y="3242"/>
                </a:lnTo>
                <a:lnTo>
                  <a:pt x="2981" y="3242"/>
                </a:lnTo>
                <a:lnTo>
                  <a:pt x="2982" y="3242"/>
                </a:lnTo>
                <a:lnTo>
                  <a:pt x="2984" y="3242"/>
                </a:lnTo>
                <a:lnTo>
                  <a:pt x="2986" y="3242"/>
                </a:lnTo>
                <a:lnTo>
                  <a:pt x="2988" y="3240"/>
                </a:lnTo>
                <a:close/>
                <a:moveTo>
                  <a:pt x="2996" y="3240"/>
                </a:moveTo>
                <a:lnTo>
                  <a:pt x="2996" y="3242"/>
                </a:lnTo>
                <a:lnTo>
                  <a:pt x="2994" y="3242"/>
                </a:lnTo>
                <a:lnTo>
                  <a:pt x="2992" y="3240"/>
                </a:lnTo>
                <a:lnTo>
                  <a:pt x="2994" y="3240"/>
                </a:lnTo>
                <a:lnTo>
                  <a:pt x="2996" y="3240"/>
                </a:lnTo>
                <a:close/>
                <a:moveTo>
                  <a:pt x="2996" y="3240"/>
                </a:moveTo>
                <a:lnTo>
                  <a:pt x="2998" y="3240"/>
                </a:lnTo>
                <a:lnTo>
                  <a:pt x="3000" y="3240"/>
                </a:lnTo>
                <a:lnTo>
                  <a:pt x="3000" y="3242"/>
                </a:lnTo>
                <a:lnTo>
                  <a:pt x="2998" y="3242"/>
                </a:lnTo>
                <a:lnTo>
                  <a:pt x="2996" y="3242"/>
                </a:lnTo>
                <a:lnTo>
                  <a:pt x="2996" y="3240"/>
                </a:lnTo>
                <a:close/>
                <a:moveTo>
                  <a:pt x="2992" y="3275"/>
                </a:moveTo>
                <a:lnTo>
                  <a:pt x="2994" y="3275"/>
                </a:lnTo>
                <a:lnTo>
                  <a:pt x="2994" y="3273"/>
                </a:lnTo>
                <a:lnTo>
                  <a:pt x="2996" y="3275"/>
                </a:lnTo>
                <a:lnTo>
                  <a:pt x="2996" y="3273"/>
                </a:lnTo>
                <a:lnTo>
                  <a:pt x="2998" y="3273"/>
                </a:lnTo>
                <a:lnTo>
                  <a:pt x="2998" y="3271"/>
                </a:lnTo>
                <a:lnTo>
                  <a:pt x="2998" y="3269"/>
                </a:lnTo>
                <a:lnTo>
                  <a:pt x="2998" y="3267"/>
                </a:lnTo>
                <a:lnTo>
                  <a:pt x="3000" y="3267"/>
                </a:lnTo>
                <a:lnTo>
                  <a:pt x="3002" y="3267"/>
                </a:lnTo>
                <a:lnTo>
                  <a:pt x="3004" y="3265"/>
                </a:lnTo>
                <a:lnTo>
                  <a:pt x="3004" y="3263"/>
                </a:lnTo>
                <a:lnTo>
                  <a:pt x="3004" y="3262"/>
                </a:lnTo>
                <a:lnTo>
                  <a:pt x="3006" y="3262"/>
                </a:lnTo>
                <a:lnTo>
                  <a:pt x="3006" y="3260"/>
                </a:lnTo>
                <a:lnTo>
                  <a:pt x="3007" y="3260"/>
                </a:lnTo>
                <a:lnTo>
                  <a:pt x="3006" y="3258"/>
                </a:lnTo>
                <a:lnTo>
                  <a:pt x="3007" y="3258"/>
                </a:lnTo>
                <a:lnTo>
                  <a:pt x="3009" y="3256"/>
                </a:lnTo>
                <a:lnTo>
                  <a:pt x="3011" y="3254"/>
                </a:lnTo>
                <a:lnTo>
                  <a:pt x="3009" y="3254"/>
                </a:lnTo>
                <a:lnTo>
                  <a:pt x="3011" y="3252"/>
                </a:lnTo>
                <a:lnTo>
                  <a:pt x="3011" y="3250"/>
                </a:lnTo>
                <a:lnTo>
                  <a:pt x="3013" y="3250"/>
                </a:lnTo>
                <a:lnTo>
                  <a:pt x="3011" y="3248"/>
                </a:lnTo>
                <a:lnTo>
                  <a:pt x="3013" y="3248"/>
                </a:lnTo>
                <a:lnTo>
                  <a:pt x="3011" y="3248"/>
                </a:lnTo>
                <a:lnTo>
                  <a:pt x="3011" y="3246"/>
                </a:lnTo>
                <a:lnTo>
                  <a:pt x="3013" y="3246"/>
                </a:lnTo>
                <a:lnTo>
                  <a:pt x="3013" y="3244"/>
                </a:lnTo>
                <a:lnTo>
                  <a:pt x="3015" y="3244"/>
                </a:lnTo>
                <a:lnTo>
                  <a:pt x="3017" y="3244"/>
                </a:lnTo>
                <a:lnTo>
                  <a:pt x="3019" y="3244"/>
                </a:lnTo>
                <a:lnTo>
                  <a:pt x="3019" y="3242"/>
                </a:lnTo>
                <a:lnTo>
                  <a:pt x="3017" y="3242"/>
                </a:lnTo>
                <a:lnTo>
                  <a:pt x="3019" y="3240"/>
                </a:lnTo>
                <a:lnTo>
                  <a:pt x="3019" y="3238"/>
                </a:lnTo>
                <a:lnTo>
                  <a:pt x="3019" y="3237"/>
                </a:lnTo>
                <a:lnTo>
                  <a:pt x="3017" y="3238"/>
                </a:lnTo>
                <a:lnTo>
                  <a:pt x="3015" y="3238"/>
                </a:lnTo>
                <a:lnTo>
                  <a:pt x="3013" y="3238"/>
                </a:lnTo>
                <a:lnTo>
                  <a:pt x="3011" y="3238"/>
                </a:lnTo>
                <a:lnTo>
                  <a:pt x="3009" y="3238"/>
                </a:lnTo>
                <a:lnTo>
                  <a:pt x="3007" y="3240"/>
                </a:lnTo>
                <a:lnTo>
                  <a:pt x="3006" y="3240"/>
                </a:lnTo>
                <a:lnTo>
                  <a:pt x="3004" y="3240"/>
                </a:lnTo>
                <a:lnTo>
                  <a:pt x="3002" y="3240"/>
                </a:lnTo>
                <a:lnTo>
                  <a:pt x="3002" y="3238"/>
                </a:lnTo>
                <a:lnTo>
                  <a:pt x="3004" y="3238"/>
                </a:lnTo>
                <a:lnTo>
                  <a:pt x="3006" y="3237"/>
                </a:lnTo>
                <a:lnTo>
                  <a:pt x="3007" y="3237"/>
                </a:lnTo>
                <a:lnTo>
                  <a:pt x="3009" y="3237"/>
                </a:lnTo>
                <a:lnTo>
                  <a:pt x="3011" y="3237"/>
                </a:lnTo>
                <a:lnTo>
                  <a:pt x="3013" y="3237"/>
                </a:lnTo>
                <a:lnTo>
                  <a:pt x="3015" y="3235"/>
                </a:lnTo>
                <a:lnTo>
                  <a:pt x="3017" y="3237"/>
                </a:lnTo>
                <a:lnTo>
                  <a:pt x="3017" y="3235"/>
                </a:lnTo>
                <a:lnTo>
                  <a:pt x="3019" y="3235"/>
                </a:lnTo>
                <a:lnTo>
                  <a:pt x="3021" y="3235"/>
                </a:lnTo>
                <a:lnTo>
                  <a:pt x="3023" y="3235"/>
                </a:lnTo>
                <a:lnTo>
                  <a:pt x="3023" y="3233"/>
                </a:lnTo>
                <a:lnTo>
                  <a:pt x="3025" y="3233"/>
                </a:lnTo>
                <a:lnTo>
                  <a:pt x="3023" y="3235"/>
                </a:lnTo>
                <a:lnTo>
                  <a:pt x="3025" y="3235"/>
                </a:lnTo>
                <a:lnTo>
                  <a:pt x="3025" y="3233"/>
                </a:lnTo>
                <a:lnTo>
                  <a:pt x="3027" y="3233"/>
                </a:lnTo>
                <a:lnTo>
                  <a:pt x="3027" y="3235"/>
                </a:lnTo>
                <a:lnTo>
                  <a:pt x="3029" y="3235"/>
                </a:lnTo>
                <a:lnTo>
                  <a:pt x="3030" y="3235"/>
                </a:lnTo>
                <a:lnTo>
                  <a:pt x="3029" y="3237"/>
                </a:lnTo>
                <a:lnTo>
                  <a:pt x="3029" y="3238"/>
                </a:lnTo>
                <a:lnTo>
                  <a:pt x="3027" y="3238"/>
                </a:lnTo>
                <a:lnTo>
                  <a:pt x="3025" y="3240"/>
                </a:lnTo>
                <a:lnTo>
                  <a:pt x="3025" y="3242"/>
                </a:lnTo>
                <a:lnTo>
                  <a:pt x="3023" y="3242"/>
                </a:lnTo>
                <a:lnTo>
                  <a:pt x="3023" y="3244"/>
                </a:lnTo>
                <a:lnTo>
                  <a:pt x="3021" y="3244"/>
                </a:lnTo>
                <a:lnTo>
                  <a:pt x="3021" y="3246"/>
                </a:lnTo>
                <a:lnTo>
                  <a:pt x="3019" y="3248"/>
                </a:lnTo>
                <a:lnTo>
                  <a:pt x="3019" y="3250"/>
                </a:lnTo>
                <a:lnTo>
                  <a:pt x="3017" y="3250"/>
                </a:lnTo>
                <a:lnTo>
                  <a:pt x="3017" y="3252"/>
                </a:lnTo>
                <a:lnTo>
                  <a:pt x="3015" y="3252"/>
                </a:lnTo>
                <a:lnTo>
                  <a:pt x="3015" y="3254"/>
                </a:lnTo>
                <a:lnTo>
                  <a:pt x="3013" y="3256"/>
                </a:lnTo>
                <a:lnTo>
                  <a:pt x="3013" y="3258"/>
                </a:lnTo>
                <a:lnTo>
                  <a:pt x="3011" y="3258"/>
                </a:lnTo>
                <a:lnTo>
                  <a:pt x="3011" y="3260"/>
                </a:lnTo>
                <a:lnTo>
                  <a:pt x="3009" y="3262"/>
                </a:lnTo>
                <a:lnTo>
                  <a:pt x="3009" y="3263"/>
                </a:lnTo>
                <a:lnTo>
                  <a:pt x="3007" y="3263"/>
                </a:lnTo>
                <a:lnTo>
                  <a:pt x="3007" y="3265"/>
                </a:lnTo>
                <a:lnTo>
                  <a:pt x="3006" y="3267"/>
                </a:lnTo>
                <a:lnTo>
                  <a:pt x="3006" y="3269"/>
                </a:lnTo>
                <a:lnTo>
                  <a:pt x="3004" y="3271"/>
                </a:lnTo>
                <a:lnTo>
                  <a:pt x="3002" y="3273"/>
                </a:lnTo>
                <a:lnTo>
                  <a:pt x="3000" y="3277"/>
                </a:lnTo>
                <a:lnTo>
                  <a:pt x="3000" y="3279"/>
                </a:lnTo>
                <a:lnTo>
                  <a:pt x="2998" y="3279"/>
                </a:lnTo>
                <a:lnTo>
                  <a:pt x="2996" y="3285"/>
                </a:lnTo>
                <a:lnTo>
                  <a:pt x="2994" y="3288"/>
                </a:lnTo>
                <a:lnTo>
                  <a:pt x="2994" y="3290"/>
                </a:lnTo>
                <a:lnTo>
                  <a:pt x="2992" y="3292"/>
                </a:lnTo>
                <a:lnTo>
                  <a:pt x="2988" y="3298"/>
                </a:lnTo>
                <a:lnTo>
                  <a:pt x="2986" y="3304"/>
                </a:lnTo>
                <a:lnTo>
                  <a:pt x="2984" y="3304"/>
                </a:lnTo>
                <a:lnTo>
                  <a:pt x="2984" y="3308"/>
                </a:lnTo>
                <a:lnTo>
                  <a:pt x="2982" y="3309"/>
                </a:lnTo>
                <a:lnTo>
                  <a:pt x="2982" y="3311"/>
                </a:lnTo>
                <a:lnTo>
                  <a:pt x="2981" y="3311"/>
                </a:lnTo>
                <a:lnTo>
                  <a:pt x="2981" y="3313"/>
                </a:lnTo>
                <a:lnTo>
                  <a:pt x="2979" y="3313"/>
                </a:lnTo>
                <a:lnTo>
                  <a:pt x="2979" y="3311"/>
                </a:lnTo>
                <a:lnTo>
                  <a:pt x="2979" y="3313"/>
                </a:lnTo>
                <a:lnTo>
                  <a:pt x="2977" y="3311"/>
                </a:lnTo>
                <a:lnTo>
                  <a:pt x="2979" y="3309"/>
                </a:lnTo>
                <a:lnTo>
                  <a:pt x="2979" y="3308"/>
                </a:lnTo>
                <a:lnTo>
                  <a:pt x="2981" y="3308"/>
                </a:lnTo>
                <a:lnTo>
                  <a:pt x="2981" y="3306"/>
                </a:lnTo>
                <a:lnTo>
                  <a:pt x="2981" y="3304"/>
                </a:lnTo>
                <a:lnTo>
                  <a:pt x="2982" y="3302"/>
                </a:lnTo>
                <a:lnTo>
                  <a:pt x="2981" y="3302"/>
                </a:lnTo>
                <a:lnTo>
                  <a:pt x="2981" y="3300"/>
                </a:lnTo>
                <a:lnTo>
                  <a:pt x="2982" y="3300"/>
                </a:lnTo>
                <a:lnTo>
                  <a:pt x="2982" y="3298"/>
                </a:lnTo>
                <a:lnTo>
                  <a:pt x="2982" y="3296"/>
                </a:lnTo>
                <a:lnTo>
                  <a:pt x="2982" y="3294"/>
                </a:lnTo>
                <a:lnTo>
                  <a:pt x="2982" y="3292"/>
                </a:lnTo>
                <a:lnTo>
                  <a:pt x="2982" y="3290"/>
                </a:lnTo>
                <a:lnTo>
                  <a:pt x="2984" y="3286"/>
                </a:lnTo>
                <a:lnTo>
                  <a:pt x="2986" y="3285"/>
                </a:lnTo>
                <a:lnTo>
                  <a:pt x="2988" y="3281"/>
                </a:lnTo>
                <a:lnTo>
                  <a:pt x="2988" y="3279"/>
                </a:lnTo>
                <a:lnTo>
                  <a:pt x="2990" y="3279"/>
                </a:lnTo>
                <a:lnTo>
                  <a:pt x="2990" y="3277"/>
                </a:lnTo>
                <a:lnTo>
                  <a:pt x="2992" y="3275"/>
                </a:lnTo>
                <a:close/>
                <a:moveTo>
                  <a:pt x="3015" y="3235"/>
                </a:moveTo>
                <a:lnTo>
                  <a:pt x="3013" y="3235"/>
                </a:lnTo>
                <a:lnTo>
                  <a:pt x="3011" y="3235"/>
                </a:lnTo>
                <a:lnTo>
                  <a:pt x="3013" y="3233"/>
                </a:lnTo>
                <a:lnTo>
                  <a:pt x="3015" y="3233"/>
                </a:lnTo>
                <a:lnTo>
                  <a:pt x="3015" y="3231"/>
                </a:lnTo>
                <a:lnTo>
                  <a:pt x="3017" y="3233"/>
                </a:lnTo>
                <a:lnTo>
                  <a:pt x="3015" y="3233"/>
                </a:lnTo>
                <a:lnTo>
                  <a:pt x="3015" y="3235"/>
                </a:lnTo>
                <a:close/>
                <a:moveTo>
                  <a:pt x="3029" y="3223"/>
                </a:moveTo>
                <a:lnTo>
                  <a:pt x="3027" y="3223"/>
                </a:lnTo>
                <a:lnTo>
                  <a:pt x="3027" y="3225"/>
                </a:lnTo>
                <a:lnTo>
                  <a:pt x="3027" y="3227"/>
                </a:lnTo>
                <a:lnTo>
                  <a:pt x="3025" y="3229"/>
                </a:lnTo>
                <a:lnTo>
                  <a:pt x="3025" y="3231"/>
                </a:lnTo>
                <a:lnTo>
                  <a:pt x="3025" y="3233"/>
                </a:lnTo>
                <a:lnTo>
                  <a:pt x="3023" y="3233"/>
                </a:lnTo>
                <a:lnTo>
                  <a:pt x="3021" y="3233"/>
                </a:lnTo>
                <a:lnTo>
                  <a:pt x="3019" y="3233"/>
                </a:lnTo>
                <a:lnTo>
                  <a:pt x="3019" y="3231"/>
                </a:lnTo>
                <a:lnTo>
                  <a:pt x="3017" y="3229"/>
                </a:lnTo>
                <a:lnTo>
                  <a:pt x="3019" y="3229"/>
                </a:lnTo>
                <a:lnTo>
                  <a:pt x="3019" y="3227"/>
                </a:lnTo>
                <a:lnTo>
                  <a:pt x="3019" y="3225"/>
                </a:lnTo>
                <a:lnTo>
                  <a:pt x="3019" y="3227"/>
                </a:lnTo>
                <a:lnTo>
                  <a:pt x="3021" y="3227"/>
                </a:lnTo>
                <a:lnTo>
                  <a:pt x="3023" y="3229"/>
                </a:lnTo>
                <a:lnTo>
                  <a:pt x="3023" y="3227"/>
                </a:lnTo>
                <a:lnTo>
                  <a:pt x="3025" y="3227"/>
                </a:lnTo>
                <a:lnTo>
                  <a:pt x="3023" y="3225"/>
                </a:lnTo>
                <a:lnTo>
                  <a:pt x="3025" y="3225"/>
                </a:lnTo>
                <a:lnTo>
                  <a:pt x="3025" y="3223"/>
                </a:lnTo>
                <a:lnTo>
                  <a:pt x="3027" y="3223"/>
                </a:lnTo>
                <a:lnTo>
                  <a:pt x="3027" y="3221"/>
                </a:lnTo>
                <a:lnTo>
                  <a:pt x="3027" y="3219"/>
                </a:lnTo>
                <a:lnTo>
                  <a:pt x="3029" y="3219"/>
                </a:lnTo>
                <a:lnTo>
                  <a:pt x="3029" y="3221"/>
                </a:lnTo>
                <a:lnTo>
                  <a:pt x="3029" y="3223"/>
                </a:lnTo>
                <a:close/>
                <a:moveTo>
                  <a:pt x="3017" y="3225"/>
                </a:moveTo>
                <a:lnTo>
                  <a:pt x="3017" y="3223"/>
                </a:lnTo>
                <a:lnTo>
                  <a:pt x="3015" y="3223"/>
                </a:lnTo>
                <a:lnTo>
                  <a:pt x="3013" y="3221"/>
                </a:lnTo>
                <a:lnTo>
                  <a:pt x="3011" y="3219"/>
                </a:lnTo>
                <a:lnTo>
                  <a:pt x="3013" y="3219"/>
                </a:lnTo>
                <a:lnTo>
                  <a:pt x="3015" y="3221"/>
                </a:lnTo>
                <a:lnTo>
                  <a:pt x="3017" y="3223"/>
                </a:lnTo>
                <a:lnTo>
                  <a:pt x="3019" y="3225"/>
                </a:lnTo>
                <a:lnTo>
                  <a:pt x="3017" y="3225"/>
                </a:lnTo>
                <a:close/>
                <a:moveTo>
                  <a:pt x="3007" y="3217"/>
                </a:moveTo>
                <a:lnTo>
                  <a:pt x="3007" y="3215"/>
                </a:lnTo>
                <a:lnTo>
                  <a:pt x="3009" y="3215"/>
                </a:lnTo>
                <a:lnTo>
                  <a:pt x="3007" y="3217"/>
                </a:lnTo>
                <a:close/>
                <a:moveTo>
                  <a:pt x="3011" y="3214"/>
                </a:moveTo>
                <a:lnTo>
                  <a:pt x="3011" y="3212"/>
                </a:lnTo>
                <a:lnTo>
                  <a:pt x="3013" y="3212"/>
                </a:lnTo>
                <a:lnTo>
                  <a:pt x="3011" y="3214"/>
                </a:lnTo>
                <a:close/>
                <a:moveTo>
                  <a:pt x="3027" y="3212"/>
                </a:moveTo>
                <a:lnTo>
                  <a:pt x="3027" y="3214"/>
                </a:lnTo>
                <a:lnTo>
                  <a:pt x="3025" y="3214"/>
                </a:lnTo>
                <a:lnTo>
                  <a:pt x="3027" y="3212"/>
                </a:lnTo>
                <a:close/>
                <a:moveTo>
                  <a:pt x="3030" y="3200"/>
                </a:moveTo>
                <a:lnTo>
                  <a:pt x="3030" y="3202"/>
                </a:lnTo>
                <a:lnTo>
                  <a:pt x="3030" y="3200"/>
                </a:lnTo>
                <a:lnTo>
                  <a:pt x="3032" y="3198"/>
                </a:lnTo>
                <a:lnTo>
                  <a:pt x="3032" y="3200"/>
                </a:lnTo>
                <a:lnTo>
                  <a:pt x="3030" y="3200"/>
                </a:lnTo>
                <a:close/>
                <a:moveTo>
                  <a:pt x="3036" y="3198"/>
                </a:moveTo>
                <a:lnTo>
                  <a:pt x="3034" y="3198"/>
                </a:lnTo>
                <a:lnTo>
                  <a:pt x="3034" y="3196"/>
                </a:lnTo>
                <a:lnTo>
                  <a:pt x="3036" y="3196"/>
                </a:lnTo>
                <a:lnTo>
                  <a:pt x="3038" y="3196"/>
                </a:lnTo>
                <a:lnTo>
                  <a:pt x="3036" y="3198"/>
                </a:lnTo>
                <a:close/>
                <a:moveTo>
                  <a:pt x="3021" y="3200"/>
                </a:moveTo>
                <a:lnTo>
                  <a:pt x="3019" y="3200"/>
                </a:lnTo>
                <a:lnTo>
                  <a:pt x="3019" y="3198"/>
                </a:lnTo>
                <a:lnTo>
                  <a:pt x="3019" y="3196"/>
                </a:lnTo>
                <a:lnTo>
                  <a:pt x="3021" y="3196"/>
                </a:lnTo>
                <a:lnTo>
                  <a:pt x="3021" y="3194"/>
                </a:lnTo>
                <a:lnTo>
                  <a:pt x="3021" y="3196"/>
                </a:lnTo>
                <a:lnTo>
                  <a:pt x="3021" y="3198"/>
                </a:lnTo>
                <a:lnTo>
                  <a:pt x="3021" y="3200"/>
                </a:lnTo>
                <a:close/>
                <a:moveTo>
                  <a:pt x="3023" y="3187"/>
                </a:moveTo>
                <a:lnTo>
                  <a:pt x="3021" y="3187"/>
                </a:lnTo>
                <a:lnTo>
                  <a:pt x="3021" y="3189"/>
                </a:lnTo>
                <a:lnTo>
                  <a:pt x="3019" y="3189"/>
                </a:lnTo>
                <a:lnTo>
                  <a:pt x="3021" y="3187"/>
                </a:lnTo>
                <a:lnTo>
                  <a:pt x="3021" y="3185"/>
                </a:lnTo>
                <a:lnTo>
                  <a:pt x="3023" y="3185"/>
                </a:lnTo>
                <a:lnTo>
                  <a:pt x="3023" y="3187"/>
                </a:lnTo>
                <a:close/>
                <a:moveTo>
                  <a:pt x="3063" y="3167"/>
                </a:moveTo>
                <a:lnTo>
                  <a:pt x="3065" y="3167"/>
                </a:lnTo>
                <a:lnTo>
                  <a:pt x="3065" y="3169"/>
                </a:lnTo>
                <a:lnTo>
                  <a:pt x="3065" y="3167"/>
                </a:lnTo>
                <a:lnTo>
                  <a:pt x="3063" y="3167"/>
                </a:lnTo>
                <a:close/>
                <a:moveTo>
                  <a:pt x="3073" y="3154"/>
                </a:moveTo>
                <a:lnTo>
                  <a:pt x="3071" y="3154"/>
                </a:lnTo>
                <a:lnTo>
                  <a:pt x="3071" y="3152"/>
                </a:lnTo>
                <a:lnTo>
                  <a:pt x="3073" y="3152"/>
                </a:lnTo>
                <a:lnTo>
                  <a:pt x="3073" y="3154"/>
                </a:lnTo>
                <a:close/>
                <a:moveTo>
                  <a:pt x="3077" y="3152"/>
                </a:moveTo>
                <a:lnTo>
                  <a:pt x="3077" y="3154"/>
                </a:lnTo>
                <a:lnTo>
                  <a:pt x="3075" y="3154"/>
                </a:lnTo>
                <a:lnTo>
                  <a:pt x="3073" y="3154"/>
                </a:lnTo>
                <a:lnTo>
                  <a:pt x="3073" y="3152"/>
                </a:lnTo>
                <a:lnTo>
                  <a:pt x="3075" y="3152"/>
                </a:lnTo>
                <a:lnTo>
                  <a:pt x="3077" y="3152"/>
                </a:lnTo>
                <a:close/>
                <a:moveTo>
                  <a:pt x="3084" y="3152"/>
                </a:moveTo>
                <a:lnTo>
                  <a:pt x="3086" y="3154"/>
                </a:lnTo>
                <a:lnTo>
                  <a:pt x="3088" y="3154"/>
                </a:lnTo>
                <a:lnTo>
                  <a:pt x="3090" y="3154"/>
                </a:lnTo>
                <a:lnTo>
                  <a:pt x="3090" y="3156"/>
                </a:lnTo>
                <a:lnTo>
                  <a:pt x="3088" y="3156"/>
                </a:lnTo>
                <a:lnTo>
                  <a:pt x="3088" y="3158"/>
                </a:lnTo>
                <a:lnTo>
                  <a:pt x="3086" y="3158"/>
                </a:lnTo>
                <a:lnTo>
                  <a:pt x="3086" y="3160"/>
                </a:lnTo>
                <a:lnTo>
                  <a:pt x="3084" y="3160"/>
                </a:lnTo>
                <a:lnTo>
                  <a:pt x="3084" y="3162"/>
                </a:lnTo>
                <a:lnTo>
                  <a:pt x="3082" y="3162"/>
                </a:lnTo>
                <a:lnTo>
                  <a:pt x="3082" y="3164"/>
                </a:lnTo>
                <a:lnTo>
                  <a:pt x="3080" y="3164"/>
                </a:lnTo>
                <a:lnTo>
                  <a:pt x="3080" y="3166"/>
                </a:lnTo>
                <a:lnTo>
                  <a:pt x="3078" y="3167"/>
                </a:lnTo>
                <a:lnTo>
                  <a:pt x="3077" y="3169"/>
                </a:lnTo>
                <a:lnTo>
                  <a:pt x="3075" y="3171"/>
                </a:lnTo>
                <a:lnTo>
                  <a:pt x="3073" y="3173"/>
                </a:lnTo>
                <a:lnTo>
                  <a:pt x="3071" y="3173"/>
                </a:lnTo>
                <a:lnTo>
                  <a:pt x="3071" y="3175"/>
                </a:lnTo>
                <a:lnTo>
                  <a:pt x="3069" y="3177"/>
                </a:lnTo>
                <a:lnTo>
                  <a:pt x="3067" y="3179"/>
                </a:lnTo>
                <a:lnTo>
                  <a:pt x="3067" y="3181"/>
                </a:lnTo>
                <a:lnTo>
                  <a:pt x="3065" y="3181"/>
                </a:lnTo>
                <a:lnTo>
                  <a:pt x="3063" y="3183"/>
                </a:lnTo>
                <a:lnTo>
                  <a:pt x="3063" y="3185"/>
                </a:lnTo>
                <a:lnTo>
                  <a:pt x="3061" y="3185"/>
                </a:lnTo>
                <a:lnTo>
                  <a:pt x="3061" y="3187"/>
                </a:lnTo>
                <a:lnTo>
                  <a:pt x="3059" y="3187"/>
                </a:lnTo>
                <a:lnTo>
                  <a:pt x="3059" y="3189"/>
                </a:lnTo>
                <a:lnTo>
                  <a:pt x="3057" y="3190"/>
                </a:lnTo>
                <a:lnTo>
                  <a:pt x="3057" y="3192"/>
                </a:lnTo>
                <a:lnTo>
                  <a:pt x="3055" y="3192"/>
                </a:lnTo>
                <a:lnTo>
                  <a:pt x="3055" y="3194"/>
                </a:lnTo>
                <a:lnTo>
                  <a:pt x="3054" y="3194"/>
                </a:lnTo>
                <a:lnTo>
                  <a:pt x="3054" y="3196"/>
                </a:lnTo>
                <a:lnTo>
                  <a:pt x="3052" y="3196"/>
                </a:lnTo>
                <a:lnTo>
                  <a:pt x="3052" y="3198"/>
                </a:lnTo>
                <a:lnTo>
                  <a:pt x="3050" y="3200"/>
                </a:lnTo>
                <a:lnTo>
                  <a:pt x="3048" y="3202"/>
                </a:lnTo>
                <a:lnTo>
                  <a:pt x="3048" y="3204"/>
                </a:lnTo>
                <a:lnTo>
                  <a:pt x="3046" y="3204"/>
                </a:lnTo>
                <a:lnTo>
                  <a:pt x="3046" y="3206"/>
                </a:lnTo>
                <a:lnTo>
                  <a:pt x="3046" y="3208"/>
                </a:lnTo>
                <a:lnTo>
                  <a:pt x="3044" y="3208"/>
                </a:lnTo>
                <a:lnTo>
                  <a:pt x="3044" y="3210"/>
                </a:lnTo>
                <a:lnTo>
                  <a:pt x="3036" y="3221"/>
                </a:lnTo>
                <a:lnTo>
                  <a:pt x="3030" y="3231"/>
                </a:lnTo>
                <a:lnTo>
                  <a:pt x="3030" y="3233"/>
                </a:lnTo>
                <a:lnTo>
                  <a:pt x="3027" y="3231"/>
                </a:lnTo>
                <a:lnTo>
                  <a:pt x="3029" y="3225"/>
                </a:lnTo>
                <a:lnTo>
                  <a:pt x="3030" y="3221"/>
                </a:lnTo>
                <a:lnTo>
                  <a:pt x="3029" y="3215"/>
                </a:lnTo>
                <a:lnTo>
                  <a:pt x="3030" y="3215"/>
                </a:lnTo>
                <a:lnTo>
                  <a:pt x="3032" y="3215"/>
                </a:lnTo>
                <a:lnTo>
                  <a:pt x="3032" y="3214"/>
                </a:lnTo>
                <a:lnTo>
                  <a:pt x="3032" y="3212"/>
                </a:lnTo>
                <a:lnTo>
                  <a:pt x="3032" y="3210"/>
                </a:lnTo>
                <a:lnTo>
                  <a:pt x="3034" y="3208"/>
                </a:lnTo>
                <a:lnTo>
                  <a:pt x="3036" y="3208"/>
                </a:lnTo>
                <a:lnTo>
                  <a:pt x="3038" y="3208"/>
                </a:lnTo>
                <a:lnTo>
                  <a:pt x="3038" y="3206"/>
                </a:lnTo>
                <a:lnTo>
                  <a:pt x="3040" y="3204"/>
                </a:lnTo>
                <a:lnTo>
                  <a:pt x="3042" y="3202"/>
                </a:lnTo>
                <a:lnTo>
                  <a:pt x="3044" y="3200"/>
                </a:lnTo>
                <a:lnTo>
                  <a:pt x="3044" y="3198"/>
                </a:lnTo>
                <a:lnTo>
                  <a:pt x="3046" y="3198"/>
                </a:lnTo>
                <a:lnTo>
                  <a:pt x="3046" y="3196"/>
                </a:lnTo>
                <a:lnTo>
                  <a:pt x="3046" y="3194"/>
                </a:lnTo>
                <a:lnTo>
                  <a:pt x="3046" y="3196"/>
                </a:lnTo>
                <a:lnTo>
                  <a:pt x="3044" y="3196"/>
                </a:lnTo>
                <a:lnTo>
                  <a:pt x="3042" y="3196"/>
                </a:lnTo>
                <a:lnTo>
                  <a:pt x="3040" y="3196"/>
                </a:lnTo>
                <a:lnTo>
                  <a:pt x="3042" y="3196"/>
                </a:lnTo>
                <a:lnTo>
                  <a:pt x="3044" y="3196"/>
                </a:lnTo>
                <a:lnTo>
                  <a:pt x="3044" y="3194"/>
                </a:lnTo>
                <a:lnTo>
                  <a:pt x="3046" y="3194"/>
                </a:lnTo>
                <a:lnTo>
                  <a:pt x="3046" y="3196"/>
                </a:lnTo>
                <a:lnTo>
                  <a:pt x="3048" y="3194"/>
                </a:lnTo>
                <a:lnTo>
                  <a:pt x="3048" y="3192"/>
                </a:lnTo>
                <a:lnTo>
                  <a:pt x="3050" y="3192"/>
                </a:lnTo>
                <a:lnTo>
                  <a:pt x="3050" y="3190"/>
                </a:lnTo>
                <a:lnTo>
                  <a:pt x="3050" y="3189"/>
                </a:lnTo>
                <a:lnTo>
                  <a:pt x="3052" y="3187"/>
                </a:lnTo>
                <a:lnTo>
                  <a:pt x="3052" y="3185"/>
                </a:lnTo>
                <a:lnTo>
                  <a:pt x="3052" y="3183"/>
                </a:lnTo>
                <a:lnTo>
                  <a:pt x="3054" y="3183"/>
                </a:lnTo>
                <a:lnTo>
                  <a:pt x="3054" y="3181"/>
                </a:lnTo>
                <a:lnTo>
                  <a:pt x="3052" y="3181"/>
                </a:lnTo>
                <a:lnTo>
                  <a:pt x="3050" y="3183"/>
                </a:lnTo>
                <a:lnTo>
                  <a:pt x="3050" y="3181"/>
                </a:lnTo>
                <a:lnTo>
                  <a:pt x="3050" y="3183"/>
                </a:lnTo>
                <a:lnTo>
                  <a:pt x="3050" y="3181"/>
                </a:lnTo>
                <a:lnTo>
                  <a:pt x="3050" y="3179"/>
                </a:lnTo>
                <a:lnTo>
                  <a:pt x="3052" y="3179"/>
                </a:lnTo>
                <a:lnTo>
                  <a:pt x="3052" y="3177"/>
                </a:lnTo>
                <a:lnTo>
                  <a:pt x="3052" y="3175"/>
                </a:lnTo>
                <a:lnTo>
                  <a:pt x="3054" y="3175"/>
                </a:lnTo>
                <a:lnTo>
                  <a:pt x="3054" y="3173"/>
                </a:lnTo>
                <a:lnTo>
                  <a:pt x="3055" y="3173"/>
                </a:lnTo>
                <a:lnTo>
                  <a:pt x="3055" y="3175"/>
                </a:lnTo>
                <a:lnTo>
                  <a:pt x="3057" y="3175"/>
                </a:lnTo>
                <a:lnTo>
                  <a:pt x="3057" y="3173"/>
                </a:lnTo>
                <a:lnTo>
                  <a:pt x="3059" y="3175"/>
                </a:lnTo>
                <a:lnTo>
                  <a:pt x="3061" y="3175"/>
                </a:lnTo>
                <a:lnTo>
                  <a:pt x="3063" y="3175"/>
                </a:lnTo>
                <a:lnTo>
                  <a:pt x="3061" y="3173"/>
                </a:lnTo>
                <a:lnTo>
                  <a:pt x="3061" y="3171"/>
                </a:lnTo>
                <a:lnTo>
                  <a:pt x="3063" y="3171"/>
                </a:lnTo>
                <a:lnTo>
                  <a:pt x="3065" y="3173"/>
                </a:lnTo>
                <a:lnTo>
                  <a:pt x="3065" y="3175"/>
                </a:lnTo>
                <a:lnTo>
                  <a:pt x="3067" y="3175"/>
                </a:lnTo>
                <a:lnTo>
                  <a:pt x="3065" y="3173"/>
                </a:lnTo>
                <a:lnTo>
                  <a:pt x="3067" y="3173"/>
                </a:lnTo>
                <a:lnTo>
                  <a:pt x="3067" y="3171"/>
                </a:lnTo>
                <a:lnTo>
                  <a:pt x="3069" y="3171"/>
                </a:lnTo>
                <a:lnTo>
                  <a:pt x="3069" y="3169"/>
                </a:lnTo>
                <a:lnTo>
                  <a:pt x="3067" y="3169"/>
                </a:lnTo>
                <a:lnTo>
                  <a:pt x="3067" y="3167"/>
                </a:lnTo>
                <a:lnTo>
                  <a:pt x="3067" y="3166"/>
                </a:lnTo>
                <a:lnTo>
                  <a:pt x="3065" y="3166"/>
                </a:lnTo>
                <a:lnTo>
                  <a:pt x="3067" y="3166"/>
                </a:lnTo>
                <a:lnTo>
                  <a:pt x="3069" y="3166"/>
                </a:lnTo>
                <a:lnTo>
                  <a:pt x="3071" y="3166"/>
                </a:lnTo>
                <a:lnTo>
                  <a:pt x="3069" y="3164"/>
                </a:lnTo>
                <a:lnTo>
                  <a:pt x="3071" y="3164"/>
                </a:lnTo>
                <a:lnTo>
                  <a:pt x="3071" y="3166"/>
                </a:lnTo>
                <a:lnTo>
                  <a:pt x="3073" y="3166"/>
                </a:lnTo>
                <a:lnTo>
                  <a:pt x="3075" y="3166"/>
                </a:lnTo>
                <a:lnTo>
                  <a:pt x="3075" y="3164"/>
                </a:lnTo>
                <a:lnTo>
                  <a:pt x="3073" y="3162"/>
                </a:lnTo>
                <a:lnTo>
                  <a:pt x="3073" y="3160"/>
                </a:lnTo>
                <a:lnTo>
                  <a:pt x="3075" y="3158"/>
                </a:lnTo>
                <a:lnTo>
                  <a:pt x="3077" y="3158"/>
                </a:lnTo>
                <a:lnTo>
                  <a:pt x="3075" y="3158"/>
                </a:lnTo>
                <a:lnTo>
                  <a:pt x="3073" y="3158"/>
                </a:lnTo>
                <a:lnTo>
                  <a:pt x="3075" y="3156"/>
                </a:lnTo>
                <a:lnTo>
                  <a:pt x="3077" y="3156"/>
                </a:lnTo>
                <a:lnTo>
                  <a:pt x="3078" y="3154"/>
                </a:lnTo>
                <a:lnTo>
                  <a:pt x="3077" y="3154"/>
                </a:lnTo>
                <a:lnTo>
                  <a:pt x="3078" y="3154"/>
                </a:lnTo>
                <a:lnTo>
                  <a:pt x="3078" y="3152"/>
                </a:lnTo>
                <a:lnTo>
                  <a:pt x="3080" y="3152"/>
                </a:lnTo>
                <a:lnTo>
                  <a:pt x="3082" y="3150"/>
                </a:lnTo>
                <a:lnTo>
                  <a:pt x="3084" y="3150"/>
                </a:lnTo>
                <a:lnTo>
                  <a:pt x="3084" y="3152"/>
                </a:lnTo>
                <a:close/>
                <a:moveTo>
                  <a:pt x="3078" y="3148"/>
                </a:moveTo>
                <a:lnTo>
                  <a:pt x="3080" y="3150"/>
                </a:lnTo>
                <a:lnTo>
                  <a:pt x="3078" y="3150"/>
                </a:lnTo>
                <a:lnTo>
                  <a:pt x="3077" y="3150"/>
                </a:lnTo>
                <a:lnTo>
                  <a:pt x="3075" y="3150"/>
                </a:lnTo>
                <a:lnTo>
                  <a:pt x="3075" y="3148"/>
                </a:lnTo>
                <a:lnTo>
                  <a:pt x="3077" y="3148"/>
                </a:lnTo>
                <a:lnTo>
                  <a:pt x="3077" y="3150"/>
                </a:lnTo>
                <a:lnTo>
                  <a:pt x="3078" y="3148"/>
                </a:lnTo>
                <a:close/>
                <a:moveTo>
                  <a:pt x="3071" y="3133"/>
                </a:moveTo>
                <a:lnTo>
                  <a:pt x="3069" y="3135"/>
                </a:lnTo>
                <a:lnTo>
                  <a:pt x="3069" y="3133"/>
                </a:lnTo>
                <a:lnTo>
                  <a:pt x="3071" y="3133"/>
                </a:lnTo>
                <a:close/>
                <a:moveTo>
                  <a:pt x="3071" y="3131"/>
                </a:moveTo>
                <a:lnTo>
                  <a:pt x="3073" y="3129"/>
                </a:lnTo>
                <a:lnTo>
                  <a:pt x="3077" y="3125"/>
                </a:lnTo>
                <a:lnTo>
                  <a:pt x="3075" y="3127"/>
                </a:lnTo>
                <a:lnTo>
                  <a:pt x="3075" y="3129"/>
                </a:lnTo>
                <a:lnTo>
                  <a:pt x="3073" y="3131"/>
                </a:lnTo>
                <a:lnTo>
                  <a:pt x="3071" y="3131"/>
                </a:lnTo>
                <a:close/>
                <a:moveTo>
                  <a:pt x="3080" y="3123"/>
                </a:moveTo>
                <a:lnTo>
                  <a:pt x="3078" y="3123"/>
                </a:lnTo>
                <a:lnTo>
                  <a:pt x="3078" y="3121"/>
                </a:lnTo>
                <a:lnTo>
                  <a:pt x="3080" y="3121"/>
                </a:lnTo>
                <a:lnTo>
                  <a:pt x="3080" y="3123"/>
                </a:lnTo>
                <a:close/>
                <a:moveTo>
                  <a:pt x="3084" y="3118"/>
                </a:moveTo>
                <a:lnTo>
                  <a:pt x="3082" y="3118"/>
                </a:lnTo>
                <a:lnTo>
                  <a:pt x="3082" y="3116"/>
                </a:lnTo>
                <a:lnTo>
                  <a:pt x="3084" y="3116"/>
                </a:lnTo>
                <a:lnTo>
                  <a:pt x="3086" y="3116"/>
                </a:lnTo>
                <a:lnTo>
                  <a:pt x="3088" y="3114"/>
                </a:lnTo>
                <a:lnTo>
                  <a:pt x="3088" y="3116"/>
                </a:lnTo>
                <a:lnTo>
                  <a:pt x="3086" y="3116"/>
                </a:lnTo>
                <a:lnTo>
                  <a:pt x="3084" y="3118"/>
                </a:lnTo>
                <a:close/>
                <a:moveTo>
                  <a:pt x="3092" y="3114"/>
                </a:moveTo>
                <a:lnTo>
                  <a:pt x="3094" y="3114"/>
                </a:lnTo>
                <a:lnTo>
                  <a:pt x="3092" y="3114"/>
                </a:lnTo>
                <a:lnTo>
                  <a:pt x="3090" y="3114"/>
                </a:lnTo>
                <a:lnTo>
                  <a:pt x="3092" y="3114"/>
                </a:lnTo>
                <a:close/>
                <a:moveTo>
                  <a:pt x="3092" y="3114"/>
                </a:moveTo>
                <a:lnTo>
                  <a:pt x="3092" y="3112"/>
                </a:lnTo>
                <a:lnTo>
                  <a:pt x="3090" y="3114"/>
                </a:lnTo>
                <a:lnTo>
                  <a:pt x="3090" y="3112"/>
                </a:lnTo>
                <a:lnTo>
                  <a:pt x="3092" y="3110"/>
                </a:lnTo>
                <a:lnTo>
                  <a:pt x="3094" y="3110"/>
                </a:lnTo>
                <a:lnTo>
                  <a:pt x="3094" y="3112"/>
                </a:lnTo>
                <a:lnTo>
                  <a:pt x="3092" y="3114"/>
                </a:lnTo>
                <a:close/>
                <a:moveTo>
                  <a:pt x="3140" y="3100"/>
                </a:moveTo>
                <a:lnTo>
                  <a:pt x="3138" y="3100"/>
                </a:lnTo>
                <a:lnTo>
                  <a:pt x="3138" y="3098"/>
                </a:lnTo>
                <a:lnTo>
                  <a:pt x="3140" y="3098"/>
                </a:lnTo>
                <a:lnTo>
                  <a:pt x="3140" y="3100"/>
                </a:lnTo>
                <a:close/>
                <a:moveTo>
                  <a:pt x="3107" y="3096"/>
                </a:moveTo>
                <a:lnTo>
                  <a:pt x="3109" y="3094"/>
                </a:lnTo>
                <a:lnTo>
                  <a:pt x="3111" y="3094"/>
                </a:lnTo>
                <a:lnTo>
                  <a:pt x="3113" y="3093"/>
                </a:lnTo>
                <a:lnTo>
                  <a:pt x="3111" y="3094"/>
                </a:lnTo>
                <a:lnTo>
                  <a:pt x="3109" y="3096"/>
                </a:lnTo>
                <a:lnTo>
                  <a:pt x="3107" y="3096"/>
                </a:lnTo>
                <a:close/>
                <a:moveTo>
                  <a:pt x="3113" y="3089"/>
                </a:moveTo>
                <a:lnTo>
                  <a:pt x="3113" y="3091"/>
                </a:lnTo>
                <a:lnTo>
                  <a:pt x="3111" y="3093"/>
                </a:lnTo>
                <a:lnTo>
                  <a:pt x="3111" y="3091"/>
                </a:lnTo>
                <a:lnTo>
                  <a:pt x="3111" y="3089"/>
                </a:lnTo>
                <a:lnTo>
                  <a:pt x="3113" y="3089"/>
                </a:lnTo>
                <a:close/>
                <a:moveTo>
                  <a:pt x="3167" y="3077"/>
                </a:moveTo>
                <a:lnTo>
                  <a:pt x="3165" y="3079"/>
                </a:lnTo>
                <a:lnTo>
                  <a:pt x="3165" y="3077"/>
                </a:lnTo>
                <a:lnTo>
                  <a:pt x="3167" y="3075"/>
                </a:lnTo>
                <a:lnTo>
                  <a:pt x="3167" y="3077"/>
                </a:lnTo>
                <a:close/>
                <a:moveTo>
                  <a:pt x="3171" y="3075"/>
                </a:moveTo>
                <a:lnTo>
                  <a:pt x="3169" y="3075"/>
                </a:lnTo>
                <a:lnTo>
                  <a:pt x="3167" y="3075"/>
                </a:lnTo>
                <a:lnTo>
                  <a:pt x="3169" y="3075"/>
                </a:lnTo>
                <a:lnTo>
                  <a:pt x="3169" y="3073"/>
                </a:lnTo>
                <a:lnTo>
                  <a:pt x="3171" y="3073"/>
                </a:lnTo>
                <a:lnTo>
                  <a:pt x="3171" y="3075"/>
                </a:lnTo>
                <a:close/>
                <a:moveTo>
                  <a:pt x="3173" y="3071"/>
                </a:moveTo>
                <a:lnTo>
                  <a:pt x="3171" y="3071"/>
                </a:lnTo>
                <a:lnTo>
                  <a:pt x="3173" y="3070"/>
                </a:lnTo>
                <a:lnTo>
                  <a:pt x="3175" y="3070"/>
                </a:lnTo>
                <a:lnTo>
                  <a:pt x="3175" y="3071"/>
                </a:lnTo>
                <a:lnTo>
                  <a:pt x="3173" y="3071"/>
                </a:lnTo>
                <a:close/>
                <a:moveTo>
                  <a:pt x="3165" y="3066"/>
                </a:moveTo>
                <a:lnTo>
                  <a:pt x="3165" y="3068"/>
                </a:lnTo>
                <a:lnTo>
                  <a:pt x="3163" y="3066"/>
                </a:lnTo>
                <a:lnTo>
                  <a:pt x="3163" y="3064"/>
                </a:lnTo>
                <a:lnTo>
                  <a:pt x="3165" y="3066"/>
                </a:lnTo>
                <a:close/>
                <a:moveTo>
                  <a:pt x="3161" y="3062"/>
                </a:moveTo>
                <a:lnTo>
                  <a:pt x="3159" y="3064"/>
                </a:lnTo>
                <a:lnTo>
                  <a:pt x="3159" y="3062"/>
                </a:lnTo>
                <a:lnTo>
                  <a:pt x="3157" y="3062"/>
                </a:lnTo>
                <a:lnTo>
                  <a:pt x="3155" y="3062"/>
                </a:lnTo>
                <a:lnTo>
                  <a:pt x="3157" y="3060"/>
                </a:lnTo>
                <a:lnTo>
                  <a:pt x="3159" y="3060"/>
                </a:lnTo>
                <a:lnTo>
                  <a:pt x="3159" y="3062"/>
                </a:lnTo>
                <a:lnTo>
                  <a:pt x="3161" y="3062"/>
                </a:lnTo>
                <a:close/>
                <a:moveTo>
                  <a:pt x="3221" y="3041"/>
                </a:moveTo>
                <a:lnTo>
                  <a:pt x="3219" y="3041"/>
                </a:lnTo>
                <a:lnTo>
                  <a:pt x="3217" y="3041"/>
                </a:lnTo>
                <a:lnTo>
                  <a:pt x="3217" y="3043"/>
                </a:lnTo>
                <a:lnTo>
                  <a:pt x="3215" y="3043"/>
                </a:lnTo>
                <a:lnTo>
                  <a:pt x="3215" y="3045"/>
                </a:lnTo>
                <a:lnTo>
                  <a:pt x="3213" y="3045"/>
                </a:lnTo>
                <a:lnTo>
                  <a:pt x="3211" y="3045"/>
                </a:lnTo>
                <a:lnTo>
                  <a:pt x="3213" y="3043"/>
                </a:lnTo>
                <a:lnTo>
                  <a:pt x="3215" y="3043"/>
                </a:lnTo>
                <a:lnTo>
                  <a:pt x="3215" y="3041"/>
                </a:lnTo>
                <a:lnTo>
                  <a:pt x="3217" y="3041"/>
                </a:lnTo>
                <a:lnTo>
                  <a:pt x="3219" y="3039"/>
                </a:lnTo>
                <a:lnTo>
                  <a:pt x="3221" y="3039"/>
                </a:lnTo>
                <a:lnTo>
                  <a:pt x="3221" y="3041"/>
                </a:lnTo>
                <a:close/>
                <a:moveTo>
                  <a:pt x="3171" y="3075"/>
                </a:moveTo>
                <a:lnTo>
                  <a:pt x="3173" y="3073"/>
                </a:lnTo>
                <a:lnTo>
                  <a:pt x="3175" y="3073"/>
                </a:lnTo>
                <a:lnTo>
                  <a:pt x="3175" y="3071"/>
                </a:lnTo>
                <a:lnTo>
                  <a:pt x="3176" y="3071"/>
                </a:lnTo>
                <a:lnTo>
                  <a:pt x="3176" y="3070"/>
                </a:lnTo>
                <a:lnTo>
                  <a:pt x="3178" y="3070"/>
                </a:lnTo>
                <a:lnTo>
                  <a:pt x="3178" y="3068"/>
                </a:lnTo>
                <a:lnTo>
                  <a:pt x="3180" y="3068"/>
                </a:lnTo>
                <a:lnTo>
                  <a:pt x="3180" y="3070"/>
                </a:lnTo>
                <a:lnTo>
                  <a:pt x="3182" y="3070"/>
                </a:lnTo>
                <a:lnTo>
                  <a:pt x="3182" y="3068"/>
                </a:lnTo>
                <a:lnTo>
                  <a:pt x="3184" y="3068"/>
                </a:lnTo>
                <a:lnTo>
                  <a:pt x="3186" y="3068"/>
                </a:lnTo>
                <a:lnTo>
                  <a:pt x="3188" y="3068"/>
                </a:lnTo>
                <a:lnTo>
                  <a:pt x="3188" y="3066"/>
                </a:lnTo>
                <a:lnTo>
                  <a:pt x="3188" y="3064"/>
                </a:lnTo>
                <a:lnTo>
                  <a:pt x="3190" y="3064"/>
                </a:lnTo>
                <a:lnTo>
                  <a:pt x="3190" y="3062"/>
                </a:lnTo>
                <a:lnTo>
                  <a:pt x="3192" y="3062"/>
                </a:lnTo>
                <a:lnTo>
                  <a:pt x="3194" y="3060"/>
                </a:lnTo>
                <a:lnTo>
                  <a:pt x="3196" y="3060"/>
                </a:lnTo>
                <a:lnTo>
                  <a:pt x="3198" y="3060"/>
                </a:lnTo>
                <a:lnTo>
                  <a:pt x="3199" y="3060"/>
                </a:lnTo>
                <a:lnTo>
                  <a:pt x="3201" y="3060"/>
                </a:lnTo>
                <a:lnTo>
                  <a:pt x="3203" y="3060"/>
                </a:lnTo>
                <a:lnTo>
                  <a:pt x="3205" y="3060"/>
                </a:lnTo>
                <a:lnTo>
                  <a:pt x="3207" y="3060"/>
                </a:lnTo>
                <a:lnTo>
                  <a:pt x="3207" y="3058"/>
                </a:lnTo>
                <a:lnTo>
                  <a:pt x="3209" y="3058"/>
                </a:lnTo>
                <a:lnTo>
                  <a:pt x="3211" y="3058"/>
                </a:lnTo>
                <a:lnTo>
                  <a:pt x="3213" y="3058"/>
                </a:lnTo>
                <a:lnTo>
                  <a:pt x="3215" y="3056"/>
                </a:lnTo>
                <a:lnTo>
                  <a:pt x="3217" y="3056"/>
                </a:lnTo>
                <a:lnTo>
                  <a:pt x="3219" y="3056"/>
                </a:lnTo>
                <a:lnTo>
                  <a:pt x="3219" y="3054"/>
                </a:lnTo>
                <a:lnTo>
                  <a:pt x="3221" y="3054"/>
                </a:lnTo>
                <a:lnTo>
                  <a:pt x="3223" y="3054"/>
                </a:lnTo>
                <a:lnTo>
                  <a:pt x="3223" y="3052"/>
                </a:lnTo>
                <a:lnTo>
                  <a:pt x="3224" y="3052"/>
                </a:lnTo>
                <a:lnTo>
                  <a:pt x="3221" y="3052"/>
                </a:lnTo>
                <a:lnTo>
                  <a:pt x="3221" y="3048"/>
                </a:lnTo>
                <a:lnTo>
                  <a:pt x="3223" y="3048"/>
                </a:lnTo>
                <a:lnTo>
                  <a:pt x="3224" y="3045"/>
                </a:lnTo>
                <a:lnTo>
                  <a:pt x="3221" y="3045"/>
                </a:lnTo>
                <a:lnTo>
                  <a:pt x="3224" y="3041"/>
                </a:lnTo>
                <a:lnTo>
                  <a:pt x="3224" y="3039"/>
                </a:lnTo>
                <a:lnTo>
                  <a:pt x="3224" y="3037"/>
                </a:lnTo>
                <a:lnTo>
                  <a:pt x="3226" y="3037"/>
                </a:lnTo>
                <a:lnTo>
                  <a:pt x="3226" y="3035"/>
                </a:lnTo>
                <a:lnTo>
                  <a:pt x="3228" y="3033"/>
                </a:lnTo>
                <a:lnTo>
                  <a:pt x="3230" y="3033"/>
                </a:lnTo>
                <a:lnTo>
                  <a:pt x="3232" y="3033"/>
                </a:lnTo>
                <a:lnTo>
                  <a:pt x="3232" y="3039"/>
                </a:lnTo>
                <a:lnTo>
                  <a:pt x="3232" y="3041"/>
                </a:lnTo>
                <a:lnTo>
                  <a:pt x="3232" y="3043"/>
                </a:lnTo>
                <a:lnTo>
                  <a:pt x="3232" y="3045"/>
                </a:lnTo>
                <a:lnTo>
                  <a:pt x="3232" y="3046"/>
                </a:lnTo>
                <a:lnTo>
                  <a:pt x="3234" y="3048"/>
                </a:lnTo>
                <a:lnTo>
                  <a:pt x="3234" y="3045"/>
                </a:lnTo>
                <a:lnTo>
                  <a:pt x="3234" y="3043"/>
                </a:lnTo>
                <a:lnTo>
                  <a:pt x="3234" y="3041"/>
                </a:lnTo>
                <a:lnTo>
                  <a:pt x="3234" y="3037"/>
                </a:lnTo>
                <a:lnTo>
                  <a:pt x="3236" y="3039"/>
                </a:lnTo>
                <a:lnTo>
                  <a:pt x="3238" y="3041"/>
                </a:lnTo>
                <a:lnTo>
                  <a:pt x="3236" y="3045"/>
                </a:lnTo>
                <a:lnTo>
                  <a:pt x="3236" y="3046"/>
                </a:lnTo>
                <a:lnTo>
                  <a:pt x="3234" y="3048"/>
                </a:lnTo>
                <a:lnTo>
                  <a:pt x="3232" y="3050"/>
                </a:lnTo>
                <a:lnTo>
                  <a:pt x="3232" y="3052"/>
                </a:lnTo>
                <a:lnTo>
                  <a:pt x="3230" y="3054"/>
                </a:lnTo>
                <a:lnTo>
                  <a:pt x="3226" y="3058"/>
                </a:lnTo>
                <a:lnTo>
                  <a:pt x="3224" y="3060"/>
                </a:lnTo>
                <a:lnTo>
                  <a:pt x="3221" y="3062"/>
                </a:lnTo>
                <a:lnTo>
                  <a:pt x="3221" y="3064"/>
                </a:lnTo>
                <a:lnTo>
                  <a:pt x="3219" y="3064"/>
                </a:lnTo>
                <a:lnTo>
                  <a:pt x="3217" y="3066"/>
                </a:lnTo>
                <a:lnTo>
                  <a:pt x="3215" y="3066"/>
                </a:lnTo>
                <a:lnTo>
                  <a:pt x="3213" y="3068"/>
                </a:lnTo>
                <a:lnTo>
                  <a:pt x="3211" y="3068"/>
                </a:lnTo>
                <a:lnTo>
                  <a:pt x="3209" y="3068"/>
                </a:lnTo>
                <a:lnTo>
                  <a:pt x="3209" y="3070"/>
                </a:lnTo>
                <a:lnTo>
                  <a:pt x="3207" y="3070"/>
                </a:lnTo>
                <a:lnTo>
                  <a:pt x="3203" y="3071"/>
                </a:lnTo>
                <a:lnTo>
                  <a:pt x="3201" y="3071"/>
                </a:lnTo>
                <a:lnTo>
                  <a:pt x="3199" y="3073"/>
                </a:lnTo>
                <a:lnTo>
                  <a:pt x="3198" y="3073"/>
                </a:lnTo>
                <a:lnTo>
                  <a:pt x="3196" y="3075"/>
                </a:lnTo>
                <a:lnTo>
                  <a:pt x="3194" y="3075"/>
                </a:lnTo>
                <a:lnTo>
                  <a:pt x="3194" y="3077"/>
                </a:lnTo>
                <a:lnTo>
                  <a:pt x="3192" y="3077"/>
                </a:lnTo>
                <a:lnTo>
                  <a:pt x="3190" y="3077"/>
                </a:lnTo>
                <a:lnTo>
                  <a:pt x="3190" y="3079"/>
                </a:lnTo>
                <a:lnTo>
                  <a:pt x="3188" y="3079"/>
                </a:lnTo>
                <a:lnTo>
                  <a:pt x="3186" y="3079"/>
                </a:lnTo>
                <a:lnTo>
                  <a:pt x="3186" y="3081"/>
                </a:lnTo>
                <a:lnTo>
                  <a:pt x="3184" y="3081"/>
                </a:lnTo>
                <a:lnTo>
                  <a:pt x="3182" y="3081"/>
                </a:lnTo>
                <a:lnTo>
                  <a:pt x="3182" y="3083"/>
                </a:lnTo>
                <a:lnTo>
                  <a:pt x="3180" y="3083"/>
                </a:lnTo>
                <a:lnTo>
                  <a:pt x="3178" y="3085"/>
                </a:lnTo>
                <a:lnTo>
                  <a:pt x="3176" y="3085"/>
                </a:lnTo>
                <a:lnTo>
                  <a:pt x="3176" y="3087"/>
                </a:lnTo>
                <a:lnTo>
                  <a:pt x="3175" y="3087"/>
                </a:lnTo>
                <a:lnTo>
                  <a:pt x="3173" y="3089"/>
                </a:lnTo>
                <a:lnTo>
                  <a:pt x="3171" y="3091"/>
                </a:lnTo>
                <a:lnTo>
                  <a:pt x="3169" y="3091"/>
                </a:lnTo>
                <a:lnTo>
                  <a:pt x="3169" y="3093"/>
                </a:lnTo>
                <a:lnTo>
                  <a:pt x="3167" y="3093"/>
                </a:lnTo>
                <a:lnTo>
                  <a:pt x="3165" y="3093"/>
                </a:lnTo>
                <a:lnTo>
                  <a:pt x="3165" y="3094"/>
                </a:lnTo>
                <a:lnTo>
                  <a:pt x="3163" y="3094"/>
                </a:lnTo>
                <a:lnTo>
                  <a:pt x="3161" y="3096"/>
                </a:lnTo>
                <a:lnTo>
                  <a:pt x="3159" y="3096"/>
                </a:lnTo>
                <a:lnTo>
                  <a:pt x="3159" y="3098"/>
                </a:lnTo>
                <a:lnTo>
                  <a:pt x="3157" y="3098"/>
                </a:lnTo>
                <a:lnTo>
                  <a:pt x="3155" y="3100"/>
                </a:lnTo>
                <a:lnTo>
                  <a:pt x="3153" y="3100"/>
                </a:lnTo>
                <a:lnTo>
                  <a:pt x="3153" y="3102"/>
                </a:lnTo>
                <a:lnTo>
                  <a:pt x="3151" y="3102"/>
                </a:lnTo>
                <a:lnTo>
                  <a:pt x="3151" y="3104"/>
                </a:lnTo>
                <a:lnTo>
                  <a:pt x="3148" y="3106"/>
                </a:lnTo>
                <a:lnTo>
                  <a:pt x="3146" y="3108"/>
                </a:lnTo>
                <a:lnTo>
                  <a:pt x="3144" y="3108"/>
                </a:lnTo>
                <a:lnTo>
                  <a:pt x="3144" y="3110"/>
                </a:lnTo>
                <a:lnTo>
                  <a:pt x="3142" y="3110"/>
                </a:lnTo>
                <a:lnTo>
                  <a:pt x="3140" y="3112"/>
                </a:lnTo>
                <a:lnTo>
                  <a:pt x="3138" y="3112"/>
                </a:lnTo>
                <a:lnTo>
                  <a:pt x="3138" y="3114"/>
                </a:lnTo>
                <a:lnTo>
                  <a:pt x="3136" y="3114"/>
                </a:lnTo>
                <a:lnTo>
                  <a:pt x="3136" y="3116"/>
                </a:lnTo>
                <a:lnTo>
                  <a:pt x="3134" y="3116"/>
                </a:lnTo>
                <a:lnTo>
                  <a:pt x="3132" y="3118"/>
                </a:lnTo>
                <a:lnTo>
                  <a:pt x="3130" y="3119"/>
                </a:lnTo>
                <a:lnTo>
                  <a:pt x="3128" y="3121"/>
                </a:lnTo>
                <a:lnTo>
                  <a:pt x="3126" y="3123"/>
                </a:lnTo>
                <a:lnTo>
                  <a:pt x="3125" y="3123"/>
                </a:lnTo>
                <a:lnTo>
                  <a:pt x="3123" y="3125"/>
                </a:lnTo>
                <a:lnTo>
                  <a:pt x="3123" y="3127"/>
                </a:lnTo>
                <a:lnTo>
                  <a:pt x="3121" y="3127"/>
                </a:lnTo>
                <a:lnTo>
                  <a:pt x="3119" y="3129"/>
                </a:lnTo>
                <a:lnTo>
                  <a:pt x="3117" y="3129"/>
                </a:lnTo>
                <a:lnTo>
                  <a:pt x="3117" y="3131"/>
                </a:lnTo>
                <a:lnTo>
                  <a:pt x="3115" y="3131"/>
                </a:lnTo>
                <a:lnTo>
                  <a:pt x="3115" y="3133"/>
                </a:lnTo>
                <a:lnTo>
                  <a:pt x="3113" y="3133"/>
                </a:lnTo>
                <a:lnTo>
                  <a:pt x="3113" y="3135"/>
                </a:lnTo>
                <a:lnTo>
                  <a:pt x="3111" y="3135"/>
                </a:lnTo>
                <a:lnTo>
                  <a:pt x="3111" y="3137"/>
                </a:lnTo>
                <a:lnTo>
                  <a:pt x="3109" y="3137"/>
                </a:lnTo>
                <a:lnTo>
                  <a:pt x="3107" y="3139"/>
                </a:lnTo>
                <a:lnTo>
                  <a:pt x="3107" y="3141"/>
                </a:lnTo>
                <a:lnTo>
                  <a:pt x="3105" y="3141"/>
                </a:lnTo>
                <a:lnTo>
                  <a:pt x="3103" y="3142"/>
                </a:lnTo>
                <a:lnTo>
                  <a:pt x="3102" y="3144"/>
                </a:lnTo>
                <a:lnTo>
                  <a:pt x="3100" y="3146"/>
                </a:lnTo>
                <a:lnTo>
                  <a:pt x="3098" y="3148"/>
                </a:lnTo>
                <a:lnTo>
                  <a:pt x="3096" y="3150"/>
                </a:lnTo>
                <a:lnTo>
                  <a:pt x="3094" y="3152"/>
                </a:lnTo>
                <a:lnTo>
                  <a:pt x="3092" y="3152"/>
                </a:lnTo>
                <a:lnTo>
                  <a:pt x="3092" y="3154"/>
                </a:lnTo>
                <a:lnTo>
                  <a:pt x="3092" y="3152"/>
                </a:lnTo>
                <a:lnTo>
                  <a:pt x="3092" y="3150"/>
                </a:lnTo>
                <a:lnTo>
                  <a:pt x="3094" y="3148"/>
                </a:lnTo>
                <a:lnTo>
                  <a:pt x="3094" y="3146"/>
                </a:lnTo>
                <a:lnTo>
                  <a:pt x="3094" y="3144"/>
                </a:lnTo>
                <a:lnTo>
                  <a:pt x="3094" y="3146"/>
                </a:lnTo>
                <a:lnTo>
                  <a:pt x="3092" y="3148"/>
                </a:lnTo>
                <a:lnTo>
                  <a:pt x="3092" y="3150"/>
                </a:lnTo>
                <a:lnTo>
                  <a:pt x="3092" y="3152"/>
                </a:lnTo>
                <a:lnTo>
                  <a:pt x="3090" y="3152"/>
                </a:lnTo>
                <a:lnTo>
                  <a:pt x="3090" y="3154"/>
                </a:lnTo>
                <a:lnTo>
                  <a:pt x="3088" y="3154"/>
                </a:lnTo>
                <a:lnTo>
                  <a:pt x="3088" y="3152"/>
                </a:lnTo>
                <a:lnTo>
                  <a:pt x="3086" y="3150"/>
                </a:lnTo>
                <a:lnTo>
                  <a:pt x="3088" y="3150"/>
                </a:lnTo>
                <a:lnTo>
                  <a:pt x="3086" y="3150"/>
                </a:lnTo>
                <a:lnTo>
                  <a:pt x="3086" y="3148"/>
                </a:lnTo>
                <a:lnTo>
                  <a:pt x="3084" y="3148"/>
                </a:lnTo>
                <a:lnTo>
                  <a:pt x="3082" y="3148"/>
                </a:lnTo>
                <a:lnTo>
                  <a:pt x="3080" y="3146"/>
                </a:lnTo>
                <a:lnTo>
                  <a:pt x="3082" y="3146"/>
                </a:lnTo>
                <a:lnTo>
                  <a:pt x="3082" y="3144"/>
                </a:lnTo>
                <a:lnTo>
                  <a:pt x="3082" y="3142"/>
                </a:lnTo>
                <a:lnTo>
                  <a:pt x="3080" y="3144"/>
                </a:lnTo>
                <a:lnTo>
                  <a:pt x="3080" y="3142"/>
                </a:lnTo>
                <a:lnTo>
                  <a:pt x="3080" y="3141"/>
                </a:lnTo>
                <a:lnTo>
                  <a:pt x="3078" y="3141"/>
                </a:lnTo>
                <a:lnTo>
                  <a:pt x="3078" y="3139"/>
                </a:lnTo>
                <a:lnTo>
                  <a:pt x="3080" y="3139"/>
                </a:lnTo>
                <a:lnTo>
                  <a:pt x="3080" y="3141"/>
                </a:lnTo>
                <a:lnTo>
                  <a:pt x="3080" y="3139"/>
                </a:lnTo>
                <a:lnTo>
                  <a:pt x="3082" y="3139"/>
                </a:lnTo>
                <a:lnTo>
                  <a:pt x="3082" y="3137"/>
                </a:lnTo>
                <a:lnTo>
                  <a:pt x="3080" y="3137"/>
                </a:lnTo>
                <a:lnTo>
                  <a:pt x="3078" y="3137"/>
                </a:lnTo>
                <a:lnTo>
                  <a:pt x="3078" y="3135"/>
                </a:lnTo>
                <a:lnTo>
                  <a:pt x="3080" y="3135"/>
                </a:lnTo>
                <a:lnTo>
                  <a:pt x="3080" y="3133"/>
                </a:lnTo>
                <a:lnTo>
                  <a:pt x="3082" y="3133"/>
                </a:lnTo>
                <a:lnTo>
                  <a:pt x="3080" y="3131"/>
                </a:lnTo>
                <a:lnTo>
                  <a:pt x="3082" y="3131"/>
                </a:lnTo>
                <a:lnTo>
                  <a:pt x="3082" y="3129"/>
                </a:lnTo>
                <a:lnTo>
                  <a:pt x="3084" y="3129"/>
                </a:lnTo>
                <a:lnTo>
                  <a:pt x="3086" y="3131"/>
                </a:lnTo>
                <a:lnTo>
                  <a:pt x="3088" y="3133"/>
                </a:lnTo>
                <a:lnTo>
                  <a:pt x="3086" y="3133"/>
                </a:lnTo>
                <a:lnTo>
                  <a:pt x="3084" y="3135"/>
                </a:lnTo>
                <a:lnTo>
                  <a:pt x="3084" y="3137"/>
                </a:lnTo>
                <a:lnTo>
                  <a:pt x="3084" y="3135"/>
                </a:lnTo>
                <a:lnTo>
                  <a:pt x="3086" y="3137"/>
                </a:lnTo>
                <a:lnTo>
                  <a:pt x="3084" y="3137"/>
                </a:lnTo>
                <a:lnTo>
                  <a:pt x="3084" y="3139"/>
                </a:lnTo>
                <a:lnTo>
                  <a:pt x="3084" y="3141"/>
                </a:lnTo>
                <a:lnTo>
                  <a:pt x="3084" y="3142"/>
                </a:lnTo>
                <a:lnTo>
                  <a:pt x="3086" y="3142"/>
                </a:lnTo>
                <a:lnTo>
                  <a:pt x="3086" y="3144"/>
                </a:lnTo>
                <a:lnTo>
                  <a:pt x="3086" y="3142"/>
                </a:lnTo>
                <a:lnTo>
                  <a:pt x="3086" y="3141"/>
                </a:lnTo>
                <a:lnTo>
                  <a:pt x="3088" y="3139"/>
                </a:lnTo>
                <a:lnTo>
                  <a:pt x="3088" y="3137"/>
                </a:lnTo>
                <a:lnTo>
                  <a:pt x="3090" y="3135"/>
                </a:lnTo>
                <a:lnTo>
                  <a:pt x="3092" y="3137"/>
                </a:lnTo>
                <a:lnTo>
                  <a:pt x="3094" y="3137"/>
                </a:lnTo>
                <a:lnTo>
                  <a:pt x="3096" y="3137"/>
                </a:lnTo>
                <a:lnTo>
                  <a:pt x="3098" y="3135"/>
                </a:lnTo>
                <a:lnTo>
                  <a:pt x="3098" y="3137"/>
                </a:lnTo>
                <a:lnTo>
                  <a:pt x="3100" y="3137"/>
                </a:lnTo>
                <a:lnTo>
                  <a:pt x="3100" y="3135"/>
                </a:lnTo>
                <a:lnTo>
                  <a:pt x="3102" y="3135"/>
                </a:lnTo>
                <a:lnTo>
                  <a:pt x="3102" y="3133"/>
                </a:lnTo>
                <a:lnTo>
                  <a:pt x="3103" y="3133"/>
                </a:lnTo>
                <a:lnTo>
                  <a:pt x="3103" y="3131"/>
                </a:lnTo>
                <a:lnTo>
                  <a:pt x="3103" y="3129"/>
                </a:lnTo>
                <a:lnTo>
                  <a:pt x="3105" y="3129"/>
                </a:lnTo>
                <a:lnTo>
                  <a:pt x="3105" y="3127"/>
                </a:lnTo>
                <a:lnTo>
                  <a:pt x="3107" y="3127"/>
                </a:lnTo>
                <a:lnTo>
                  <a:pt x="3107" y="3125"/>
                </a:lnTo>
                <a:lnTo>
                  <a:pt x="3105" y="3125"/>
                </a:lnTo>
                <a:lnTo>
                  <a:pt x="3103" y="3125"/>
                </a:lnTo>
                <a:lnTo>
                  <a:pt x="3102" y="3125"/>
                </a:lnTo>
                <a:lnTo>
                  <a:pt x="3102" y="3123"/>
                </a:lnTo>
                <a:lnTo>
                  <a:pt x="3102" y="3121"/>
                </a:lnTo>
                <a:lnTo>
                  <a:pt x="3102" y="3119"/>
                </a:lnTo>
                <a:lnTo>
                  <a:pt x="3102" y="3118"/>
                </a:lnTo>
                <a:lnTo>
                  <a:pt x="3102" y="3116"/>
                </a:lnTo>
                <a:lnTo>
                  <a:pt x="3102" y="3114"/>
                </a:lnTo>
                <a:lnTo>
                  <a:pt x="3103" y="3114"/>
                </a:lnTo>
                <a:lnTo>
                  <a:pt x="3105" y="3114"/>
                </a:lnTo>
                <a:lnTo>
                  <a:pt x="3105" y="3112"/>
                </a:lnTo>
                <a:lnTo>
                  <a:pt x="3107" y="3112"/>
                </a:lnTo>
                <a:lnTo>
                  <a:pt x="3107" y="3110"/>
                </a:lnTo>
                <a:lnTo>
                  <a:pt x="3109" y="3110"/>
                </a:lnTo>
                <a:lnTo>
                  <a:pt x="3111" y="3110"/>
                </a:lnTo>
                <a:lnTo>
                  <a:pt x="3111" y="3108"/>
                </a:lnTo>
                <a:lnTo>
                  <a:pt x="3113" y="3108"/>
                </a:lnTo>
                <a:lnTo>
                  <a:pt x="3115" y="3110"/>
                </a:lnTo>
                <a:lnTo>
                  <a:pt x="3117" y="3110"/>
                </a:lnTo>
                <a:lnTo>
                  <a:pt x="3119" y="3108"/>
                </a:lnTo>
                <a:lnTo>
                  <a:pt x="3121" y="3110"/>
                </a:lnTo>
                <a:lnTo>
                  <a:pt x="3123" y="3110"/>
                </a:lnTo>
                <a:lnTo>
                  <a:pt x="3123" y="3108"/>
                </a:lnTo>
                <a:lnTo>
                  <a:pt x="3125" y="3110"/>
                </a:lnTo>
                <a:lnTo>
                  <a:pt x="3125" y="3108"/>
                </a:lnTo>
                <a:lnTo>
                  <a:pt x="3126" y="3108"/>
                </a:lnTo>
                <a:lnTo>
                  <a:pt x="3128" y="3108"/>
                </a:lnTo>
                <a:lnTo>
                  <a:pt x="3130" y="3108"/>
                </a:lnTo>
                <a:lnTo>
                  <a:pt x="3132" y="3108"/>
                </a:lnTo>
                <a:lnTo>
                  <a:pt x="3134" y="3106"/>
                </a:lnTo>
                <a:lnTo>
                  <a:pt x="3136" y="3106"/>
                </a:lnTo>
                <a:lnTo>
                  <a:pt x="3138" y="3106"/>
                </a:lnTo>
                <a:lnTo>
                  <a:pt x="3140" y="3104"/>
                </a:lnTo>
                <a:lnTo>
                  <a:pt x="3140" y="3102"/>
                </a:lnTo>
                <a:lnTo>
                  <a:pt x="3142" y="3102"/>
                </a:lnTo>
                <a:lnTo>
                  <a:pt x="3142" y="3100"/>
                </a:lnTo>
                <a:lnTo>
                  <a:pt x="3142" y="3098"/>
                </a:lnTo>
                <a:lnTo>
                  <a:pt x="3144" y="3098"/>
                </a:lnTo>
                <a:lnTo>
                  <a:pt x="3146" y="3098"/>
                </a:lnTo>
                <a:lnTo>
                  <a:pt x="3146" y="3096"/>
                </a:lnTo>
                <a:lnTo>
                  <a:pt x="3148" y="3096"/>
                </a:lnTo>
                <a:lnTo>
                  <a:pt x="3150" y="3096"/>
                </a:lnTo>
                <a:lnTo>
                  <a:pt x="3150" y="3094"/>
                </a:lnTo>
                <a:lnTo>
                  <a:pt x="3151" y="3094"/>
                </a:lnTo>
                <a:lnTo>
                  <a:pt x="3153" y="3094"/>
                </a:lnTo>
                <a:lnTo>
                  <a:pt x="3151" y="3094"/>
                </a:lnTo>
                <a:lnTo>
                  <a:pt x="3151" y="3093"/>
                </a:lnTo>
                <a:lnTo>
                  <a:pt x="3150" y="3094"/>
                </a:lnTo>
                <a:lnTo>
                  <a:pt x="3151" y="3093"/>
                </a:lnTo>
                <a:lnTo>
                  <a:pt x="3151" y="3091"/>
                </a:lnTo>
                <a:lnTo>
                  <a:pt x="3153" y="3089"/>
                </a:lnTo>
                <a:lnTo>
                  <a:pt x="3153" y="3087"/>
                </a:lnTo>
                <a:lnTo>
                  <a:pt x="3155" y="3087"/>
                </a:lnTo>
                <a:lnTo>
                  <a:pt x="3157" y="3085"/>
                </a:lnTo>
                <a:lnTo>
                  <a:pt x="3159" y="3083"/>
                </a:lnTo>
                <a:lnTo>
                  <a:pt x="3161" y="3083"/>
                </a:lnTo>
                <a:lnTo>
                  <a:pt x="3163" y="3083"/>
                </a:lnTo>
                <a:lnTo>
                  <a:pt x="3165" y="3083"/>
                </a:lnTo>
                <a:lnTo>
                  <a:pt x="3165" y="3081"/>
                </a:lnTo>
                <a:lnTo>
                  <a:pt x="3163" y="3081"/>
                </a:lnTo>
                <a:lnTo>
                  <a:pt x="3165" y="3079"/>
                </a:lnTo>
                <a:lnTo>
                  <a:pt x="3167" y="3079"/>
                </a:lnTo>
                <a:lnTo>
                  <a:pt x="3169" y="3079"/>
                </a:lnTo>
                <a:lnTo>
                  <a:pt x="3169" y="3077"/>
                </a:lnTo>
                <a:lnTo>
                  <a:pt x="3171" y="3077"/>
                </a:lnTo>
                <a:lnTo>
                  <a:pt x="3173" y="3077"/>
                </a:lnTo>
                <a:lnTo>
                  <a:pt x="3173" y="3075"/>
                </a:lnTo>
                <a:lnTo>
                  <a:pt x="3175" y="3075"/>
                </a:lnTo>
                <a:lnTo>
                  <a:pt x="3173" y="3075"/>
                </a:lnTo>
                <a:lnTo>
                  <a:pt x="3171" y="3075"/>
                </a:lnTo>
                <a:close/>
                <a:moveTo>
                  <a:pt x="3224" y="3035"/>
                </a:moveTo>
                <a:lnTo>
                  <a:pt x="3223" y="3037"/>
                </a:lnTo>
                <a:lnTo>
                  <a:pt x="3223" y="3035"/>
                </a:lnTo>
                <a:lnTo>
                  <a:pt x="3224" y="3033"/>
                </a:lnTo>
                <a:lnTo>
                  <a:pt x="3226" y="3033"/>
                </a:lnTo>
                <a:lnTo>
                  <a:pt x="3226" y="3031"/>
                </a:lnTo>
                <a:lnTo>
                  <a:pt x="3228" y="3033"/>
                </a:lnTo>
                <a:lnTo>
                  <a:pt x="3226" y="3033"/>
                </a:lnTo>
                <a:lnTo>
                  <a:pt x="3224" y="3035"/>
                </a:lnTo>
                <a:close/>
                <a:moveTo>
                  <a:pt x="3232" y="3033"/>
                </a:moveTo>
                <a:lnTo>
                  <a:pt x="3228" y="3033"/>
                </a:lnTo>
                <a:lnTo>
                  <a:pt x="3228" y="3031"/>
                </a:lnTo>
                <a:lnTo>
                  <a:pt x="3228" y="3029"/>
                </a:lnTo>
                <a:lnTo>
                  <a:pt x="3228" y="3027"/>
                </a:lnTo>
                <a:lnTo>
                  <a:pt x="3228" y="3025"/>
                </a:lnTo>
                <a:lnTo>
                  <a:pt x="3230" y="3025"/>
                </a:lnTo>
                <a:lnTo>
                  <a:pt x="3232" y="3025"/>
                </a:lnTo>
                <a:lnTo>
                  <a:pt x="3232" y="3027"/>
                </a:lnTo>
                <a:lnTo>
                  <a:pt x="3234" y="3027"/>
                </a:lnTo>
                <a:lnTo>
                  <a:pt x="3232" y="3029"/>
                </a:lnTo>
                <a:lnTo>
                  <a:pt x="3232" y="3033"/>
                </a:lnTo>
                <a:close/>
                <a:moveTo>
                  <a:pt x="3240" y="3037"/>
                </a:moveTo>
                <a:lnTo>
                  <a:pt x="3238" y="3037"/>
                </a:lnTo>
                <a:lnTo>
                  <a:pt x="3236" y="3037"/>
                </a:lnTo>
                <a:lnTo>
                  <a:pt x="3238" y="3035"/>
                </a:lnTo>
                <a:lnTo>
                  <a:pt x="3240" y="3033"/>
                </a:lnTo>
                <a:lnTo>
                  <a:pt x="3242" y="3033"/>
                </a:lnTo>
                <a:lnTo>
                  <a:pt x="3242" y="3031"/>
                </a:lnTo>
                <a:lnTo>
                  <a:pt x="3244" y="3031"/>
                </a:lnTo>
                <a:lnTo>
                  <a:pt x="3244" y="3029"/>
                </a:lnTo>
                <a:lnTo>
                  <a:pt x="3246" y="3029"/>
                </a:lnTo>
                <a:lnTo>
                  <a:pt x="3246" y="3027"/>
                </a:lnTo>
                <a:lnTo>
                  <a:pt x="3247" y="3027"/>
                </a:lnTo>
                <a:lnTo>
                  <a:pt x="3247" y="3025"/>
                </a:lnTo>
                <a:lnTo>
                  <a:pt x="3249" y="3025"/>
                </a:lnTo>
                <a:lnTo>
                  <a:pt x="3249" y="3023"/>
                </a:lnTo>
                <a:lnTo>
                  <a:pt x="3251" y="3023"/>
                </a:lnTo>
                <a:lnTo>
                  <a:pt x="3251" y="3022"/>
                </a:lnTo>
                <a:lnTo>
                  <a:pt x="3253" y="3022"/>
                </a:lnTo>
                <a:lnTo>
                  <a:pt x="3255" y="3023"/>
                </a:lnTo>
                <a:lnTo>
                  <a:pt x="3255" y="3025"/>
                </a:lnTo>
                <a:lnTo>
                  <a:pt x="3253" y="3025"/>
                </a:lnTo>
                <a:lnTo>
                  <a:pt x="3251" y="3027"/>
                </a:lnTo>
                <a:lnTo>
                  <a:pt x="3249" y="3029"/>
                </a:lnTo>
                <a:lnTo>
                  <a:pt x="3247" y="3031"/>
                </a:lnTo>
                <a:lnTo>
                  <a:pt x="3246" y="3033"/>
                </a:lnTo>
                <a:lnTo>
                  <a:pt x="3244" y="3035"/>
                </a:lnTo>
                <a:lnTo>
                  <a:pt x="3242" y="3037"/>
                </a:lnTo>
                <a:lnTo>
                  <a:pt x="3240" y="3037"/>
                </a:lnTo>
                <a:close/>
                <a:moveTo>
                  <a:pt x="3345" y="2968"/>
                </a:moveTo>
                <a:lnTo>
                  <a:pt x="3345" y="2966"/>
                </a:lnTo>
                <a:lnTo>
                  <a:pt x="3347" y="2966"/>
                </a:lnTo>
                <a:lnTo>
                  <a:pt x="3345" y="2968"/>
                </a:lnTo>
                <a:close/>
                <a:moveTo>
                  <a:pt x="3294" y="2960"/>
                </a:moveTo>
                <a:lnTo>
                  <a:pt x="3292" y="2962"/>
                </a:lnTo>
                <a:lnTo>
                  <a:pt x="3294" y="2962"/>
                </a:lnTo>
                <a:lnTo>
                  <a:pt x="3295" y="2962"/>
                </a:lnTo>
                <a:lnTo>
                  <a:pt x="3295" y="2960"/>
                </a:lnTo>
                <a:lnTo>
                  <a:pt x="3297" y="2960"/>
                </a:lnTo>
                <a:lnTo>
                  <a:pt x="3299" y="2960"/>
                </a:lnTo>
                <a:lnTo>
                  <a:pt x="3301" y="2960"/>
                </a:lnTo>
                <a:lnTo>
                  <a:pt x="3303" y="2958"/>
                </a:lnTo>
                <a:lnTo>
                  <a:pt x="3305" y="2958"/>
                </a:lnTo>
                <a:lnTo>
                  <a:pt x="3303" y="2960"/>
                </a:lnTo>
                <a:lnTo>
                  <a:pt x="3303" y="2964"/>
                </a:lnTo>
                <a:lnTo>
                  <a:pt x="3301" y="2964"/>
                </a:lnTo>
                <a:lnTo>
                  <a:pt x="3299" y="2966"/>
                </a:lnTo>
                <a:lnTo>
                  <a:pt x="3297" y="2966"/>
                </a:lnTo>
                <a:lnTo>
                  <a:pt x="3294" y="2968"/>
                </a:lnTo>
                <a:lnTo>
                  <a:pt x="3292" y="2968"/>
                </a:lnTo>
                <a:lnTo>
                  <a:pt x="3290" y="2970"/>
                </a:lnTo>
                <a:lnTo>
                  <a:pt x="3288" y="2970"/>
                </a:lnTo>
                <a:lnTo>
                  <a:pt x="3288" y="2968"/>
                </a:lnTo>
                <a:lnTo>
                  <a:pt x="3288" y="2966"/>
                </a:lnTo>
                <a:lnTo>
                  <a:pt x="3288" y="2964"/>
                </a:lnTo>
                <a:lnTo>
                  <a:pt x="3286" y="2964"/>
                </a:lnTo>
                <a:lnTo>
                  <a:pt x="3286" y="2962"/>
                </a:lnTo>
                <a:lnTo>
                  <a:pt x="3286" y="2960"/>
                </a:lnTo>
                <a:lnTo>
                  <a:pt x="3288" y="2960"/>
                </a:lnTo>
                <a:lnTo>
                  <a:pt x="3290" y="2958"/>
                </a:lnTo>
                <a:lnTo>
                  <a:pt x="3292" y="2958"/>
                </a:lnTo>
                <a:lnTo>
                  <a:pt x="3292" y="2956"/>
                </a:lnTo>
                <a:lnTo>
                  <a:pt x="3294" y="2958"/>
                </a:lnTo>
                <a:lnTo>
                  <a:pt x="3294" y="2960"/>
                </a:lnTo>
                <a:close/>
                <a:moveTo>
                  <a:pt x="3186" y="2947"/>
                </a:moveTo>
                <a:lnTo>
                  <a:pt x="3184" y="2947"/>
                </a:lnTo>
                <a:lnTo>
                  <a:pt x="3184" y="2949"/>
                </a:lnTo>
                <a:lnTo>
                  <a:pt x="3182" y="2949"/>
                </a:lnTo>
                <a:lnTo>
                  <a:pt x="3184" y="2947"/>
                </a:lnTo>
                <a:lnTo>
                  <a:pt x="3186" y="2947"/>
                </a:lnTo>
                <a:close/>
                <a:moveTo>
                  <a:pt x="3180" y="2949"/>
                </a:moveTo>
                <a:lnTo>
                  <a:pt x="3178" y="2949"/>
                </a:lnTo>
                <a:lnTo>
                  <a:pt x="3178" y="2947"/>
                </a:lnTo>
                <a:lnTo>
                  <a:pt x="3178" y="2945"/>
                </a:lnTo>
                <a:lnTo>
                  <a:pt x="3178" y="2943"/>
                </a:lnTo>
                <a:lnTo>
                  <a:pt x="3178" y="2941"/>
                </a:lnTo>
                <a:lnTo>
                  <a:pt x="3180" y="2941"/>
                </a:lnTo>
                <a:lnTo>
                  <a:pt x="3180" y="2943"/>
                </a:lnTo>
                <a:lnTo>
                  <a:pt x="3180" y="2945"/>
                </a:lnTo>
                <a:lnTo>
                  <a:pt x="3180" y="2947"/>
                </a:lnTo>
                <a:lnTo>
                  <a:pt x="3180" y="2949"/>
                </a:lnTo>
                <a:close/>
                <a:moveTo>
                  <a:pt x="3632" y="2789"/>
                </a:moveTo>
                <a:lnTo>
                  <a:pt x="3632" y="2791"/>
                </a:lnTo>
                <a:lnTo>
                  <a:pt x="3630" y="2791"/>
                </a:lnTo>
                <a:lnTo>
                  <a:pt x="3628" y="2791"/>
                </a:lnTo>
                <a:lnTo>
                  <a:pt x="3626" y="2791"/>
                </a:lnTo>
                <a:lnTo>
                  <a:pt x="3626" y="2789"/>
                </a:lnTo>
                <a:lnTo>
                  <a:pt x="3624" y="2789"/>
                </a:lnTo>
                <a:lnTo>
                  <a:pt x="3624" y="2787"/>
                </a:lnTo>
                <a:lnTo>
                  <a:pt x="3626" y="2787"/>
                </a:lnTo>
                <a:lnTo>
                  <a:pt x="3624" y="2787"/>
                </a:lnTo>
                <a:lnTo>
                  <a:pt x="3624" y="2785"/>
                </a:lnTo>
                <a:lnTo>
                  <a:pt x="3624" y="2783"/>
                </a:lnTo>
                <a:lnTo>
                  <a:pt x="3626" y="2782"/>
                </a:lnTo>
                <a:lnTo>
                  <a:pt x="3628" y="2782"/>
                </a:lnTo>
                <a:lnTo>
                  <a:pt x="3628" y="2783"/>
                </a:lnTo>
                <a:lnTo>
                  <a:pt x="3630" y="2783"/>
                </a:lnTo>
                <a:lnTo>
                  <a:pt x="3630" y="2785"/>
                </a:lnTo>
                <a:lnTo>
                  <a:pt x="3632" y="2785"/>
                </a:lnTo>
                <a:lnTo>
                  <a:pt x="3632" y="2787"/>
                </a:lnTo>
                <a:lnTo>
                  <a:pt x="3632" y="2789"/>
                </a:lnTo>
                <a:close/>
                <a:moveTo>
                  <a:pt x="3703" y="2720"/>
                </a:moveTo>
                <a:lnTo>
                  <a:pt x="3703" y="2718"/>
                </a:lnTo>
                <a:lnTo>
                  <a:pt x="3705" y="2718"/>
                </a:lnTo>
                <a:lnTo>
                  <a:pt x="3705" y="2720"/>
                </a:lnTo>
                <a:lnTo>
                  <a:pt x="3703" y="2720"/>
                </a:lnTo>
                <a:close/>
                <a:moveTo>
                  <a:pt x="3701" y="2714"/>
                </a:moveTo>
                <a:lnTo>
                  <a:pt x="3699" y="2714"/>
                </a:lnTo>
                <a:lnTo>
                  <a:pt x="3697" y="2714"/>
                </a:lnTo>
                <a:lnTo>
                  <a:pt x="3699" y="2714"/>
                </a:lnTo>
                <a:lnTo>
                  <a:pt x="3701" y="2712"/>
                </a:lnTo>
                <a:lnTo>
                  <a:pt x="3701" y="2714"/>
                </a:lnTo>
                <a:close/>
                <a:moveTo>
                  <a:pt x="3706" y="2709"/>
                </a:moveTo>
                <a:lnTo>
                  <a:pt x="3705" y="2711"/>
                </a:lnTo>
                <a:lnTo>
                  <a:pt x="3703" y="2711"/>
                </a:lnTo>
                <a:lnTo>
                  <a:pt x="3701" y="2711"/>
                </a:lnTo>
                <a:lnTo>
                  <a:pt x="3699" y="2711"/>
                </a:lnTo>
                <a:lnTo>
                  <a:pt x="3699" y="2709"/>
                </a:lnTo>
                <a:lnTo>
                  <a:pt x="3701" y="2709"/>
                </a:lnTo>
                <a:lnTo>
                  <a:pt x="3703" y="2709"/>
                </a:lnTo>
                <a:lnTo>
                  <a:pt x="3703" y="2711"/>
                </a:lnTo>
                <a:lnTo>
                  <a:pt x="3703" y="2709"/>
                </a:lnTo>
                <a:lnTo>
                  <a:pt x="3705" y="2709"/>
                </a:lnTo>
                <a:lnTo>
                  <a:pt x="3706" y="2709"/>
                </a:lnTo>
                <a:close/>
                <a:moveTo>
                  <a:pt x="3760" y="2695"/>
                </a:moveTo>
                <a:lnTo>
                  <a:pt x="3762" y="2697"/>
                </a:lnTo>
                <a:lnTo>
                  <a:pt x="3760" y="2699"/>
                </a:lnTo>
                <a:lnTo>
                  <a:pt x="3758" y="2699"/>
                </a:lnTo>
                <a:lnTo>
                  <a:pt x="3758" y="2701"/>
                </a:lnTo>
                <a:lnTo>
                  <a:pt x="3756" y="2701"/>
                </a:lnTo>
                <a:lnTo>
                  <a:pt x="3754" y="2703"/>
                </a:lnTo>
                <a:lnTo>
                  <a:pt x="3753" y="2703"/>
                </a:lnTo>
                <a:lnTo>
                  <a:pt x="3753" y="2705"/>
                </a:lnTo>
                <a:lnTo>
                  <a:pt x="3751" y="2705"/>
                </a:lnTo>
                <a:lnTo>
                  <a:pt x="3751" y="2707"/>
                </a:lnTo>
                <a:lnTo>
                  <a:pt x="3749" y="2707"/>
                </a:lnTo>
                <a:lnTo>
                  <a:pt x="3747" y="2709"/>
                </a:lnTo>
                <a:lnTo>
                  <a:pt x="3745" y="2711"/>
                </a:lnTo>
                <a:lnTo>
                  <a:pt x="3743" y="2712"/>
                </a:lnTo>
                <a:lnTo>
                  <a:pt x="3741" y="2714"/>
                </a:lnTo>
                <a:lnTo>
                  <a:pt x="3739" y="2714"/>
                </a:lnTo>
                <a:lnTo>
                  <a:pt x="3739" y="2716"/>
                </a:lnTo>
                <a:lnTo>
                  <a:pt x="3737" y="2716"/>
                </a:lnTo>
                <a:lnTo>
                  <a:pt x="3735" y="2718"/>
                </a:lnTo>
                <a:lnTo>
                  <a:pt x="3733" y="2718"/>
                </a:lnTo>
                <a:lnTo>
                  <a:pt x="3733" y="2720"/>
                </a:lnTo>
                <a:lnTo>
                  <a:pt x="3731" y="2720"/>
                </a:lnTo>
                <a:lnTo>
                  <a:pt x="3729" y="2722"/>
                </a:lnTo>
                <a:lnTo>
                  <a:pt x="3728" y="2722"/>
                </a:lnTo>
                <a:lnTo>
                  <a:pt x="3728" y="2724"/>
                </a:lnTo>
                <a:lnTo>
                  <a:pt x="3726" y="2724"/>
                </a:lnTo>
                <a:lnTo>
                  <a:pt x="3724" y="2724"/>
                </a:lnTo>
                <a:lnTo>
                  <a:pt x="3722" y="2726"/>
                </a:lnTo>
                <a:lnTo>
                  <a:pt x="3722" y="2728"/>
                </a:lnTo>
                <a:lnTo>
                  <a:pt x="3720" y="2728"/>
                </a:lnTo>
                <a:lnTo>
                  <a:pt x="3718" y="2728"/>
                </a:lnTo>
                <a:lnTo>
                  <a:pt x="3718" y="2730"/>
                </a:lnTo>
                <a:lnTo>
                  <a:pt x="3716" y="2730"/>
                </a:lnTo>
                <a:lnTo>
                  <a:pt x="3714" y="2732"/>
                </a:lnTo>
                <a:lnTo>
                  <a:pt x="3712" y="2732"/>
                </a:lnTo>
                <a:lnTo>
                  <a:pt x="3712" y="2734"/>
                </a:lnTo>
                <a:lnTo>
                  <a:pt x="3710" y="2734"/>
                </a:lnTo>
                <a:lnTo>
                  <a:pt x="3710" y="2735"/>
                </a:lnTo>
                <a:lnTo>
                  <a:pt x="3708" y="2735"/>
                </a:lnTo>
                <a:lnTo>
                  <a:pt x="3706" y="2735"/>
                </a:lnTo>
                <a:lnTo>
                  <a:pt x="3706" y="2737"/>
                </a:lnTo>
                <a:lnTo>
                  <a:pt x="3705" y="2737"/>
                </a:lnTo>
                <a:lnTo>
                  <a:pt x="3705" y="2739"/>
                </a:lnTo>
                <a:lnTo>
                  <a:pt x="3703" y="2739"/>
                </a:lnTo>
                <a:lnTo>
                  <a:pt x="3701" y="2741"/>
                </a:lnTo>
                <a:lnTo>
                  <a:pt x="3699" y="2741"/>
                </a:lnTo>
                <a:lnTo>
                  <a:pt x="3699" y="2743"/>
                </a:lnTo>
                <a:lnTo>
                  <a:pt x="3697" y="2743"/>
                </a:lnTo>
                <a:lnTo>
                  <a:pt x="3695" y="2745"/>
                </a:lnTo>
                <a:lnTo>
                  <a:pt x="3693" y="2747"/>
                </a:lnTo>
                <a:lnTo>
                  <a:pt x="3691" y="2747"/>
                </a:lnTo>
                <a:lnTo>
                  <a:pt x="3689" y="2749"/>
                </a:lnTo>
                <a:lnTo>
                  <a:pt x="3687" y="2751"/>
                </a:lnTo>
                <a:lnTo>
                  <a:pt x="3685" y="2751"/>
                </a:lnTo>
                <a:lnTo>
                  <a:pt x="3683" y="2753"/>
                </a:lnTo>
                <a:lnTo>
                  <a:pt x="3681" y="2753"/>
                </a:lnTo>
                <a:lnTo>
                  <a:pt x="3681" y="2755"/>
                </a:lnTo>
                <a:lnTo>
                  <a:pt x="3680" y="2755"/>
                </a:lnTo>
                <a:lnTo>
                  <a:pt x="3680" y="2757"/>
                </a:lnTo>
                <a:lnTo>
                  <a:pt x="3678" y="2757"/>
                </a:lnTo>
                <a:lnTo>
                  <a:pt x="3676" y="2758"/>
                </a:lnTo>
                <a:lnTo>
                  <a:pt x="3674" y="2760"/>
                </a:lnTo>
                <a:lnTo>
                  <a:pt x="3672" y="2760"/>
                </a:lnTo>
                <a:lnTo>
                  <a:pt x="3670" y="2762"/>
                </a:lnTo>
                <a:lnTo>
                  <a:pt x="3668" y="2762"/>
                </a:lnTo>
                <a:lnTo>
                  <a:pt x="3668" y="2764"/>
                </a:lnTo>
                <a:lnTo>
                  <a:pt x="3666" y="2764"/>
                </a:lnTo>
                <a:lnTo>
                  <a:pt x="3664" y="2766"/>
                </a:lnTo>
                <a:lnTo>
                  <a:pt x="3662" y="2766"/>
                </a:lnTo>
                <a:lnTo>
                  <a:pt x="3662" y="2768"/>
                </a:lnTo>
                <a:lnTo>
                  <a:pt x="3660" y="2768"/>
                </a:lnTo>
                <a:lnTo>
                  <a:pt x="3658" y="2770"/>
                </a:lnTo>
                <a:lnTo>
                  <a:pt x="3657" y="2772"/>
                </a:lnTo>
                <a:lnTo>
                  <a:pt x="3655" y="2772"/>
                </a:lnTo>
                <a:lnTo>
                  <a:pt x="3655" y="2774"/>
                </a:lnTo>
                <a:lnTo>
                  <a:pt x="3653" y="2774"/>
                </a:lnTo>
                <a:lnTo>
                  <a:pt x="3653" y="2776"/>
                </a:lnTo>
                <a:lnTo>
                  <a:pt x="3651" y="2776"/>
                </a:lnTo>
                <a:lnTo>
                  <a:pt x="3649" y="2778"/>
                </a:lnTo>
                <a:lnTo>
                  <a:pt x="3647" y="2780"/>
                </a:lnTo>
                <a:lnTo>
                  <a:pt x="3645" y="2780"/>
                </a:lnTo>
                <a:lnTo>
                  <a:pt x="3645" y="2782"/>
                </a:lnTo>
                <a:lnTo>
                  <a:pt x="3643" y="2783"/>
                </a:lnTo>
                <a:lnTo>
                  <a:pt x="3641" y="2785"/>
                </a:lnTo>
                <a:lnTo>
                  <a:pt x="3639" y="2785"/>
                </a:lnTo>
                <a:lnTo>
                  <a:pt x="3637" y="2785"/>
                </a:lnTo>
                <a:lnTo>
                  <a:pt x="3635" y="2785"/>
                </a:lnTo>
                <a:lnTo>
                  <a:pt x="3637" y="2785"/>
                </a:lnTo>
                <a:lnTo>
                  <a:pt x="3639" y="2783"/>
                </a:lnTo>
                <a:lnTo>
                  <a:pt x="3641" y="2783"/>
                </a:lnTo>
                <a:lnTo>
                  <a:pt x="3641" y="2782"/>
                </a:lnTo>
                <a:lnTo>
                  <a:pt x="3643" y="2780"/>
                </a:lnTo>
                <a:lnTo>
                  <a:pt x="3643" y="2778"/>
                </a:lnTo>
                <a:lnTo>
                  <a:pt x="3645" y="2776"/>
                </a:lnTo>
                <a:lnTo>
                  <a:pt x="3645" y="2774"/>
                </a:lnTo>
                <a:lnTo>
                  <a:pt x="3647" y="2774"/>
                </a:lnTo>
                <a:lnTo>
                  <a:pt x="3647" y="2772"/>
                </a:lnTo>
                <a:lnTo>
                  <a:pt x="3649" y="2772"/>
                </a:lnTo>
                <a:lnTo>
                  <a:pt x="3651" y="2772"/>
                </a:lnTo>
                <a:lnTo>
                  <a:pt x="3651" y="2770"/>
                </a:lnTo>
                <a:lnTo>
                  <a:pt x="3653" y="2770"/>
                </a:lnTo>
                <a:lnTo>
                  <a:pt x="3655" y="2770"/>
                </a:lnTo>
                <a:lnTo>
                  <a:pt x="3655" y="2768"/>
                </a:lnTo>
                <a:lnTo>
                  <a:pt x="3657" y="2768"/>
                </a:lnTo>
                <a:lnTo>
                  <a:pt x="3658" y="2766"/>
                </a:lnTo>
                <a:lnTo>
                  <a:pt x="3660" y="2764"/>
                </a:lnTo>
                <a:lnTo>
                  <a:pt x="3662" y="2764"/>
                </a:lnTo>
                <a:lnTo>
                  <a:pt x="3664" y="2762"/>
                </a:lnTo>
                <a:lnTo>
                  <a:pt x="3664" y="2764"/>
                </a:lnTo>
                <a:lnTo>
                  <a:pt x="3664" y="2762"/>
                </a:lnTo>
                <a:lnTo>
                  <a:pt x="3666" y="2762"/>
                </a:lnTo>
                <a:lnTo>
                  <a:pt x="3666" y="2760"/>
                </a:lnTo>
                <a:lnTo>
                  <a:pt x="3668" y="2760"/>
                </a:lnTo>
                <a:lnTo>
                  <a:pt x="3668" y="2758"/>
                </a:lnTo>
                <a:lnTo>
                  <a:pt x="3666" y="2758"/>
                </a:lnTo>
                <a:lnTo>
                  <a:pt x="3668" y="2758"/>
                </a:lnTo>
                <a:lnTo>
                  <a:pt x="3670" y="2758"/>
                </a:lnTo>
                <a:lnTo>
                  <a:pt x="3668" y="2757"/>
                </a:lnTo>
                <a:lnTo>
                  <a:pt x="3670" y="2757"/>
                </a:lnTo>
                <a:lnTo>
                  <a:pt x="3672" y="2757"/>
                </a:lnTo>
                <a:lnTo>
                  <a:pt x="3672" y="2755"/>
                </a:lnTo>
                <a:lnTo>
                  <a:pt x="3674" y="2755"/>
                </a:lnTo>
                <a:lnTo>
                  <a:pt x="3674" y="2753"/>
                </a:lnTo>
                <a:lnTo>
                  <a:pt x="3674" y="2751"/>
                </a:lnTo>
                <a:lnTo>
                  <a:pt x="3676" y="2751"/>
                </a:lnTo>
                <a:lnTo>
                  <a:pt x="3676" y="2753"/>
                </a:lnTo>
                <a:lnTo>
                  <a:pt x="3678" y="2753"/>
                </a:lnTo>
                <a:lnTo>
                  <a:pt x="3678" y="2751"/>
                </a:lnTo>
                <a:lnTo>
                  <a:pt x="3680" y="2751"/>
                </a:lnTo>
                <a:lnTo>
                  <a:pt x="3681" y="2751"/>
                </a:lnTo>
                <a:lnTo>
                  <a:pt x="3680" y="2749"/>
                </a:lnTo>
                <a:lnTo>
                  <a:pt x="3680" y="2747"/>
                </a:lnTo>
                <a:lnTo>
                  <a:pt x="3680" y="2745"/>
                </a:lnTo>
                <a:lnTo>
                  <a:pt x="3681" y="2745"/>
                </a:lnTo>
                <a:lnTo>
                  <a:pt x="3681" y="2747"/>
                </a:lnTo>
                <a:lnTo>
                  <a:pt x="3683" y="2747"/>
                </a:lnTo>
                <a:lnTo>
                  <a:pt x="3685" y="2745"/>
                </a:lnTo>
                <a:lnTo>
                  <a:pt x="3685" y="2743"/>
                </a:lnTo>
                <a:lnTo>
                  <a:pt x="3687" y="2741"/>
                </a:lnTo>
                <a:lnTo>
                  <a:pt x="3689" y="2743"/>
                </a:lnTo>
                <a:lnTo>
                  <a:pt x="3689" y="2741"/>
                </a:lnTo>
                <a:lnTo>
                  <a:pt x="3689" y="2739"/>
                </a:lnTo>
                <a:lnTo>
                  <a:pt x="3691" y="2741"/>
                </a:lnTo>
                <a:lnTo>
                  <a:pt x="3691" y="2743"/>
                </a:lnTo>
                <a:lnTo>
                  <a:pt x="3691" y="2741"/>
                </a:lnTo>
                <a:lnTo>
                  <a:pt x="3691" y="2739"/>
                </a:lnTo>
                <a:lnTo>
                  <a:pt x="3691" y="2737"/>
                </a:lnTo>
                <a:lnTo>
                  <a:pt x="3693" y="2737"/>
                </a:lnTo>
                <a:lnTo>
                  <a:pt x="3693" y="2739"/>
                </a:lnTo>
                <a:lnTo>
                  <a:pt x="3695" y="2737"/>
                </a:lnTo>
                <a:lnTo>
                  <a:pt x="3695" y="2735"/>
                </a:lnTo>
                <a:lnTo>
                  <a:pt x="3693" y="2735"/>
                </a:lnTo>
                <a:lnTo>
                  <a:pt x="3693" y="2734"/>
                </a:lnTo>
                <a:lnTo>
                  <a:pt x="3691" y="2734"/>
                </a:lnTo>
                <a:lnTo>
                  <a:pt x="3693" y="2734"/>
                </a:lnTo>
                <a:lnTo>
                  <a:pt x="3693" y="2732"/>
                </a:lnTo>
                <a:lnTo>
                  <a:pt x="3695" y="2734"/>
                </a:lnTo>
                <a:lnTo>
                  <a:pt x="3697" y="2734"/>
                </a:lnTo>
                <a:lnTo>
                  <a:pt x="3695" y="2732"/>
                </a:lnTo>
                <a:lnTo>
                  <a:pt x="3697" y="2732"/>
                </a:lnTo>
                <a:lnTo>
                  <a:pt x="3699" y="2732"/>
                </a:lnTo>
                <a:lnTo>
                  <a:pt x="3701" y="2732"/>
                </a:lnTo>
                <a:lnTo>
                  <a:pt x="3699" y="2730"/>
                </a:lnTo>
                <a:lnTo>
                  <a:pt x="3701" y="2730"/>
                </a:lnTo>
                <a:lnTo>
                  <a:pt x="3701" y="2728"/>
                </a:lnTo>
                <a:lnTo>
                  <a:pt x="3701" y="2730"/>
                </a:lnTo>
                <a:lnTo>
                  <a:pt x="3703" y="2730"/>
                </a:lnTo>
                <a:lnTo>
                  <a:pt x="3703" y="2728"/>
                </a:lnTo>
                <a:lnTo>
                  <a:pt x="3701" y="2728"/>
                </a:lnTo>
                <a:lnTo>
                  <a:pt x="3703" y="2728"/>
                </a:lnTo>
                <a:lnTo>
                  <a:pt x="3703" y="2726"/>
                </a:lnTo>
                <a:lnTo>
                  <a:pt x="3701" y="2726"/>
                </a:lnTo>
                <a:lnTo>
                  <a:pt x="3703" y="2724"/>
                </a:lnTo>
                <a:lnTo>
                  <a:pt x="3705" y="2724"/>
                </a:lnTo>
                <a:lnTo>
                  <a:pt x="3706" y="2722"/>
                </a:lnTo>
                <a:lnTo>
                  <a:pt x="3708" y="2722"/>
                </a:lnTo>
                <a:lnTo>
                  <a:pt x="3708" y="2720"/>
                </a:lnTo>
                <a:lnTo>
                  <a:pt x="3710" y="2720"/>
                </a:lnTo>
                <a:lnTo>
                  <a:pt x="3712" y="2720"/>
                </a:lnTo>
                <a:lnTo>
                  <a:pt x="3712" y="2718"/>
                </a:lnTo>
                <a:lnTo>
                  <a:pt x="3714" y="2718"/>
                </a:lnTo>
                <a:lnTo>
                  <a:pt x="3714" y="2720"/>
                </a:lnTo>
                <a:lnTo>
                  <a:pt x="3714" y="2718"/>
                </a:lnTo>
                <a:lnTo>
                  <a:pt x="3716" y="2718"/>
                </a:lnTo>
                <a:lnTo>
                  <a:pt x="3718" y="2718"/>
                </a:lnTo>
                <a:lnTo>
                  <a:pt x="3720" y="2718"/>
                </a:lnTo>
                <a:lnTo>
                  <a:pt x="3720" y="2716"/>
                </a:lnTo>
                <a:lnTo>
                  <a:pt x="3722" y="2718"/>
                </a:lnTo>
                <a:lnTo>
                  <a:pt x="3724" y="2718"/>
                </a:lnTo>
                <a:lnTo>
                  <a:pt x="3724" y="2716"/>
                </a:lnTo>
                <a:lnTo>
                  <a:pt x="3726" y="2716"/>
                </a:lnTo>
                <a:lnTo>
                  <a:pt x="3728" y="2716"/>
                </a:lnTo>
                <a:lnTo>
                  <a:pt x="3728" y="2714"/>
                </a:lnTo>
                <a:lnTo>
                  <a:pt x="3726" y="2714"/>
                </a:lnTo>
                <a:lnTo>
                  <a:pt x="3724" y="2712"/>
                </a:lnTo>
                <a:lnTo>
                  <a:pt x="3724" y="2714"/>
                </a:lnTo>
                <a:lnTo>
                  <a:pt x="3722" y="2714"/>
                </a:lnTo>
                <a:lnTo>
                  <a:pt x="3720" y="2714"/>
                </a:lnTo>
                <a:lnTo>
                  <a:pt x="3718" y="2714"/>
                </a:lnTo>
                <a:lnTo>
                  <a:pt x="3718" y="2716"/>
                </a:lnTo>
                <a:lnTo>
                  <a:pt x="3716" y="2716"/>
                </a:lnTo>
                <a:lnTo>
                  <a:pt x="3714" y="2716"/>
                </a:lnTo>
                <a:lnTo>
                  <a:pt x="3714" y="2714"/>
                </a:lnTo>
                <a:lnTo>
                  <a:pt x="3716" y="2714"/>
                </a:lnTo>
                <a:lnTo>
                  <a:pt x="3714" y="2712"/>
                </a:lnTo>
                <a:lnTo>
                  <a:pt x="3716" y="2712"/>
                </a:lnTo>
                <a:lnTo>
                  <a:pt x="3718" y="2712"/>
                </a:lnTo>
                <a:lnTo>
                  <a:pt x="3718" y="2711"/>
                </a:lnTo>
                <a:lnTo>
                  <a:pt x="3720" y="2711"/>
                </a:lnTo>
                <a:lnTo>
                  <a:pt x="3722" y="2711"/>
                </a:lnTo>
                <a:lnTo>
                  <a:pt x="3722" y="2709"/>
                </a:lnTo>
                <a:lnTo>
                  <a:pt x="3724" y="2711"/>
                </a:lnTo>
                <a:lnTo>
                  <a:pt x="3726" y="2709"/>
                </a:lnTo>
                <a:lnTo>
                  <a:pt x="3728" y="2709"/>
                </a:lnTo>
                <a:lnTo>
                  <a:pt x="3729" y="2709"/>
                </a:lnTo>
                <a:lnTo>
                  <a:pt x="3729" y="2707"/>
                </a:lnTo>
                <a:lnTo>
                  <a:pt x="3731" y="2707"/>
                </a:lnTo>
                <a:lnTo>
                  <a:pt x="3731" y="2705"/>
                </a:lnTo>
                <a:lnTo>
                  <a:pt x="3733" y="2707"/>
                </a:lnTo>
                <a:lnTo>
                  <a:pt x="3735" y="2707"/>
                </a:lnTo>
                <a:lnTo>
                  <a:pt x="3737" y="2707"/>
                </a:lnTo>
                <a:lnTo>
                  <a:pt x="3739" y="2707"/>
                </a:lnTo>
                <a:lnTo>
                  <a:pt x="3741" y="2705"/>
                </a:lnTo>
                <a:lnTo>
                  <a:pt x="3743" y="2705"/>
                </a:lnTo>
                <a:lnTo>
                  <a:pt x="3743" y="2703"/>
                </a:lnTo>
                <a:lnTo>
                  <a:pt x="3745" y="2703"/>
                </a:lnTo>
                <a:lnTo>
                  <a:pt x="3747" y="2703"/>
                </a:lnTo>
                <a:lnTo>
                  <a:pt x="3747" y="2701"/>
                </a:lnTo>
                <a:lnTo>
                  <a:pt x="3747" y="2699"/>
                </a:lnTo>
                <a:lnTo>
                  <a:pt x="3747" y="2697"/>
                </a:lnTo>
                <a:lnTo>
                  <a:pt x="3749" y="2695"/>
                </a:lnTo>
                <a:lnTo>
                  <a:pt x="3751" y="2695"/>
                </a:lnTo>
                <a:lnTo>
                  <a:pt x="3753" y="2695"/>
                </a:lnTo>
                <a:lnTo>
                  <a:pt x="3754" y="2697"/>
                </a:lnTo>
                <a:lnTo>
                  <a:pt x="3756" y="2697"/>
                </a:lnTo>
                <a:lnTo>
                  <a:pt x="3758" y="2695"/>
                </a:lnTo>
                <a:lnTo>
                  <a:pt x="3760" y="2695"/>
                </a:lnTo>
                <a:close/>
                <a:moveTo>
                  <a:pt x="3743" y="2695"/>
                </a:moveTo>
                <a:lnTo>
                  <a:pt x="3743" y="2697"/>
                </a:lnTo>
                <a:lnTo>
                  <a:pt x="3745" y="2697"/>
                </a:lnTo>
                <a:lnTo>
                  <a:pt x="3745" y="2699"/>
                </a:lnTo>
                <a:lnTo>
                  <a:pt x="3745" y="2701"/>
                </a:lnTo>
                <a:lnTo>
                  <a:pt x="3743" y="2701"/>
                </a:lnTo>
                <a:lnTo>
                  <a:pt x="3743" y="2703"/>
                </a:lnTo>
                <a:lnTo>
                  <a:pt x="3741" y="2703"/>
                </a:lnTo>
                <a:lnTo>
                  <a:pt x="3739" y="2703"/>
                </a:lnTo>
                <a:lnTo>
                  <a:pt x="3739" y="2705"/>
                </a:lnTo>
                <a:lnTo>
                  <a:pt x="3737" y="2705"/>
                </a:lnTo>
                <a:lnTo>
                  <a:pt x="3735" y="2705"/>
                </a:lnTo>
                <a:lnTo>
                  <a:pt x="3733" y="2705"/>
                </a:lnTo>
                <a:lnTo>
                  <a:pt x="3731" y="2705"/>
                </a:lnTo>
                <a:lnTo>
                  <a:pt x="3731" y="2703"/>
                </a:lnTo>
                <a:lnTo>
                  <a:pt x="3731" y="2701"/>
                </a:lnTo>
                <a:lnTo>
                  <a:pt x="3731" y="2699"/>
                </a:lnTo>
                <a:lnTo>
                  <a:pt x="3731" y="2697"/>
                </a:lnTo>
                <a:lnTo>
                  <a:pt x="3731" y="2695"/>
                </a:lnTo>
                <a:lnTo>
                  <a:pt x="3731" y="2693"/>
                </a:lnTo>
                <a:lnTo>
                  <a:pt x="3733" y="2691"/>
                </a:lnTo>
                <a:lnTo>
                  <a:pt x="3735" y="2689"/>
                </a:lnTo>
                <a:lnTo>
                  <a:pt x="3737" y="2691"/>
                </a:lnTo>
                <a:lnTo>
                  <a:pt x="3739" y="2693"/>
                </a:lnTo>
                <a:lnTo>
                  <a:pt x="3741" y="2693"/>
                </a:lnTo>
                <a:lnTo>
                  <a:pt x="3741" y="2695"/>
                </a:lnTo>
                <a:lnTo>
                  <a:pt x="3743" y="2695"/>
                </a:lnTo>
                <a:close/>
                <a:moveTo>
                  <a:pt x="3731" y="2691"/>
                </a:moveTo>
                <a:lnTo>
                  <a:pt x="3729" y="2691"/>
                </a:lnTo>
                <a:lnTo>
                  <a:pt x="3729" y="2689"/>
                </a:lnTo>
                <a:lnTo>
                  <a:pt x="3731" y="2689"/>
                </a:lnTo>
                <a:lnTo>
                  <a:pt x="3733" y="2691"/>
                </a:lnTo>
                <a:lnTo>
                  <a:pt x="3731" y="2691"/>
                </a:lnTo>
                <a:close/>
                <a:moveTo>
                  <a:pt x="3837" y="2628"/>
                </a:moveTo>
                <a:lnTo>
                  <a:pt x="3835" y="2628"/>
                </a:lnTo>
                <a:lnTo>
                  <a:pt x="3835" y="2626"/>
                </a:lnTo>
                <a:lnTo>
                  <a:pt x="3837" y="2626"/>
                </a:lnTo>
                <a:lnTo>
                  <a:pt x="3837" y="2624"/>
                </a:lnTo>
                <a:lnTo>
                  <a:pt x="3839" y="2622"/>
                </a:lnTo>
                <a:lnTo>
                  <a:pt x="3841" y="2620"/>
                </a:lnTo>
                <a:lnTo>
                  <a:pt x="3841" y="2618"/>
                </a:lnTo>
                <a:lnTo>
                  <a:pt x="3841" y="2620"/>
                </a:lnTo>
                <a:lnTo>
                  <a:pt x="3837" y="2626"/>
                </a:lnTo>
                <a:lnTo>
                  <a:pt x="3837" y="2628"/>
                </a:lnTo>
                <a:close/>
                <a:moveTo>
                  <a:pt x="3693" y="2593"/>
                </a:moveTo>
                <a:lnTo>
                  <a:pt x="3693" y="2595"/>
                </a:lnTo>
                <a:lnTo>
                  <a:pt x="3691" y="2593"/>
                </a:lnTo>
                <a:lnTo>
                  <a:pt x="3691" y="2595"/>
                </a:lnTo>
                <a:lnTo>
                  <a:pt x="3691" y="2593"/>
                </a:lnTo>
                <a:lnTo>
                  <a:pt x="3689" y="2593"/>
                </a:lnTo>
                <a:lnTo>
                  <a:pt x="3689" y="2591"/>
                </a:lnTo>
                <a:lnTo>
                  <a:pt x="3689" y="2590"/>
                </a:lnTo>
                <a:lnTo>
                  <a:pt x="3691" y="2590"/>
                </a:lnTo>
                <a:lnTo>
                  <a:pt x="3693" y="2590"/>
                </a:lnTo>
                <a:lnTo>
                  <a:pt x="3693" y="2593"/>
                </a:lnTo>
                <a:close/>
                <a:moveTo>
                  <a:pt x="3689" y="2588"/>
                </a:moveTo>
                <a:lnTo>
                  <a:pt x="3689" y="2586"/>
                </a:lnTo>
                <a:lnTo>
                  <a:pt x="3687" y="2586"/>
                </a:lnTo>
                <a:lnTo>
                  <a:pt x="3687" y="2584"/>
                </a:lnTo>
                <a:lnTo>
                  <a:pt x="3687" y="2582"/>
                </a:lnTo>
                <a:lnTo>
                  <a:pt x="3685" y="2578"/>
                </a:lnTo>
                <a:lnTo>
                  <a:pt x="3685" y="2576"/>
                </a:lnTo>
                <a:lnTo>
                  <a:pt x="3683" y="2574"/>
                </a:lnTo>
                <a:lnTo>
                  <a:pt x="3683" y="2572"/>
                </a:lnTo>
                <a:lnTo>
                  <a:pt x="3683" y="2570"/>
                </a:lnTo>
                <a:lnTo>
                  <a:pt x="3681" y="2570"/>
                </a:lnTo>
                <a:lnTo>
                  <a:pt x="3683" y="2568"/>
                </a:lnTo>
                <a:lnTo>
                  <a:pt x="3683" y="2570"/>
                </a:lnTo>
                <a:lnTo>
                  <a:pt x="3685" y="2570"/>
                </a:lnTo>
                <a:lnTo>
                  <a:pt x="3685" y="2572"/>
                </a:lnTo>
                <a:lnTo>
                  <a:pt x="3687" y="2576"/>
                </a:lnTo>
                <a:lnTo>
                  <a:pt x="3687" y="2578"/>
                </a:lnTo>
                <a:lnTo>
                  <a:pt x="3689" y="2582"/>
                </a:lnTo>
                <a:lnTo>
                  <a:pt x="3691" y="2584"/>
                </a:lnTo>
                <a:lnTo>
                  <a:pt x="3689" y="2586"/>
                </a:lnTo>
                <a:lnTo>
                  <a:pt x="3689" y="2588"/>
                </a:lnTo>
                <a:close/>
                <a:moveTo>
                  <a:pt x="3683" y="2568"/>
                </a:moveTo>
                <a:lnTo>
                  <a:pt x="3681" y="2568"/>
                </a:lnTo>
                <a:lnTo>
                  <a:pt x="3681" y="2567"/>
                </a:lnTo>
                <a:lnTo>
                  <a:pt x="3680" y="2567"/>
                </a:lnTo>
                <a:lnTo>
                  <a:pt x="3678" y="2565"/>
                </a:lnTo>
                <a:lnTo>
                  <a:pt x="3680" y="2565"/>
                </a:lnTo>
                <a:lnTo>
                  <a:pt x="3681" y="2565"/>
                </a:lnTo>
                <a:lnTo>
                  <a:pt x="3683" y="2567"/>
                </a:lnTo>
                <a:lnTo>
                  <a:pt x="3683" y="2568"/>
                </a:lnTo>
                <a:close/>
                <a:moveTo>
                  <a:pt x="3664" y="2561"/>
                </a:moveTo>
                <a:lnTo>
                  <a:pt x="3662" y="2561"/>
                </a:lnTo>
                <a:lnTo>
                  <a:pt x="3662" y="2559"/>
                </a:lnTo>
                <a:lnTo>
                  <a:pt x="3662" y="2557"/>
                </a:lnTo>
                <a:lnTo>
                  <a:pt x="3662" y="2555"/>
                </a:lnTo>
                <a:lnTo>
                  <a:pt x="3664" y="2555"/>
                </a:lnTo>
                <a:lnTo>
                  <a:pt x="3666" y="2555"/>
                </a:lnTo>
                <a:lnTo>
                  <a:pt x="3668" y="2555"/>
                </a:lnTo>
                <a:lnTo>
                  <a:pt x="3668" y="2557"/>
                </a:lnTo>
                <a:lnTo>
                  <a:pt x="3668" y="2559"/>
                </a:lnTo>
                <a:lnTo>
                  <a:pt x="3668" y="2561"/>
                </a:lnTo>
                <a:lnTo>
                  <a:pt x="3666" y="2561"/>
                </a:lnTo>
                <a:lnTo>
                  <a:pt x="3664" y="2561"/>
                </a:lnTo>
                <a:close/>
                <a:moveTo>
                  <a:pt x="3655" y="2540"/>
                </a:moveTo>
                <a:lnTo>
                  <a:pt x="3653" y="2540"/>
                </a:lnTo>
                <a:lnTo>
                  <a:pt x="3653" y="2542"/>
                </a:lnTo>
                <a:lnTo>
                  <a:pt x="3651" y="2540"/>
                </a:lnTo>
                <a:lnTo>
                  <a:pt x="3653" y="2540"/>
                </a:lnTo>
                <a:lnTo>
                  <a:pt x="3655" y="2540"/>
                </a:lnTo>
                <a:close/>
                <a:moveTo>
                  <a:pt x="3649" y="2534"/>
                </a:moveTo>
                <a:lnTo>
                  <a:pt x="3651" y="2534"/>
                </a:lnTo>
                <a:lnTo>
                  <a:pt x="3651" y="2536"/>
                </a:lnTo>
                <a:lnTo>
                  <a:pt x="3651" y="2538"/>
                </a:lnTo>
                <a:lnTo>
                  <a:pt x="3651" y="2540"/>
                </a:lnTo>
                <a:lnTo>
                  <a:pt x="3649" y="2540"/>
                </a:lnTo>
                <a:lnTo>
                  <a:pt x="3647" y="2540"/>
                </a:lnTo>
                <a:lnTo>
                  <a:pt x="3645" y="2540"/>
                </a:lnTo>
                <a:lnTo>
                  <a:pt x="3643" y="2538"/>
                </a:lnTo>
                <a:lnTo>
                  <a:pt x="3645" y="2536"/>
                </a:lnTo>
                <a:lnTo>
                  <a:pt x="3647" y="2534"/>
                </a:lnTo>
                <a:lnTo>
                  <a:pt x="3649" y="2534"/>
                </a:lnTo>
                <a:close/>
                <a:moveTo>
                  <a:pt x="3706" y="2709"/>
                </a:moveTo>
                <a:lnTo>
                  <a:pt x="3705" y="2707"/>
                </a:lnTo>
                <a:lnTo>
                  <a:pt x="3703" y="2705"/>
                </a:lnTo>
                <a:lnTo>
                  <a:pt x="3701" y="2705"/>
                </a:lnTo>
                <a:lnTo>
                  <a:pt x="3699" y="2705"/>
                </a:lnTo>
                <a:lnTo>
                  <a:pt x="3697" y="2705"/>
                </a:lnTo>
                <a:lnTo>
                  <a:pt x="3697" y="2703"/>
                </a:lnTo>
                <a:lnTo>
                  <a:pt x="3695" y="2703"/>
                </a:lnTo>
                <a:lnTo>
                  <a:pt x="3693" y="2703"/>
                </a:lnTo>
                <a:lnTo>
                  <a:pt x="3693" y="2701"/>
                </a:lnTo>
                <a:lnTo>
                  <a:pt x="3693" y="2703"/>
                </a:lnTo>
                <a:lnTo>
                  <a:pt x="3693" y="2705"/>
                </a:lnTo>
                <a:lnTo>
                  <a:pt x="3693" y="2707"/>
                </a:lnTo>
                <a:lnTo>
                  <a:pt x="3693" y="2709"/>
                </a:lnTo>
                <a:lnTo>
                  <a:pt x="3691" y="2709"/>
                </a:lnTo>
                <a:lnTo>
                  <a:pt x="3691" y="2711"/>
                </a:lnTo>
                <a:lnTo>
                  <a:pt x="3689" y="2712"/>
                </a:lnTo>
                <a:lnTo>
                  <a:pt x="3687" y="2714"/>
                </a:lnTo>
                <a:lnTo>
                  <a:pt x="3685" y="2714"/>
                </a:lnTo>
                <a:lnTo>
                  <a:pt x="3683" y="2716"/>
                </a:lnTo>
                <a:lnTo>
                  <a:pt x="3681" y="2716"/>
                </a:lnTo>
                <a:lnTo>
                  <a:pt x="3681" y="2718"/>
                </a:lnTo>
                <a:lnTo>
                  <a:pt x="3680" y="2718"/>
                </a:lnTo>
                <a:lnTo>
                  <a:pt x="3680" y="2720"/>
                </a:lnTo>
                <a:lnTo>
                  <a:pt x="3678" y="2720"/>
                </a:lnTo>
                <a:lnTo>
                  <a:pt x="3680" y="2718"/>
                </a:lnTo>
                <a:lnTo>
                  <a:pt x="3678" y="2716"/>
                </a:lnTo>
                <a:lnTo>
                  <a:pt x="3678" y="2714"/>
                </a:lnTo>
                <a:lnTo>
                  <a:pt x="3676" y="2714"/>
                </a:lnTo>
                <a:lnTo>
                  <a:pt x="3674" y="2716"/>
                </a:lnTo>
                <a:lnTo>
                  <a:pt x="3676" y="2716"/>
                </a:lnTo>
                <a:lnTo>
                  <a:pt x="3676" y="2718"/>
                </a:lnTo>
                <a:lnTo>
                  <a:pt x="3674" y="2720"/>
                </a:lnTo>
                <a:lnTo>
                  <a:pt x="3676" y="2722"/>
                </a:lnTo>
                <a:lnTo>
                  <a:pt x="3676" y="2724"/>
                </a:lnTo>
                <a:lnTo>
                  <a:pt x="3676" y="2726"/>
                </a:lnTo>
                <a:lnTo>
                  <a:pt x="3674" y="2728"/>
                </a:lnTo>
                <a:lnTo>
                  <a:pt x="3672" y="2730"/>
                </a:lnTo>
                <a:lnTo>
                  <a:pt x="3670" y="2732"/>
                </a:lnTo>
                <a:lnTo>
                  <a:pt x="3666" y="2735"/>
                </a:lnTo>
                <a:lnTo>
                  <a:pt x="3666" y="2737"/>
                </a:lnTo>
                <a:lnTo>
                  <a:pt x="3666" y="2739"/>
                </a:lnTo>
                <a:lnTo>
                  <a:pt x="3664" y="2739"/>
                </a:lnTo>
                <a:lnTo>
                  <a:pt x="3664" y="2741"/>
                </a:lnTo>
                <a:lnTo>
                  <a:pt x="3662" y="2741"/>
                </a:lnTo>
                <a:lnTo>
                  <a:pt x="3662" y="2743"/>
                </a:lnTo>
                <a:lnTo>
                  <a:pt x="3660" y="2743"/>
                </a:lnTo>
                <a:lnTo>
                  <a:pt x="3658" y="2745"/>
                </a:lnTo>
                <a:lnTo>
                  <a:pt x="3657" y="2745"/>
                </a:lnTo>
                <a:lnTo>
                  <a:pt x="3657" y="2747"/>
                </a:lnTo>
                <a:lnTo>
                  <a:pt x="3655" y="2747"/>
                </a:lnTo>
                <a:lnTo>
                  <a:pt x="3653" y="2747"/>
                </a:lnTo>
                <a:lnTo>
                  <a:pt x="3653" y="2749"/>
                </a:lnTo>
                <a:lnTo>
                  <a:pt x="3651" y="2749"/>
                </a:lnTo>
                <a:lnTo>
                  <a:pt x="3649" y="2751"/>
                </a:lnTo>
                <a:lnTo>
                  <a:pt x="3647" y="2753"/>
                </a:lnTo>
                <a:lnTo>
                  <a:pt x="3645" y="2749"/>
                </a:lnTo>
                <a:lnTo>
                  <a:pt x="3645" y="2747"/>
                </a:lnTo>
                <a:lnTo>
                  <a:pt x="3643" y="2749"/>
                </a:lnTo>
                <a:lnTo>
                  <a:pt x="3643" y="2751"/>
                </a:lnTo>
                <a:lnTo>
                  <a:pt x="3641" y="2749"/>
                </a:lnTo>
                <a:lnTo>
                  <a:pt x="3641" y="2747"/>
                </a:lnTo>
                <a:lnTo>
                  <a:pt x="3639" y="2747"/>
                </a:lnTo>
                <a:lnTo>
                  <a:pt x="3637" y="2745"/>
                </a:lnTo>
                <a:lnTo>
                  <a:pt x="3635" y="2745"/>
                </a:lnTo>
                <a:lnTo>
                  <a:pt x="3635" y="2747"/>
                </a:lnTo>
                <a:lnTo>
                  <a:pt x="3633" y="2747"/>
                </a:lnTo>
                <a:lnTo>
                  <a:pt x="3635" y="2747"/>
                </a:lnTo>
                <a:lnTo>
                  <a:pt x="3633" y="2749"/>
                </a:lnTo>
                <a:lnTo>
                  <a:pt x="3632" y="2749"/>
                </a:lnTo>
                <a:lnTo>
                  <a:pt x="3632" y="2747"/>
                </a:lnTo>
                <a:lnTo>
                  <a:pt x="3630" y="2747"/>
                </a:lnTo>
                <a:lnTo>
                  <a:pt x="3628" y="2747"/>
                </a:lnTo>
                <a:lnTo>
                  <a:pt x="3628" y="2745"/>
                </a:lnTo>
                <a:lnTo>
                  <a:pt x="3626" y="2745"/>
                </a:lnTo>
                <a:lnTo>
                  <a:pt x="3626" y="2743"/>
                </a:lnTo>
                <a:lnTo>
                  <a:pt x="3624" y="2743"/>
                </a:lnTo>
                <a:lnTo>
                  <a:pt x="3622" y="2745"/>
                </a:lnTo>
                <a:lnTo>
                  <a:pt x="3622" y="2743"/>
                </a:lnTo>
                <a:lnTo>
                  <a:pt x="3620" y="2743"/>
                </a:lnTo>
                <a:lnTo>
                  <a:pt x="3620" y="2741"/>
                </a:lnTo>
                <a:lnTo>
                  <a:pt x="3618" y="2741"/>
                </a:lnTo>
                <a:lnTo>
                  <a:pt x="3616" y="2741"/>
                </a:lnTo>
                <a:lnTo>
                  <a:pt x="3614" y="2741"/>
                </a:lnTo>
                <a:lnTo>
                  <a:pt x="3612" y="2739"/>
                </a:lnTo>
                <a:lnTo>
                  <a:pt x="3610" y="2741"/>
                </a:lnTo>
                <a:lnTo>
                  <a:pt x="3612" y="2741"/>
                </a:lnTo>
                <a:lnTo>
                  <a:pt x="3612" y="2743"/>
                </a:lnTo>
                <a:lnTo>
                  <a:pt x="3614" y="2743"/>
                </a:lnTo>
                <a:lnTo>
                  <a:pt x="3616" y="2743"/>
                </a:lnTo>
                <a:lnTo>
                  <a:pt x="3616" y="2745"/>
                </a:lnTo>
                <a:lnTo>
                  <a:pt x="3616" y="2747"/>
                </a:lnTo>
                <a:lnTo>
                  <a:pt x="3618" y="2749"/>
                </a:lnTo>
                <a:lnTo>
                  <a:pt x="3620" y="2749"/>
                </a:lnTo>
                <a:lnTo>
                  <a:pt x="3622" y="2749"/>
                </a:lnTo>
                <a:lnTo>
                  <a:pt x="3624" y="2749"/>
                </a:lnTo>
                <a:lnTo>
                  <a:pt x="3624" y="2747"/>
                </a:lnTo>
                <a:lnTo>
                  <a:pt x="3626" y="2747"/>
                </a:lnTo>
                <a:lnTo>
                  <a:pt x="3626" y="2749"/>
                </a:lnTo>
                <a:lnTo>
                  <a:pt x="3628" y="2751"/>
                </a:lnTo>
                <a:lnTo>
                  <a:pt x="3628" y="2755"/>
                </a:lnTo>
                <a:lnTo>
                  <a:pt x="3628" y="2757"/>
                </a:lnTo>
                <a:lnTo>
                  <a:pt x="3628" y="2758"/>
                </a:lnTo>
                <a:lnTo>
                  <a:pt x="3628" y="2760"/>
                </a:lnTo>
                <a:lnTo>
                  <a:pt x="3626" y="2760"/>
                </a:lnTo>
                <a:lnTo>
                  <a:pt x="3626" y="2762"/>
                </a:lnTo>
                <a:lnTo>
                  <a:pt x="3626" y="2764"/>
                </a:lnTo>
                <a:lnTo>
                  <a:pt x="3626" y="2766"/>
                </a:lnTo>
                <a:lnTo>
                  <a:pt x="3624" y="2772"/>
                </a:lnTo>
                <a:lnTo>
                  <a:pt x="3624" y="2774"/>
                </a:lnTo>
                <a:lnTo>
                  <a:pt x="3622" y="2776"/>
                </a:lnTo>
                <a:lnTo>
                  <a:pt x="3624" y="2776"/>
                </a:lnTo>
                <a:lnTo>
                  <a:pt x="3624" y="2780"/>
                </a:lnTo>
                <a:lnTo>
                  <a:pt x="3626" y="2780"/>
                </a:lnTo>
                <a:lnTo>
                  <a:pt x="3624" y="2782"/>
                </a:lnTo>
                <a:lnTo>
                  <a:pt x="3622" y="2780"/>
                </a:lnTo>
                <a:lnTo>
                  <a:pt x="3622" y="2778"/>
                </a:lnTo>
                <a:lnTo>
                  <a:pt x="3620" y="2776"/>
                </a:lnTo>
                <a:lnTo>
                  <a:pt x="3618" y="2778"/>
                </a:lnTo>
                <a:lnTo>
                  <a:pt x="3616" y="2778"/>
                </a:lnTo>
                <a:lnTo>
                  <a:pt x="3616" y="2780"/>
                </a:lnTo>
                <a:lnTo>
                  <a:pt x="3614" y="2780"/>
                </a:lnTo>
                <a:lnTo>
                  <a:pt x="3612" y="2780"/>
                </a:lnTo>
                <a:lnTo>
                  <a:pt x="3612" y="2782"/>
                </a:lnTo>
                <a:lnTo>
                  <a:pt x="3612" y="2783"/>
                </a:lnTo>
                <a:lnTo>
                  <a:pt x="3612" y="2785"/>
                </a:lnTo>
                <a:lnTo>
                  <a:pt x="3614" y="2787"/>
                </a:lnTo>
                <a:lnTo>
                  <a:pt x="3616" y="2789"/>
                </a:lnTo>
                <a:lnTo>
                  <a:pt x="3618" y="2789"/>
                </a:lnTo>
                <a:lnTo>
                  <a:pt x="3616" y="2791"/>
                </a:lnTo>
                <a:lnTo>
                  <a:pt x="3614" y="2791"/>
                </a:lnTo>
                <a:lnTo>
                  <a:pt x="3612" y="2793"/>
                </a:lnTo>
                <a:lnTo>
                  <a:pt x="3612" y="2795"/>
                </a:lnTo>
                <a:lnTo>
                  <a:pt x="3610" y="2795"/>
                </a:lnTo>
                <a:lnTo>
                  <a:pt x="3610" y="2797"/>
                </a:lnTo>
                <a:lnTo>
                  <a:pt x="3608" y="2797"/>
                </a:lnTo>
                <a:lnTo>
                  <a:pt x="3608" y="2799"/>
                </a:lnTo>
                <a:lnTo>
                  <a:pt x="3607" y="2799"/>
                </a:lnTo>
                <a:lnTo>
                  <a:pt x="3607" y="2801"/>
                </a:lnTo>
                <a:lnTo>
                  <a:pt x="3605" y="2801"/>
                </a:lnTo>
                <a:lnTo>
                  <a:pt x="3605" y="2803"/>
                </a:lnTo>
                <a:lnTo>
                  <a:pt x="3605" y="2805"/>
                </a:lnTo>
                <a:lnTo>
                  <a:pt x="3607" y="2806"/>
                </a:lnTo>
                <a:lnTo>
                  <a:pt x="3608" y="2806"/>
                </a:lnTo>
                <a:lnTo>
                  <a:pt x="3608" y="2808"/>
                </a:lnTo>
                <a:lnTo>
                  <a:pt x="3607" y="2808"/>
                </a:lnTo>
                <a:lnTo>
                  <a:pt x="3605" y="2806"/>
                </a:lnTo>
                <a:lnTo>
                  <a:pt x="3603" y="2806"/>
                </a:lnTo>
                <a:lnTo>
                  <a:pt x="3603" y="2808"/>
                </a:lnTo>
                <a:lnTo>
                  <a:pt x="3603" y="2810"/>
                </a:lnTo>
                <a:lnTo>
                  <a:pt x="3603" y="2812"/>
                </a:lnTo>
                <a:lnTo>
                  <a:pt x="3601" y="2812"/>
                </a:lnTo>
                <a:lnTo>
                  <a:pt x="3601" y="2814"/>
                </a:lnTo>
                <a:lnTo>
                  <a:pt x="3601" y="2816"/>
                </a:lnTo>
                <a:lnTo>
                  <a:pt x="3599" y="2816"/>
                </a:lnTo>
                <a:lnTo>
                  <a:pt x="3599" y="2818"/>
                </a:lnTo>
                <a:lnTo>
                  <a:pt x="3601" y="2818"/>
                </a:lnTo>
                <a:lnTo>
                  <a:pt x="3601" y="2816"/>
                </a:lnTo>
                <a:lnTo>
                  <a:pt x="3605" y="2812"/>
                </a:lnTo>
                <a:lnTo>
                  <a:pt x="3607" y="2812"/>
                </a:lnTo>
                <a:lnTo>
                  <a:pt x="3607" y="2810"/>
                </a:lnTo>
                <a:lnTo>
                  <a:pt x="3608" y="2810"/>
                </a:lnTo>
                <a:lnTo>
                  <a:pt x="3610" y="2810"/>
                </a:lnTo>
                <a:lnTo>
                  <a:pt x="3612" y="2808"/>
                </a:lnTo>
                <a:lnTo>
                  <a:pt x="3612" y="2806"/>
                </a:lnTo>
                <a:lnTo>
                  <a:pt x="3614" y="2805"/>
                </a:lnTo>
                <a:lnTo>
                  <a:pt x="3616" y="2806"/>
                </a:lnTo>
                <a:lnTo>
                  <a:pt x="3618" y="2805"/>
                </a:lnTo>
                <a:lnTo>
                  <a:pt x="3620" y="2805"/>
                </a:lnTo>
                <a:lnTo>
                  <a:pt x="3620" y="2803"/>
                </a:lnTo>
                <a:lnTo>
                  <a:pt x="3622" y="2801"/>
                </a:lnTo>
                <a:lnTo>
                  <a:pt x="3624" y="2799"/>
                </a:lnTo>
                <a:lnTo>
                  <a:pt x="3626" y="2799"/>
                </a:lnTo>
                <a:lnTo>
                  <a:pt x="3628" y="2797"/>
                </a:lnTo>
                <a:lnTo>
                  <a:pt x="3628" y="2795"/>
                </a:lnTo>
                <a:lnTo>
                  <a:pt x="3626" y="2795"/>
                </a:lnTo>
                <a:lnTo>
                  <a:pt x="3626" y="2797"/>
                </a:lnTo>
                <a:lnTo>
                  <a:pt x="3626" y="2795"/>
                </a:lnTo>
                <a:lnTo>
                  <a:pt x="3624" y="2795"/>
                </a:lnTo>
                <a:lnTo>
                  <a:pt x="3622" y="2795"/>
                </a:lnTo>
                <a:lnTo>
                  <a:pt x="3624" y="2793"/>
                </a:lnTo>
                <a:lnTo>
                  <a:pt x="3624" y="2791"/>
                </a:lnTo>
                <a:lnTo>
                  <a:pt x="3626" y="2791"/>
                </a:lnTo>
                <a:lnTo>
                  <a:pt x="3626" y="2793"/>
                </a:lnTo>
                <a:lnTo>
                  <a:pt x="3628" y="2793"/>
                </a:lnTo>
                <a:lnTo>
                  <a:pt x="3630" y="2793"/>
                </a:lnTo>
                <a:lnTo>
                  <a:pt x="3632" y="2793"/>
                </a:lnTo>
                <a:lnTo>
                  <a:pt x="3633" y="2793"/>
                </a:lnTo>
                <a:lnTo>
                  <a:pt x="3633" y="2791"/>
                </a:lnTo>
                <a:lnTo>
                  <a:pt x="3633" y="2789"/>
                </a:lnTo>
                <a:lnTo>
                  <a:pt x="3633" y="2787"/>
                </a:lnTo>
                <a:lnTo>
                  <a:pt x="3635" y="2789"/>
                </a:lnTo>
                <a:lnTo>
                  <a:pt x="3637" y="2789"/>
                </a:lnTo>
                <a:lnTo>
                  <a:pt x="3637" y="2791"/>
                </a:lnTo>
                <a:lnTo>
                  <a:pt x="3633" y="2795"/>
                </a:lnTo>
                <a:lnTo>
                  <a:pt x="3632" y="2797"/>
                </a:lnTo>
                <a:lnTo>
                  <a:pt x="3630" y="2797"/>
                </a:lnTo>
                <a:lnTo>
                  <a:pt x="3628" y="2799"/>
                </a:lnTo>
                <a:lnTo>
                  <a:pt x="3624" y="2801"/>
                </a:lnTo>
                <a:lnTo>
                  <a:pt x="3624" y="2803"/>
                </a:lnTo>
                <a:lnTo>
                  <a:pt x="3622" y="2803"/>
                </a:lnTo>
                <a:lnTo>
                  <a:pt x="3622" y="2805"/>
                </a:lnTo>
                <a:lnTo>
                  <a:pt x="3620" y="2806"/>
                </a:lnTo>
                <a:lnTo>
                  <a:pt x="3618" y="2806"/>
                </a:lnTo>
                <a:lnTo>
                  <a:pt x="3616" y="2808"/>
                </a:lnTo>
                <a:lnTo>
                  <a:pt x="3614" y="2810"/>
                </a:lnTo>
                <a:lnTo>
                  <a:pt x="3612" y="2810"/>
                </a:lnTo>
                <a:lnTo>
                  <a:pt x="3610" y="2812"/>
                </a:lnTo>
                <a:lnTo>
                  <a:pt x="3608" y="2814"/>
                </a:lnTo>
                <a:lnTo>
                  <a:pt x="3607" y="2816"/>
                </a:lnTo>
                <a:lnTo>
                  <a:pt x="3605" y="2818"/>
                </a:lnTo>
                <a:lnTo>
                  <a:pt x="3603" y="2820"/>
                </a:lnTo>
                <a:lnTo>
                  <a:pt x="3601" y="2820"/>
                </a:lnTo>
                <a:lnTo>
                  <a:pt x="3599" y="2820"/>
                </a:lnTo>
                <a:lnTo>
                  <a:pt x="3597" y="2822"/>
                </a:lnTo>
                <a:lnTo>
                  <a:pt x="3595" y="2822"/>
                </a:lnTo>
                <a:lnTo>
                  <a:pt x="3595" y="2824"/>
                </a:lnTo>
                <a:lnTo>
                  <a:pt x="3597" y="2824"/>
                </a:lnTo>
                <a:lnTo>
                  <a:pt x="3595" y="2826"/>
                </a:lnTo>
                <a:lnTo>
                  <a:pt x="3593" y="2828"/>
                </a:lnTo>
                <a:lnTo>
                  <a:pt x="3591" y="2830"/>
                </a:lnTo>
                <a:lnTo>
                  <a:pt x="3589" y="2831"/>
                </a:lnTo>
                <a:lnTo>
                  <a:pt x="3587" y="2833"/>
                </a:lnTo>
                <a:lnTo>
                  <a:pt x="3585" y="2835"/>
                </a:lnTo>
                <a:lnTo>
                  <a:pt x="3585" y="2837"/>
                </a:lnTo>
                <a:lnTo>
                  <a:pt x="3584" y="2837"/>
                </a:lnTo>
                <a:lnTo>
                  <a:pt x="3584" y="2839"/>
                </a:lnTo>
                <a:lnTo>
                  <a:pt x="3582" y="2841"/>
                </a:lnTo>
                <a:lnTo>
                  <a:pt x="3582" y="2839"/>
                </a:lnTo>
                <a:lnTo>
                  <a:pt x="3580" y="2839"/>
                </a:lnTo>
                <a:lnTo>
                  <a:pt x="3580" y="2837"/>
                </a:lnTo>
                <a:lnTo>
                  <a:pt x="3578" y="2837"/>
                </a:lnTo>
                <a:lnTo>
                  <a:pt x="3578" y="2839"/>
                </a:lnTo>
                <a:lnTo>
                  <a:pt x="3580" y="2839"/>
                </a:lnTo>
                <a:lnTo>
                  <a:pt x="3582" y="2841"/>
                </a:lnTo>
                <a:lnTo>
                  <a:pt x="3580" y="2841"/>
                </a:lnTo>
                <a:lnTo>
                  <a:pt x="3578" y="2843"/>
                </a:lnTo>
                <a:lnTo>
                  <a:pt x="3576" y="2845"/>
                </a:lnTo>
                <a:lnTo>
                  <a:pt x="3564" y="2854"/>
                </a:lnTo>
                <a:lnTo>
                  <a:pt x="3562" y="2856"/>
                </a:lnTo>
                <a:lnTo>
                  <a:pt x="3560" y="2856"/>
                </a:lnTo>
                <a:lnTo>
                  <a:pt x="3560" y="2858"/>
                </a:lnTo>
                <a:lnTo>
                  <a:pt x="3559" y="2858"/>
                </a:lnTo>
                <a:lnTo>
                  <a:pt x="3559" y="2860"/>
                </a:lnTo>
                <a:lnTo>
                  <a:pt x="3557" y="2860"/>
                </a:lnTo>
                <a:lnTo>
                  <a:pt x="3557" y="2862"/>
                </a:lnTo>
                <a:lnTo>
                  <a:pt x="3555" y="2860"/>
                </a:lnTo>
                <a:lnTo>
                  <a:pt x="3555" y="2858"/>
                </a:lnTo>
                <a:lnTo>
                  <a:pt x="3553" y="2858"/>
                </a:lnTo>
                <a:lnTo>
                  <a:pt x="3555" y="2860"/>
                </a:lnTo>
                <a:lnTo>
                  <a:pt x="3555" y="2862"/>
                </a:lnTo>
                <a:lnTo>
                  <a:pt x="3553" y="2866"/>
                </a:lnTo>
                <a:lnTo>
                  <a:pt x="3551" y="2866"/>
                </a:lnTo>
                <a:lnTo>
                  <a:pt x="3549" y="2866"/>
                </a:lnTo>
                <a:lnTo>
                  <a:pt x="3543" y="2868"/>
                </a:lnTo>
                <a:lnTo>
                  <a:pt x="3534" y="2872"/>
                </a:lnTo>
                <a:lnTo>
                  <a:pt x="3532" y="2872"/>
                </a:lnTo>
                <a:lnTo>
                  <a:pt x="3528" y="2874"/>
                </a:lnTo>
                <a:lnTo>
                  <a:pt x="3524" y="2874"/>
                </a:lnTo>
                <a:lnTo>
                  <a:pt x="3524" y="2876"/>
                </a:lnTo>
                <a:lnTo>
                  <a:pt x="3522" y="2876"/>
                </a:lnTo>
                <a:lnTo>
                  <a:pt x="3516" y="2879"/>
                </a:lnTo>
                <a:lnTo>
                  <a:pt x="3514" y="2881"/>
                </a:lnTo>
                <a:lnTo>
                  <a:pt x="3512" y="2883"/>
                </a:lnTo>
                <a:lnTo>
                  <a:pt x="3511" y="2883"/>
                </a:lnTo>
                <a:lnTo>
                  <a:pt x="3486" y="2899"/>
                </a:lnTo>
                <a:lnTo>
                  <a:pt x="3482" y="2901"/>
                </a:lnTo>
                <a:lnTo>
                  <a:pt x="3476" y="2904"/>
                </a:lnTo>
                <a:lnTo>
                  <a:pt x="3474" y="2904"/>
                </a:lnTo>
                <a:lnTo>
                  <a:pt x="3472" y="2904"/>
                </a:lnTo>
                <a:lnTo>
                  <a:pt x="3468" y="2908"/>
                </a:lnTo>
                <a:lnTo>
                  <a:pt x="3468" y="2906"/>
                </a:lnTo>
                <a:lnTo>
                  <a:pt x="3468" y="2908"/>
                </a:lnTo>
                <a:lnTo>
                  <a:pt x="3466" y="2908"/>
                </a:lnTo>
                <a:lnTo>
                  <a:pt x="3464" y="2910"/>
                </a:lnTo>
                <a:lnTo>
                  <a:pt x="3463" y="2912"/>
                </a:lnTo>
                <a:lnTo>
                  <a:pt x="3461" y="2914"/>
                </a:lnTo>
                <a:lnTo>
                  <a:pt x="3457" y="2916"/>
                </a:lnTo>
                <a:lnTo>
                  <a:pt x="3457" y="2914"/>
                </a:lnTo>
                <a:lnTo>
                  <a:pt x="3457" y="2912"/>
                </a:lnTo>
                <a:lnTo>
                  <a:pt x="3457" y="2914"/>
                </a:lnTo>
                <a:lnTo>
                  <a:pt x="3459" y="2912"/>
                </a:lnTo>
                <a:lnTo>
                  <a:pt x="3461" y="2912"/>
                </a:lnTo>
                <a:lnTo>
                  <a:pt x="3461" y="2910"/>
                </a:lnTo>
                <a:lnTo>
                  <a:pt x="3463" y="2910"/>
                </a:lnTo>
                <a:lnTo>
                  <a:pt x="3464" y="2908"/>
                </a:lnTo>
                <a:lnTo>
                  <a:pt x="3466" y="2908"/>
                </a:lnTo>
                <a:lnTo>
                  <a:pt x="3464" y="2908"/>
                </a:lnTo>
                <a:lnTo>
                  <a:pt x="3466" y="2906"/>
                </a:lnTo>
                <a:lnTo>
                  <a:pt x="3466" y="2904"/>
                </a:lnTo>
                <a:lnTo>
                  <a:pt x="3468" y="2904"/>
                </a:lnTo>
                <a:lnTo>
                  <a:pt x="3466" y="2906"/>
                </a:lnTo>
                <a:lnTo>
                  <a:pt x="3468" y="2904"/>
                </a:lnTo>
                <a:lnTo>
                  <a:pt x="3470" y="2906"/>
                </a:lnTo>
                <a:lnTo>
                  <a:pt x="3470" y="2904"/>
                </a:lnTo>
                <a:lnTo>
                  <a:pt x="3468" y="2904"/>
                </a:lnTo>
                <a:lnTo>
                  <a:pt x="3468" y="2902"/>
                </a:lnTo>
                <a:lnTo>
                  <a:pt x="3466" y="2902"/>
                </a:lnTo>
                <a:lnTo>
                  <a:pt x="3464" y="2904"/>
                </a:lnTo>
                <a:lnTo>
                  <a:pt x="3463" y="2904"/>
                </a:lnTo>
                <a:lnTo>
                  <a:pt x="3457" y="2908"/>
                </a:lnTo>
                <a:lnTo>
                  <a:pt x="3455" y="2908"/>
                </a:lnTo>
                <a:lnTo>
                  <a:pt x="3453" y="2908"/>
                </a:lnTo>
                <a:lnTo>
                  <a:pt x="3451" y="2910"/>
                </a:lnTo>
                <a:lnTo>
                  <a:pt x="3449" y="2910"/>
                </a:lnTo>
                <a:lnTo>
                  <a:pt x="3447" y="2910"/>
                </a:lnTo>
                <a:lnTo>
                  <a:pt x="3445" y="2912"/>
                </a:lnTo>
                <a:lnTo>
                  <a:pt x="3443" y="2912"/>
                </a:lnTo>
                <a:lnTo>
                  <a:pt x="3441" y="2912"/>
                </a:lnTo>
                <a:lnTo>
                  <a:pt x="3440" y="2910"/>
                </a:lnTo>
                <a:lnTo>
                  <a:pt x="3440" y="2908"/>
                </a:lnTo>
                <a:lnTo>
                  <a:pt x="3438" y="2908"/>
                </a:lnTo>
                <a:lnTo>
                  <a:pt x="3436" y="2910"/>
                </a:lnTo>
                <a:lnTo>
                  <a:pt x="3434" y="2910"/>
                </a:lnTo>
                <a:lnTo>
                  <a:pt x="3432" y="2908"/>
                </a:lnTo>
                <a:lnTo>
                  <a:pt x="3430" y="2908"/>
                </a:lnTo>
                <a:lnTo>
                  <a:pt x="3428" y="2908"/>
                </a:lnTo>
                <a:lnTo>
                  <a:pt x="3426" y="2908"/>
                </a:lnTo>
                <a:lnTo>
                  <a:pt x="3424" y="2910"/>
                </a:lnTo>
                <a:lnTo>
                  <a:pt x="3422" y="2910"/>
                </a:lnTo>
                <a:lnTo>
                  <a:pt x="3420" y="2910"/>
                </a:lnTo>
                <a:lnTo>
                  <a:pt x="3420" y="2912"/>
                </a:lnTo>
                <a:lnTo>
                  <a:pt x="3415" y="2914"/>
                </a:lnTo>
                <a:lnTo>
                  <a:pt x="3415" y="2912"/>
                </a:lnTo>
                <a:lnTo>
                  <a:pt x="3415" y="2914"/>
                </a:lnTo>
                <a:lnTo>
                  <a:pt x="3403" y="2918"/>
                </a:lnTo>
                <a:lnTo>
                  <a:pt x="3399" y="2920"/>
                </a:lnTo>
                <a:lnTo>
                  <a:pt x="3397" y="2922"/>
                </a:lnTo>
                <a:lnTo>
                  <a:pt x="3397" y="2920"/>
                </a:lnTo>
                <a:lnTo>
                  <a:pt x="3395" y="2920"/>
                </a:lnTo>
                <a:lnTo>
                  <a:pt x="3395" y="2922"/>
                </a:lnTo>
                <a:lnTo>
                  <a:pt x="3393" y="2922"/>
                </a:lnTo>
                <a:lnTo>
                  <a:pt x="3390" y="2924"/>
                </a:lnTo>
                <a:lnTo>
                  <a:pt x="3388" y="2924"/>
                </a:lnTo>
                <a:lnTo>
                  <a:pt x="3386" y="2924"/>
                </a:lnTo>
                <a:lnTo>
                  <a:pt x="3384" y="2924"/>
                </a:lnTo>
                <a:lnTo>
                  <a:pt x="3384" y="2926"/>
                </a:lnTo>
                <a:lnTo>
                  <a:pt x="3382" y="2926"/>
                </a:lnTo>
                <a:lnTo>
                  <a:pt x="3380" y="2927"/>
                </a:lnTo>
                <a:lnTo>
                  <a:pt x="3380" y="2929"/>
                </a:lnTo>
                <a:lnTo>
                  <a:pt x="3378" y="2929"/>
                </a:lnTo>
                <a:lnTo>
                  <a:pt x="3378" y="2931"/>
                </a:lnTo>
                <a:lnTo>
                  <a:pt x="3376" y="2933"/>
                </a:lnTo>
                <a:lnTo>
                  <a:pt x="3378" y="2933"/>
                </a:lnTo>
                <a:lnTo>
                  <a:pt x="3380" y="2935"/>
                </a:lnTo>
                <a:lnTo>
                  <a:pt x="3380" y="2937"/>
                </a:lnTo>
                <a:lnTo>
                  <a:pt x="3378" y="2939"/>
                </a:lnTo>
                <a:lnTo>
                  <a:pt x="3376" y="2939"/>
                </a:lnTo>
                <a:lnTo>
                  <a:pt x="3376" y="2941"/>
                </a:lnTo>
                <a:lnTo>
                  <a:pt x="3374" y="2941"/>
                </a:lnTo>
                <a:lnTo>
                  <a:pt x="3374" y="2943"/>
                </a:lnTo>
                <a:lnTo>
                  <a:pt x="3374" y="2945"/>
                </a:lnTo>
                <a:lnTo>
                  <a:pt x="3374" y="2947"/>
                </a:lnTo>
                <a:lnTo>
                  <a:pt x="3374" y="2949"/>
                </a:lnTo>
                <a:lnTo>
                  <a:pt x="3374" y="2950"/>
                </a:lnTo>
                <a:lnTo>
                  <a:pt x="3372" y="2950"/>
                </a:lnTo>
                <a:lnTo>
                  <a:pt x="3372" y="2952"/>
                </a:lnTo>
                <a:lnTo>
                  <a:pt x="3374" y="2952"/>
                </a:lnTo>
                <a:lnTo>
                  <a:pt x="3374" y="2950"/>
                </a:lnTo>
                <a:lnTo>
                  <a:pt x="3376" y="2950"/>
                </a:lnTo>
                <a:lnTo>
                  <a:pt x="3378" y="2950"/>
                </a:lnTo>
                <a:lnTo>
                  <a:pt x="3380" y="2950"/>
                </a:lnTo>
                <a:lnTo>
                  <a:pt x="3382" y="2950"/>
                </a:lnTo>
                <a:lnTo>
                  <a:pt x="3384" y="2949"/>
                </a:lnTo>
                <a:lnTo>
                  <a:pt x="3386" y="2949"/>
                </a:lnTo>
                <a:lnTo>
                  <a:pt x="3386" y="2947"/>
                </a:lnTo>
                <a:lnTo>
                  <a:pt x="3388" y="2947"/>
                </a:lnTo>
                <a:lnTo>
                  <a:pt x="3390" y="2947"/>
                </a:lnTo>
                <a:lnTo>
                  <a:pt x="3390" y="2949"/>
                </a:lnTo>
                <a:lnTo>
                  <a:pt x="3390" y="2947"/>
                </a:lnTo>
                <a:lnTo>
                  <a:pt x="3392" y="2947"/>
                </a:lnTo>
                <a:lnTo>
                  <a:pt x="3393" y="2947"/>
                </a:lnTo>
                <a:lnTo>
                  <a:pt x="3393" y="2945"/>
                </a:lnTo>
                <a:lnTo>
                  <a:pt x="3395" y="2945"/>
                </a:lnTo>
                <a:lnTo>
                  <a:pt x="3397" y="2943"/>
                </a:lnTo>
                <a:lnTo>
                  <a:pt x="3399" y="2943"/>
                </a:lnTo>
                <a:lnTo>
                  <a:pt x="3401" y="2943"/>
                </a:lnTo>
                <a:lnTo>
                  <a:pt x="3401" y="2941"/>
                </a:lnTo>
                <a:lnTo>
                  <a:pt x="3403" y="2939"/>
                </a:lnTo>
                <a:lnTo>
                  <a:pt x="3405" y="2939"/>
                </a:lnTo>
                <a:lnTo>
                  <a:pt x="3407" y="2939"/>
                </a:lnTo>
                <a:lnTo>
                  <a:pt x="3409" y="2939"/>
                </a:lnTo>
                <a:lnTo>
                  <a:pt x="3409" y="2937"/>
                </a:lnTo>
                <a:lnTo>
                  <a:pt x="3411" y="2937"/>
                </a:lnTo>
                <a:lnTo>
                  <a:pt x="3413" y="2937"/>
                </a:lnTo>
                <a:lnTo>
                  <a:pt x="3411" y="2935"/>
                </a:lnTo>
                <a:lnTo>
                  <a:pt x="3413" y="2935"/>
                </a:lnTo>
                <a:lnTo>
                  <a:pt x="3413" y="2933"/>
                </a:lnTo>
                <a:lnTo>
                  <a:pt x="3415" y="2933"/>
                </a:lnTo>
                <a:lnTo>
                  <a:pt x="3416" y="2931"/>
                </a:lnTo>
                <a:lnTo>
                  <a:pt x="3418" y="2931"/>
                </a:lnTo>
                <a:lnTo>
                  <a:pt x="3420" y="2931"/>
                </a:lnTo>
                <a:lnTo>
                  <a:pt x="3420" y="2929"/>
                </a:lnTo>
                <a:lnTo>
                  <a:pt x="3422" y="2929"/>
                </a:lnTo>
                <a:lnTo>
                  <a:pt x="3424" y="2929"/>
                </a:lnTo>
                <a:lnTo>
                  <a:pt x="3426" y="2927"/>
                </a:lnTo>
                <a:lnTo>
                  <a:pt x="3428" y="2927"/>
                </a:lnTo>
                <a:lnTo>
                  <a:pt x="3430" y="2926"/>
                </a:lnTo>
                <a:lnTo>
                  <a:pt x="3432" y="2926"/>
                </a:lnTo>
                <a:lnTo>
                  <a:pt x="3432" y="2924"/>
                </a:lnTo>
                <a:lnTo>
                  <a:pt x="3434" y="2924"/>
                </a:lnTo>
                <a:lnTo>
                  <a:pt x="3436" y="2924"/>
                </a:lnTo>
                <a:lnTo>
                  <a:pt x="3438" y="2922"/>
                </a:lnTo>
                <a:lnTo>
                  <a:pt x="3440" y="2922"/>
                </a:lnTo>
                <a:lnTo>
                  <a:pt x="3441" y="2922"/>
                </a:lnTo>
                <a:lnTo>
                  <a:pt x="3441" y="2920"/>
                </a:lnTo>
                <a:lnTo>
                  <a:pt x="3443" y="2920"/>
                </a:lnTo>
                <a:lnTo>
                  <a:pt x="3445" y="2920"/>
                </a:lnTo>
                <a:lnTo>
                  <a:pt x="3445" y="2918"/>
                </a:lnTo>
                <a:lnTo>
                  <a:pt x="3447" y="2918"/>
                </a:lnTo>
                <a:lnTo>
                  <a:pt x="3449" y="2918"/>
                </a:lnTo>
                <a:lnTo>
                  <a:pt x="3449" y="2916"/>
                </a:lnTo>
                <a:lnTo>
                  <a:pt x="3451" y="2916"/>
                </a:lnTo>
                <a:lnTo>
                  <a:pt x="3453" y="2916"/>
                </a:lnTo>
                <a:lnTo>
                  <a:pt x="3455" y="2916"/>
                </a:lnTo>
                <a:lnTo>
                  <a:pt x="3455" y="2918"/>
                </a:lnTo>
                <a:lnTo>
                  <a:pt x="3453" y="2918"/>
                </a:lnTo>
                <a:lnTo>
                  <a:pt x="3451" y="2920"/>
                </a:lnTo>
                <a:lnTo>
                  <a:pt x="3449" y="2920"/>
                </a:lnTo>
                <a:lnTo>
                  <a:pt x="3449" y="2922"/>
                </a:lnTo>
                <a:lnTo>
                  <a:pt x="3447" y="2922"/>
                </a:lnTo>
                <a:lnTo>
                  <a:pt x="3445" y="2924"/>
                </a:lnTo>
                <a:lnTo>
                  <a:pt x="3441" y="2924"/>
                </a:lnTo>
                <a:lnTo>
                  <a:pt x="3441" y="2926"/>
                </a:lnTo>
                <a:lnTo>
                  <a:pt x="3440" y="2926"/>
                </a:lnTo>
                <a:lnTo>
                  <a:pt x="3440" y="2927"/>
                </a:lnTo>
                <a:lnTo>
                  <a:pt x="3438" y="2927"/>
                </a:lnTo>
                <a:lnTo>
                  <a:pt x="3436" y="2929"/>
                </a:lnTo>
                <a:lnTo>
                  <a:pt x="3434" y="2929"/>
                </a:lnTo>
                <a:lnTo>
                  <a:pt x="3432" y="2929"/>
                </a:lnTo>
                <a:lnTo>
                  <a:pt x="3432" y="2931"/>
                </a:lnTo>
                <a:lnTo>
                  <a:pt x="3430" y="2931"/>
                </a:lnTo>
                <a:lnTo>
                  <a:pt x="3428" y="2933"/>
                </a:lnTo>
                <a:lnTo>
                  <a:pt x="3426" y="2933"/>
                </a:lnTo>
                <a:lnTo>
                  <a:pt x="3426" y="2935"/>
                </a:lnTo>
                <a:lnTo>
                  <a:pt x="3424" y="2935"/>
                </a:lnTo>
                <a:lnTo>
                  <a:pt x="3422" y="2935"/>
                </a:lnTo>
                <a:lnTo>
                  <a:pt x="3422" y="2937"/>
                </a:lnTo>
                <a:lnTo>
                  <a:pt x="3420" y="2937"/>
                </a:lnTo>
                <a:lnTo>
                  <a:pt x="3418" y="2939"/>
                </a:lnTo>
                <a:lnTo>
                  <a:pt x="3416" y="2939"/>
                </a:lnTo>
                <a:lnTo>
                  <a:pt x="3415" y="2941"/>
                </a:lnTo>
                <a:lnTo>
                  <a:pt x="3413" y="2941"/>
                </a:lnTo>
                <a:lnTo>
                  <a:pt x="3411" y="2943"/>
                </a:lnTo>
                <a:lnTo>
                  <a:pt x="3409" y="2943"/>
                </a:lnTo>
                <a:lnTo>
                  <a:pt x="3407" y="2943"/>
                </a:lnTo>
                <a:lnTo>
                  <a:pt x="3405" y="2945"/>
                </a:lnTo>
                <a:lnTo>
                  <a:pt x="3403" y="2947"/>
                </a:lnTo>
                <a:lnTo>
                  <a:pt x="3401" y="2947"/>
                </a:lnTo>
                <a:lnTo>
                  <a:pt x="3399" y="2949"/>
                </a:lnTo>
                <a:lnTo>
                  <a:pt x="3397" y="2949"/>
                </a:lnTo>
                <a:lnTo>
                  <a:pt x="3395" y="2950"/>
                </a:lnTo>
                <a:lnTo>
                  <a:pt x="3393" y="2950"/>
                </a:lnTo>
                <a:lnTo>
                  <a:pt x="3392" y="2952"/>
                </a:lnTo>
                <a:lnTo>
                  <a:pt x="3390" y="2952"/>
                </a:lnTo>
                <a:lnTo>
                  <a:pt x="3388" y="2952"/>
                </a:lnTo>
                <a:lnTo>
                  <a:pt x="3388" y="2954"/>
                </a:lnTo>
                <a:lnTo>
                  <a:pt x="3386" y="2954"/>
                </a:lnTo>
                <a:lnTo>
                  <a:pt x="3382" y="2956"/>
                </a:lnTo>
                <a:lnTo>
                  <a:pt x="3380" y="2956"/>
                </a:lnTo>
                <a:lnTo>
                  <a:pt x="3378" y="2958"/>
                </a:lnTo>
                <a:lnTo>
                  <a:pt x="3376" y="2958"/>
                </a:lnTo>
                <a:lnTo>
                  <a:pt x="3374" y="2960"/>
                </a:lnTo>
                <a:lnTo>
                  <a:pt x="3372" y="2960"/>
                </a:lnTo>
                <a:lnTo>
                  <a:pt x="3370" y="2960"/>
                </a:lnTo>
                <a:lnTo>
                  <a:pt x="3368" y="2962"/>
                </a:lnTo>
                <a:lnTo>
                  <a:pt x="3367" y="2962"/>
                </a:lnTo>
                <a:lnTo>
                  <a:pt x="3367" y="2964"/>
                </a:lnTo>
                <a:lnTo>
                  <a:pt x="3365" y="2962"/>
                </a:lnTo>
                <a:lnTo>
                  <a:pt x="3365" y="2964"/>
                </a:lnTo>
                <a:lnTo>
                  <a:pt x="3365" y="2966"/>
                </a:lnTo>
                <a:lnTo>
                  <a:pt x="3363" y="2964"/>
                </a:lnTo>
                <a:lnTo>
                  <a:pt x="3361" y="2966"/>
                </a:lnTo>
                <a:lnTo>
                  <a:pt x="3359" y="2966"/>
                </a:lnTo>
                <a:lnTo>
                  <a:pt x="3357" y="2966"/>
                </a:lnTo>
                <a:lnTo>
                  <a:pt x="3357" y="2968"/>
                </a:lnTo>
                <a:lnTo>
                  <a:pt x="3355" y="2968"/>
                </a:lnTo>
                <a:lnTo>
                  <a:pt x="3353" y="2968"/>
                </a:lnTo>
                <a:lnTo>
                  <a:pt x="3353" y="2970"/>
                </a:lnTo>
                <a:lnTo>
                  <a:pt x="3351" y="2970"/>
                </a:lnTo>
                <a:lnTo>
                  <a:pt x="3349" y="2970"/>
                </a:lnTo>
                <a:lnTo>
                  <a:pt x="3347" y="2972"/>
                </a:lnTo>
                <a:lnTo>
                  <a:pt x="3345" y="2972"/>
                </a:lnTo>
                <a:lnTo>
                  <a:pt x="3343" y="2974"/>
                </a:lnTo>
                <a:lnTo>
                  <a:pt x="3342" y="2974"/>
                </a:lnTo>
                <a:lnTo>
                  <a:pt x="3340" y="2975"/>
                </a:lnTo>
                <a:lnTo>
                  <a:pt x="3338" y="2975"/>
                </a:lnTo>
                <a:lnTo>
                  <a:pt x="3336" y="2977"/>
                </a:lnTo>
                <a:lnTo>
                  <a:pt x="3334" y="2977"/>
                </a:lnTo>
                <a:lnTo>
                  <a:pt x="3332" y="2979"/>
                </a:lnTo>
                <a:lnTo>
                  <a:pt x="3330" y="2979"/>
                </a:lnTo>
                <a:lnTo>
                  <a:pt x="3328" y="2981"/>
                </a:lnTo>
                <a:lnTo>
                  <a:pt x="3326" y="2981"/>
                </a:lnTo>
                <a:lnTo>
                  <a:pt x="3324" y="2983"/>
                </a:lnTo>
                <a:lnTo>
                  <a:pt x="3322" y="2983"/>
                </a:lnTo>
                <a:lnTo>
                  <a:pt x="3320" y="2985"/>
                </a:lnTo>
                <a:lnTo>
                  <a:pt x="3319" y="2985"/>
                </a:lnTo>
                <a:lnTo>
                  <a:pt x="3319" y="2987"/>
                </a:lnTo>
                <a:lnTo>
                  <a:pt x="3317" y="2987"/>
                </a:lnTo>
                <a:lnTo>
                  <a:pt x="3315" y="2987"/>
                </a:lnTo>
                <a:lnTo>
                  <a:pt x="3313" y="2989"/>
                </a:lnTo>
                <a:lnTo>
                  <a:pt x="3311" y="2989"/>
                </a:lnTo>
                <a:lnTo>
                  <a:pt x="3309" y="2991"/>
                </a:lnTo>
                <a:lnTo>
                  <a:pt x="3307" y="2991"/>
                </a:lnTo>
                <a:lnTo>
                  <a:pt x="3307" y="2993"/>
                </a:lnTo>
                <a:lnTo>
                  <a:pt x="3305" y="2993"/>
                </a:lnTo>
                <a:lnTo>
                  <a:pt x="3303" y="2995"/>
                </a:lnTo>
                <a:lnTo>
                  <a:pt x="3301" y="2995"/>
                </a:lnTo>
                <a:lnTo>
                  <a:pt x="3299" y="2997"/>
                </a:lnTo>
                <a:lnTo>
                  <a:pt x="3297" y="2997"/>
                </a:lnTo>
                <a:lnTo>
                  <a:pt x="3295" y="2998"/>
                </a:lnTo>
                <a:lnTo>
                  <a:pt x="3294" y="2998"/>
                </a:lnTo>
                <a:lnTo>
                  <a:pt x="3290" y="3002"/>
                </a:lnTo>
                <a:lnTo>
                  <a:pt x="3278" y="3010"/>
                </a:lnTo>
                <a:lnTo>
                  <a:pt x="3269" y="3016"/>
                </a:lnTo>
                <a:lnTo>
                  <a:pt x="3261" y="3022"/>
                </a:lnTo>
                <a:lnTo>
                  <a:pt x="3259" y="3025"/>
                </a:lnTo>
                <a:lnTo>
                  <a:pt x="3255" y="3020"/>
                </a:lnTo>
                <a:lnTo>
                  <a:pt x="3259" y="3018"/>
                </a:lnTo>
                <a:lnTo>
                  <a:pt x="3261" y="3014"/>
                </a:lnTo>
                <a:lnTo>
                  <a:pt x="3265" y="3012"/>
                </a:lnTo>
                <a:lnTo>
                  <a:pt x="3269" y="3010"/>
                </a:lnTo>
                <a:lnTo>
                  <a:pt x="3284" y="3000"/>
                </a:lnTo>
                <a:lnTo>
                  <a:pt x="3284" y="2997"/>
                </a:lnTo>
                <a:lnTo>
                  <a:pt x="3288" y="2995"/>
                </a:lnTo>
                <a:lnTo>
                  <a:pt x="3292" y="2995"/>
                </a:lnTo>
                <a:lnTo>
                  <a:pt x="3294" y="2995"/>
                </a:lnTo>
                <a:lnTo>
                  <a:pt x="3295" y="2995"/>
                </a:lnTo>
                <a:lnTo>
                  <a:pt x="3295" y="2997"/>
                </a:lnTo>
                <a:lnTo>
                  <a:pt x="3295" y="2995"/>
                </a:lnTo>
                <a:lnTo>
                  <a:pt x="3295" y="2993"/>
                </a:lnTo>
                <a:lnTo>
                  <a:pt x="3297" y="2993"/>
                </a:lnTo>
                <a:lnTo>
                  <a:pt x="3295" y="2991"/>
                </a:lnTo>
                <a:lnTo>
                  <a:pt x="3297" y="2991"/>
                </a:lnTo>
                <a:lnTo>
                  <a:pt x="3299" y="2989"/>
                </a:lnTo>
                <a:lnTo>
                  <a:pt x="3301" y="2989"/>
                </a:lnTo>
                <a:lnTo>
                  <a:pt x="3303" y="2989"/>
                </a:lnTo>
                <a:lnTo>
                  <a:pt x="3305" y="2987"/>
                </a:lnTo>
                <a:lnTo>
                  <a:pt x="3307" y="2985"/>
                </a:lnTo>
                <a:lnTo>
                  <a:pt x="3309" y="2985"/>
                </a:lnTo>
                <a:lnTo>
                  <a:pt x="3309" y="2983"/>
                </a:lnTo>
                <a:lnTo>
                  <a:pt x="3311" y="2983"/>
                </a:lnTo>
                <a:lnTo>
                  <a:pt x="3313" y="2983"/>
                </a:lnTo>
                <a:lnTo>
                  <a:pt x="3315" y="2981"/>
                </a:lnTo>
                <a:lnTo>
                  <a:pt x="3317" y="2981"/>
                </a:lnTo>
                <a:lnTo>
                  <a:pt x="3319" y="2981"/>
                </a:lnTo>
                <a:lnTo>
                  <a:pt x="3319" y="2979"/>
                </a:lnTo>
                <a:lnTo>
                  <a:pt x="3320" y="2979"/>
                </a:lnTo>
                <a:lnTo>
                  <a:pt x="3322" y="2979"/>
                </a:lnTo>
                <a:lnTo>
                  <a:pt x="3324" y="2977"/>
                </a:lnTo>
                <a:lnTo>
                  <a:pt x="3326" y="2977"/>
                </a:lnTo>
                <a:lnTo>
                  <a:pt x="3328" y="2977"/>
                </a:lnTo>
                <a:lnTo>
                  <a:pt x="3328" y="2975"/>
                </a:lnTo>
                <a:lnTo>
                  <a:pt x="3330" y="2975"/>
                </a:lnTo>
                <a:lnTo>
                  <a:pt x="3330" y="2974"/>
                </a:lnTo>
                <a:lnTo>
                  <a:pt x="3332" y="2974"/>
                </a:lnTo>
                <a:lnTo>
                  <a:pt x="3332" y="2975"/>
                </a:lnTo>
                <a:lnTo>
                  <a:pt x="3334" y="2974"/>
                </a:lnTo>
                <a:lnTo>
                  <a:pt x="3336" y="2974"/>
                </a:lnTo>
                <a:lnTo>
                  <a:pt x="3336" y="2972"/>
                </a:lnTo>
                <a:lnTo>
                  <a:pt x="3338" y="2972"/>
                </a:lnTo>
                <a:lnTo>
                  <a:pt x="3338" y="2970"/>
                </a:lnTo>
                <a:lnTo>
                  <a:pt x="3340" y="2970"/>
                </a:lnTo>
                <a:lnTo>
                  <a:pt x="3340" y="2972"/>
                </a:lnTo>
                <a:lnTo>
                  <a:pt x="3342" y="2974"/>
                </a:lnTo>
                <a:lnTo>
                  <a:pt x="3342" y="2972"/>
                </a:lnTo>
                <a:lnTo>
                  <a:pt x="3342" y="2970"/>
                </a:lnTo>
                <a:lnTo>
                  <a:pt x="3343" y="2970"/>
                </a:lnTo>
                <a:lnTo>
                  <a:pt x="3345" y="2970"/>
                </a:lnTo>
                <a:lnTo>
                  <a:pt x="3343" y="2968"/>
                </a:lnTo>
                <a:lnTo>
                  <a:pt x="3345" y="2968"/>
                </a:lnTo>
                <a:lnTo>
                  <a:pt x="3347" y="2968"/>
                </a:lnTo>
                <a:lnTo>
                  <a:pt x="3347" y="2970"/>
                </a:lnTo>
                <a:lnTo>
                  <a:pt x="3349" y="2970"/>
                </a:lnTo>
                <a:lnTo>
                  <a:pt x="3349" y="2968"/>
                </a:lnTo>
                <a:lnTo>
                  <a:pt x="3349" y="2966"/>
                </a:lnTo>
                <a:lnTo>
                  <a:pt x="3351" y="2966"/>
                </a:lnTo>
                <a:lnTo>
                  <a:pt x="3353" y="2966"/>
                </a:lnTo>
                <a:lnTo>
                  <a:pt x="3353" y="2964"/>
                </a:lnTo>
                <a:lnTo>
                  <a:pt x="3353" y="2962"/>
                </a:lnTo>
                <a:lnTo>
                  <a:pt x="3355" y="2964"/>
                </a:lnTo>
                <a:lnTo>
                  <a:pt x="3357" y="2964"/>
                </a:lnTo>
                <a:lnTo>
                  <a:pt x="3355" y="2962"/>
                </a:lnTo>
                <a:lnTo>
                  <a:pt x="3357" y="2962"/>
                </a:lnTo>
                <a:lnTo>
                  <a:pt x="3359" y="2962"/>
                </a:lnTo>
                <a:lnTo>
                  <a:pt x="3361" y="2962"/>
                </a:lnTo>
                <a:lnTo>
                  <a:pt x="3363" y="2962"/>
                </a:lnTo>
                <a:lnTo>
                  <a:pt x="3363" y="2960"/>
                </a:lnTo>
                <a:lnTo>
                  <a:pt x="3365" y="2960"/>
                </a:lnTo>
                <a:lnTo>
                  <a:pt x="3365" y="2958"/>
                </a:lnTo>
                <a:lnTo>
                  <a:pt x="3367" y="2958"/>
                </a:lnTo>
                <a:lnTo>
                  <a:pt x="3367" y="2956"/>
                </a:lnTo>
                <a:lnTo>
                  <a:pt x="3365" y="2956"/>
                </a:lnTo>
                <a:lnTo>
                  <a:pt x="3365" y="2954"/>
                </a:lnTo>
                <a:lnTo>
                  <a:pt x="3365" y="2952"/>
                </a:lnTo>
                <a:lnTo>
                  <a:pt x="3367" y="2952"/>
                </a:lnTo>
                <a:lnTo>
                  <a:pt x="3367" y="2950"/>
                </a:lnTo>
                <a:lnTo>
                  <a:pt x="3365" y="2950"/>
                </a:lnTo>
                <a:lnTo>
                  <a:pt x="3365" y="2949"/>
                </a:lnTo>
                <a:lnTo>
                  <a:pt x="3367" y="2949"/>
                </a:lnTo>
                <a:lnTo>
                  <a:pt x="3367" y="2947"/>
                </a:lnTo>
                <a:lnTo>
                  <a:pt x="3365" y="2947"/>
                </a:lnTo>
                <a:lnTo>
                  <a:pt x="3365" y="2945"/>
                </a:lnTo>
                <a:lnTo>
                  <a:pt x="3367" y="2943"/>
                </a:lnTo>
                <a:lnTo>
                  <a:pt x="3368" y="2941"/>
                </a:lnTo>
                <a:lnTo>
                  <a:pt x="3367" y="2941"/>
                </a:lnTo>
                <a:lnTo>
                  <a:pt x="3365" y="2941"/>
                </a:lnTo>
                <a:lnTo>
                  <a:pt x="3363" y="2943"/>
                </a:lnTo>
                <a:lnTo>
                  <a:pt x="3363" y="2941"/>
                </a:lnTo>
                <a:lnTo>
                  <a:pt x="3361" y="2941"/>
                </a:lnTo>
                <a:lnTo>
                  <a:pt x="3359" y="2941"/>
                </a:lnTo>
                <a:lnTo>
                  <a:pt x="3359" y="2943"/>
                </a:lnTo>
                <a:lnTo>
                  <a:pt x="3359" y="2945"/>
                </a:lnTo>
                <a:lnTo>
                  <a:pt x="3357" y="2945"/>
                </a:lnTo>
                <a:lnTo>
                  <a:pt x="3355" y="2945"/>
                </a:lnTo>
                <a:lnTo>
                  <a:pt x="3353" y="2945"/>
                </a:lnTo>
                <a:lnTo>
                  <a:pt x="3351" y="2943"/>
                </a:lnTo>
                <a:lnTo>
                  <a:pt x="3349" y="2943"/>
                </a:lnTo>
                <a:lnTo>
                  <a:pt x="3347" y="2943"/>
                </a:lnTo>
                <a:lnTo>
                  <a:pt x="3347" y="2945"/>
                </a:lnTo>
                <a:lnTo>
                  <a:pt x="3345" y="2943"/>
                </a:lnTo>
                <a:lnTo>
                  <a:pt x="3345" y="2945"/>
                </a:lnTo>
                <a:lnTo>
                  <a:pt x="3343" y="2945"/>
                </a:lnTo>
                <a:lnTo>
                  <a:pt x="3342" y="2945"/>
                </a:lnTo>
                <a:lnTo>
                  <a:pt x="3342" y="2947"/>
                </a:lnTo>
                <a:lnTo>
                  <a:pt x="3340" y="2947"/>
                </a:lnTo>
                <a:lnTo>
                  <a:pt x="3338" y="2949"/>
                </a:lnTo>
                <a:lnTo>
                  <a:pt x="3336" y="2949"/>
                </a:lnTo>
                <a:lnTo>
                  <a:pt x="3334" y="2950"/>
                </a:lnTo>
                <a:lnTo>
                  <a:pt x="3332" y="2950"/>
                </a:lnTo>
                <a:lnTo>
                  <a:pt x="3330" y="2952"/>
                </a:lnTo>
                <a:lnTo>
                  <a:pt x="3328" y="2952"/>
                </a:lnTo>
                <a:lnTo>
                  <a:pt x="3326" y="2952"/>
                </a:lnTo>
                <a:lnTo>
                  <a:pt x="3324" y="2954"/>
                </a:lnTo>
                <a:lnTo>
                  <a:pt x="3322" y="2954"/>
                </a:lnTo>
                <a:lnTo>
                  <a:pt x="3320" y="2954"/>
                </a:lnTo>
                <a:lnTo>
                  <a:pt x="3319" y="2954"/>
                </a:lnTo>
                <a:lnTo>
                  <a:pt x="3319" y="2956"/>
                </a:lnTo>
                <a:lnTo>
                  <a:pt x="3317" y="2956"/>
                </a:lnTo>
                <a:lnTo>
                  <a:pt x="3315" y="2956"/>
                </a:lnTo>
                <a:lnTo>
                  <a:pt x="3313" y="2958"/>
                </a:lnTo>
                <a:lnTo>
                  <a:pt x="3311" y="2958"/>
                </a:lnTo>
                <a:lnTo>
                  <a:pt x="3309" y="2960"/>
                </a:lnTo>
                <a:lnTo>
                  <a:pt x="3307" y="2960"/>
                </a:lnTo>
                <a:lnTo>
                  <a:pt x="3305" y="2962"/>
                </a:lnTo>
                <a:lnTo>
                  <a:pt x="3303" y="2964"/>
                </a:lnTo>
                <a:lnTo>
                  <a:pt x="3305" y="2960"/>
                </a:lnTo>
                <a:lnTo>
                  <a:pt x="3307" y="2958"/>
                </a:lnTo>
                <a:lnTo>
                  <a:pt x="3307" y="2956"/>
                </a:lnTo>
                <a:lnTo>
                  <a:pt x="3309" y="2956"/>
                </a:lnTo>
                <a:lnTo>
                  <a:pt x="3309" y="2958"/>
                </a:lnTo>
                <a:lnTo>
                  <a:pt x="3309" y="2956"/>
                </a:lnTo>
                <a:lnTo>
                  <a:pt x="3311" y="2956"/>
                </a:lnTo>
                <a:lnTo>
                  <a:pt x="3313" y="2954"/>
                </a:lnTo>
                <a:lnTo>
                  <a:pt x="3311" y="2954"/>
                </a:lnTo>
                <a:lnTo>
                  <a:pt x="3311" y="2956"/>
                </a:lnTo>
                <a:lnTo>
                  <a:pt x="3309" y="2954"/>
                </a:lnTo>
                <a:lnTo>
                  <a:pt x="3307" y="2954"/>
                </a:lnTo>
                <a:lnTo>
                  <a:pt x="3307" y="2952"/>
                </a:lnTo>
                <a:lnTo>
                  <a:pt x="3305" y="2952"/>
                </a:lnTo>
                <a:lnTo>
                  <a:pt x="3303" y="2950"/>
                </a:lnTo>
                <a:lnTo>
                  <a:pt x="3301" y="2952"/>
                </a:lnTo>
                <a:lnTo>
                  <a:pt x="3299" y="2952"/>
                </a:lnTo>
                <a:lnTo>
                  <a:pt x="3299" y="2954"/>
                </a:lnTo>
                <a:lnTo>
                  <a:pt x="3297" y="2954"/>
                </a:lnTo>
                <a:lnTo>
                  <a:pt x="3295" y="2956"/>
                </a:lnTo>
                <a:lnTo>
                  <a:pt x="3294" y="2956"/>
                </a:lnTo>
                <a:lnTo>
                  <a:pt x="3294" y="2954"/>
                </a:lnTo>
                <a:lnTo>
                  <a:pt x="3292" y="2952"/>
                </a:lnTo>
                <a:lnTo>
                  <a:pt x="3292" y="2950"/>
                </a:lnTo>
                <a:lnTo>
                  <a:pt x="3290" y="2950"/>
                </a:lnTo>
                <a:lnTo>
                  <a:pt x="3290" y="2949"/>
                </a:lnTo>
                <a:lnTo>
                  <a:pt x="3288" y="2949"/>
                </a:lnTo>
                <a:lnTo>
                  <a:pt x="3288" y="2947"/>
                </a:lnTo>
                <a:lnTo>
                  <a:pt x="3286" y="2947"/>
                </a:lnTo>
                <a:lnTo>
                  <a:pt x="3288" y="2947"/>
                </a:lnTo>
                <a:lnTo>
                  <a:pt x="3288" y="2945"/>
                </a:lnTo>
                <a:lnTo>
                  <a:pt x="3290" y="2945"/>
                </a:lnTo>
                <a:lnTo>
                  <a:pt x="3292" y="2943"/>
                </a:lnTo>
                <a:lnTo>
                  <a:pt x="3294" y="2941"/>
                </a:lnTo>
                <a:lnTo>
                  <a:pt x="3294" y="2939"/>
                </a:lnTo>
                <a:lnTo>
                  <a:pt x="3292" y="2939"/>
                </a:lnTo>
                <a:lnTo>
                  <a:pt x="3292" y="2937"/>
                </a:lnTo>
                <a:lnTo>
                  <a:pt x="3294" y="2937"/>
                </a:lnTo>
                <a:lnTo>
                  <a:pt x="3294" y="2935"/>
                </a:lnTo>
                <a:lnTo>
                  <a:pt x="3295" y="2935"/>
                </a:lnTo>
                <a:lnTo>
                  <a:pt x="3295" y="2933"/>
                </a:lnTo>
                <a:lnTo>
                  <a:pt x="3297" y="2933"/>
                </a:lnTo>
                <a:lnTo>
                  <a:pt x="3297" y="2931"/>
                </a:lnTo>
                <a:lnTo>
                  <a:pt x="3299" y="2929"/>
                </a:lnTo>
                <a:lnTo>
                  <a:pt x="3299" y="2927"/>
                </a:lnTo>
                <a:lnTo>
                  <a:pt x="3299" y="2926"/>
                </a:lnTo>
                <a:lnTo>
                  <a:pt x="3301" y="2926"/>
                </a:lnTo>
                <a:lnTo>
                  <a:pt x="3301" y="2924"/>
                </a:lnTo>
                <a:lnTo>
                  <a:pt x="3303" y="2922"/>
                </a:lnTo>
                <a:lnTo>
                  <a:pt x="3303" y="2920"/>
                </a:lnTo>
                <a:lnTo>
                  <a:pt x="3301" y="2920"/>
                </a:lnTo>
                <a:lnTo>
                  <a:pt x="3301" y="2918"/>
                </a:lnTo>
                <a:lnTo>
                  <a:pt x="3299" y="2916"/>
                </a:lnTo>
                <a:lnTo>
                  <a:pt x="3301" y="2916"/>
                </a:lnTo>
                <a:lnTo>
                  <a:pt x="3301" y="2914"/>
                </a:lnTo>
                <a:lnTo>
                  <a:pt x="3301" y="2912"/>
                </a:lnTo>
                <a:lnTo>
                  <a:pt x="3303" y="2912"/>
                </a:lnTo>
                <a:lnTo>
                  <a:pt x="3303" y="2910"/>
                </a:lnTo>
                <a:lnTo>
                  <a:pt x="3305" y="2910"/>
                </a:lnTo>
                <a:lnTo>
                  <a:pt x="3307" y="2908"/>
                </a:lnTo>
                <a:lnTo>
                  <a:pt x="3307" y="2906"/>
                </a:lnTo>
                <a:lnTo>
                  <a:pt x="3307" y="2904"/>
                </a:lnTo>
                <a:lnTo>
                  <a:pt x="3305" y="2904"/>
                </a:lnTo>
                <a:lnTo>
                  <a:pt x="3307" y="2904"/>
                </a:lnTo>
                <a:lnTo>
                  <a:pt x="3309" y="2904"/>
                </a:lnTo>
                <a:lnTo>
                  <a:pt x="3309" y="2902"/>
                </a:lnTo>
                <a:lnTo>
                  <a:pt x="3311" y="2904"/>
                </a:lnTo>
                <a:lnTo>
                  <a:pt x="3311" y="2902"/>
                </a:lnTo>
                <a:lnTo>
                  <a:pt x="3309" y="2902"/>
                </a:lnTo>
                <a:lnTo>
                  <a:pt x="3307" y="2902"/>
                </a:lnTo>
                <a:lnTo>
                  <a:pt x="3305" y="2902"/>
                </a:lnTo>
                <a:lnTo>
                  <a:pt x="3305" y="2904"/>
                </a:lnTo>
                <a:lnTo>
                  <a:pt x="3303" y="2904"/>
                </a:lnTo>
                <a:lnTo>
                  <a:pt x="3305" y="2902"/>
                </a:lnTo>
                <a:lnTo>
                  <a:pt x="3303" y="2902"/>
                </a:lnTo>
                <a:lnTo>
                  <a:pt x="3303" y="2904"/>
                </a:lnTo>
                <a:lnTo>
                  <a:pt x="3303" y="2906"/>
                </a:lnTo>
                <a:lnTo>
                  <a:pt x="3303" y="2908"/>
                </a:lnTo>
                <a:lnTo>
                  <a:pt x="3301" y="2908"/>
                </a:lnTo>
                <a:lnTo>
                  <a:pt x="3299" y="2908"/>
                </a:lnTo>
                <a:lnTo>
                  <a:pt x="3299" y="2910"/>
                </a:lnTo>
                <a:lnTo>
                  <a:pt x="3297" y="2912"/>
                </a:lnTo>
                <a:lnTo>
                  <a:pt x="3297" y="2914"/>
                </a:lnTo>
                <a:lnTo>
                  <a:pt x="3295" y="2914"/>
                </a:lnTo>
                <a:lnTo>
                  <a:pt x="3295" y="2916"/>
                </a:lnTo>
                <a:lnTo>
                  <a:pt x="3295" y="2918"/>
                </a:lnTo>
                <a:lnTo>
                  <a:pt x="3297" y="2920"/>
                </a:lnTo>
                <a:lnTo>
                  <a:pt x="3297" y="2922"/>
                </a:lnTo>
                <a:lnTo>
                  <a:pt x="3295" y="2922"/>
                </a:lnTo>
                <a:lnTo>
                  <a:pt x="3294" y="2922"/>
                </a:lnTo>
                <a:lnTo>
                  <a:pt x="3294" y="2924"/>
                </a:lnTo>
                <a:lnTo>
                  <a:pt x="3294" y="2926"/>
                </a:lnTo>
                <a:lnTo>
                  <a:pt x="3292" y="2926"/>
                </a:lnTo>
                <a:lnTo>
                  <a:pt x="3290" y="2926"/>
                </a:lnTo>
                <a:lnTo>
                  <a:pt x="3288" y="2926"/>
                </a:lnTo>
                <a:lnTo>
                  <a:pt x="3286" y="2927"/>
                </a:lnTo>
                <a:lnTo>
                  <a:pt x="3284" y="2927"/>
                </a:lnTo>
                <a:lnTo>
                  <a:pt x="3284" y="2929"/>
                </a:lnTo>
                <a:lnTo>
                  <a:pt x="3282" y="2929"/>
                </a:lnTo>
                <a:lnTo>
                  <a:pt x="3280" y="2931"/>
                </a:lnTo>
                <a:lnTo>
                  <a:pt x="3278" y="2931"/>
                </a:lnTo>
                <a:lnTo>
                  <a:pt x="3276" y="2933"/>
                </a:lnTo>
                <a:lnTo>
                  <a:pt x="3276" y="2931"/>
                </a:lnTo>
                <a:lnTo>
                  <a:pt x="3278" y="2931"/>
                </a:lnTo>
                <a:lnTo>
                  <a:pt x="3278" y="2929"/>
                </a:lnTo>
                <a:lnTo>
                  <a:pt x="3278" y="2927"/>
                </a:lnTo>
                <a:lnTo>
                  <a:pt x="3276" y="2926"/>
                </a:lnTo>
                <a:lnTo>
                  <a:pt x="3278" y="2926"/>
                </a:lnTo>
                <a:lnTo>
                  <a:pt x="3280" y="2926"/>
                </a:lnTo>
                <a:lnTo>
                  <a:pt x="3280" y="2924"/>
                </a:lnTo>
                <a:lnTo>
                  <a:pt x="3278" y="2924"/>
                </a:lnTo>
                <a:lnTo>
                  <a:pt x="3280" y="2924"/>
                </a:lnTo>
                <a:lnTo>
                  <a:pt x="3278" y="2922"/>
                </a:lnTo>
                <a:lnTo>
                  <a:pt x="3278" y="2920"/>
                </a:lnTo>
                <a:lnTo>
                  <a:pt x="3278" y="2918"/>
                </a:lnTo>
                <a:lnTo>
                  <a:pt x="3276" y="2920"/>
                </a:lnTo>
                <a:lnTo>
                  <a:pt x="3278" y="2920"/>
                </a:lnTo>
                <a:lnTo>
                  <a:pt x="3278" y="2922"/>
                </a:lnTo>
                <a:lnTo>
                  <a:pt x="3278" y="2924"/>
                </a:lnTo>
                <a:lnTo>
                  <a:pt x="3276" y="2924"/>
                </a:lnTo>
                <a:lnTo>
                  <a:pt x="3276" y="2926"/>
                </a:lnTo>
                <a:lnTo>
                  <a:pt x="3274" y="2927"/>
                </a:lnTo>
                <a:lnTo>
                  <a:pt x="3276" y="2927"/>
                </a:lnTo>
                <a:lnTo>
                  <a:pt x="3276" y="2929"/>
                </a:lnTo>
                <a:lnTo>
                  <a:pt x="3274" y="2929"/>
                </a:lnTo>
                <a:lnTo>
                  <a:pt x="3272" y="2929"/>
                </a:lnTo>
                <a:lnTo>
                  <a:pt x="3272" y="2931"/>
                </a:lnTo>
                <a:lnTo>
                  <a:pt x="3271" y="2929"/>
                </a:lnTo>
                <a:lnTo>
                  <a:pt x="3271" y="2931"/>
                </a:lnTo>
                <a:lnTo>
                  <a:pt x="3269" y="2931"/>
                </a:lnTo>
                <a:lnTo>
                  <a:pt x="3267" y="2933"/>
                </a:lnTo>
                <a:lnTo>
                  <a:pt x="3265" y="2935"/>
                </a:lnTo>
                <a:lnTo>
                  <a:pt x="3265" y="2937"/>
                </a:lnTo>
                <a:lnTo>
                  <a:pt x="3263" y="2937"/>
                </a:lnTo>
                <a:lnTo>
                  <a:pt x="3263" y="2939"/>
                </a:lnTo>
                <a:lnTo>
                  <a:pt x="3263" y="2941"/>
                </a:lnTo>
                <a:lnTo>
                  <a:pt x="3263" y="2943"/>
                </a:lnTo>
                <a:lnTo>
                  <a:pt x="3265" y="2945"/>
                </a:lnTo>
                <a:lnTo>
                  <a:pt x="3263" y="2945"/>
                </a:lnTo>
                <a:lnTo>
                  <a:pt x="3261" y="2945"/>
                </a:lnTo>
                <a:lnTo>
                  <a:pt x="3259" y="2947"/>
                </a:lnTo>
                <a:lnTo>
                  <a:pt x="3257" y="2947"/>
                </a:lnTo>
                <a:lnTo>
                  <a:pt x="3255" y="2947"/>
                </a:lnTo>
                <a:lnTo>
                  <a:pt x="3253" y="2947"/>
                </a:lnTo>
                <a:lnTo>
                  <a:pt x="3253" y="2949"/>
                </a:lnTo>
                <a:lnTo>
                  <a:pt x="3251" y="2949"/>
                </a:lnTo>
                <a:lnTo>
                  <a:pt x="3249" y="2950"/>
                </a:lnTo>
                <a:lnTo>
                  <a:pt x="3247" y="2950"/>
                </a:lnTo>
                <a:lnTo>
                  <a:pt x="3246" y="2952"/>
                </a:lnTo>
                <a:lnTo>
                  <a:pt x="3244" y="2950"/>
                </a:lnTo>
                <a:lnTo>
                  <a:pt x="3246" y="2950"/>
                </a:lnTo>
                <a:lnTo>
                  <a:pt x="3247" y="2949"/>
                </a:lnTo>
                <a:lnTo>
                  <a:pt x="3247" y="2947"/>
                </a:lnTo>
                <a:lnTo>
                  <a:pt x="3247" y="2945"/>
                </a:lnTo>
                <a:lnTo>
                  <a:pt x="3247" y="2943"/>
                </a:lnTo>
                <a:lnTo>
                  <a:pt x="3247" y="2941"/>
                </a:lnTo>
                <a:lnTo>
                  <a:pt x="3246" y="2941"/>
                </a:lnTo>
                <a:lnTo>
                  <a:pt x="3246" y="2939"/>
                </a:lnTo>
                <a:lnTo>
                  <a:pt x="3244" y="2939"/>
                </a:lnTo>
                <a:lnTo>
                  <a:pt x="3242" y="2939"/>
                </a:lnTo>
                <a:lnTo>
                  <a:pt x="3242" y="2937"/>
                </a:lnTo>
                <a:lnTo>
                  <a:pt x="3240" y="2939"/>
                </a:lnTo>
                <a:lnTo>
                  <a:pt x="3238" y="2937"/>
                </a:lnTo>
                <a:lnTo>
                  <a:pt x="3238" y="2939"/>
                </a:lnTo>
                <a:lnTo>
                  <a:pt x="3238" y="2937"/>
                </a:lnTo>
                <a:lnTo>
                  <a:pt x="3236" y="2935"/>
                </a:lnTo>
                <a:lnTo>
                  <a:pt x="3236" y="2933"/>
                </a:lnTo>
                <a:lnTo>
                  <a:pt x="3234" y="2931"/>
                </a:lnTo>
                <a:lnTo>
                  <a:pt x="3236" y="2931"/>
                </a:lnTo>
                <a:lnTo>
                  <a:pt x="3236" y="2929"/>
                </a:lnTo>
                <a:lnTo>
                  <a:pt x="3236" y="2927"/>
                </a:lnTo>
                <a:lnTo>
                  <a:pt x="3236" y="2926"/>
                </a:lnTo>
                <a:lnTo>
                  <a:pt x="3238" y="2924"/>
                </a:lnTo>
                <a:lnTo>
                  <a:pt x="3238" y="2922"/>
                </a:lnTo>
                <a:lnTo>
                  <a:pt x="3236" y="2922"/>
                </a:lnTo>
                <a:lnTo>
                  <a:pt x="3238" y="2920"/>
                </a:lnTo>
                <a:lnTo>
                  <a:pt x="3238" y="2918"/>
                </a:lnTo>
                <a:lnTo>
                  <a:pt x="3238" y="2916"/>
                </a:lnTo>
                <a:lnTo>
                  <a:pt x="3236" y="2914"/>
                </a:lnTo>
                <a:lnTo>
                  <a:pt x="3234" y="2912"/>
                </a:lnTo>
                <a:lnTo>
                  <a:pt x="3232" y="2912"/>
                </a:lnTo>
                <a:lnTo>
                  <a:pt x="3230" y="2912"/>
                </a:lnTo>
                <a:lnTo>
                  <a:pt x="3228" y="2914"/>
                </a:lnTo>
                <a:lnTo>
                  <a:pt x="3228" y="2916"/>
                </a:lnTo>
                <a:lnTo>
                  <a:pt x="3226" y="2918"/>
                </a:lnTo>
                <a:lnTo>
                  <a:pt x="3224" y="2920"/>
                </a:lnTo>
                <a:lnTo>
                  <a:pt x="3223" y="2920"/>
                </a:lnTo>
                <a:lnTo>
                  <a:pt x="3223" y="2918"/>
                </a:lnTo>
                <a:lnTo>
                  <a:pt x="3224" y="2916"/>
                </a:lnTo>
                <a:lnTo>
                  <a:pt x="3224" y="2914"/>
                </a:lnTo>
                <a:lnTo>
                  <a:pt x="3224" y="2912"/>
                </a:lnTo>
                <a:lnTo>
                  <a:pt x="3224" y="2910"/>
                </a:lnTo>
                <a:lnTo>
                  <a:pt x="3221" y="2910"/>
                </a:lnTo>
                <a:lnTo>
                  <a:pt x="3221" y="2908"/>
                </a:lnTo>
                <a:lnTo>
                  <a:pt x="3219" y="2906"/>
                </a:lnTo>
                <a:lnTo>
                  <a:pt x="3219" y="2908"/>
                </a:lnTo>
                <a:lnTo>
                  <a:pt x="3219" y="2910"/>
                </a:lnTo>
                <a:lnTo>
                  <a:pt x="3219" y="2908"/>
                </a:lnTo>
                <a:lnTo>
                  <a:pt x="3219" y="2906"/>
                </a:lnTo>
                <a:lnTo>
                  <a:pt x="3217" y="2906"/>
                </a:lnTo>
                <a:lnTo>
                  <a:pt x="3217" y="2908"/>
                </a:lnTo>
                <a:lnTo>
                  <a:pt x="3217" y="2910"/>
                </a:lnTo>
                <a:lnTo>
                  <a:pt x="3219" y="2912"/>
                </a:lnTo>
                <a:lnTo>
                  <a:pt x="3221" y="2912"/>
                </a:lnTo>
                <a:lnTo>
                  <a:pt x="3223" y="2912"/>
                </a:lnTo>
                <a:lnTo>
                  <a:pt x="3223" y="2914"/>
                </a:lnTo>
                <a:lnTo>
                  <a:pt x="3223" y="2916"/>
                </a:lnTo>
                <a:lnTo>
                  <a:pt x="3221" y="2916"/>
                </a:lnTo>
                <a:lnTo>
                  <a:pt x="3221" y="2918"/>
                </a:lnTo>
                <a:lnTo>
                  <a:pt x="3221" y="2920"/>
                </a:lnTo>
                <a:lnTo>
                  <a:pt x="3223" y="2922"/>
                </a:lnTo>
                <a:lnTo>
                  <a:pt x="3224" y="2922"/>
                </a:lnTo>
                <a:lnTo>
                  <a:pt x="3224" y="2924"/>
                </a:lnTo>
                <a:lnTo>
                  <a:pt x="3226" y="2922"/>
                </a:lnTo>
                <a:lnTo>
                  <a:pt x="3228" y="2922"/>
                </a:lnTo>
                <a:lnTo>
                  <a:pt x="3230" y="2920"/>
                </a:lnTo>
                <a:lnTo>
                  <a:pt x="3230" y="2918"/>
                </a:lnTo>
                <a:lnTo>
                  <a:pt x="3232" y="2920"/>
                </a:lnTo>
                <a:lnTo>
                  <a:pt x="3232" y="2922"/>
                </a:lnTo>
                <a:lnTo>
                  <a:pt x="3230" y="2924"/>
                </a:lnTo>
                <a:lnTo>
                  <a:pt x="3230" y="2926"/>
                </a:lnTo>
                <a:lnTo>
                  <a:pt x="3230" y="2927"/>
                </a:lnTo>
                <a:lnTo>
                  <a:pt x="3228" y="2929"/>
                </a:lnTo>
                <a:lnTo>
                  <a:pt x="3226" y="2931"/>
                </a:lnTo>
                <a:lnTo>
                  <a:pt x="3226" y="2933"/>
                </a:lnTo>
                <a:lnTo>
                  <a:pt x="3228" y="2935"/>
                </a:lnTo>
                <a:lnTo>
                  <a:pt x="3230" y="2937"/>
                </a:lnTo>
                <a:lnTo>
                  <a:pt x="3232" y="2937"/>
                </a:lnTo>
                <a:lnTo>
                  <a:pt x="3232" y="2939"/>
                </a:lnTo>
                <a:lnTo>
                  <a:pt x="3230" y="2939"/>
                </a:lnTo>
                <a:lnTo>
                  <a:pt x="3230" y="2941"/>
                </a:lnTo>
                <a:lnTo>
                  <a:pt x="3228" y="2941"/>
                </a:lnTo>
                <a:lnTo>
                  <a:pt x="3228" y="2943"/>
                </a:lnTo>
                <a:lnTo>
                  <a:pt x="3228" y="2945"/>
                </a:lnTo>
                <a:lnTo>
                  <a:pt x="3228" y="2947"/>
                </a:lnTo>
                <a:lnTo>
                  <a:pt x="3230" y="2947"/>
                </a:lnTo>
                <a:lnTo>
                  <a:pt x="3230" y="2949"/>
                </a:lnTo>
                <a:lnTo>
                  <a:pt x="3232" y="2949"/>
                </a:lnTo>
                <a:lnTo>
                  <a:pt x="3234" y="2949"/>
                </a:lnTo>
                <a:lnTo>
                  <a:pt x="3236" y="2950"/>
                </a:lnTo>
                <a:lnTo>
                  <a:pt x="3234" y="2950"/>
                </a:lnTo>
                <a:lnTo>
                  <a:pt x="3234" y="2952"/>
                </a:lnTo>
                <a:lnTo>
                  <a:pt x="3234" y="2954"/>
                </a:lnTo>
                <a:lnTo>
                  <a:pt x="3234" y="2956"/>
                </a:lnTo>
                <a:lnTo>
                  <a:pt x="3236" y="2956"/>
                </a:lnTo>
                <a:lnTo>
                  <a:pt x="3236" y="2954"/>
                </a:lnTo>
                <a:lnTo>
                  <a:pt x="3238" y="2954"/>
                </a:lnTo>
                <a:lnTo>
                  <a:pt x="3240" y="2954"/>
                </a:lnTo>
                <a:lnTo>
                  <a:pt x="3240" y="2952"/>
                </a:lnTo>
                <a:lnTo>
                  <a:pt x="3238" y="2952"/>
                </a:lnTo>
                <a:lnTo>
                  <a:pt x="3238" y="2950"/>
                </a:lnTo>
                <a:lnTo>
                  <a:pt x="3240" y="2950"/>
                </a:lnTo>
                <a:lnTo>
                  <a:pt x="3242" y="2952"/>
                </a:lnTo>
                <a:lnTo>
                  <a:pt x="3242" y="2954"/>
                </a:lnTo>
                <a:lnTo>
                  <a:pt x="3240" y="2956"/>
                </a:lnTo>
                <a:lnTo>
                  <a:pt x="3238" y="2956"/>
                </a:lnTo>
                <a:lnTo>
                  <a:pt x="3236" y="2956"/>
                </a:lnTo>
                <a:lnTo>
                  <a:pt x="3236" y="2958"/>
                </a:lnTo>
                <a:lnTo>
                  <a:pt x="3234" y="2958"/>
                </a:lnTo>
                <a:lnTo>
                  <a:pt x="3232" y="2958"/>
                </a:lnTo>
                <a:lnTo>
                  <a:pt x="3230" y="2960"/>
                </a:lnTo>
                <a:lnTo>
                  <a:pt x="3228" y="2960"/>
                </a:lnTo>
                <a:lnTo>
                  <a:pt x="3228" y="2962"/>
                </a:lnTo>
                <a:lnTo>
                  <a:pt x="3226" y="2962"/>
                </a:lnTo>
                <a:lnTo>
                  <a:pt x="3224" y="2964"/>
                </a:lnTo>
                <a:lnTo>
                  <a:pt x="3223" y="2964"/>
                </a:lnTo>
                <a:lnTo>
                  <a:pt x="3221" y="2964"/>
                </a:lnTo>
                <a:lnTo>
                  <a:pt x="3221" y="2966"/>
                </a:lnTo>
                <a:lnTo>
                  <a:pt x="3219" y="2966"/>
                </a:lnTo>
                <a:lnTo>
                  <a:pt x="3219" y="2968"/>
                </a:lnTo>
                <a:lnTo>
                  <a:pt x="3217" y="2968"/>
                </a:lnTo>
                <a:lnTo>
                  <a:pt x="3215" y="2968"/>
                </a:lnTo>
                <a:lnTo>
                  <a:pt x="3215" y="2970"/>
                </a:lnTo>
                <a:lnTo>
                  <a:pt x="3213" y="2970"/>
                </a:lnTo>
                <a:lnTo>
                  <a:pt x="3211" y="2972"/>
                </a:lnTo>
                <a:lnTo>
                  <a:pt x="3209" y="2972"/>
                </a:lnTo>
                <a:lnTo>
                  <a:pt x="3207" y="2972"/>
                </a:lnTo>
                <a:lnTo>
                  <a:pt x="3205" y="2972"/>
                </a:lnTo>
                <a:lnTo>
                  <a:pt x="3207" y="2972"/>
                </a:lnTo>
                <a:lnTo>
                  <a:pt x="3207" y="2970"/>
                </a:lnTo>
                <a:lnTo>
                  <a:pt x="3207" y="2968"/>
                </a:lnTo>
                <a:lnTo>
                  <a:pt x="3207" y="2966"/>
                </a:lnTo>
                <a:lnTo>
                  <a:pt x="3207" y="2964"/>
                </a:lnTo>
                <a:lnTo>
                  <a:pt x="3209" y="2964"/>
                </a:lnTo>
                <a:lnTo>
                  <a:pt x="3209" y="2962"/>
                </a:lnTo>
                <a:lnTo>
                  <a:pt x="3211" y="2964"/>
                </a:lnTo>
                <a:lnTo>
                  <a:pt x="3211" y="2966"/>
                </a:lnTo>
                <a:lnTo>
                  <a:pt x="3211" y="2968"/>
                </a:lnTo>
                <a:lnTo>
                  <a:pt x="3213" y="2968"/>
                </a:lnTo>
                <a:lnTo>
                  <a:pt x="3215" y="2968"/>
                </a:lnTo>
                <a:lnTo>
                  <a:pt x="3215" y="2966"/>
                </a:lnTo>
                <a:lnTo>
                  <a:pt x="3217" y="2966"/>
                </a:lnTo>
                <a:lnTo>
                  <a:pt x="3219" y="2966"/>
                </a:lnTo>
                <a:lnTo>
                  <a:pt x="3219" y="2964"/>
                </a:lnTo>
                <a:lnTo>
                  <a:pt x="3221" y="2964"/>
                </a:lnTo>
                <a:lnTo>
                  <a:pt x="3221" y="2962"/>
                </a:lnTo>
                <a:lnTo>
                  <a:pt x="3223" y="2962"/>
                </a:lnTo>
                <a:lnTo>
                  <a:pt x="3223" y="2960"/>
                </a:lnTo>
                <a:lnTo>
                  <a:pt x="3223" y="2958"/>
                </a:lnTo>
                <a:lnTo>
                  <a:pt x="3221" y="2958"/>
                </a:lnTo>
                <a:lnTo>
                  <a:pt x="3221" y="2956"/>
                </a:lnTo>
                <a:lnTo>
                  <a:pt x="3221" y="2954"/>
                </a:lnTo>
                <a:lnTo>
                  <a:pt x="3219" y="2952"/>
                </a:lnTo>
                <a:lnTo>
                  <a:pt x="3219" y="2950"/>
                </a:lnTo>
                <a:lnTo>
                  <a:pt x="3219" y="2949"/>
                </a:lnTo>
                <a:lnTo>
                  <a:pt x="3217" y="2949"/>
                </a:lnTo>
                <a:lnTo>
                  <a:pt x="3215" y="2949"/>
                </a:lnTo>
                <a:lnTo>
                  <a:pt x="3215" y="2947"/>
                </a:lnTo>
                <a:lnTo>
                  <a:pt x="3215" y="2945"/>
                </a:lnTo>
                <a:lnTo>
                  <a:pt x="3215" y="2943"/>
                </a:lnTo>
                <a:lnTo>
                  <a:pt x="3215" y="2941"/>
                </a:lnTo>
                <a:lnTo>
                  <a:pt x="3215" y="2939"/>
                </a:lnTo>
                <a:lnTo>
                  <a:pt x="3215" y="2937"/>
                </a:lnTo>
                <a:lnTo>
                  <a:pt x="3213" y="2937"/>
                </a:lnTo>
                <a:lnTo>
                  <a:pt x="3213" y="2939"/>
                </a:lnTo>
                <a:lnTo>
                  <a:pt x="3213" y="2941"/>
                </a:lnTo>
                <a:lnTo>
                  <a:pt x="3213" y="2943"/>
                </a:lnTo>
                <a:lnTo>
                  <a:pt x="3213" y="2945"/>
                </a:lnTo>
                <a:lnTo>
                  <a:pt x="3213" y="2947"/>
                </a:lnTo>
                <a:lnTo>
                  <a:pt x="3215" y="2949"/>
                </a:lnTo>
                <a:lnTo>
                  <a:pt x="3213" y="2949"/>
                </a:lnTo>
                <a:lnTo>
                  <a:pt x="3213" y="2950"/>
                </a:lnTo>
                <a:lnTo>
                  <a:pt x="3211" y="2950"/>
                </a:lnTo>
                <a:lnTo>
                  <a:pt x="3211" y="2952"/>
                </a:lnTo>
                <a:lnTo>
                  <a:pt x="3209" y="2954"/>
                </a:lnTo>
                <a:lnTo>
                  <a:pt x="3209" y="2956"/>
                </a:lnTo>
                <a:lnTo>
                  <a:pt x="3207" y="2956"/>
                </a:lnTo>
                <a:lnTo>
                  <a:pt x="3207" y="2958"/>
                </a:lnTo>
                <a:lnTo>
                  <a:pt x="3205" y="2958"/>
                </a:lnTo>
                <a:lnTo>
                  <a:pt x="3203" y="2956"/>
                </a:lnTo>
                <a:lnTo>
                  <a:pt x="3201" y="2956"/>
                </a:lnTo>
                <a:lnTo>
                  <a:pt x="3199" y="2956"/>
                </a:lnTo>
                <a:lnTo>
                  <a:pt x="3198" y="2956"/>
                </a:lnTo>
                <a:lnTo>
                  <a:pt x="3199" y="2954"/>
                </a:lnTo>
                <a:lnTo>
                  <a:pt x="3201" y="2954"/>
                </a:lnTo>
                <a:lnTo>
                  <a:pt x="3201" y="2952"/>
                </a:lnTo>
                <a:lnTo>
                  <a:pt x="3203" y="2952"/>
                </a:lnTo>
                <a:lnTo>
                  <a:pt x="3203" y="2950"/>
                </a:lnTo>
                <a:lnTo>
                  <a:pt x="3203" y="2949"/>
                </a:lnTo>
                <a:lnTo>
                  <a:pt x="3201" y="2949"/>
                </a:lnTo>
                <a:lnTo>
                  <a:pt x="3201" y="2947"/>
                </a:lnTo>
                <a:lnTo>
                  <a:pt x="3199" y="2947"/>
                </a:lnTo>
                <a:lnTo>
                  <a:pt x="3199" y="2945"/>
                </a:lnTo>
                <a:lnTo>
                  <a:pt x="3199" y="2943"/>
                </a:lnTo>
                <a:lnTo>
                  <a:pt x="3198" y="2943"/>
                </a:lnTo>
                <a:lnTo>
                  <a:pt x="3196" y="2943"/>
                </a:lnTo>
                <a:lnTo>
                  <a:pt x="3196" y="2945"/>
                </a:lnTo>
                <a:lnTo>
                  <a:pt x="3198" y="2945"/>
                </a:lnTo>
                <a:lnTo>
                  <a:pt x="3198" y="2947"/>
                </a:lnTo>
                <a:lnTo>
                  <a:pt x="3196" y="2947"/>
                </a:lnTo>
                <a:lnTo>
                  <a:pt x="3194" y="2947"/>
                </a:lnTo>
                <a:lnTo>
                  <a:pt x="3192" y="2947"/>
                </a:lnTo>
                <a:lnTo>
                  <a:pt x="3190" y="2945"/>
                </a:lnTo>
                <a:lnTo>
                  <a:pt x="3188" y="2945"/>
                </a:lnTo>
                <a:lnTo>
                  <a:pt x="3186" y="2947"/>
                </a:lnTo>
                <a:lnTo>
                  <a:pt x="3186" y="2945"/>
                </a:lnTo>
                <a:lnTo>
                  <a:pt x="3184" y="2945"/>
                </a:lnTo>
                <a:lnTo>
                  <a:pt x="3182" y="2947"/>
                </a:lnTo>
                <a:lnTo>
                  <a:pt x="3182" y="2945"/>
                </a:lnTo>
                <a:lnTo>
                  <a:pt x="3182" y="2943"/>
                </a:lnTo>
                <a:lnTo>
                  <a:pt x="3182" y="2941"/>
                </a:lnTo>
                <a:lnTo>
                  <a:pt x="3180" y="2941"/>
                </a:lnTo>
                <a:lnTo>
                  <a:pt x="3180" y="2939"/>
                </a:lnTo>
                <a:lnTo>
                  <a:pt x="3178" y="2937"/>
                </a:lnTo>
                <a:lnTo>
                  <a:pt x="3176" y="2939"/>
                </a:lnTo>
                <a:lnTo>
                  <a:pt x="3178" y="2937"/>
                </a:lnTo>
                <a:lnTo>
                  <a:pt x="3180" y="2937"/>
                </a:lnTo>
                <a:lnTo>
                  <a:pt x="3180" y="2935"/>
                </a:lnTo>
                <a:lnTo>
                  <a:pt x="3180" y="2933"/>
                </a:lnTo>
                <a:lnTo>
                  <a:pt x="3182" y="2933"/>
                </a:lnTo>
                <a:lnTo>
                  <a:pt x="3182" y="2931"/>
                </a:lnTo>
                <a:lnTo>
                  <a:pt x="3184" y="2929"/>
                </a:lnTo>
                <a:lnTo>
                  <a:pt x="3184" y="2927"/>
                </a:lnTo>
                <a:lnTo>
                  <a:pt x="3182" y="2927"/>
                </a:lnTo>
                <a:lnTo>
                  <a:pt x="3182" y="2926"/>
                </a:lnTo>
                <a:lnTo>
                  <a:pt x="3180" y="2926"/>
                </a:lnTo>
                <a:lnTo>
                  <a:pt x="3180" y="2927"/>
                </a:lnTo>
                <a:lnTo>
                  <a:pt x="3178" y="2927"/>
                </a:lnTo>
                <a:lnTo>
                  <a:pt x="3178" y="2926"/>
                </a:lnTo>
                <a:lnTo>
                  <a:pt x="3178" y="2924"/>
                </a:lnTo>
                <a:lnTo>
                  <a:pt x="3178" y="2926"/>
                </a:lnTo>
                <a:lnTo>
                  <a:pt x="3178" y="2927"/>
                </a:lnTo>
                <a:lnTo>
                  <a:pt x="3176" y="2926"/>
                </a:lnTo>
                <a:lnTo>
                  <a:pt x="3176" y="2924"/>
                </a:lnTo>
                <a:lnTo>
                  <a:pt x="3178" y="2924"/>
                </a:lnTo>
                <a:lnTo>
                  <a:pt x="3176" y="2922"/>
                </a:lnTo>
                <a:lnTo>
                  <a:pt x="3176" y="2920"/>
                </a:lnTo>
                <a:lnTo>
                  <a:pt x="3176" y="2918"/>
                </a:lnTo>
                <a:lnTo>
                  <a:pt x="3175" y="2916"/>
                </a:lnTo>
                <a:lnTo>
                  <a:pt x="3173" y="2916"/>
                </a:lnTo>
                <a:lnTo>
                  <a:pt x="3171" y="2918"/>
                </a:lnTo>
                <a:lnTo>
                  <a:pt x="3169" y="2918"/>
                </a:lnTo>
                <a:lnTo>
                  <a:pt x="3167" y="2918"/>
                </a:lnTo>
                <a:lnTo>
                  <a:pt x="3165" y="2918"/>
                </a:lnTo>
                <a:lnTo>
                  <a:pt x="3163" y="2920"/>
                </a:lnTo>
                <a:lnTo>
                  <a:pt x="3161" y="2920"/>
                </a:lnTo>
                <a:lnTo>
                  <a:pt x="3159" y="2920"/>
                </a:lnTo>
                <a:lnTo>
                  <a:pt x="3157" y="2922"/>
                </a:lnTo>
                <a:lnTo>
                  <a:pt x="3155" y="2922"/>
                </a:lnTo>
                <a:lnTo>
                  <a:pt x="3155" y="2920"/>
                </a:lnTo>
                <a:lnTo>
                  <a:pt x="3155" y="2918"/>
                </a:lnTo>
                <a:lnTo>
                  <a:pt x="3155" y="2920"/>
                </a:lnTo>
                <a:lnTo>
                  <a:pt x="3157" y="2920"/>
                </a:lnTo>
                <a:lnTo>
                  <a:pt x="3157" y="2918"/>
                </a:lnTo>
                <a:lnTo>
                  <a:pt x="3155" y="2918"/>
                </a:lnTo>
                <a:lnTo>
                  <a:pt x="3153" y="2918"/>
                </a:lnTo>
                <a:lnTo>
                  <a:pt x="3153" y="2920"/>
                </a:lnTo>
                <a:lnTo>
                  <a:pt x="3151" y="2920"/>
                </a:lnTo>
                <a:lnTo>
                  <a:pt x="3151" y="2918"/>
                </a:lnTo>
                <a:lnTo>
                  <a:pt x="3150" y="2918"/>
                </a:lnTo>
                <a:lnTo>
                  <a:pt x="3151" y="2918"/>
                </a:lnTo>
                <a:lnTo>
                  <a:pt x="3151" y="2920"/>
                </a:lnTo>
                <a:lnTo>
                  <a:pt x="3151" y="2922"/>
                </a:lnTo>
                <a:lnTo>
                  <a:pt x="3153" y="2924"/>
                </a:lnTo>
                <a:lnTo>
                  <a:pt x="3151" y="2926"/>
                </a:lnTo>
                <a:lnTo>
                  <a:pt x="3150" y="2926"/>
                </a:lnTo>
                <a:lnTo>
                  <a:pt x="3150" y="2927"/>
                </a:lnTo>
                <a:lnTo>
                  <a:pt x="3151" y="2927"/>
                </a:lnTo>
                <a:lnTo>
                  <a:pt x="3151" y="2929"/>
                </a:lnTo>
                <a:lnTo>
                  <a:pt x="3153" y="2929"/>
                </a:lnTo>
                <a:lnTo>
                  <a:pt x="3153" y="2931"/>
                </a:lnTo>
                <a:lnTo>
                  <a:pt x="3155" y="2933"/>
                </a:lnTo>
                <a:lnTo>
                  <a:pt x="3157" y="2933"/>
                </a:lnTo>
                <a:lnTo>
                  <a:pt x="3157" y="2935"/>
                </a:lnTo>
                <a:lnTo>
                  <a:pt x="3159" y="2935"/>
                </a:lnTo>
                <a:lnTo>
                  <a:pt x="3159" y="2937"/>
                </a:lnTo>
                <a:lnTo>
                  <a:pt x="3159" y="2939"/>
                </a:lnTo>
                <a:lnTo>
                  <a:pt x="3159" y="2941"/>
                </a:lnTo>
                <a:lnTo>
                  <a:pt x="3161" y="2943"/>
                </a:lnTo>
                <a:lnTo>
                  <a:pt x="3163" y="2943"/>
                </a:lnTo>
                <a:lnTo>
                  <a:pt x="3165" y="2945"/>
                </a:lnTo>
                <a:lnTo>
                  <a:pt x="3167" y="2947"/>
                </a:lnTo>
                <a:lnTo>
                  <a:pt x="3167" y="2949"/>
                </a:lnTo>
                <a:lnTo>
                  <a:pt x="3165" y="2950"/>
                </a:lnTo>
                <a:lnTo>
                  <a:pt x="3163" y="2952"/>
                </a:lnTo>
                <a:lnTo>
                  <a:pt x="3165" y="2952"/>
                </a:lnTo>
                <a:lnTo>
                  <a:pt x="3163" y="2952"/>
                </a:lnTo>
                <a:lnTo>
                  <a:pt x="3163" y="2954"/>
                </a:lnTo>
                <a:lnTo>
                  <a:pt x="3163" y="2956"/>
                </a:lnTo>
                <a:lnTo>
                  <a:pt x="3165" y="2956"/>
                </a:lnTo>
                <a:lnTo>
                  <a:pt x="3165" y="2958"/>
                </a:lnTo>
                <a:lnTo>
                  <a:pt x="3165" y="2960"/>
                </a:lnTo>
                <a:lnTo>
                  <a:pt x="3167" y="2960"/>
                </a:lnTo>
                <a:lnTo>
                  <a:pt x="3167" y="2962"/>
                </a:lnTo>
                <a:lnTo>
                  <a:pt x="3167" y="2964"/>
                </a:lnTo>
                <a:lnTo>
                  <a:pt x="3167" y="2966"/>
                </a:lnTo>
                <a:lnTo>
                  <a:pt x="3165" y="2966"/>
                </a:lnTo>
                <a:lnTo>
                  <a:pt x="3165" y="2968"/>
                </a:lnTo>
                <a:lnTo>
                  <a:pt x="3165" y="2970"/>
                </a:lnTo>
                <a:lnTo>
                  <a:pt x="3163" y="2970"/>
                </a:lnTo>
                <a:lnTo>
                  <a:pt x="3163" y="2968"/>
                </a:lnTo>
                <a:lnTo>
                  <a:pt x="3161" y="2970"/>
                </a:lnTo>
                <a:lnTo>
                  <a:pt x="3159" y="2970"/>
                </a:lnTo>
                <a:lnTo>
                  <a:pt x="3159" y="2968"/>
                </a:lnTo>
                <a:lnTo>
                  <a:pt x="3157" y="2966"/>
                </a:lnTo>
                <a:lnTo>
                  <a:pt x="3157" y="2968"/>
                </a:lnTo>
                <a:lnTo>
                  <a:pt x="3157" y="2970"/>
                </a:lnTo>
                <a:lnTo>
                  <a:pt x="3157" y="2972"/>
                </a:lnTo>
                <a:lnTo>
                  <a:pt x="3159" y="2972"/>
                </a:lnTo>
                <a:lnTo>
                  <a:pt x="3161" y="2972"/>
                </a:lnTo>
                <a:lnTo>
                  <a:pt x="3163" y="2972"/>
                </a:lnTo>
                <a:lnTo>
                  <a:pt x="3165" y="2972"/>
                </a:lnTo>
                <a:lnTo>
                  <a:pt x="3165" y="2974"/>
                </a:lnTo>
                <a:lnTo>
                  <a:pt x="3167" y="2974"/>
                </a:lnTo>
                <a:lnTo>
                  <a:pt x="3167" y="2972"/>
                </a:lnTo>
                <a:lnTo>
                  <a:pt x="3169" y="2972"/>
                </a:lnTo>
                <a:lnTo>
                  <a:pt x="3171" y="2972"/>
                </a:lnTo>
                <a:lnTo>
                  <a:pt x="3173" y="2974"/>
                </a:lnTo>
                <a:lnTo>
                  <a:pt x="3173" y="2972"/>
                </a:lnTo>
                <a:lnTo>
                  <a:pt x="3173" y="2970"/>
                </a:lnTo>
                <a:lnTo>
                  <a:pt x="3173" y="2968"/>
                </a:lnTo>
                <a:lnTo>
                  <a:pt x="3175" y="2968"/>
                </a:lnTo>
                <a:lnTo>
                  <a:pt x="3176" y="2968"/>
                </a:lnTo>
                <a:lnTo>
                  <a:pt x="3178" y="2968"/>
                </a:lnTo>
                <a:lnTo>
                  <a:pt x="3180" y="2968"/>
                </a:lnTo>
                <a:lnTo>
                  <a:pt x="3182" y="2970"/>
                </a:lnTo>
                <a:lnTo>
                  <a:pt x="3182" y="2972"/>
                </a:lnTo>
                <a:lnTo>
                  <a:pt x="3184" y="2972"/>
                </a:lnTo>
                <a:lnTo>
                  <a:pt x="3184" y="2974"/>
                </a:lnTo>
                <a:lnTo>
                  <a:pt x="3186" y="2974"/>
                </a:lnTo>
                <a:lnTo>
                  <a:pt x="3188" y="2974"/>
                </a:lnTo>
                <a:lnTo>
                  <a:pt x="3188" y="2975"/>
                </a:lnTo>
                <a:lnTo>
                  <a:pt x="3190" y="2975"/>
                </a:lnTo>
                <a:lnTo>
                  <a:pt x="3192" y="2977"/>
                </a:lnTo>
                <a:lnTo>
                  <a:pt x="3194" y="2977"/>
                </a:lnTo>
                <a:lnTo>
                  <a:pt x="3196" y="2977"/>
                </a:lnTo>
                <a:lnTo>
                  <a:pt x="3196" y="2979"/>
                </a:lnTo>
                <a:lnTo>
                  <a:pt x="3196" y="2981"/>
                </a:lnTo>
                <a:lnTo>
                  <a:pt x="3198" y="2983"/>
                </a:lnTo>
                <a:lnTo>
                  <a:pt x="3198" y="2985"/>
                </a:lnTo>
                <a:lnTo>
                  <a:pt x="3199" y="2987"/>
                </a:lnTo>
                <a:lnTo>
                  <a:pt x="3199" y="2989"/>
                </a:lnTo>
                <a:lnTo>
                  <a:pt x="3201" y="2989"/>
                </a:lnTo>
                <a:lnTo>
                  <a:pt x="3203" y="2991"/>
                </a:lnTo>
                <a:lnTo>
                  <a:pt x="3205" y="2991"/>
                </a:lnTo>
                <a:lnTo>
                  <a:pt x="3205" y="2993"/>
                </a:lnTo>
                <a:lnTo>
                  <a:pt x="3207" y="2993"/>
                </a:lnTo>
                <a:lnTo>
                  <a:pt x="3205" y="2993"/>
                </a:lnTo>
                <a:lnTo>
                  <a:pt x="3205" y="2995"/>
                </a:lnTo>
                <a:lnTo>
                  <a:pt x="3203" y="2995"/>
                </a:lnTo>
                <a:lnTo>
                  <a:pt x="3203" y="2993"/>
                </a:lnTo>
                <a:lnTo>
                  <a:pt x="3201" y="2993"/>
                </a:lnTo>
                <a:lnTo>
                  <a:pt x="3201" y="2995"/>
                </a:lnTo>
                <a:lnTo>
                  <a:pt x="3199" y="2995"/>
                </a:lnTo>
                <a:lnTo>
                  <a:pt x="3198" y="2995"/>
                </a:lnTo>
                <a:lnTo>
                  <a:pt x="3196" y="2997"/>
                </a:lnTo>
                <a:lnTo>
                  <a:pt x="3196" y="2998"/>
                </a:lnTo>
                <a:lnTo>
                  <a:pt x="3194" y="3000"/>
                </a:lnTo>
                <a:lnTo>
                  <a:pt x="3192" y="3000"/>
                </a:lnTo>
                <a:lnTo>
                  <a:pt x="3190" y="3002"/>
                </a:lnTo>
                <a:lnTo>
                  <a:pt x="3188" y="3002"/>
                </a:lnTo>
                <a:lnTo>
                  <a:pt x="3186" y="3000"/>
                </a:lnTo>
                <a:lnTo>
                  <a:pt x="3184" y="3000"/>
                </a:lnTo>
                <a:lnTo>
                  <a:pt x="3182" y="3000"/>
                </a:lnTo>
                <a:lnTo>
                  <a:pt x="3182" y="3002"/>
                </a:lnTo>
                <a:lnTo>
                  <a:pt x="3182" y="3004"/>
                </a:lnTo>
                <a:lnTo>
                  <a:pt x="3184" y="3004"/>
                </a:lnTo>
                <a:lnTo>
                  <a:pt x="3186" y="3004"/>
                </a:lnTo>
                <a:lnTo>
                  <a:pt x="3188" y="3004"/>
                </a:lnTo>
                <a:lnTo>
                  <a:pt x="3190" y="3004"/>
                </a:lnTo>
                <a:lnTo>
                  <a:pt x="3192" y="3006"/>
                </a:lnTo>
                <a:lnTo>
                  <a:pt x="3194" y="3006"/>
                </a:lnTo>
                <a:lnTo>
                  <a:pt x="3196" y="3008"/>
                </a:lnTo>
                <a:lnTo>
                  <a:pt x="3196" y="3006"/>
                </a:lnTo>
                <a:lnTo>
                  <a:pt x="3198" y="3004"/>
                </a:lnTo>
                <a:lnTo>
                  <a:pt x="3199" y="3002"/>
                </a:lnTo>
                <a:lnTo>
                  <a:pt x="3199" y="3000"/>
                </a:lnTo>
                <a:lnTo>
                  <a:pt x="3201" y="3000"/>
                </a:lnTo>
                <a:lnTo>
                  <a:pt x="3201" y="2998"/>
                </a:lnTo>
                <a:lnTo>
                  <a:pt x="3203" y="2998"/>
                </a:lnTo>
                <a:lnTo>
                  <a:pt x="3205" y="2998"/>
                </a:lnTo>
                <a:lnTo>
                  <a:pt x="3207" y="2998"/>
                </a:lnTo>
                <a:lnTo>
                  <a:pt x="3207" y="2997"/>
                </a:lnTo>
                <a:lnTo>
                  <a:pt x="3209" y="2997"/>
                </a:lnTo>
                <a:lnTo>
                  <a:pt x="3207" y="2997"/>
                </a:lnTo>
                <a:lnTo>
                  <a:pt x="3205" y="2995"/>
                </a:lnTo>
                <a:lnTo>
                  <a:pt x="3207" y="2995"/>
                </a:lnTo>
                <a:lnTo>
                  <a:pt x="3209" y="2995"/>
                </a:lnTo>
                <a:lnTo>
                  <a:pt x="3211" y="2997"/>
                </a:lnTo>
                <a:lnTo>
                  <a:pt x="3213" y="2997"/>
                </a:lnTo>
                <a:lnTo>
                  <a:pt x="3215" y="2998"/>
                </a:lnTo>
                <a:lnTo>
                  <a:pt x="3217" y="3000"/>
                </a:lnTo>
                <a:lnTo>
                  <a:pt x="3219" y="3000"/>
                </a:lnTo>
                <a:lnTo>
                  <a:pt x="3219" y="3002"/>
                </a:lnTo>
                <a:lnTo>
                  <a:pt x="3221" y="3002"/>
                </a:lnTo>
                <a:lnTo>
                  <a:pt x="3221" y="3004"/>
                </a:lnTo>
                <a:lnTo>
                  <a:pt x="3223" y="3004"/>
                </a:lnTo>
                <a:lnTo>
                  <a:pt x="3223" y="3006"/>
                </a:lnTo>
                <a:lnTo>
                  <a:pt x="3223" y="3008"/>
                </a:lnTo>
                <a:lnTo>
                  <a:pt x="3224" y="3008"/>
                </a:lnTo>
                <a:lnTo>
                  <a:pt x="3224" y="3006"/>
                </a:lnTo>
                <a:lnTo>
                  <a:pt x="3226" y="3008"/>
                </a:lnTo>
                <a:lnTo>
                  <a:pt x="3228" y="3010"/>
                </a:lnTo>
                <a:lnTo>
                  <a:pt x="3226" y="3010"/>
                </a:lnTo>
                <a:lnTo>
                  <a:pt x="3226" y="3012"/>
                </a:lnTo>
                <a:lnTo>
                  <a:pt x="3228" y="3012"/>
                </a:lnTo>
                <a:lnTo>
                  <a:pt x="3228" y="3014"/>
                </a:lnTo>
                <a:lnTo>
                  <a:pt x="3228" y="3012"/>
                </a:lnTo>
                <a:lnTo>
                  <a:pt x="3228" y="3010"/>
                </a:lnTo>
                <a:lnTo>
                  <a:pt x="3230" y="3012"/>
                </a:lnTo>
                <a:lnTo>
                  <a:pt x="3230" y="3014"/>
                </a:lnTo>
                <a:lnTo>
                  <a:pt x="3232" y="3014"/>
                </a:lnTo>
                <a:lnTo>
                  <a:pt x="3232" y="3016"/>
                </a:lnTo>
                <a:lnTo>
                  <a:pt x="3232" y="3018"/>
                </a:lnTo>
                <a:lnTo>
                  <a:pt x="3234" y="3018"/>
                </a:lnTo>
                <a:lnTo>
                  <a:pt x="3234" y="3020"/>
                </a:lnTo>
                <a:lnTo>
                  <a:pt x="3234" y="3022"/>
                </a:lnTo>
                <a:lnTo>
                  <a:pt x="3232" y="3023"/>
                </a:lnTo>
                <a:lnTo>
                  <a:pt x="3230" y="3023"/>
                </a:lnTo>
                <a:lnTo>
                  <a:pt x="3228" y="3023"/>
                </a:lnTo>
                <a:lnTo>
                  <a:pt x="3230" y="3023"/>
                </a:lnTo>
                <a:lnTo>
                  <a:pt x="3230" y="3022"/>
                </a:lnTo>
                <a:lnTo>
                  <a:pt x="3232" y="3022"/>
                </a:lnTo>
                <a:lnTo>
                  <a:pt x="3230" y="3022"/>
                </a:lnTo>
                <a:lnTo>
                  <a:pt x="3228" y="3022"/>
                </a:lnTo>
                <a:lnTo>
                  <a:pt x="3226" y="3022"/>
                </a:lnTo>
                <a:lnTo>
                  <a:pt x="3224" y="3022"/>
                </a:lnTo>
                <a:lnTo>
                  <a:pt x="3224" y="3023"/>
                </a:lnTo>
                <a:lnTo>
                  <a:pt x="3223" y="3023"/>
                </a:lnTo>
                <a:lnTo>
                  <a:pt x="3221" y="3023"/>
                </a:lnTo>
                <a:lnTo>
                  <a:pt x="3221" y="3025"/>
                </a:lnTo>
                <a:lnTo>
                  <a:pt x="3219" y="3025"/>
                </a:lnTo>
                <a:lnTo>
                  <a:pt x="3217" y="3025"/>
                </a:lnTo>
                <a:lnTo>
                  <a:pt x="3217" y="3027"/>
                </a:lnTo>
                <a:lnTo>
                  <a:pt x="3215" y="3029"/>
                </a:lnTo>
                <a:lnTo>
                  <a:pt x="3213" y="3029"/>
                </a:lnTo>
                <a:lnTo>
                  <a:pt x="3211" y="3031"/>
                </a:lnTo>
                <a:lnTo>
                  <a:pt x="3209" y="3031"/>
                </a:lnTo>
                <a:lnTo>
                  <a:pt x="3207" y="3033"/>
                </a:lnTo>
                <a:lnTo>
                  <a:pt x="3205" y="3035"/>
                </a:lnTo>
                <a:lnTo>
                  <a:pt x="3205" y="3033"/>
                </a:lnTo>
                <a:lnTo>
                  <a:pt x="3203" y="3033"/>
                </a:lnTo>
                <a:lnTo>
                  <a:pt x="3201" y="3035"/>
                </a:lnTo>
                <a:lnTo>
                  <a:pt x="3199" y="3035"/>
                </a:lnTo>
                <a:lnTo>
                  <a:pt x="3198" y="3037"/>
                </a:lnTo>
                <a:lnTo>
                  <a:pt x="3196" y="3037"/>
                </a:lnTo>
                <a:lnTo>
                  <a:pt x="3194" y="3039"/>
                </a:lnTo>
                <a:lnTo>
                  <a:pt x="3192" y="3039"/>
                </a:lnTo>
                <a:lnTo>
                  <a:pt x="3192" y="3041"/>
                </a:lnTo>
                <a:lnTo>
                  <a:pt x="3190" y="3041"/>
                </a:lnTo>
                <a:lnTo>
                  <a:pt x="3188" y="3041"/>
                </a:lnTo>
                <a:lnTo>
                  <a:pt x="3188" y="3043"/>
                </a:lnTo>
                <a:lnTo>
                  <a:pt x="3186" y="3043"/>
                </a:lnTo>
                <a:lnTo>
                  <a:pt x="3184" y="3043"/>
                </a:lnTo>
                <a:lnTo>
                  <a:pt x="3182" y="3045"/>
                </a:lnTo>
                <a:lnTo>
                  <a:pt x="3180" y="3045"/>
                </a:lnTo>
                <a:lnTo>
                  <a:pt x="3178" y="3046"/>
                </a:lnTo>
                <a:lnTo>
                  <a:pt x="3176" y="3048"/>
                </a:lnTo>
                <a:lnTo>
                  <a:pt x="3175" y="3048"/>
                </a:lnTo>
                <a:lnTo>
                  <a:pt x="3173" y="3050"/>
                </a:lnTo>
                <a:lnTo>
                  <a:pt x="3171" y="3050"/>
                </a:lnTo>
                <a:lnTo>
                  <a:pt x="3169" y="3052"/>
                </a:lnTo>
                <a:lnTo>
                  <a:pt x="3167" y="3052"/>
                </a:lnTo>
                <a:lnTo>
                  <a:pt x="3165" y="3054"/>
                </a:lnTo>
                <a:lnTo>
                  <a:pt x="3163" y="3054"/>
                </a:lnTo>
                <a:lnTo>
                  <a:pt x="3163" y="3056"/>
                </a:lnTo>
                <a:lnTo>
                  <a:pt x="3161" y="3056"/>
                </a:lnTo>
                <a:lnTo>
                  <a:pt x="3161" y="3058"/>
                </a:lnTo>
                <a:lnTo>
                  <a:pt x="3159" y="3058"/>
                </a:lnTo>
                <a:lnTo>
                  <a:pt x="3157" y="3058"/>
                </a:lnTo>
                <a:lnTo>
                  <a:pt x="3157" y="3060"/>
                </a:lnTo>
                <a:lnTo>
                  <a:pt x="3155" y="3060"/>
                </a:lnTo>
                <a:lnTo>
                  <a:pt x="3155" y="3062"/>
                </a:lnTo>
                <a:lnTo>
                  <a:pt x="3153" y="3062"/>
                </a:lnTo>
                <a:lnTo>
                  <a:pt x="3151" y="3062"/>
                </a:lnTo>
                <a:lnTo>
                  <a:pt x="3150" y="3064"/>
                </a:lnTo>
                <a:lnTo>
                  <a:pt x="3150" y="3062"/>
                </a:lnTo>
                <a:lnTo>
                  <a:pt x="3151" y="3062"/>
                </a:lnTo>
                <a:lnTo>
                  <a:pt x="3153" y="3060"/>
                </a:lnTo>
                <a:lnTo>
                  <a:pt x="3155" y="3060"/>
                </a:lnTo>
                <a:lnTo>
                  <a:pt x="3157" y="3058"/>
                </a:lnTo>
                <a:lnTo>
                  <a:pt x="3155" y="3058"/>
                </a:lnTo>
                <a:lnTo>
                  <a:pt x="3153" y="3058"/>
                </a:lnTo>
                <a:lnTo>
                  <a:pt x="3151" y="3060"/>
                </a:lnTo>
                <a:lnTo>
                  <a:pt x="3150" y="3060"/>
                </a:lnTo>
                <a:lnTo>
                  <a:pt x="3150" y="3058"/>
                </a:lnTo>
                <a:lnTo>
                  <a:pt x="3151" y="3058"/>
                </a:lnTo>
                <a:lnTo>
                  <a:pt x="3153" y="3058"/>
                </a:lnTo>
                <a:lnTo>
                  <a:pt x="3155" y="3058"/>
                </a:lnTo>
                <a:lnTo>
                  <a:pt x="3155" y="3056"/>
                </a:lnTo>
                <a:lnTo>
                  <a:pt x="3155" y="3054"/>
                </a:lnTo>
                <a:lnTo>
                  <a:pt x="3153" y="3054"/>
                </a:lnTo>
                <a:lnTo>
                  <a:pt x="3155" y="3052"/>
                </a:lnTo>
                <a:lnTo>
                  <a:pt x="3153" y="3052"/>
                </a:lnTo>
                <a:lnTo>
                  <a:pt x="3151" y="3052"/>
                </a:lnTo>
                <a:lnTo>
                  <a:pt x="3151" y="3054"/>
                </a:lnTo>
                <a:lnTo>
                  <a:pt x="3150" y="3054"/>
                </a:lnTo>
                <a:lnTo>
                  <a:pt x="3150" y="3056"/>
                </a:lnTo>
                <a:lnTo>
                  <a:pt x="3148" y="3056"/>
                </a:lnTo>
                <a:lnTo>
                  <a:pt x="3146" y="3056"/>
                </a:lnTo>
                <a:lnTo>
                  <a:pt x="3146" y="3054"/>
                </a:lnTo>
                <a:lnTo>
                  <a:pt x="3144" y="3054"/>
                </a:lnTo>
                <a:lnTo>
                  <a:pt x="3144" y="3052"/>
                </a:lnTo>
                <a:lnTo>
                  <a:pt x="3142" y="3052"/>
                </a:lnTo>
                <a:lnTo>
                  <a:pt x="3140" y="3052"/>
                </a:lnTo>
                <a:lnTo>
                  <a:pt x="3140" y="3054"/>
                </a:lnTo>
                <a:lnTo>
                  <a:pt x="3138" y="3054"/>
                </a:lnTo>
                <a:lnTo>
                  <a:pt x="3138" y="3052"/>
                </a:lnTo>
                <a:lnTo>
                  <a:pt x="3136" y="3052"/>
                </a:lnTo>
                <a:lnTo>
                  <a:pt x="3138" y="3050"/>
                </a:lnTo>
                <a:lnTo>
                  <a:pt x="3138" y="3048"/>
                </a:lnTo>
                <a:lnTo>
                  <a:pt x="3138" y="3046"/>
                </a:lnTo>
                <a:lnTo>
                  <a:pt x="3140" y="3045"/>
                </a:lnTo>
                <a:lnTo>
                  <a:pt x="3140" y="3043"/>
                </a:lnTo>
                <a:lnTo>
                  <a:pt x="3140" y="3041"/>
                </a:lnTo>
                <a:lnTo>
                  <a:pt x="3138" y="3041"/>
                </a:lnTo>
                <a:lnTo>
                  <a:pt x="3138" y="3039"/>
                </a:lnTo>
                <a:lnTo>
                  <a:pt x="3138" y="3037"/>
                </a:lnTo>
                <a:lnTo>
                  <a:pt x="3136" y="3037"/>
                </a:lnTo>
                <a:lnTo>
                  <a:pt x="3136" y="3035"/>
                </a:lnTo>
                <a:lnTo>
                  <a:pt x="3138" y="3033"/>
                </a:lnTo>
                <a:lnTo>
                  <a:pt x="3136" y="3031"/>
                </a:lnTo>
                <a:lnTo>
                  <a:pt x="3134" y="3031"/>
                </a:lnTo>
                <a:lnTo>
                  <a:pt x="3132" y="3029"/>
                </a:lnTo>
                <a:lnTo>
                  <a:pt x="3130" y="3029"/>
                </a:lnTo>
                <a:lnTo>
                  <a:pt x="3128" y="3029"/>
                </a:lnTo>
                <a:lnTo>
                  <a:pt x="3126" y="3029"/>
                </a:lnTo>
                <a:lnTo>
                  <a:pt x="3125" y="3029"/>
                </a:lnTo>
                <a:lnTo>
                  <a:pt x="3123" y="3027"/>
                </a:lnTo>
                <a:lnTo>
                  <a:pt x="3123" y="3025"/>
                </a:lnTo>
                <a:lnTo>
                  <a:pt x="3123" y="3023"/>
                </a:lnTo>
                <a:lnTo>
                  <a:pt x="3123" y="3022"/>
                </a:lnTo>
                <a:lnTo>
                  <a:pt x="3123" y="3020"/>
                </a:lnTo>
                <a:lnTo>
                  <a:pt x="3121" y="3020"/>
                </a:lnTo>
                <a:lnTo>
                  <a:pt x="3121" y="3018"/>
                </a:lnTo>
                <a:lnTo>
                  <a:pt x="3119" y="3018"/>
                </a:lnTo>
                <a:lnTo>
                  <a:pt x="3119" y="3016"/>
                </a:lnTo>
                <a:lnTo>
                  <a:pt x="3117" y="3016"/>
                </a:lnTo>
                <a:lnTo>
                  <a:pt x="3115" y="3016"/>
                </a:lnTo>
                <a:lnTo>
                  <a:pt x="3115" y="3014"/>
                </a:lnTo>
                <a:lnTo>
                  <a:pt x="3113" y="3014"/>
                </a:lnTo>
                <a:lnTo>
                  <a:pt x="3111" y="3012"/>
                </a:lnTo>
                <a:lnTo>
                  <a:pt x="3109" y="3010"/>
                </a:lnTo>
                <a:lnTo>
                  <a:pt x="3109" y="3008"/>
                </a:lnTo>
                <a:lnTo>
                  <a:pt x="3111" y="3006"/>
                </a:lnTo>
                <a:lnTo>
                  <a:pt x="3109" y="3004"/>
                </a:lnTo>
                <a:lnTo>
                  <a:pt x="3109" y="3002"/>
                </a:lnTo>
                <a:lnTo>
                  <a:pt x="3109" y="3004"/>
                </a:lnTo>
                <a:lnTo>
                  <a:pt x="3107" y="3004"/>
                </a:lnTo>
                <a:lnTo>
                  <a:pt x="3105" y="3004"/>
                </a:lnTo>
                <a:lnTo>
                  <a:pt x="3103" y="3006"/>
                </a:lnTo>
                <a:lnTo>
                  <a:pt x="3102" y="3006"/>
                </a:lnTo>
                <a:lnTo>
                  <a:pt x="3100" y="3008"/>
                </a:lnTo>
                <a:lnTo>
                  <a:pt x="3100" y="3010"/>
                </a:lnTo>
                <a:lnTo>
                  <a:pt x="3100" y="3012"/>
                </a:lnTo>
                <a:lnTo>
                  <a:pt x="3098" y="3012"/>
                </a:lnTo>
                <a:lnTo>
                  <a:pt x="3098" y="3014"/>
                </a:lnTo>
                <a:lnTo>
                  <a:pt x="3100" y="3014"/>
                </a:lnTo>
                <a:lnTo>
                  <a:pt x="3102" y="3016"/>
                </a:lnTo>
                <a:lnTo>
                  <a:pt x="3102" y="3018"/>
                </a:lnTo>
                <a:lnTo>
                  <a:pt x="3102" y="3016"/>
                </a:lnTo>
                <a:lnTo>
                  <a:pt x="3102" y="3014"/>
                </a:lnTo>
                <a:lnTo>
                  <a:pt x="3102" y="3012"/>
                </a:lnTo>
                <a:lnTo>
                  <a:pt x="3103" y="3012"/>
                </a:lnTo>
                <a:lnTo>
                  <a:pt x="3103" y="3014"/>
                </a:lnTo>
                <a:lnTo>
                  <a:pt x="3105" y="3014"/>
                </a:lnTo>
                <a:lnTo>
                  <a:pt x="3105" y="3012"/>
                </a:lnTo>
                <a:lnTo>
                  <a:pt x="3107" y="3012"/>
                </a:lnTo>
                <a:lnTo>
                  <a:pt x="3107" y="3010"/>
                </a:lnTo>
                <a:lnTo>
                  <a:pt x="3107" y="3012"/>
                </a:lnTo>
                <a:lnTo>
                  <a:pt x="3109" y="3012"/>
                </a:lnTo>
                <a:lnTo>
                  <a:pt x="3109" y="3014"/>
                </a:lnTo>
                <a:lnTo>
                  <a:pt x="3111" y="3014"/>
                </a:lnTo>
                <a:lnTo>
                  <a:pt x="3111" y="3016"/>
                </a:lnTo>
                <a:lnTo>
                  <a:pt x="3113" y="3016"/>
                </a:lnTo>
                <a:lnTo>
                  <a:pt x="3113" y="3018"/>
                </a:lnTo>
                <a:lnTo>
                  <a:pt x="3113" y="3020"/>
                </a:lnTo>
                <a:lnTo>
                  <a:pt x="3115" y="3020"/>
                </a:lnTo>
                <a:lnTo>
                  <a:pt x="3115" y="3022"/>
                </a:lnTo>
                <a:lnTo>
                  <a:pt x="3117" y="3022"/>
                </a:lnTo>
                <a:lnTo>
                  <a:pt x="3117" y="3023"/>
                </a:lnTo>
                <a:lnTo>
                  <a:pt x="3119" y="3023"/>
                </a:lnTo>
                <a:lnTo>
                  <a:pt x="3119" y="3025"/>
                </a:lnTo>
                <a:lnTo>
                  <a:pt x="3119" y="3027"/>
                </a:lnTo>
                <a:lnTo>
                  <a:pt x="3119" y="3029"/>
                </a:lnTo>
                <a:lnTo>
                  <a:pt x="3117" y="3029"/>
                </a:lnTo>
                <a:lnTo>
                  <a:pt x="3117" y="3031"/>
                </a:lnTo>
                <a:lnTo>
                  <a:pt x="3115" y="3031"/>
                </a:lnTo>
                <a:lnTo>
                  <a:pt x="3115" y="3033"/>
                </a:lnTo>
                <a:lnTo>
                  <a:pt x="3113" y="3033"/>
                </a:lnTo>
                <a:lnTo>
                  <a:pt x="3111" y="3033"/>
                </a:lnTo>
                <a:lnTo>
                  <a:pt x="3109" y="3031"/>
                </a:lnTo>
                <a:lnTo>
                  <a:pt x="3107" y="3029"/>
                </a:lnTo>
                <a:lnTo>
                  <a:pt x="3105" y="3027"/>
                </a:lnTo>
                <a:lnTo>
                  <a:pt x="3103" y="3027"/>
                </a:lnTo>
                <a:lnTo>
                  <a:pt x="3103" y="3025"/>
                </a:lnTo>
                <a:lnTo>
                  <a:pt x="3102" y="3025"/>
                </a:lnTo>
                <a:lnTo>
                  <a:pt x="3102" y="3023"/>
                </a:lnTo>
                <a:lnTo>
                  <a:pt x="3100" y="3023"/>
                </a:lnTo>
                <a:lnTo>
                  <a:pt x="3098" y="3023"/>
                </a:lnTo>
                <a:lnTo>
                  <a:pt x="3098" y="3022"/>
                </a:lnTo>
                <a:lnTo>
                  <a:pt x="3096" y="3022"/>
                </a:lnTo>
                <a:lnTo>
                  <a:pt x="3094" y="3022"/>
                </a:lnTo>
                <a:lnTo>
                  <a:pt x="3092" y="3023"/>
                </a:lnTo>
                <a:lnTo>
                  <a:pt x="3092" y="3025"/>
                </a:lnTo>
                <a:lnTo>
                  <a:pt x="3090" y="3025"/>
                </a:lnTo>
                <a:lnTo>
                  <a:pt x="3088" y="3027"/>
                </a:lnTo>
                <a:lnTo>
                  <a:pt x="3088" y="3029"/>
                </a:lnTo>
                <a:lnTo>
                  <a:pt x="3090" y="3031"/>
                </a:lnTo>
                <a:lnTo>
                  <a:pt x="3092" y="3031"/>
                </a:lnTo>
                <a:lnTo>
                  <a:pt x="3092" y="3033"/>
                </a:lnTo>
                <a:lnTo>
                  <a:pt x="3094" y="3033"/>
                </a:lnTo>
                <a:lnTo>
                  <a:pt x="3094" y="3035"/>
                </a:lnTo>
                <a:lnTo>
                  <a:pt x="3094" y="3037"/>
                </a:lnTo>
                <a:lnTo>
                  <a:pt x="3096" y="3037"/>
                </a:lnTo>
                <a:lnTo>
                  <a:pt x="3096" y="3039"/>
                </a:lnTo>
                <a:lnTo>
                  <a:pt x="3098" y="3039"/>
                </a:lnTo>
                <a:lnTo>
                  <a:pt x="3098" y="3041"/>
                </a:lnTo>
                <a:lnTo>
                  <a:pt x="3100" y="3041"/>
                </a:lnTo>
                <a:lnTo>
                  <a:pt x="3102" y="3043"/>
                </a:lnTo>
                <a:lnTo>
                  <a:pt x="3103" y="3043"/>
                </a:lnTo>
                <a:lnTo>
                  <a:pt x="3103" y="3045"/>
                </a:lnTo>
                <a:lnTo>
                  <a:pt x="3105" y="3045"/>
                </a:lnTo>
                <a:lnTo>
                  <a:pt x="3107" y="3046"/>
                </a:lnTo>
                <a:lnTo>
                  <a:pt x="3109" y="3046"/>
                </a:lnTo>
                <a:lnTo>
                  <a:pt x="3109" y="3048"/>
                </a:lnTo>
                <a:lnTo>
                  <a:pt x="3109" y="3050"/>
                </a:lnTo>
                <a:lnTo>
                  <a:pt x="3109" y="3052"/>
                </a:lnTo>
                <a:lnTo>
                  <a:pt x="3109" y="3054"/>
                </a:lnTo>
                <a:lnTo>
                  <a:pt x="3109" y="3056"/>
                </a:lnTo>
                <a:lnTo>
                  <a:pt x="3109" y="3058"/>
                </a:lnTo>
                <a:lnTo>
                  <a:pt x="3111" y="3060"/>
                </a:lnTo>
                <a:lnTo>
                  <a:pt x="3111" y="3062"/>
                </a:lnTo>
                <a:lnTo>
                  <a:pt x="3109" y="3064"/>
                </a:lnTo>
                <a:lnTo>
                  <a:pt x="3109" y="3066"/>
                </a:lnTo>
                <a:lnTo>
                  <a:pt x="3109" y="3068"/>
                </a:lnTo>
                <a:lnTo>
                  <a:pt x="3107" y="3068"/>
                </a:lnTo>
                <a:lnTo>
                  <a:pt x="3107" y="3070"/>
                </a:lnTo>
                <a:lnTo>
                  <a:pt x="3105" y="3070"/>
                </a:lnTo>
                <a:lnTo>
                  <a:pt x="3105" y="3071"/>
                </a:lnTo>
                <a:lnTo>
                  <a:pt x="3103" y="3073"/>
                </a:lnTo>
                <a:lnTo>
                  <a:pt x="3105" y="3073"/>
                </a:lnTo>
                <a:lnTo>
                  <a:pt x="3105" y="3075"/>
                </a:lnTo>
                <a:lnTo>
                  <a:pt x="3107" y="3077"/>
                </a:lnTo>
                <a:lnTo>
                  <a:pt x="3107" y="3079"/>
                </a:lnTo>
                <a:lnTo>
                  <a:pt x="3109" y="3081"/>
                </a:lnTo>
                <a:lnTo>
                  <a:pt x="3109" y="3083"/>
                </a:lnTo>
                <a:lnTo>
                  <a:pt x="3111" y="3085"/>
                </a:lnTo>
                <a:lnTo>
                  <a:pt x="3111" y="3087"/>
                </a:lnTo>
                <a:lnTo>
                  <a:pt x="3109" y="3089"/>
                </a:lnTo>
                <a:lnTo>
                  <a:pt x="3109" y="3091"/>
                </a:lnTo>
                <a:lnTo>
                  <a:pt x="3109" y="3093"/>
                </a:lnTo>
                <a:lnTo>
                  <a:pt x="3107" y="3094"/>
                </a:lnTo>
                <a:lnTo>
                  <a:pt x="3109" y="3094"/>
                </a:lnTo>
                <a:lnTo>
                  <a:pt x="3107" y="3096"/>
                </a:lnTo>
                <a:lnTo>
                  <a:pt x="3105" y="3096"/>
                </a:lnTo>
                <a:lnTo>
                  <a:pt x="3103" y="3098"/>
                </a:lnTo>
                <a:lnTo>
                  <a:pt x="3103" y="3100"/>
                </a:lnTo>
                <a:lnTo>
                  <a:pt x="3102" y="3100"/>
                </a:lnTo>
                <a:lnTo>
                  <a:pt x="3102" y="3102"/>
                </a:lnTo>
                <a:lnTo>
                  <a:pt x="3100" y="3102"/>
                </a:lnTo>
                <a:lnTo>
                  <a:pt x="3100" y="3104"/>
                </a:lnTo>
                <a:lnTo>
                  <a:pt x="3098" y="3104"/>
                </a:lnTo>
                <a:lnTo>
                  <a:pt x="3100" y="3104"/>
                </a:lnTo>
                <a:lnTo>
                  <a:pt x="3100" y="3106"/>
                </a:lnTo>
                <a:lnTo>
                  <a:pt x="3098" y="3106"/>
                </a:lnTo>
                <a:lnTo>
                  <a:pt x="3098" y="3108"/>
                </a:lnTo>
                <a:lnTo>
                  <a:pt x="3096" y="3108"/>
                </a:lnTo>
                <a:lnTo>
                  <a:pt x="3096" y="3110"/>
                </a:lnTo>
                <a:lnTo>
                  <a:pt x="3094" y="3110"/>
                </a:lnTo>
                <a:lnTo>
                  <a:pt x="3096" y="3108"/>
                </a:lnTo>
                <a:lnTo>
                  <a:pt x="3096" y="3106"/>
                </a:lnTo>
                <a:lnTo>
                  <a:pt x="3098" y="3106"/>
                </a:lnTo>
                <a:lnTo>
                  <a:pt x="3096" y="3106"/>
                </a:lnTo>
                <a:lnTo>
                  <a:pt x="3094" y="3108"/>
                </a:lnTo>
                <a:lnTo>
                  <a:pt x="3092" y="3108"/>
                </a:lnTo>
                <a:lnTo>
                  <a:pt x="3090" y="3110"/>
                </a:lnTo>
                <a:lnTo>
                  <a:pt x="3088" y="3110"/>
                </a:lnTo>
                <a:lnTo>
                  <a:pt x="3088" y="3112"/>
                </a:lnTo>
                <a:lnTo>
                  <a:pt x="3086" y="3112"/>
                </a:lnTo>
                <a:lnTo>
                  <a:pt x="3084" y="3114"/>
                </a:lnTo>
                <a:lnTo>
                  <a:pt x="3082" y="3116"/>
                </a:lnTo>
                <a:lnTo>
                  <a:pt x="3080" y="3118"/>
                </a:lnTo>
                <a:lnTo>
                  <a:pt x="3080" y="3119"/>
                </a:lnTo>
                <a:lnTo>
                  <a:pt x="3078" y="3119"/>
                </a:lnTo>
                <a:lnTo>
                  <a:pt x="3078" y="3121"/>
                </a:lnTo>
                <a:lnTo>
                  <a:pt x="3077" y="3121"/>
                </a:lnTo>
                <a:lnTo>
                  <a:pt x="3075" y="3123"/>
                </a:lnTo>
                <a:lnTo>
                  <a:pt x="3075" y="3125"/>
                </a:lnTo>
                <a:lnTo>
                  <a:pt x="3073" y="3125"/>
                </a:lnTo>
                <a:lnTo>
                  <a:pt x="3073" y="3127"/>
                </a:lnTo>
                <a:lnTo>
                  <a:pt x="3071" y="3127"/>
                </a:lnTo>
                <a:lnTo>
                  <a:pt x="3073" y="3127"/>
                </a:lnTo>
                <a:lnTo>
                  <a:pt x="3073" y="3125"/>
                </a:lnTo>
                <a:lnTo>
                  <a:pt x="3075" y="3123"/>
                </a:lnTo>
                <a:lnTo>
                  <a:pt x="3073" y="3123"/>
                </a:lnTo>
                <a:lnTo>
                  <a:pt x="3071" y="3125"/>
                </a:lnTo>
                <a:lnTo>
                  <a:pt x="3069" y="3127"/>
                </a:lnTo>
                <a:lnTo>
                  <a:pt x="3067" y="3129"/>
                </a:lnTo>
                <a:lnTo>
                  <a:pt x="3067" y="3131"/>
                </a:lnTo>
                <a:lnTo>
                  <a:pt x="3065" y="3133"/>
                </a:lnTo>
                <a:lnTo>
                  <a:pt x="3063" y="3133"/>
                </a:lnTo>
                <a:lnTo>
                  <a:pt x="3061" y="3133"/>
                </a:lnTo>
                <a:lnTo>
                  <a:pt x="3059" y="3133"/>
                </a:lnTo>
                <a:lnTo>
                  <a:pt x="3057" y="3133"/>
                </a:lnTo>
                <a:lnTo>
                  <a:pt x="3057" y="3131"/>
                </a:lnTo>
                <a:lnTo>
                  <a:pt x="3057" y="3129"/>
                </a:lnTo>
                <a:lnTo>
                  <a:pt x="3055" y="3129"/>
                </a:lnTo>
                <a:lnTo>
                  <a:pt x="3057" y="3129"/>
                </a:lnTo>
                <a:lnTo>
                  <a:pt x="3059" y="3127"/>
                </a:lnTo>
                <a:lnTo>
                  <a:pt x="3059" y="3125"/>
                </a:lnTo>
                <a:lnTo>
                  <a:pt x="3061" y="3125"/>
                </a:lnTo>
                <a:lnTo>
                  <a:pt x="3061" y="3123"/>
                </a:lnTo>
                <a:lnTo>
                  <a:pt x="3061" y="3121"/>
                </a:lnTo>
                <a:lnTo>
                  <a:pt x="3061" y="3119"/>
                </a:lnTo>
                <a:lnTo>
                  <a:pt x="3061" y="3118"/>
                </a:lnTo>
                <a:lnTo>
                  <a:pt x="3059" y="3116"/>
                </a:lnTo>
                <a:lnTo>
                  <a:pt x="3061" y="3116"/>
                </a:lnTo>
                <a:lnTo>
                  <a:pt x="3063" y="3116"/>
                </a:lnTo>
                <a:lnTo>
                  <a:pt x="3065" y="3116"/>
                </a:lnTo>
                <a:lnTo>
                  <a:pt x="3065" y="3114"/>
                </a:lnTo>
                <a:lnTo>
                  <a:pt x="3063" y="3114"/>
                </a:lnTo>
                <a:lnTo>
                  <a:pt x="3065" y="3112"/>
                </a:lnTo>
                <a:lnTo>
                  <a:pt x="3065" y="3110"/>
                </a:lnTo>
                <a:lnTo>
                  <a:pt x="3067" y="3110"/>
                </a:lnTo>
                <a:lnTo>
                  <a:pt x="3067" y="3108"/>
                </a:lnTo>
                <a:lnTo>
                  <a:pt x="3067" y="3106"/>
                </a:lnTo>
                <a:lnTo>
                  <a:pt x="3069" y="3104"/>
                </a:lnTo>
                <a:lnTo>
                  <a:pt x="3067" y="3104"/>
                </a:lnTo>
                <a:lnTo>
                  <a:pt x="3067" y="3102"/>
                </a:lnTo>
                <a:lnTo>
                  <a:pt x="3065" y="3100"/>
                </a:lnTo>
                <a:lnTo>
                  <a:pt x="3063" y="3100"/>
                </a:lnTo>
                <a:lnTo>
                  <a:pt x="3063" y="3098"/>
                </a:lnTo>
                <a:lnTo>
                  <a:pt x="3063" y="3096"/>
                </a:lnTo>
                <a:lnTo>
                  <a:pt x="3065" y="3094"/>
                </a:lnTo>
                <a:lnTo>
                  <a:pt x="3065" y="3093"/>
                </a:lnTo>
                <a:lnTo>
                  <a:pt x="3067" y="3093"/>
                </a:lnTo>
                <a:lnTo>
                  <a:pt x="3067" y="3091"/>
                </a:lnTo>
                <a:lnTo>
                  <a:pt x="3069" y="3089"/>
                </a:lnTo>
                <a:lnTo>
                  <a:pt x="3069" y="3087"/>
                </a:lnTo>
                <a:lnTo>
                  <a:pt x="3069" y="3085"/>
                </a:lnTo>
                <a:lnTo>
                  <a:pt x="3071" y="3085"/>
                </a:lnTo>
                <a:lnTo>
                  <a:pt x="3071" y="3083"/>
                </a:lnTo>
                <a:lnTo>
                  <a:pt x="3071" y="3081"/>
                </a:lnTo>
                <a:lnTo>
                  <a:pt x="3073" y="3081"/>
                </a:lnTo>
                <a:lnTo>
                  <a:pt x="3071" y="3081"/>
                </a:lnTo>
                <a:lnTo>
                  <a:pt x="3069" y="3081"/>
                </a:lnTo>
                <a:lnTo>
                  <a:pt x="3067" y="3083"/>
                </a:lnTo>
                <a:lnTo>
                  <a:pt x="3067" y="3085"/>
                </a:lnTo>
                <a:lnTo>
                  <a:pt x="3065" y="3087"/>
                </a:lnTo>
                <a:lnTo>
                  <a:pt x="3063" y="3087"/>
                </a:lnTo>
                <a:lnTo>
                  <a:pt x="3063" y="3085"/>
                </a:lnTo>
                <a:lnTo>
                  <a:pt x="3061" y="3087"/>
                </a:lnTo>
                <a:lnTo>
                  <a:pt x="3061" y="3089"/>
                </a:lnTo>
                <a:lnTo>
                  <a:pt x="3059" y="3089"/>
                </a:lnTo>
                <a:lnTo>
                  <a:pt x="3059" y="3091"/>
                </a:lnTo>
                <a:lnTo>
                  <a:pt x="3059" y="3093"/>
                </a:lnTo>
                <a:lnTo>
                  <a:pt x="3059" y="3094"/>
                </a:lnTo>
                <a:lnTo>
                  <a:pt x="3057" y="3094"/>
                </a:lnTo>
                <a:lnTo>
                  <a:pt x="3055" y="3096"/>
                </a:lnTo>
                <a:lnTo>
                  <a:pt x="3054" y="3098"/>
                </a:lnTo>
                <a:lnTo>
                  <a:pt x="3052" y="3098"/>
                </a:lnTo>
                <a:lnTo>
                  <a:pt x="3050" y="3098"/>
                </a:lnTo>
                <a:lnTo>
                  <a:pt x="3050" y="3100"/>
                </a:lnTo>
                <a:lnTo>
                  <a:pt x="3052" y="3100"/>
                </a:lnTo>
                <a:lnTo>
                  <a:pt x="3054" y="3100"/>
                </a:lnTo>
                <a:lnTo>
                  <a:pt x="3054" y="3098"/>
                </a:lnTo>
                <a:lnTo>
                  <a:pt x="3055" y="3098"/>
                </a:lnTo>
                <a:lnTo>
                  <a:pt x="3055" y="3100"/>
                </a:lnTo>
                <a:lnTo>
                  <a:pt x="3057" y="3102"/>
                </a:lnTo>
                <a:lnTo>
                  <a:pt x="3059" y="3104"/>
                </a:lnTo>
                <a:lnTo>
                  <a:pt x="3061" y="3104"/>
                </a:lnTo>
                <a:lnTo>
                  <a:pt x="3061" y="3106"/>
                </a:lnTo>
                <a:lnTo>
                  <a:pt x="3061" y="3108"/>
                </a:lnTo>
                <a:lnTo>
                  <a:pt x="3059" y="3110"/>
                </a:lnTo>
                <a:lnTo>
                  <a:pt x="3059" y="3112"/>
                </a:lnTo>
                <a:lnTo>
                  <a:pt x="3057" y="3112"/>
                </a:lnTo>
                <a:lnTo>
                  <a:pt x="3057" y="3114"/>
                </a:lnTo>
                <a:lnTo>
                  <a:pt x="3055" y="3114"/>
                </a:lnTo>
                <a:lnTo>
                  <a:pt x="3055" y="3116"/>
                </a:lnTo>
                <a:lnTo>
                  <a:pt x="3054" y="3116"/>
                </a:lnTo>
                <a:lnTo>
                  <a:pt x="3055" y="3116"/>
                </a:lnTo>
                <a:lnTo>
                  <a:pt x="3055" y="3118"/>
                </a:lnTo>
                <a:lnTo>
                  <a:pt x="3055" y="3119"/>
                </a:lnTo>
                <a:lnTo>
                  <a:pt x="3054" y="3119"/>
                </a:lnTo>
                <a:lnTo>
                  <a:pt x="3054" y="3121"/>
                </a:lnTo>
                <a:lnTo>
                  <a:pt x="3054" y="3123"/>
                </a:lnTo>
                <a:lnTo>
                  <a:pt x="3054" y="3125"/>
                </a:lnTo>
                <a:lnTo>
                  <a:pt x="3052" y="3125"/>
                </a:lnTo>
                <a:lnTo>
                  <a:pt x="3052" y="3127"/>
                </a:lnTo>
                <a:lnTo>
                  <a:pt x="3052" y="3129"/>
                </a:lnTo>
                <a:lnTo>
                  <a:pt x="3050" y="3129"/>
                </a:lnTo>
                <a:lnTo>
                  <a:pt x="3050" y="3131"/>
                </a:lnTo>
                <a:lnTo>
                  <a:pt x="3048" y="3131"/>
                </a:lnTo>
                <a:lnTo>
                  <a:pt x="3046" y="3131"/>
                </a:lnTo>
                <a:lnTo>
                  <a:pt x="3048" y="3131"/>
                </a:lnTo>
                <a:lnTo>
                  <a:pt x="3048" y="3129"/>
                </a:lnTo>
                <a:lnTo>
                  <a:pt x="3046" y="3129"/>
                </a:lnTo>
                <a:lnTo>
                  <a:pt x="3046" y="3127"/>
                </a:lnTo>
                <a:lnTo>
                  <a:pt x="3044" y="3127"/>
                </a:lnTo>
                <a:lnTo>
                  <a:pt x="3042" y="3129"/>
                </a:lnTo>
                <a:lnTo>
                  <a:pt x="3042" y="3127"/>
                </a:lnTo>
                <a:lnTo>
                  <a:pt x="3040" y="3125"/>
                </a:lnTo>
                <a:lnTo>
                  <a:pt x="3038" y="3125"/>
                </a:lnTo>
                <a:lnTo>
                  <a:pt x="3038" y="3123"/>
                </a:lnTo>
                <a:lnTo>
                  <a:pt x="3036" y="3123"/>
                </a:lnTo>
                <a:lnTo>
                  <a:pt x="3036" y="3121"/>
                </a:lnTo>
                <a:lnTo>
                  <a:pt x="3036" y="3123"/>
                </a:lnTo>
                <a:lnTo>
                  <a:pt x="3038" y="3123"/>
                </a:lnTo>
                <a:lnTo>
                  <a:pt x="3040" y="3121"/>
                </a:lnTo>
                <a:lnTo>
                  <a:pt x="3040" y="3119"/>
                </a:lnTo>
                <a:lnTo>
                  <a:pt x="3038" y="3119"/>
                </a:lnTo>
                <a:lnTo>
                  <a:pt x="3038" y="3118"/>
                </a:lnTo>
                <a:lnTo>
                  <a:pt x="3038" y="3116"/>
                </a:lnTo>
                <a:lnTo>
                  <a:pt x="3038" y="3114"/>
                </a:lnTo>
                <a:lnTo>
                  <a:pt x="3038" y="3112"/>
                </a:lnTo>
                <a:lnTo>
                  <a:pt x="3040" y="3110"/>
                </a:lnTo>
                <a:lnTo>
                  <a:pt x="3042" y="3110"/>
                </a:lnTo>
                <a:lnTo>
                  <a:pt x="3042" y="3108"/>
                </a:lnTo>
                <a:lnTo>
                  <a:pt x="3042" y="3106"/>
                </a:lnTo>
                <a:lnTo>
                  <a:pt x="3040" y="3106"/>
                </a:lnTo>
                <a:lnTo>
                  <a:pt x="3042" y="3104"/>
                </a:lnTo>
                <a:lnTo>
                  <a:pt x="3040" y="3104"/>
                </a:lnTo>
                <a:lnTo>
                  <a:pt x="3038" y="3104"/>
                </a:lnTo>
                <a:lnTo>
                  <a:pt x="3038" y="3106"/>
                </a:lnTo>
                <a:lnTo>
                  <a:pt x="3036" y="3108"/>
                </a:lnTo>
                <a:lnTo>
                  <a:pt x="3034" y="3108"/>
                </a:lnTo>
                <a:lnTo>
                  <a:pt x="3034" y="3110"/>
                </a:lnTo>
                <a:lnTo>
                  <a:pt x="3032" y="3110"/>
                </a:lnTo>
                <a:lnTo>
                  <a:pt x="3030" y="3110"/>
                </a:lnTo>
                <a:lnTo>
                  <a:pt x="3029" y="3110"/>
                </a:lnTo>
                <a:lnTo>
                  <a:pt x="3029" y="3112"/>
                </a:lnTo>
                <a:lnTo>
                  <a:pt x="3027" y="3112"/>
                </a:lnTo>
                <a:lnTo>
                  <a:pt x="3025" y="3112"/>
                </a:lnTo>
                <a:lnTo>
                  <a:pt x="3025" y="3114"/>
                </a:lnTo>
                <a:lnTo>
                  <a:pt x="3023" y="3114"/>
                </a:lnTo>
                <a:lnTo>
                  <a:pt x="3021" y="3114"/>
                </a:lnTo>
                <a:lnTo>
                  <a:pt x="3019" y="3116"/>
                </a:lnTo>
                <a:lnTo>
                  <a:pt x="3017" y="3116"/>
                </a:lnTo>
                <a:lnTo>
                  <a:pt x="3015" y="3118"/>
                </a:lnTo>
                <a:lnTo>
                  <a:pt x="3013" y="3118"/>
                </a:lnTo>
                <a:lnTo>
                  <a:pt x="3011" y="3119"/>
                </a:lnTo>
                <a:lnTo>
                  <a:pt x="3009" y="3119"/>
                </a:lnTo>
                <a:lnTo>
                  <a:pt x="3007" y="3119"/>
                </a:lnTo>
                <a:lnTo>
                  <a:pt x="3009" y="3121"/>
                </a:lnTo>
                <a:lnTo>
                  <a:pt x="3007" y="3121"/>
                </a:lnTo>
                <a:lnTo>
                  <a:pt x="3006" y="3123"/>
                </a:lnTo>
                <a:lnTo>
                  <a:pt x="3004" y="3123"/>
                </a:lnTo>
                <a:lnTo>
                  <a:pt x="3004" y="3125"/>
                </a:lnTo>
                <a:lnTo>
                  <a:pt x="3002" y="3125"/>
                </a:lnTo>
                <a:lnTo>
                  <a:pt x="3000" y="3125"/>
                </a:lnTo>
                <a:lnTo>
                  <a:pt x="2998" y="3125"/>
                </a:lnTo>
                <a:lnTo>
                  <a:pt x="3000" y="3125"/>
                </a:lnTo>
                <a:lnTo>
                  <a:pt x="3000" y="3123"/>
                </a:lnTo>
                <a:lnTo>
                  <a:pt x="3002" y="3123"/>
                </a:lnTo>
                <a:lnTo>
                  <a:pt x="3000" y="3121"/>
                </a:lnTo>
                <a:lnTo>
                  <a:pt x="3000" y="3119"/>
                </a:lnTo>
                <a:lnTo>
                  <a:pt x="3000" y="3118"/>
                </a:lnTo>
                <a:lnTo>
                  <a:pt x="3000" y="3116"/>
                </a:lnTo>
                <a:lnTo>
                  <a:pt x="2998" y="3116"/>
                </a:lnTo>
                <a:lnTo>
                  <a:pt x="2996" y="3114"/>
                </a:lnTo>
                <a:lnTo>
                  <a:pt x="2994" y="3116"/>
                </a:lnTo>
                <a:lnTo>
                  <a:pt x="2992" y="3116"/>
                </a:lnTo>
                <a:lnTo>
                  <a:pt x="2992" y="3118"/>
                </a:lnTo>
                <a:lnTo>
                  <a:pt x="2990" y="3118"/>
                </a:lnTo>
                <a:lnTo>
                  <a:pt x="2988" y="3118"/>
                </a:lnTo>
                <a:lnTo>
                  <a:pt x="2986" y="3119"/>
                </a:lnTo>
                <a:lnTo>
                  <a:pt x="2986" y="3121"/>
                </a:lnTo>
                <a:lnTo>
                  <a:pt x="2986" y="3123"/>
                </a:lnTo>
                <a:lnTo>
                  <a:pt x="2986" y="3125"/>
                </a:lnTo>
                <a:lnTo>
                  <a:pt x="2988" y="3125"/>
                </a:lnTo>
                <a:lnTo>
                  <a:pt x="2988" y="3127"/>
                </a:lnTo>
                <a:lnTo>
                  <a:pt x="2990" y="3129"/>
                </a:lnTo>
                <a:lnTo>
                  <a:pt x="2992" y="3129"/>
                </a:lnTo>
                <a:lnTo>
                  <a:pt x="2994" y="3129"/>
                </a:lnTo>
                <a:lnTo>
                  <a:pt x="2994" y="3131"/>
                </a:lnTo>
                <a:lnTo>
                  <a:pt x="2992" y="3131"/>
                </a:lnTo>
                <a:lnTo>
                  <a:pt x="2990" y="3129"/>
                </a:lnTo>
                <a:lnTo>
                  <a:pt x="2990" y="3131"/>
                </a:lnTo>
                <a:lnTo>
                  <a:pt x="2988" y="3133"/>
                </a:lnTo>
                <a:lnTo>
                  <a:pt x="2988" y="3135"/>
                </a:lnTo>
                <a:lnTo>
                  <a:pt x="2986" y="3135"/>
                </a:lnTo>
                <a:lnTo>
                  <a:pt x="2986" y="3137"/>
                </a:lnTo>
                <a:lnTo>
                  <a:pt x="2984" y="3137"/>
                </a:lnTo>
                <a:lnTo>
                  <a:pt x="2982" y="3139"/>
                </a:lnTo>
                <a:lnTo>
                  <a:pt x="2981" y="3139"/>
                </a:lnTo>
                <a:lnTo>
                  <a:pt x="2981" y="3141"/>
                </a:lnTo>
                <a:lnTo>
                  <a:pt x="2979" y="3141"/>
                </a:lnTo>
                <a:lnTo>
                  <a:pt x="2979" y="3142"/>
                </a:lnTo>
                <a:lnTo>
                  <a:pt x="2977" y="3142"/>
                </a:lnTo>
                <a:lnTo>
                  <a:pt x="2977" y="3144"/>
                </a:lnTo>
                <a:lnTo>
                  <a:pt x="2977" y="3146"/>
                </a:lnTo>
                <a:lnTo>
                  <a:pt x="2975" y="3146"/>
                </a:lnTo>
                <a:lnTo>
                  <a:pt x="2975" y="3148"/>
                </a:lnTo>
                <a:lnTo>
                  <a:pt x="2973" y="3148"/>
                </a:lnTo>
                <a:lnTo>
                  <a:pt x="2971" y="3148"/>
                </a:lnTo>
                <a:lnTo>
                  <a:pt x="2969" y="3148"/>
                </a:lnTo>
                <a:lnTo>
                  <a:pt x="2967" y="3148"/>
                </a:lnTo>
                <a:lnTo>
                  <a:pt x="2967" y="3150"/>
                </a:lnTo>
                <a:lnTo>
                  <a:pt x="2969" y="3150"/>
                </a:lnTo>
                <a:lnTo>
                  <a:pt x="2971" y="3150"/>
                </a:lnTo>
                <a:lnTo>
                  <a:pt x="2971" y="3152"/>
                </a:lnTo>
                <a:lnTo>
                  <a:pt x="2969" y="3152"/>
                </a:lnTo>
                <a:lnTo>
                  <a:pt x="2969" y="3154"/>
                </a:lnTo>
                <a:lnTo>
                  <a:pt x="2971" y="3154"/>
                </a:lnTo>
                <a:lnTo>
                  <a:pt x="2969" y="3154"/>
                </a:lnTo>
                <a:lnTo>
                  <a:pt x="2967" y="3154"/>
                </a:lnTo>
                <a:lnTo>
                  <a:pt x="2969" y="3156"/>
                </a:lnTo>
                <a:lnTo>
                  <a:pt x="2971" y="3154"/>
                </a:lnTo>
                <a:lnTo>
                  <a:pt x="2973" y="3154"/>
                </a:lnTo>
                <a:lnTo>
                  <a:pt x="2975" y="3154"/>
                </a:lnTo>
                <a:lnTo>
                  <a:pt x="2975" y="3152"/>
                </a:lnTo>
                <a:lnTo>
                  <a:pt x="2975" y="3150"/>
                </a:lnTo>
                <a:lnTo>
                  <a:pt x="2977" y="3150"/>
                </a:lnTo>
                <a:lnTo>
                  <a:pt x="2979" y="3150"/>
                </a:lnTo>
                <a:lnTo>
                  <a:pt x="2981" y="3152"/>
                </a:lnTo>
                <a:lnTo>
                  <a:pt x="2982" y="3152"/>
                </a:lnTo>
                <a:lnTo>
                  <a:pt x="2984" y="3154"/>
                </a:lnTo>
                <a:lnTo>
                  <a:pt x="2986" y="3154"/>
                </a:lnTo>
                <a:lnTo>
                  <a:pt x="2988" y="3156"/>
                </a:lnTo>
                <a:lnTo>
                  <a:pt x="2986" y="3156"/>
                </a:lnTo>
                <a:lnTo>
                  <a:pt x="2986" y="3158"/>
                </a:lnTo>
                <a:lnTo>
                  <a:pt x="2988" y="3158"/>
                </a:lnTo>
                <a:lnTo>
                  <a:pt x="2988" y="3160"/>
                </a:lnTo>
                <a:lnTo>
                  <a:pt x="2990" y="3160"/>
                </a:lnTo>
                <a:lnTo>
                  <a:pt x="2992" y="3160"/>
                </a:lnTo>
                <a:lnTo>
                  <a:pt x="2994" y="3160"/>
                </a:lnTo>
                <a:lnTo>
                  <a:pt x="2994" y="3162"/>
                </a:lnTo>
                <a:lnTo>
                  <a:pt x="2994" y="3164"/>
                </a:lnTo>
                <a:lnTo>
                  <a:pt x="2996" y="3164"/>
                </a:lnTo>
                <a:lnTo>
                  <a:pt x="2996" y="3166"/>
                </a:lnTo>
                <a:lnTo>
                  <a:pt x="2996" y="3167"/>
                </a:lnTo>
                <a:lnTo>
                  <a:pt x="2994" y="3169"/>
                </a:lnTo>
                <a:lnTo>
                  <a:pt x="2994" y="3171"/>
                </a:lnTo>
                <a:lnTo>
                  <a:pt x="2994" y="3173"/>
                </a:lnTo>
                <a:lnTo>
                  <a:pt x="2994" y="3175"/>
                </a:lnTo>
                <a:lnTo>
                  <a:pt x="2992" y="3175"/>
                </a:lnTo>
                <a:lnTo>
                  <a:pt x="2992" y="3177"/>
                </a:lnTo>
                <a:lnTo>
                  <a:pt x="2990" y="3177"/>
                </a:lnTo>
                <a:lnTo>
                  <a:pt x="2988" y="3179"/>
                </a:lnTo>
                <a:lnTo>
                  <a:pt x="2988" y="3181"/>
                </a:lnTo>
                <a:lnTo>
                  <a:pt x="2988" y="3183"/>
                </a:lnTo>
                <a:lnTo>
                  <a:pt x="2986" y="3183"/>
                </a:lnTo>
                <a:lnTo>
                  <a:pt x="2986" y="3185"/>
                </a:lnTo>
                <a:lnTo>
                  <a:pt x="2984" y="3185"/>
                </a:lnTo>
                <a:lnTo>
                  <a:pt x="2984" y="3187"/>
                </a:lnTo>
                <a:lnTo>
                  <a:pt x="2986" y="3187"/>
                </a:lnTo>
                <a:lnTo>
                  <a:pt x="2988" y="3187"/>
                </a:lnTo>
                <a:lnTo>
                  <a:pt x="2988" y="3185"/>
                </a:lnTo>
                <a:lnTo>
                  <a:pt x="2988" y="3183"/>
                </a:lnTo>
                <a:lnTo>
                  <a:pt x="2990" y="3183"/>
                </a:lnTo>
                <a:lnTo>
                  <a:pt x="2990" y="3181"/>
                </a:lnTo>
                <a:lnTo>
                  <a:pt x="2990" y="3179"/>
                </a:lnTo>
                <a:lnTo>
                  <a:pt x="2992" y="3179"/>
                </a:lnTo>
                <a:lnTo>
                  <a:pt x="2994" y="3179"/>
                </a:lnTo>
                <a:lnTo>
                  <a:pt x="2994" y="3177"/>
                </a:lnTo>
                <a:lnTo>
                  <a:pt x="2996" y="3177"/>
                </a:lnTo>
                <a:lnTo>
                  <a:pt x="2998" y="3177"/>
                </a:lnTo>
                <a:lnTo>
                  <a:pt x="2998" y="3175"/>
                </a:lnTo>
                <a:lnTo>
                  <a:pt x="2998" y="3173"/>
                </a:lnTo>
                <a:lnTo>
                  <a:pt x="2998" y="3171"/>
                </a:lnTo>
                <a:lnTo>
                  <a:pt x="3000" y="3171"/>
                </a:lnTo>
                <a:lnTo>
                  <a:pt x="3000" y="3169"/>
                </a:lnTo>
                <a:lnTo>
                  <a:pt x="3000" y="3167"/>
                </a:lnTo>
                <a:lnTo>
                  <a:pt x="3002" y="3167"/>
                </a:lnTo>
                <a:lnTo>
                  <a:pt x="3002" y="3166"/>
                </a:lnTo>
                <a:lnTo>
                  <a:pt x="3004" y="3166"/>
                </a:lnTo>
                <a:lnTo>
                  <a:pt x="3004" y="3167"/>
                </a:lnTo>
                <a:lnTo>
                  <a:pt x="3006" y="3166"/>
                </a:lnTo>
                <a:lnTo>
                  <a:pt x="3007" y="3164"/>
                </a:lnTo>
                <a:lnTo>
                  <a:pt x="3006" y="3162"/>
                </a:lnTo>
                <a:lnTo>
                  <a:pt x="3004" y="3162"/>
                </a:lnTo>
                <a:lnTo>
                  <a:pt x="3002" y="3160"/>
                </a:lnTo>
                <a:lnTo>
                  <a:pt x="3004" y="3158"/>
                </a:lnTo>
                <a:lnTo>
                  <a:pt x="3006" y="3158"/>
                </a:lnTo>
                <a:lnTo>
                  <a:pt x="3006" y="3160"/>
                </a:lnTo>
                <a:lnTo>
                  <a:pt x="3007" y="3160"/>
                </a:lnTo>
                <a:lnTo>
                  <a:pt x="3007" y="3158"/>
                </a:lnTo>
                <a:lnTo>
                  <a:pt x="3006" y="3158"/>
                </a:lnTo>
                <a:lnTo>
                  <a:pt x="3007" y="3156"/>
                </a:lnTo>
                <a:lnTo>
                  <a:pt x="3006" y="3156"/>
                </a:lnTo>
                <a:lnTo>
                  <a:pt x="3007" y="3154"/>
                </a:lnTo>
                <a:lnTo>
                  <a:pt x="3009" y="3154"/>
                </a:lnTo>
                <a:lnTo>
                  <a:pt x="3009" y="3152"/>
                </a:lnTo>
                <a:lnTo>
                  <a:pt x="3011" y="3152"/>
                </a:lnTo>
                <a:lnTo>
                  <a:pt x="3013" y="3152"/>
                </a:lnTo>
                <a:lnTo>
                  <a:pt x="3015" y="3152"/>
                </a:lnTo>
                <a:lnTo>
                  <a:pt x="3017" y="3152"/>
                </a:lnTo>
                <a:lnTo>
                  <a:pt x="3019" y="3152"/>
                </a:lnTo>
                <a:lnTo>
                  <a:pt x="3019" y="3150"/>
                </a:lnTo>
                <a:lnTo>
                  <a:pt x="3017" y="3150"/>
                </a:lnTo>
                <a:lnTo>
                  <a:pt x="3017" y="3148"/>
                </a:lnTo>
                <a:lnTo>
                  <a:pt x="3015" y="3148"/>
                </a:lnTo>
                <a:lnTo>
                  <a:pt x="3017" y="3148"/>
                </a:lnTo>
                <a:lnTo>
                  <a:pt x="3019" y="3148"/>
                </a:lnTo>
                <a:lnTo>
                  <a:pt x="3019" y="3146"/>
                </a:lnTo>
                <a:lnTo>
                  <a:pt x="3021" y="3146"/>
                </a:lnTo>
                <a:lnTo>
                  <a:pt x="3023" y="3146"/>
                </a:lnTo>
                <a:lnTo>
                  <a:pt x="3025" y="3146"/>
                </a:lnTo>
                <a:lnTo>
                  <a:pt x="3025" y="3144"/>
                </a:lnTo>
                <a:lnTo>
                  <a:pt x="3027" y="3144"/>
                </a:lnTo>
                <a:lnTo>
                  <a:pt x="3027" y="3142"/>
                </a:lnTo>
                <a:lnTo>
                  <a:pt x="3029" y="3142"/>
                </a:lnTo>
                <a:lnTo>
                  <a:pt x="3029" y="3141"/>
                </a:lnTo>
                <a:lnTo>
                  <a:pt x="3029" y="3139"/>
                </a:lnTo>
                <a:lnTo>
                  <a:pt x="3029" y="3137"/>
                </a:lnTo>
                <a:lnTo>
                  <a:pt x="3029" y="3135"/>
                </a:lnTo>
                <a:lnTo>
                  <a:pt x="3027" y="3135"/>
                </a:lnTo>
                <a:lnTo>
                  <a:pt x="3029" y="3135"/>
                </a:lnTo>
                <a:lnTo>
                  <a:pt x="3030" y="3135"/>
                </a:lnTo>
                <a:lnTo>
                  <a:pt x="3032" y="3135"/>
                </a:lnTo>
                <a:lnTo>
                  <a:pt x="3034" y="3135"/>
                </a:lnTo>
                <a:lnTo>
                  <a:pt x="3034" y="3137"/>
                </a:lnTo>
                <a:lnTo>
                  <a:pt x="3036" y="3137"/>
                </a:lnTo>
                <a:lnTo>
                  <a:pt x="3036" y="3139"/>
                </a:lnTo>
                <a:lnTo>
                  <a:pt x="3038" y="3139"/>
                </a:lnTo>
                <a:lnTo>
                  <a:pt x="3036" y="3141"/>
                </a:lnTo>
                <a:lnTo>
                  <a:pt x="3034" y="3141"/>
                </a:lnTo>
                <a:lnTo>
                  <a:pt x="3034" y="3142"/>
                </a:lnTo>
                <a:lnTo>
                  <a:pt x="3034" y="3144"/>
                </a:lnTo>
                <a:lnTo>
                  <a:pt x="3034" y="3146"/>
                </a:lnTo>
                <a:lnTo>
                  <a:pt x="3032" y="3148"/>
                </a:lnTo>
                <a:lnTo>
                  <a:pt x="3032" y="3150"/>
                </a:lnTo>
                <a:lnTo>
                  <a:pt x="3032" y="3152"/>
                </a:lnTo>
                <a:lnTo>
                  <a:pt x="3034" y="3154"/>
                </a:lnTo>
                <a:lnTo>
                  <a:pt x="3034" y="3156"/>
                </a:lnTo>
                <a:lnTo>
                  <a:pt x="3034" y="3158"/>
                </a:lnTo>
                <a:lnTo>
                  <a:pt x="3034" y="3160"/>
                </a:lnTo>
                <a:lnTo>
                  <a:pt x="3036" y="3162"/>
                </a:lnTo>
                <a:lnTo>
                  <a:pt x="3036" y="3164"/>
                </a:lnTo>
                <a:lnTo>
                  <a:pt x="3034" y="3166"/>
                </a:lnTo>
                <a:lnTo>
                  <a:pt x="3032" y="3166"/>
                </a:lnTo>
                <a:lnTo>
                  <a:pt x="3030" y="3166"/>
                </a:lnTo>
                <a:lnTo>
                  <a:pt x="3030" y="3167"/>
                </a:lnTo>
                <a:lnTo>
                  <a:pt x="3029" y="3167"/>
                </a:lnTo>
                <a:lnTo>
                  <a:pt x="3029" y="3169"/>
                </a:lnTo>
                <a:lnTo>
                  <a:pt x="3029" y="3171"/>
                </a:lnTo>
                <a:lnTo>
                  <a:pt x="3027" y="3171"/>
                </a:lnTo>
                <a:lnTo>
                  <a:pt x="3027" y="3173"/>
                </a:lnTo>
                <a:lnTo>
                  <a:pt x="3027" y="3175"/>
                </a:lnTo>
                <a:lnTo>
                  <a:pt x="3025" y="3175"/>
                </a:lnTo>
                <a:lnTo>
                  <a:pt x="3025" y="3177"/>
                </a:lnTo>
                <a:lnTo>
                  <a:pt x="3025" y="3179"/>
                </a:lnTo>
                <a:lnTo>
                  <a:pt x="3023" y="3179"/>
                </a:lnTo>
                <a:lnTo>
                  <a:pt x="3021" y="3179"/>
                </a:lnTo>
                <a:lnTo>
                  <a:pt x="3021" y="3181"/>
                </a:lnTo>
                <a:lnTo>
                  <a:pt x="3019" y="3183"/>
                </a:lnTo>
                <a:lnTo>
                  <a:pt x="3017" y="3183"/>
                </a:lnTo>
                <a:lnTo>
                  <a:pt x="3017" y="3185"/>
                </a:lnTo>
                <a:lnTo>
                  <a:pt x="3019" y="3185"/>
                </a:lnTo>
                <a:lnTo>
                  <a:pt x="3017" y="3185"/>
                </a:lnTo>
                <a:lnTo>
                  <a:pt x="3017" y="3187"/>
                </a:lnTo>
                <a:lnTo>
                  <a:pt x="3015" y="3189"/>
                </a:lnTo>
                <a:lnTo>
                  <a:pt x="3015" y="3190"/>
                </a:lnTo>
                <a:lnTo>
                  <a:pt x="3013" y="3192"/>
                </a:lnTo>
                <a:lnTo>
                  <a:pt x="3011" y="3194"/>
                </a:lnTo>
                <a:lnTo>
                  <a:pt x="3011" y="3196"/>
                </a:lnTo>
                <a:lnTo>
                  <a:pt x="3009" y="3198"/>
                </a:lnTo>
                <a:lnTo>
                  <a:pt x="3007" y="3198"/>
                </a:lnTo>
                <a:lnTo>
                  <a:pt x="3007" y="3200"/>
                </a:lnTo>
                <a:lnTo>
                  <a:pt x="3006" y="3200"/>
                </a:lnTo>
                <a:lnTo>
                  <a:pt x="3006" y="3202"/>
                </a:lnTo>
                <a:lnTo>
                  <a:pt x="3006" y="3204"/>
                </a:lnTo>
                <a:lnTo>
                  <a:pt x="3004" y="3204"/>
                </a:lnTo>
                <a:lnTo>
                  <a:pt x="3004" y="3206"/>
                </a:lnTo>
                <a:lnTo>
                  <a:pt x="3002" y="3206"/>
                </a:lnTo>
                <a:lnTo>
                  <a:pt x="3004" y="3208"/>
                </a:lnTo>
                <a:lnTo>
                  <a:pt x="3004" y="3210"/>
                </a:lnTo>
                <a:lnTo>
                  <a:pt x="3002" y="3210"/>
                </a:lnTo>
                <a:lnTo>
                  <a:pt x="3002" y="3212"/>
                </a:lnTo>
                <a:lnTo>
                  <a:pt x="3002" y="3214"/>
                </a:lnTo>
                <a:lnTo>
                  <a:pt x="3000" y="3214"/>
                </a:lnTo>
                <a:lnTo>
                  <a:pt x="2998" y="3214"/>
                </a:lnTo>
                <a:lnTo>
                  <a:pt x="2998" y="3215"/>
                </a:lnTo>
                <a:lnTo>
                  <a:pt x="2998" y="3217"/>
                </a:lnTo>
                <a:lnTo>
                  <a:pt x="2996" y="3217"/>
                </a:lnTo>
                <a:lnTo>
                  <a:pt x="2996" y="3219"/>
                </a:lnTo>
                <a:lnTo>
                  <a:pt x="2996" y="3221"/>
                </a:lnTo>
                <a:lnTo>
                  <a:pt x="2994" y="3221"/>
                </a:lnTo>
                <a:lnTo>
                  <a:pt x="2994" y="3223"/>
                </a:lnTo>
                <a:lnTo>
                  <a:pt x="2992" y="3225"/>
                </a:lnTo>
                <a:lnTo>
                  <a:pt x="2992" y="3227"/>
                </a:lnTo>
                <a:lnTo>
                  <a:pt x="2990" y="3227"/>
                </a:lnTo>
                <a:lnTo>
                  <a:pt x="2990" y="3229"/>
                </a:lnTo>
                <a:lnTo>
                  <a:pt x="2990" y="3231"/>
                </a:lnTo>
                <a:lnTo>
                  <a:pt x="2988" y="3231"/>
                </a:lnTo>
                <a:lnTo>
                  <a:pt x="2988" y="3233"/>
                </a:lnTo>
                <a:lnTo>
                  <a:pt x="2986" y="3235"/>
                </a:lnTo>
                <a:lnTo>
                  <a:pt x="2986" y="3237"/>
                </a:lnTo>
                <a:lnTo>
                  <a:pt x="2984" y="3237"/>
                </a:lnTo>
                <a:lnTo>
                  <a:pt x="2984" y="3238"/>
                </a:lnTo>
                <a:lnTo>
                  <a:pt x="2984" y="3240"/>
                </a:lnTo>
                <a:lnTo>
                  <a:pt x="2982" y="3240"/>
                </a:lnTo>
                <a:lnTo>
                  <a:pt x="2981" y="3240"/>
                </a:lnTo>
                <a:lnTo>
                  <a:pt x="2979" y="3240"/>
                </a:lnTo>
                <a:lnTo>
                  <a:pt x="2977" y="3240"/>
                </a:lnTo>
                <a:lnTo>
                  <a:pt x="2975" y="3240"/>
                </a:lnTo>
                <a:lnTo>
                  <a:pt x="2975" y="3238"/>
                </a:lnTo>
                <a:lnTo>
                  <a:pt x="2973" y="3238"/>
                </a:lnTo>
                <a:lnTo>
                  <a:pt x="2971" y="3238"/>
                </a:lnTo>
                <a:lnTo>
                  <a:pt x="2969" y="3237"/>
                </a:lnTo>
                <a:lnTo>
                  <a:pt x="2967" y="3237"/>
                </a:lnTo>
                <a:lnTo>
                  <a:pt x="2967" y="3235"/>
                </a:lnTo>
                <a:lnTo>
                  <a:pt x="2969" y="3235"/>
                </a:lnTo>
                <a:lnTo>
                  <a:pt x="2971" y="3235"/>
                </a:lnTo>
                <a:lnTo>
                  <a:pt x="2971" y="3237"/>
                </a:lnTo>
                <a:lnTo>
                  <a:pt x="2973" y="3237"/>
                </a:lnTo>
                <a:lnTo>
                  <a:pt x="2975" y="3237"/>
                </a:lnTo>
                <a:lnTo>
                  <a:pt x="2975" y="3235"/>
                </a:lnTo>
                <a:lnTo>
                  <a:pt x="2973" y="3233"/>
                </a:lnTo>
                <a:lnTo>
                  <a:pt x="2973" y="3231"/>
                </a:lnTo>
                <a:lnTo>
                  <a:pt x="2975" y="3231"/>
                </a:lnTo>
                <a:lnTo>
                  <a:pt x="2975" y="3229"/>
                </a:lnTo>
                <a:lnTo>
                  <a:pt x="2975" y="3231"/>
                </a:lnTo>
                <a:lnTo>
                  <a:pt x="2973" y="3231"/>
                </a:lnTo>
                <a:lnTo>
                  <a:pt x="2971" y="3231"/>
                </a:lnTo>
                <a:lnTo>
                  <a:pt x="2971" y="3229"/>
                </a:lnTo>
                <a:lnTo>
                  <a:pt x="2969" y="3229"/>
                </a:lnTo>
                <a:lnTo>
                  <a:pt x="2969" y="3227"/>
                </a:lnTo>
                <a:lnTo>
                  <a:pt x="2967" y="3227"/>
                </a:lnTo>
                <a:lnTo>
                  <a:pt x="2967" y="3225"/>
                </a:lnTo>
                <a:lnTo>
                  <a:pt x="2967" y="3223"/>
                </a:lnTo>
                <a:lnTo>
                  <a:pt x="2965" y="3221"/>
                </a:lnTo>
                <a:lnTo>
                  <a:pt x="2963" y="3219"/>
                </a:lnTo>
                <a:lnTo>
                  <a:pt x="2961" y="3219"/>
                </a:lnTo>
                <a:lnTo>
                  <a:pt x="2959" y="3219"/>
                </a:lnTo>
                <a:lnTo>
                  <a:pt x="2958" y="3219"/>
                </a:lnTo>
                <a:lnTo>
                  <a:pt x="2956" y="3219"/>
                </a:lnTo>
                <a:lnTo>
                  <a:pt x="2954" y="3219"/>
                </a:lnTo>
                <a:lnTo>
                  <a:pt x="2952" y="3219"/>
                </a:lnTo>
                <a:lnTo>
                  <a:pt x="2952" y="3221"/>
                </a:lnTo>
                <a:lnTo>
                  <a:pt x="2952" y="3219"/>
                </a:lnTo>
                <a:lnTo>
                  <a:pt x="2950" y="3221"/>
                </a:lnTo>
                <a:lnTo>
                  <a:pt x="2948" y="3221"/>
                </a:lnTo>
                <a:lnTo>
                  <a:pt x="2946" y="3221"/>
                </a:lnTo>
                <a:lnTo>
                  <a:pt x="2946" y="3223"/>
                </a:lnTo>
                <a:lnTo>
                  <a:pt x="2944" y="3223"/>
                </a:lnTo>
                <a:lnTo>
                  <a:pt x="2942" y="3223"/>
                </a:lnTo>
                <a:lnTo>
                  <a:pt x="2940" y="3223"/>
                </a:lnTo>
                <a:lnTo>
                  <a:pt x="2940" y="3225"/>
                </a:lnTo>
                <a:lnTo>
                  <a:pt x="2938" y="3225"/>
                </a:lnTo>
                <a:lnTo>
                  <a:pt x="2934" y="3229"/>
                </a:lnTo>
                <a:lnTo>
                  <a:pt x="2933" y="3229"/>
                </a:lnTo>
                <a:lnTo>
                  <a:pt x="2931" y="3229"/>
                </a:lnTo>
                <a:lnTo>
                  <a:pt x="2933" y="3229"/>
                </a:lnTo>
                <a:lnTo>
                  <a:pt x="2931" y="3227"/>
                </a:lnTo>
                <a:lnTo>
                  <a:pt x="2933" y="3227"/>
                </a:lnTo>
                <a:lnTo>
                  <a:pt x="2934" y="3225"/>
                </a:lnTo>
                <a:lnTo>
                  <a:pt x="2936" y="3225"/>
                </a:lnTo>
                <a:lnTo>
                  <a:pt x="2936" y="3223"/>
                </a:lnTo>
                <a:lnTo>
                  <a:pt x="2936" y="3221"/>
                </a:lnTo>
                <a:lnTo>
                  <a:pt x="2938" y="3223"/>
                </a:lnTo>
                <a:lnTo>
                  <a:pt x="2938" y="3221"/>
                </a:lnTo>
                <a:lnTo>
                  <a:pt x="2940" y="3221"/>
                </a:lnTo>
                <a:lnTo>
                  <a:pt x="2938" y="3221"/>
                </a:lnTo>
                <a:lnTo>
                  <a:pt x="2938" y="3219"/>
                </a:lnTo>
                <a:lnTo>
                  <a:pt x="2938" y="3217"/>
                </a:lnTo>
                <a:lnTo>
                  <a:pt x="2936" y="3217"/>
                </a:lnTo>
                <a:lnTo>
                  <a:pt x="2934" y="3219"/>
                </a:lnTo>
                <a:lnTo>
                  <a:pt x="2934" y="3217"/>
                </a:lnTo>
                <a:lnTo>
                  <a:pt x="2934" y="3219"/>
                </a:lnTo>
                <a:lnTo>
                  <a:pt x="2933" y="3219"/>
                </a:lnTo>
                <a:lnTo>
                  <a:pt x="2931" y="3219"/>
                </a:lnTo>
                <a:lnTo>
                  <a:pt x="2929" y="3219"/>
                </a:lnTo>
                <a:lnTo>
                  <a:pt x="2929" y="3221"/>
                </a:lnTo>
                <a:lnTo>
                  <a:pt x="2929" y="3219"/>
                </a:lnTo>
                <a:lnTo>
                  <a:pt x="2927" y="3221"/>
                </a:lnTo>
                <a:lnTo>
                  <a:pt x="2925" y="3221"/>
                </a:lnTo>
                <a:lnTo>
                  <a:pt x="2923" y="3221"/>
                </a:lnTo>
                <a:lnTo>
                  <a:pt x="2921" y="3221"/>
                </a:lnTo>
                <a:lnTo>
                  <a:pt x="2919" y="3221"/>
                </a:lnTo>
                <a:lnTo>
                  <a:pt x="2917" y="3221"/>
                </a:lnTo>
                <a:lnTo>
                  <a:pt x="2915" y="3221"/>
                </a:lnTo>
                <a:lnTo>
                  <a:pt x="2913" y="3221"/>
                </a:lnTo>
                <a:lnTo>
                  <a:pt x="2913" y="3223"/>
                </a:lnTo>
                <a:lnTo>
                  <a:pt x="2911" y="3223"/>
                </a:lnTo>
                <a:lnTo>
                  <a:pt x="2910" y="3223"/>
                </a:lnTo>
                <a:lnTo>
                  <a:pt x="2908" y="3223"/>
                </a:lnTo>
                <a:lnTo>
                  <a:pt x="2906" y="3223"/>
                </a:lnTo>
                <a:lnTo>
                  <a:pt x="2904" y="3223"/>
                </a:lnTo>
                <a:lnTo>
                  <a:pt x="2902" y="3223"/>
                </a:lnTo>
                <a:lnTo>
                  <a:pt x="2902" y="3221"/>
                </a:lnTo>
                <a:lnTo>
                  <a:pt x="2900" y="3221"/>
                </a:lnTo>
                <a:lnTo>
                  <a:pt x="2900" y="3219"/>
                </a:lnTo>
                <a:lnTo>
                  <a:pt x="2898" y="3221"/>
                </a:lnTo>
                <a:lnTo>
                  <a:pt x="2900" y="3221"/>
                </a:lnTo>
                <a:lnTo>
                  <a:pt x="2900" y="3223"/>
                </a:lnTo>
                <a:lnTo>
                  <a:pt x="2900" y="3225"/>
                </a:lnTo>
                <a:lnTo>
                  <a:pt x="2898" y="3225"/>
                </a:lnTo>
                <a:lnTo>
                  <a:pt x="2898" y="3223"/>
                </a:lnTo>
                <a:lnTo>
                  <a:pt x="2896" y="3223"/>
                </a:lnTo>
                <a:lnTo>
                  <a:pt x="2896" y="3225"/>
                </a:lnTo>
                <a:lnTo>
                  <a:pt x="2894" y="3225"/>
                </a:lnTo>
                <a:lnTo>
                  <a:pt x="2894" y="3227"/>
                </a:lnTo>
                <a:lnTo>
                  <a:pt x="2892" y="3227"/>
                </a:lnTo>
                <a:lnTo>
                  <a:pt x="2892" y="3225"/>
                </a:lnTo>
                <a:lnTo>
                  <a:pt x="2892" y="3223"/>
                </a:lnTo>
                <a:lnTo>
                  <a:pt x="2892" y="3221"/>
                </a:lnTo>
                <a:lnTo>
                  <a:pt x="2890" y="3221"/>
                </a:lnTo>
                <a:lnTo>
                  <a:pt x="2890" y="3219"/>
                </a:lnTo>
                <a:lnTo>
                  <a:pt x="2888" y="3219"/>
                </a:lnTo>
                <a:lnTo>
                  <a:pt x="2888" y="3217"/>
                </a:lnTo>
                <a:lnTo>
                  <a:pt x="2886" y="3219"/>
                </a:lnTo>
                <a:lnTo>
                  <a:pt x="2885" y="3219"/>
                </a:lnTo>
                <a:lnTo>
                  <a:pt x="2885" y="3221"/>
                </a:lnTo>
                <a:lnTo>
                  <a:pt x="2883" y="3221"/>
                </a:lnTo>
                <a:lnTo>
                  <a:pt x="2883" y="3223"/>
                </a:lnTo>
                <a:lnTo>
                  <a:pt x="2881" y="3223"/>
                </a:lnTo>
                <a:lnTo>
                  <a:pt x="2883" y="3223"/>
                </a:lnTo>
                <a:lnTo>
                  <a:pt x="2881" y="3223"/>
                </a:lnTo>
                <a:lnTo>
                  <a:pt x="2881" y="3225"/>
                </a:lnTo>
                <a:lnTo>
                  <a:pt x="2881" y="3227"/>
                </a:lnTo>
                <a:lnTo>
                  <a:pt x="2881" y="3229"/>
                </a:lnTo>
                <a:lnTo>
                  <a:pt x="2883" y="3229"/>
                </a:lnTo>
                <a:lnTo>
                  <a:pt x="2881" y="3229"/>
                </a:lnTo>
                <a:lnTo>
                  <a:pt x="2883" y="3229"/>
                </a:lnTo>
                <a:lnTo>
                  <a:pt x="2885" y="3229"/>
                </a:lnTo>
                <a:lnTo>
                  <a:pt x="2886" y="3229"/>
                </a:lnTo>
                <a:lnTo>
                  <a:pt x="2886" y="3231"/>
                </a:lnTo>
                <a:lnTo>
                  <a:pt x="2888" y="3231"/>
                </a:lnTo>
                <a:lnTo>
                  <a:pt x="2890" y="3231"/>
                </a:lnTo>
                <a:lnTo>
                  <a:pt x="2890" y="3233"/>
                </a:lnTo>
                <a:lnTo>
                  <a:pt x="2890" y="3235"/>
                </a:lnTo>
                <a:lnTo>
                  <a:pt x="2890" y="3237"/>
                </a:lnTo>
                <a:lnTo>
                  <a:pt x="2892" y="3238"/>
                </a:lnTo>
                <a:lnTo>
                  <a:pt x="2896" y="3238"/>
                </a:lnTo>
                <a:lnTo>
                  <a:pt x="2900" y="3238"/>
                </a:lnTo>
                <a:lnTo>
                  <a:pt x="2902" y="3238"/>
                </a:lnTo>
                <a:lnTo>
                  <a:pt x="2904" y="3237"/>
                </a:lnTo>
                <a:lnTo>
                  <a:pt x="2908" y="3237"/>
                </a:lnTo>
                <a:lnTo>
                  <a:pt x="2910" y="3238"/>
                </a:lnTo>
                <a:lnTo>
                  <a:pt x="2911" y="3238"/>
                </a:lnTo>
                <a:lnTo>
                  <a:pt x="2911" y="3240"/>
                </a:lnTo>
                <a:lnTo>
                  <a:pt x="2913" y="3238"/>
                </a:lnTo>
                <a:lnTo>
                  <a:pt x="2915" y="3237"/>
                </a:lnTo>
                <a:lnTo>
                  <a:pt x="2917" y="3237"/>
                </a:lnTo>
                <a:lnTo>
                  <a:pt x="2919" y="3235"/>
                </a:lnTo>
                <a:lnTo>
                  <a:pt x="2921" y="3235"/>
                </a:lnTo>
                <a:lnTo>
                  <a:pt x="2923" y="3233"/>
                </a:lnTo>
                <a:lnTo>
                  <a:pt x="2925" y="3235"/>
                </a:lnTo>
                <a:lnTo>
                  <a:pt x="2925" y="3237"/>
                </a:lnTo>
                <a:lnTo>
                  <a:pt x="2923" y="3238"/>
                </a:lnTo>
                <a:lnTo>
                  <a:pt x="2923" y="3240"/>
                </a:lnTo>
                <a:lnTo>
                  <a:pt x="2921" y="3240"/>
                </a:lnTo>
                <a:lnTo>
                  <a:pt x="2921" y="3242"/>
                </a:lnTo>
                <a:lnTo>
                  <a:pt x="2919" y="3242"/>
                </a:lnTo>
                <a:lnTo>
                  <a:pt x="2917" y="3242"/>
                </a:lnTo>
                <a:lnTo>
                  <a:pt x="2913" y="3242"/>
                </a:lnTo>
                <a:lnTo>
                  <a:pt x="2911" y="3242"/>
                </a:lnTo>
                <a:lnTo>
                  <a:pt x="2910" y="3240"/>
                </a:lnTo>
                <a:lnTo>
                  <a:pt x="2908" y="3238"/>
                </a:lnTo>
                <a:lnTo>
                  <a:pt x="2906" y="3238"/>
                </a:lnTo>
                <a:lnTo>
                  <a:pt x="2904" y="3238"/>
                </a:lnTo>
                <a:lnTo>
                  <a:pt x="2904" y="3240"/>
                </a:lnTo>
                <a:lnTo>
                  <a:pt x="2902" y="3240"/>
                </a:lnTo>
                <a:lnTo>
                  <a:pt x="2906" y="3240"/>
                </a:lnTo>
                <a:lnTo>
                  <a:pt x="2908" y="3240"/>
                </a:lnTo>
                <a:lnTo>
                  <a:pt x="2910" y="3242"/>
                </a:lnTo>
                <a:lnTo>
                  <a:pt x="2911" y="3242"/>
                </a:lnTo>
                <a:lnTo>
                  <a:pt x="2913" y="3244"/>
                </a:lnTo>
                <a:lnTo>
                  <a:pt x="2917" y="3244"/>
                </a:lnTo>
                <a:lnTo>
                  <a:pt x="2919" y="3244"/>
                </a:lnTo>
                <a:lnTo>
                  <a:pt x="2921" y="3244"/>
                </a:lnTo>
                <a:lnTo>
                  <a:pt x="2921" y="3246"/>
                </a:lnTo>
                <a:lnTo>
                  <a:pt x="2921" y="3248"/>
                </a:lnTo>
                <a:lnTo>
                  <a:pt x="2921" y="3250"/>
                </a:lnTo>
                <a:lnTo>
                  <a:pt x="2921" y="3252"/>
                </a:lnTo>
                <a:lnTo>
                  <a:pt x="2919" y="3254"/>
                </a:lnTo>
                <a:lnTo>
                  <a:pt x="2921" y="3254"/>
                </a:lnTo>
                <a:lnTo>
                  <a:pt x="2921" y="3256"/>
                </a:lnTo>
                <a:lnTo>
                  <a:pt x="2921" y="3258"/>
                </a:lnTo>
                <a:lnTo>
                  <a:pt x="2923" y="3258"/>
                </a:lnTo>
                <a:lnTo>
                  <a:pt x="2921" y="3258"/>
                </a:lnTo>
                <a:lnTo>
                  <a:pt x="2923" y="3260"/>
                </a:lnTo>
                <a:lnTo>
                  <a:pt x="2925" y="3262"/>
                </a:lnTo>
                <a:lnTo>
                  <a:pt x="2925" y="3263"/>
                </a:lnTo>
                <a:lnTo>
                  <a:pt x="2925" y="3265"/>
                </a:lnTo>
                <a:lnTo>
                  <a:pt x="2927" y="3267"/>
                </a:lnTo>
                <a:lnTo>
                  <a:pt x="2929" y="3269"/>
                </a:lnTo>
                <a:lnTo>
                  <a:pt x="2931" y="3271"/>
                </a:lnTo>
                <a:lnTo>
                  <a:pt x="2933" y="3273"/>
                </a:lnTo>
                <a:lnTo>
                  <a:pt x="2934" y="3275"/>
                </a:lnTo>
                <a:lnTo>
                  <a:pt x="2936" y="3275"/>
                </a:lnTo>
                <a:lnTo>
                  <a:pt x="2938" y="3277"/>
                </a:lnTo>
                <a:lnTo>
                  <a:pt x="2940" y="3277"/>
                </a:lnTo>
                <a:lnTo>
                  <a:pt x="2940" y="3279"/>
                </a:lnTo>
                <a:lnTo>
                  <a:pt x="2938" y="3279"/>
                </a:lnTo>
                <a:lnTo>
                  <a:pt x="2938" y="3281"/>
                </a:lnTo>
                <a:lnTo>
                  <a:pt x="2938" y="3283"/>
                </a:lnTo>
                <a:lnTo>
                  <a:pt x="2940" y="3283"/>
                </a:lnTo>
                <a:lnTo>
                  <a:pt x="2940" y="3286"/>
                </a:lnTo>
                <a:lnTo>
                  <a:pt x="2942" y="3286"/>
                </a:lnTo>
                <a:lnTo>
                  <a:pt x="2944" y="3286"/>
                </a:lnTo>
                <a:lnTo>
                  <a:pt x="2944" y="3288"/>
                </a:lnTo>
                <a:lnTo>
                  <a:pt x="2944" y="3290"/>
                </a:lnTo>
                <a:lnTo>
                  <a:pt x="2942" y="3292"/>
                </a:lnTo>
                <a:lnTo>
                  <a:pt x="2942" y="3294"/>
                </a:lnTo>
                <a:lnTo>
                  <a:pt x="2942" y="3296"/>
                </a:lnTo>
                <a:lnTo>
                  <a:pt x="2940" y="3296"/>
                </a:lnTo>
                <a:lnTo>
                  <a:pt x="2938" y="3296"/>
                </a:lnTo>
                <a:lnTo>
                  <a:pt x="2938" y="3298"/>
                </a:lnTo>
                <a:lnTo>
                  <a:pt x="2936" y="3298"/>
                </a:lnTo>
                <a:lnTo>
                  <a:pt x="2936" y="3296"/>
                </a:lnTo>
                <a:lnTo>
                  <a:pt x="2934" y="3298"/>
                </a:lnTo>
                <a:lnTo>
                  <a:pt x="2934" y="3302"/>
                </a:lnTo>
                <a:lnTo>
                  <a:pt x="2934" y="3304"/>
                </a:lnTo>
                <a:lnTo>
                  <a:pt x="2934" y="3306"/>
                </a:lnTo>
                <a:lnTo>
                  <a:pt x="2934" y="3308"/>
                </a:lnTo>
                <a:lnTo>
                  <a:pt x="2933" y="3308"/>
                </a:lnTo>
                <a:lnTo>
                  <a:pt x="2931" y="3306"/>
                </a:lnTo>
                <a:lnTo>
                  <a:pt x="2929" y="3306"/>
                </a:lnTo>
                <a:lnTo>
                  <a:pt x="2929" y="3308"/>
                </a:lnTo>
                <a:lnTo>
                  <a:pt x="2931" y="3308"/>
                </a:lnTo>
                <a:lnTo>
                  <a:pt x="2933" y="3308"/>
                </a:lnTo>
                <a:lnTo>
                  <a:pt x="2933" y="3309"/>
                </a:lnTo>
                <a:lnTo>
                  <a:pt x="2934" y="3309"/>
                </a:lnTo>
                <a:lnTo>
                  <a:pt x="2936" y="3308"/>
                </a:lnTo>
                <a:lnTo>
                  <a:pt x="2938" y="3306"/>
                </a:lnTo>
                <a:lnTo>
                  <a:pt x="2936" y="3306"/>
                </a:lnTo>
                <a:lnTo>
                  <a:pt x="2936" y="3304"/>
                </a:lnTo>
                <a:lnTo>
                  <a:pt x="2938" y="3302"/>
                </a:lnTo>
                <a:lnTo>
                  <a:pt x="2938" y="3300"/>
                </a:lnTo>
                <a:lnTo>
                  <a:pt x="2940" y="3300"/>
                </a:lnTo>
                <a:lnTo>
                  <a:pt x="2940" y="3298"/>
                </a:lnTo>
                <a:lnTo>
                  <a:pt x="2942" y="3298"/>
                </a:lnTo>
                <a:lnTo>
                  <a:pt x="2944" y="3298"/>
                </a:lnTo>
                <a:lnTo>
                  <a:pt x="2944" y="3296"/>
                </a:lnTo>
                <a:lnTo>
                  <a:pt x="2946" y="3296"/>
                </a:lnTo>
                <a:lnTo>
                  <a:pt x="2946" y="3294"/>
                </a:lnTo>
                <a:lnTo>
                  <a:pt x="2948" y="3292"/>
                </a:lnTo>
                <a:lnTo>
                  <a:pt x="2946" y="3290"/>
                </a:lnTo>
                <a:lnTo>
                  <a:pt x="2948" y="3290"/>
                </a:lnTo>
                <a:lnTo>
                  <a:pt x="2950" y="3290"/>
                </a:lnTo>
                <a:lnTo>
                  <a:pt x="2950" y="3288"/>
                </a:lnTo>
                <a:lnTo>
                  <a:pt x="2950" y="3286"/>
                </a:lnTo>
                <a:lnTo>
                  <a:pt x="2950" y="3285"/>
                </a:lnTo>
                <a:lnTo>
                  <a:pt x="2948" y="3285"/>
                </a:lnTo>
                <a:lnTo>
                  <a:pt x="2948" y="3283"/>
                </a:lnTo>
                <a:lnTo>
                  <a:pt x="2948" y="3281"/>
                </a:lnTo>
                <a:lnTo>
                  <a:pt x="2954" y="3281"/>
                </a:lnTo>
                <a:lnTo>
                  <a:pt x="2954" y="3283"/>
                </a:lnTo>
                <a:lnTo>
                  <a:pt x="2956" y="3283"/>
                </a:lnTo>
                <a:lnTo>
                  <a:pt x="2958" y="3283"/>
                </a:lnTo>
                <a:lnTo>
                  <a:pt x="2959" y="3283"/>
                </a:lnTo>
                <a:lnTo>
                  <a:pt x="2963" y="3285"/>
                </a:lnTo>
                <a:lnTo>
                  <a:pt x="2965" y="3285"/>
                </a:lnTo>
                <a:lnTo>
                  <a:pt x="2967" y="3286"/>
                </a:lnTo>
                <a:lnTo>
                  <a:pt x="2967" y="3288"/>
                </a:lnTo>
                <a:lnTo>
                  <a:pt x="2965" y="3286"/>
                </a:lnTo>
                <a:lnTo>
                  <a:pt x="2963" y="3286"/>
                </a:lnTo>
                <a:lnTo>
                  <a:pt x="2963" y="3288"/>
                </a:lnTo>
                <a:lnTo>
                  <a:pt x="2963" y="3290"/>
                </a:lnTo>
                <a:lnTo>
                  <a:pt x="2961" y="3290"/>
                </a:lnTo>
                <a:lnTo>
                  <a:pt x="2961" y="3292"/>
                </a:lnTo>
                <a:lnTo>
                  <a:pt x="2959" y="3292"/>
                </a:lnTo>
                <a:lnTo>
                  <a:pt x="2959" y="3294"/>
                </a:lnTo>
                <a:lnTo>
                  <a:pt x="2958" y="3296"/>
                </a:lnTo>
                <a:lnTo>
                  <a:pt x="2958" y="3298"/>
                </a:lnTo>
                <a:lnTo>
                  <a:pt x="2958" y="3300"/>
                </a:lnTo>
                <a:lnTo>
                  <a:pt x="2956" y="3302"/>
                </a:lnTo>
                <a:lnTo>
                  <a:pt x="2956" y="3304"/>
                </a:lnTo>
                <a:lnTo>
                  <a:pt x="2954" y="3304"/>
                </a:lnTo>
                <a:lnTo>
                  <a:pt x="2954" y="3306"/>
                </a:lnTo>
                <a:lnTo>
                  <a:pt x="2954" y="3308"/>
                </a:lnTo>
                <a:lnTo>
                  <a:pt x="2952" y="3309"/>
                </a:lnTo>
                <a:lnTo>
                  <a:pt x="2952" y="3311"/>
                </a:lnTo>
                <a:lnTo>
                  <a:pt x="2950" y="3313"/>
                </a:lnTo>
                <a:lnTo>
                  <a:pt x="2950" y="3315"/>
                </a:lnTo>
                <a:lnTo>
                  <a:pt x="2950" y="3317"/>
                </a:lnTo>
                <a:lnTo>
                  <a:pt x="2950" y="3319"/>
                </a:lnTo>
                <a:lnTo>
                  <a:pt x="2950" y="3321"/>
                </a:lnTo>
                <a:lnTo>
                  <a:pt x="2952" y="3321"/>
                </a:lnTo>
                <a:lnTo>
                  <a:pt x="2950" y="3323"/>
                </a:lnTo>
                <a:lnTo>
                  <a:pt x="2948" y="3325"/>
                </a:lnTo>
                <a:lnTo>
                  <a:pt x="2946" y="3327"/>
                </a:lnTo>
                <a:lnTo>
                  <a:pt x="2944" y="3327"/>
                </a:lnTo>
                <a:lnTo>
                  <a:pt x="2944" y="3329"/>
                </a:lnTo>
                <a:lnTo>
                  <a:pt x="2942" y="3329"/>
                </a:lnTo>
                <a:lnTo>
                  <a:pt x="2942" y="3331"/>
                </a:lnTo>
                <a:lnTo>
                  <a:pt x="2942" y="3333"/>
                </a:lnTo>
                <a:lnTo>
                  <a:pt x="2940" y="3334"/>
                </a:lnTo>
                <a:lnTo>
                  <a:pt x="2940" y="3336"/>
                </a:lnTo>
                <a:lnTo>
                  <a:pt x="2940" y="3338"/>
                </a:lnTo>
                <a:lnTo>
                  <a:pt x="2940" y="3340"/>
                </a:lnTo>
                <a:lnTo>
                  <a:pt x="2938" y="3340"/>
                </a:lnTo>
                <a:lnTo>
                  <a:pt x="2938" y="3342"/>
                </a:lnTo>
                <a:lnTo>
                  <a:pt x="2938" y="3344"/>
                </a:lnTo>
                <a:lnTo>
                  <a:pt x="2938" y="3346"/>
                </a:lnTo>
                <a:lnTo>
                  <a:pt x="2936" y="3346"/>
                </a:lnTo>
                <a:lnTo>
                  <a:pt x="2936" y="3348"/>
                </a:lnTo>
                <a:lnTo>
                  <a:pt x="2936" y="3350"/>
                </a:lnTo>
                <a:lnTo>
                  <a:pt x="2934" y="3352"/>
                </a:lnTo>
                <a:lnTo>
                  <a:pt x="2934" y="3354"/>
                </a:lnTo>
                <a:lnTo>
                  <a:pt x="2934" y="3356"/>
                </a:lnTo>
                <a:lnTo>
                  <a:pt x="2933" y="3357"/>
                </a:lnTo>
                <a:lnTo>
                  <a:pt x="2934" y="3357"/>
                </a:lnTo>
                <a:lnTo>
                  <a:pt x="2934" y="3359"/>
                </a:lnTo>
                <a:lnTo>
                  <a:pt x="2934" y="3361"/>
                </a:lnTo>
                <a:lnTo>
                  <a:pt x="2933" y="3363"/>
                </a:lnTo>
                <a:lnTo>
                  <a:pt x="2933" y="3365"/>
                </a:lnTo>
                <a:lnTo>
                  <a:pt x="2931" y="3365"/>
                </a:lnTo>
                <a:lnTo>
                  <a:pt x="2931" y="3367"/>
                </a:lnTo>
                <a:lnTo>
                  <a:pt x="2931" y="3369"/>
                </a:lnTo>
                <a:lnTo>
                  <a:pt x="2931" y="3371"/>
                </a:lnTo>
                <a:lnTo>
                  <a:pt x="2929" y="3371"/>
                </a:lnTo>
                <a:lnTo>
                  <a:pt x="2929" y="3373"/>
                </a:lnTo>
                <a:lnTo>
                  <a:pt x="2929" y="3375"/>
                </a:lnTo>
                <a:lnTo>
                  <a:pt x="2929" y="3377"/>
                </a:lnTo>
                <a:lnTo>
                  <a:pt x="2929" y="3379"/>
                </a:lnTo>
                <a:lnTo>
                  <a:pt x="2927" y="3379"/>
                </a:lnTo>
                <a:lnTo>
                  <a:pt x="2927" y="3381"/>
                </a:lnTo>
                <a:lnTo>
                  <a:pt x="2927" y="3382"/>
                </a:lnTo>
                <a:lnTo>
                  <a:pt x="2927" y="3384"/>
                </a:lnTo>
                <a:lnTo>
                  <a:pt x="2929" y="3384"/>
                </a:lnTo>
                <a:lnTo>
                  <a:pt x="2927" y="3386"/>
                </a:lnTo>
                <a:lnTo>
                  <a:pt x="2927" y="3388"/>
                </a:lnTo>
                <a:lnTo>
                  <a:pt x="2927" y="3390"/>
                </a:lnTo>
                <a:lnTo>
                  <a:pt x="2925" y="3390"/>
                </a:lnTo>
                <a:lnTo>
                  <a:pt x="2925" y="3392"/>
                </a:lnTo>
                <a:lnTo>
                  <a:pt x="2925" y="3394"/>
                </a:lnTo>
                <a:lnTo>
                  <a:pt x="2923" y="3396"/>
                </a:lnTo>
                <a:lnTo>
                  <a:pt x="2923" y="3398"/>
                </a:lnTo>
                <a:lnTo>
                  <a:pt x="2921" y="3400"/>
                </a:lnTo>
                <a:lnTo>
                  <a:pt x="2921" y="3402"/>
                </a:lnTo>
                <a:lnTo>
                  <a:pt x="2921" y="3404"/>
                </a:lnTo>
                <a:lnTo>
                  <a:pt x="2919" y="3404"/>
                </a:lnTo>
                <a:lnTo>
                  <a:pt x="2919" y="3405"/>
                </a:lnTo>
                <a:lnTo>
                  <a:pt x="2919" y="3407"/>
                </a:lnTo>
                <a:lnTo>
                  <a:pt x="2917" y="3409"/>
                </a:lnTo>
                <a:lnTo>
                  <a:pt x="2917" y="3411"/>
                </a:lnTo>
                <a:lnTo>
                  <a:pt x="2917" y="3413"/>
                </a:lnTo>
                <a:lnTo>
                  <a:pt x="2917" y="3415"/>
                </a:lnTo>
                <a:lnTo>
                  <a:pt x="2915" y="3417"/>
                </a:lnTo>
                <a:lnTo>
                  <a:pt x="2913" y="3419"/>
                </a:lnTo>
                <a:lnTo>
                  <a:pt x="2911" y="3419"/>
                </a:lnTo>
                <a:lnTo>
                  <a:pt x="2911" y="3417"/>
                </a:lnTo>
                <a:lnTo>
                  <a:pt x="2910" y="3417"/>
                </a:lnTo>
                <a:lnTo>
                  <a:pt x="2911" y="3419"/>
                </a:lnTo>
                <a:lnTo>
                  <a:pt x="2910" y="3419"/>
                </a:lnTo>
                <a:lnTo>
                  <a:pt x="2910" y="3421"/>
                </a:lnTo>
                <a:lnTo>
                  <a:pt x="2908" y="3421"/>
                </a:lnTo>
                <a:lnTo>
                  <a:pt x="2906" y="3421"/>
                </a:lnTo>
                <a:lnTo>
                  <a:pt x="2904" y="3421"/>
                </a:lnTo>
                <a:lnTo>
                  <a:pt x="2902" y="3421"/>
                </a:lnTo>
                <a:lnTo>
                  <a:pt x="2900" y="3421"/>
                </a:lnTo>
                <a:lnTo>
                  <a:pt x="2900" y="3423"/>
                </a:lnTo>
                <a:lnTo>
                  <a:pt x="2898" y="3423"/>
                </a:lnTo>
                <a:lnTo>
                  <a:pt x="2896" y="3425"/>
                </a:lnTo>
                <a:lnTo>
                  <a:pt x="2894" y="3425"/>
                </a:lnTo>
                <a:lnTo>
                  <a:pt x="2892" y="3427"/>
                </a:lnTo>
                <a:lnTo>
                  <a:pt x="2888" y="3429"/>
                </a:lnTo>
                <a:lnTo>
                  <a:pt x="2888" y="3430"/>
                </a:lnTo>
                <a:lnTo>
                  <a:pt x="2886" y="3432"/>
                </a:lnTo>
                <a:lnTo>
                  <a:pt x="2885" y="3432"/>
                </a:lnTo>
                <a:lnTo>
                  <a:pt x="2885" y="3434"/>
                </a:lnTo>
                <a:lnTo>
                  <a:pt x="2883" y="3434"/>
                </a:lnTo>
                <a:lnTo>
                  <a:pt x="2881" y="3432"/>
                </a:lnTo>
                <a:lnTo>
                  <a:pt x="2879" y="3432"/>
                </a:lnTo>
                <a:lnTo>
                  <a:pt x="2877" y="3432"/>
                </a:lnTo>
                <a:lnTo>
                  <a:pt x="2877" y="3434"/>
                </a:lnTo>
                <a:lnTo>
                  <a:pt x="2875" y="3432"/>
                </a:lnTo>
                <a:lnTo>
                  <a:pt x="2873" y="3432"/>
                </a:lnTo>
                <a:lnTo>
                  <a:pt x="2873" y="3430"/>
                </a:lnTo>
                <a:lnTo>
                  <a:pt x="2873" y="3429"/>
                </a:lnTo>
                <a:lnTo>
                  <a:pt x="2873" y="3430"/>
                </a:lnTo>
                <a:lnTo>
                  <a:pt x="2875" y="3430"/>
                </a:lnTo>
                <a:lnTo>
                  <a:pt x="2877" y="3430"/>
                </a:lnTo>
                <a:lnTo>
                  <a:pt x="2877" y="3429"/>
                </a:lnTo>
                <a:lnTo>
                  <a:pt x="2879" y="3429"/>
                </a:lnTo>
                <a:lnTo>
                  <a:pt x="2879" y="3427"/>
                </a:lnTo>
                <a:lnTo>
                  <a:pt x="2881" y="3425"/>
                </a:lnTo>
                <a:lnTo>
                  <a:pt x="2883" y="3425"/>
                </a:lnTo>
                <a:lnTo>
                  <a:pt x="2885" y="3423"/>
                </a:lnTo>
                <a:lnTo>
                  <a:pt x="2885" y="3425"/>
                </a:lnTo>
                <a:lnTo>
                  <a:pt x="2886" y="3425"/>
                </a:lnTo>
                <a:lnTo>
                  <a:pt x="2886" y="3423"/>
                </a:lnTo>
                <a:lnTo>
                  <a:pt x="2886" y="3421"/>
                </a:lnTo>
                <a:lnTo>
                  <a:pt x="2888" y="3419"/>
                </a:lnTo>
                <a:lnTo>
                  <a:pt x="2886" y="3419"/>
                </a:lnTo>
                <a:lnTo>
                  <a:pt x="2885" y="3417"/>
                </a:lnTo>
                <a:lnTo>
                  <a:pt x="2886" y="3417"/>
                </a:lnTo>
                <a:lnTo>
                  <a:pt x="2888" y="3415"/>
                </a:lnTo>
                <a:lnTo>
                  <a:pt x="2888" y="3413"/>
                </a:lnTo>
                <a:lnTo>
                  <a:pt x="2890" y="3413"/>
                </a:lnTo>
                <a:lnTo>
                  <a:pt x="2890" y="3415"/>
                </a:lnTo>
                <a:lnTo>
                  <a:pt x="2892" y="3415"/>
                </a:lnTo>
                <a:lnTo>
                  <a:pt x="2890" y="3415"/>
                </a:lnTo>
                <a:lnTo>
                  <a:pt x="2890" y="3413"/>
                </a:lnTo>
                <a:lnTo>
                  <a:pt x="2892" y="3411"/>
                </a:lnTo>
                <a:lnTo>
                  <a:pt x="2892" y="3409"/>
                </a:lnTo>
                <a:lnTo>
                  <a:pt x="2892" y="3407"/>
                </a:lnTo>
                <a:lnTo>
                  <a:pt x="2890" y="3407"/>
                </a:lnTo>
                <a:lnTo>
                  <a:pt x="2892" y="3405"/>
                </a:lnTo>
                <a:lnTo>
                  <a:pt x="2892" y="3404"/>
                </a:lnTo>
                <a:lnTo>
                  <a:pt x="2892" y="3402"/>
                </a:lnTo>
                <a:lnTo>
                  <a:pt x="2894" y="3402"/>
                </a:lnTo>
                <a:lnTo>
                  <a:pt x="2892" y="3400"/>
                </a:lnTo>
                <a:lnTo>
                  <a:pt x="2892" y="3398"/>
                </a:lnTo>
                <a:lnTo>
                  <a:pt x="2890" y="3398"/>
                </a:lnTo>
                <a:lnTo>
                  <a:pt x="2890" y="3396"/>
                </a:lnTo>
                <a:lnTo>
                  <a:pt x="2892" y="3396"/>
                </a:lnTo>
                <a:lnTo>
                  <a:pt x="2892" y="3394"/>
                </a:lnTo>
                <a:lnTo>
                  <a:pt x="2894" y="3394"/>
                </a:lnTo>
                <a:lnTo>
                  <a:pt x="2896" y="3394"/>
                </a:lnTo>
                <a:lnTo>
                  <a:pt x="2896" y="3392"/>
                </a:lnTo>
                <a:lnTo>
                  <a:pt x="2896" y="3390"/>
                </a:lnTo>
                <a:lnTo>
                  <a:pt x="2896" y="3388"/>
                </a:lnTo>
                <a:lnTo>
                  <a:pt x="2896" y="3386"/>
                </a:lnTo>
                <a:lnTo>
                  <a:pt x="2894" y="3386"/>
                </a:lnTo>
                <a:lnTo>
                  <a:pt x="2894" y="3384"/>
                </a:lnTo>
                <a:lnTo>
                  <a:pt x="2892" y="3384"/>
                </a:lnTo>
                <a:lnTo>
                  <a:pt x="2892" y="3382"/>
                </a:lnTo>
                <a:lnTo>
                  <a:pt x="2894" y="3382"/>
                </a:lnTo>
                <a:lnTo>
                  <a:pt x="2896" y="3382"/>
                </a:lnTo>
                <a:lnTo>
                  <a:pt x="2896" y="3381"/>
                </a:lnTo>
                <a:lnTo>
                  <a:pt x="2894" y="3381"/>
                </a:lnTo>
                <a:lnTo>
                  <a:pt x="2892" y="3381"/>
                </a:lnTo>
                <a:lnTo>
                  <a:pt x="2892" y="3379"/>
                </a:lnTo>
                <a:lnTo>
                  <a:pt x="2892" y="3377"/>
                </a:lnTo>
                <a:lnTo>
                  <a:pt x="2892" y="3375"/>
                </a:lnTo>
                <a:lnTo>
                  <a:pt x="2892" y="3377"/>
                </a:lnTo>
                <a:lnTo>
                  <a:pt x="2890" y="3375"/>
                </a:lnTo>
                <a:lnTo>
                  <a:pt x="2892" y="3375"/>
                </a:lnTo>
                <a:lnTo>
                  <a:pt x="2892" y="3373"/>
                </a:lnTo>
                <a:lnTo>
                  <a:pt x="2894" y="3373"/>
                </a:lnTo>
                <a:lnTo>
                  <a:pt x="2896" y="3373"/>
                </a:lnTo>
                <a:lnTo>
                  <a:pt x="2894" y="3373"/>
                </a:lnTo>
                <a:lnTo>
                  <a:pt x="2894" y="3371"/>
                </a:lnTo>
                <a:lnTo>
                  <a:pt x="2892" y="3373"/>
                </a:lnTo>
                <a:lnTo>
                  <a:pt x="2890" y="3373"/>
                </a:lnTo>
                <a:lnTo>
                  <a:pt x="2890" y="3371"/>
                </a:lnTo>
                <a:lnTo>
                  <a:pt x="2890" y="3369"/>
                </a:lnTo>
                <a:lnTo>
                  <a:pt x="2890" y="3371"/>
                </a:lnTo>
                <a:lnTo>
                  <a:pt x="2888" y="3371"/>
                </a:lnTo>
                <a:lnTo>
                  <a:pt x="2886" y="3369"/>
                </a:lnTo>
                <a:lnTo>
                  <a:pt x="2888" y="3369"/>
                </a:lnTo>
                <a:lnTo>
                  <a:pt x="2888" y="3367"/>
                </a:lnTo>
                <a:lnTo>
                  <a:pt x="2888" y="3365"/>
                </a:lnTo>
                <a:lnTo>
                  <a:pt x="2888" y="3367"/>
                </a:lnTo>
                <a:lnTo>
                  <a:pt x="2886" y="3369"/>
                </a:lnTo>
                <a:lnTo>
                  <a:pt x="2886" y="3371"/>
                </a:lnTo>
                <a:lnTo>
                  <a:pt x="2886" y="3373"/>
                </a:lnTo>
                <a:lnTo>
                  <a:pt x="2888" y="3371"/>
                </a:lnTo>
                <a:lnTo>
                  <a:pt x="2888" y="3373"/>
                </a:lnTo>
                <a:lnTo>
                  <a:pt x="2888" y="3375"/>
                </a:lnTo>
                <a:lnTo>
                  <a:pt x="2888" y="3377"/>
                </a:lnTo>
                <a:lnTo>
                  <a:pt x="2890" y="3377"/>
                </a:lnTo>
                <a:lnTo>
                  <a:pt x="2890" y="3379"/>
                </a:lnTo>
                <a:lnTo>
                  <a:pt x="2888" y="3379"/>
                </a:lnTo>
                <a:lnTo>
                  <a:pt x="2888" y="3381"/>
                </a:lnTo>
                <a:lnTo>
                  <a:pt x="2886" y="3381"/>
                </a:lnTo>
                <a:lnTo>
                  <a:pt x="2886" y="3379"/>
                </a:lnTo>
                <a:lnTo>
                  <a:pt x="2885" y="3379"/>
                </a:lnTo>
                <a:lnTo>
                  <a:pt x="2883" y="3379"/>
                </a:lnTo>
                <a:lnTo>
                  <a:pt x="2883" y="3381"/>
                </a:lnTo>
                <a:lnTo>
                  <a:pt x="2881" y="3381"/>
                </a:lnTo>
                <a:lnTo>
                  <a:pt x="2879" y="3381"/>
                </a:lnTo>
                <a:lnTo>
                  <a:pt x="2879" y="3379"/>
                </a:lnTo>
                <a:lnTo>
                  <a:pt x="2879" y="3381"/>
                </a:lnTo>
                <a:lnTo>
                  <a:pt x="2877" y="3381"/>
                </a:lnTo>
                <a:lnTo>
                  <a:pt x="2877" y="3379"/>
                </a:lnTo>
                <a:lnTo>
                  <a:pt x="2877" y="3377"/>
                </a:lnTo>
                <a:lnTo>
                  <a:pt x="2875" y="3375"/>
                </a:lnTo>
                <a:lnTo>
                  <a:pt x="2875" y="3373"/>
                </a:lnTo>
                <a:lnTo>
                  <a:pt x="2875" y="3371"/>
                </a:lnTo>
                <a:lnTo>
                  <a:pt x="2873" y="3369"/>
                </a:lnTo>
                <a:lnTo>
                  <a:pt x="2875" y="3369"/>
                </a:lnTo>
                <a:lnTo>
                  <a:pt x="2875" y="3367"/>
                </a:lnTo>
                <a:lnTo>
                  <a:pt x="2875" y="3365"/>
                </a:lnTo>
                <a:lnTo>
                  <a:pt x="2875" y="3363"/>
                </a:lnTo>
                <a:lnTo>
                  <a:pt x="2877" y="3361"/>
                </a:lnTo>
                <a:lnTo>
                  <a:pt x="2875" y="3361"/>
                </a:lnTo>
                <a:lnTo>
                  <a:pt x="2875" y="3359"/>
                </a:lnTo>
                <a:lnTo>
                  <a:pt x="2875" y="3357"/>
                </a:lnTo>
                <a:lnTo>
                  <a:pt x="2877" y="3357"/>
                </a:lnTo>
                <a:lnTo>
                  <a:pt x="2877" y="3356"/>
                </a:lnTo>
                <a:lnTo>
                  <a:pt x="2877" y="3357"/>
                </a:lnTo>
                <a:lnTo>
                  <a:pt x="2875" y="3357"/>
                </a:lnTo>
                <a:lnTo>
                  <a:pt x="2873" y="3359"/>
                </a:lnTo>
                <a:lnTo>
                  <a:pt x="2873" y="3361"/>
                </a:lnTo>
                <a:lnTo>
                  <a:pt x="2875" y="3361"/>
                </a:lnTo>
                <a:lnTo>
                  <a:pt x="2875" y="3363"/>
                </a:lnTo>
                <a:lnTo>
                  <a:pt x="2873" y="3363"/>
                </a:lnTo>
                <a:lnTo>
                  <a:pt x="2873" y="3365"/>
                </a:lnTo>
                <a:lnTo>
                  <a:pt x="2873" y="3367"/>
                </a:lnTo>
                <a:lnTo>
                  <a:pt x="2873" y="3369"/>
                </a:lnTo>
                <a:lnTo>
                  <a:pt x="2873" y="3371"/>
                </a:lnTo>
                <a:lnTo>
                  <a:pt x="2873" y="3373"/>
                </a:lnTo>
                <a:lnTo>
                  <a:pt x="2875" y="3379"/>
                </a:lnTo>
                <a:lnTo>
                  <a:pt x="2875" y="3381"/>
                </a:lnTo>
                <a:lnTo>
                  <a:pt x="2877" y="3381"/>
                </a:lnTo>
                <a:lnTo>
                  <a:pt x="2877" y="3382"/>
                </a:lnTo>
                <a:lnTo>
                  <a:pt x="2877" y="3384"/>
                </a:lnTo>
                <a:lnTo>
                  <a:pt x="2875" y="3384"/>
                </a:lnTo>
                <a:lnTo>
                  <a:pt x="2875" y="3386"/>
                </a:lnTo>
                <a:lnTo>
                  <a:pt x="2875" y="3384"/>
                </a:lnTo>
                <a:lnTo>
                  <a:pt x="2873" y="3386"/>
                </a:lnTo>
                <a:lnTo>
                  <a:pt x="2873" y="3388"/>
                </a:lnTo>
                <a:lnTo>
                  <a:pt x="2875" y="3388"/>
                </a:lnTo>
                <a:lnTo>
                  <a:pt x="2875" y="3390"/>
                </a:lnTo>
                <a:lnTo>
                  <a:pt x="2877" y="3390"/>
                </a:lnTo>
                <a:lnTo>
                  <a:pt x="2877" y="3388"/>
                </a:lnTo>
                <a:lnTo>
                  <a:pt x="2875" y="3388"/>
                </a:lnTo>
                <a:lnTo>
                  <a:pt x="2877" y="3388"/>
                </a:lnTo>
                <a:lnTo>
                  <a:pt x="2877" y="3386"/>
                </a:lnTo>
                <a:lnTo>
                  <a:pt x="2879" y="3386"/>
                </a:lnTo>
                <a:lnTo>
                  <a:pt x="2881" y="3386"/>
                </a:lnTo>
                <a:lnTo>
                  <a:pt x="2879" y="3384"/>
                </a:lnTo>
                <a:lnTo>
                  <a:pt x="2881" y="3384"/>
                </a:lnTo>
                <a:lnTo>
                  <a:pt x="2883" y="3384"/>
                </a:lnTo>
                <a:lnTo>
                  <a:pt x="2885" y="3382"/>
                </a:lnTo>
                <a:lnTo>
                  <a:pt x="2886" y="3381"/>
                </a:lnTo>
                <a:lnTo>
                  <a:pt x="2886" y="3382"/>
                </a:lnTo>
                <a:lnTo>
                  <a:pt x="2886" y="3384"/>
                </a:lnTo>
                <a:lnTo>
                  <a:pt x="2886" y="3386"/>
                </a:lnTo>
                <a:lnTo>
                  <a:pt x="2886" y="3388"/>
                </a:lnTo>
                <a:lnTo>
                  <a:pt x="2888" y="3388"/>
                </a:lnTo>
                <a:lnTo>
                  <a:pt x="2890" y="3388"/>
                </a:lnTo>
                <a:lnTo>
                  <a:pt x="2890" y="3390"/>
                </a:lnTo>
                <a:lnTo>
                  <a:pt x="2892" y="3388"/>
                </a:lnTo>
                <a:lnTo>
                  <a:pt x="2894" y="3388"/>
                </a:lnTo>
                <a:lnTo>
                  <a:pt x="2894" y="3390"/>
                </a:lnTo>
                <a:lnTo>
                  <a:pt x="2894" y="3392"/>
                </a:lnTo>
                <a:lnTo>
                  <a:pt x="2892" y="3392"/>
                </a:lnTo>
                <a:lnTo>
                  <a:pt x="2890" y="3392"/>
                </a:lnTo>
                <a:lnTo>
                  <a:pt x="2888" y="3394"/>
                </a:lnTo>
                <a:lnTo>
                  <a:pt x="2886" y="3396"/>
                </a:lnTo>
                <a:lnTo>
                  <a:pt x="2886" y="3398"/>
                </a:lnTo>
                <a:lnTo>
                  <a:pt x="2886" y="3400"/>
                </a:lnTo>
                <a:lnTo>
                  <a:pt x="2885" y="3400"/>
                </a:lnTo>
                <a:lnTo>
                  <a:pt x="2885" y="3398"/>
                </a:lnTo>
                <a:lnTo>
                  <a:pt x="2885" y="3396"/>
                </a:lnTo>
                <a:lnTo>
                  <a:pt x="2883" y="3398"/>
                </a:lnTo>
                <a:lnTo>
                  <a:pt x="2885" y="3398"/>
                </a:lnTo>
                <a:lnTo>
                  <a:pt x="2883" y="3400"/>
                </a:lnTo>
                <a:lnTo>
                  <a:pt x="2883" y="3402"/>
                </a:lnTo>
                <a:lnTo>
                  <a:pt x="2883" y="3400"/>
                </a:lnTo>
                <a:lnTo>
                  <a:pt x="2881" y="3400"/>
                </a:lnTo>
                <a:lnTo>
                  <a:pt x="2883" y="3402"/>
                </a:lnTo>
                <a:lnTo>
                  <a:pt x="2881" y="3402"/>
                </a:lnTo>
                <a:lnTo>
                  <a:pt x="2881" y="3404"/>
                </a:lnTo>
                <a:lnTo>
                  <a:pt x="2883" y="3404"/>
                </a:lnTo>
                <a:lnTo>
                  <a:pt x="2879" y="3407"/>
                </a:lnTo>
                <a:lnTo>
                  <a:pt x="2877" y="3407"/>
                </a:lnTo>
                <a:lnTo>
                  <a:pt x="2877" y="3405"/>
                </a:lnTo>
                <a:lnTo>
                  <a:pt x="2875" y="3407"/>
                </a:lnTo>
                <a:lnTo>
                  <a:pt x="2873" y="3409"/>
                </a:lnTo>
                <a:lnTo>
                  <a:pt x="2875" y="3409"/>
                </a:lnTo>
                <a:lnTo>
                  <a:pt x="2877" y="3409"/>
                </a:lnTo>
                <a:lnTo>
                  <a:pt x="2877" y="3407"/>
                </a:lnTo>
                <a:lnTo>
                  <a:pt x="2877" y="3409"/>
                </a:lnTo>
                <a:lnTo>
                  <a:pt x="2877" y="3411"/>
                </a:lnTo>
                <a:lnTo>
                  <a:pt x="2875" y="3411"/>
                </a:lnTo>
                <a:lnTo>
                  <a:pt x="2875" y="3413"/>
                </a:lnTo>
                <a:lnTo>
                  <a:pt x="2873" y="3413"/>
                </a:lnTo>
                <a:lnTo>
                  <a:pt x="2871" y="3415"/>
                </a:lnTo>
                <a:lnTo>
                  <a:pt x="2869" y="3417"/>
                </a:lnTo>
                <a:lnTo>
                  <a:pt x="2867" y="3417"/>
                </a:lnTo>
                <a:lnTo>
                  <a:pt x="2867" y="3419"/>
                </a:lnTo>
                <a:lnTo>
                  <a:pt x="2865" y="3419"/>
                </a:lnTo>
                <a:lnTo>
                  <a:pt x="2865" y="3417"/>
                </a:lnTo>
                <a:lnTo>
                  <a:pt x="2865" y="3415"/>
                </a:lnTo>
                <a:lnTo>
                  <a:pt x="2865" y="3413"/>
                </a:lnTo>
                <a:lnTo>
                  <a:pt x="2865" y="3415"/>
                </a:lnTo>
                <a:lnTo>
                  <a:pt x="2863" y="3415"/>
                </a:lnTo>
                <a:lnTo>
                  <a:pt x="2861" y="3415"/>
                </a:lnTo>
                <a:lnTo>
                  <a:pt x="2861" y="3413"/>
                </a:lnTo>
                <a:lnTo>
                  <a:pt x="2861" y="3415"/>
                </a:lnTo>
                <a:lnTo>
                  <a:pt x="2860" y="3415"/>
                </a:lnTo>
                <a:lnTo>
                  <a:pt x="2861" y="3415"/>
                </a:lnTo>
                <a:lnTo>
                  <a:pt x="2861" y="3417"/>
                </a:lnTo>
                <a:lnTo>
                  <a:pt x="2861" y="3419"/>
                </a:lnTo>
                <a:lnTo>
                  <a:pt x="2860" y="3419"/>
                </a:lnTo>
                <a:lnTo>
                  <a:pt x="2858" y="3421"/>
                </a:lnTo>
                <a:lnTo>
                  <a:pt x="2856" y="3421"/>
                </a:lnTo>
                <a:lnTo>
                  <a:pt x="2858" y="3419"/>
                </a:lnTo>
                <a:lnTo>
                  <a:pt x="2856" y="3419"/>
                </a:lnTo>
                <a:lnTo>
                  <a:pt x="2854" y="3421"/>
                </a:lnTo>
                <a:lnTo>
                  <a:pt x="2852" y="3421"/>
                </a:lnTo>
                <a:lnTo>
                  <a:pt x="2852" y="3419"/>
                </a:lnTo>
                <a:lnTo>
                  <a:pt x="2852" y="3421"/>
                </a:lnTo>
                <a:lnTo>
                  <a:pt x="2850" y="3419"/>
                </a:lnTo>
                <a:lnTo>
                  <a:pt x="2850" y="3417"/>
                </a:lnTo>
                <a:lnTo>
                  <a:pt x="2850" y="3415"/>
                </a:lnTo>
                <a:lnTo>
                  <a:pt x="2848" y="3415"/>
                </a:lnTo>
                <a:lnTo>
                  <a:pt x="2848" y="3413"/>
                </a:lnTo>
                <a:lnTo>
                  <a:pt x="2846" y="3413"/>
                </a:lnTo>
                <a:lnTo>
                  <a:pt x="2846" y="3411"/>
                </a:lnTo>
                <a:lnTo>
                  <a:pt x="2848" y="3411"/>
                </a:lnTo>
                <a:lnTo>
                  <a:pt x="2848" y="3409"/>
                </a:lnTo>
                <a:lnTo>
                  <a:pt x="2846" y="3409"/>
                </a:lnTo>
                <a:lnTo>
                  <a:pt x="2846" y="3407"/>
                </a:lnTo>
                <a:lnTo>
                  <a:pt x="2846" y="3405"/>
                </a:lnTo>
                <a:lnTo>
                  <a:pt x="2846" y="3407"/>
                </a:lnTo>
                <a:lnTo>
                  <a:pt x="2846" y="3409"/>
                </a:lnTo>
                <a:lnTo>
                  <a:pt x="2846" y="3411"/>
                </a:lnTo>
                <a:lnTo>
                  <a:pt x="2844" y="3413"/>
                </a:lnTo>
                <a:lnTo>
                  <a:pt x="2846" y="3415"/>
                </a:lnTo>
                <a:lnTo>
                  <a:pt x="2848" y="3417"/>
                </a:lnTo>
                <a:lnTo>
                  <a:pt x="2848" y="3419"/>
                </a:lnTo>
                <a:lnTo>
                  <a:pt x="2850" y="3419"/>
                </a:lnTo>
                <a:lnTo>
                  <a:pt x="2850" y="3421"/>
                </a:lnTo>
                <a:lnTo>
                  <a:pt x="2852" y="3421"/>
                </a:lnTo>
                <a:lnTo>
                  <a:pt x="2852" y="3423"/>
                </a:lnTo>
                <a:lnTo>
                  <a:pt x="2854" y="3423"/>
                </a:lnTo>
                <a:lnTo>
                  <a:pt x="2856" y="3425"/>
                </a:lnTo>
                <a:lnTo>
                  <a:pt x="2856" y="3427"/>
                </a:lnTo>
                <a:lnTo>
                  <a:pt x="2856" y="3429"/>
                </a:lnTo>
                <a:lnTo>
                  <a:pt x="2854" y="3429"/>
                </a:lnTo>
                <a:lnTo>
                  <a:pt x="2854" y="3430"/>
                </a:lnTo>
                <a:lnTo>
                  <a:pt x="2852" y="3430"/>
                </a:lnTo>
                <a:lnTo>
                  <a:pt x="2850" y="3430"/>
                </a:lnTo>
                <a:lnTo>
                  <a:pt x="2848" y="3430"/>
                </a:lnTo>
                <a:lnTo>
                  <a:pt x="2848" y="3429"/>
                </a:lnTo>
                <a:lnTo>
                  <a:pt x="2846" y="3429"/>
                </a:lnTo>
                <a:lnTo>
                  <a:pt x="2846" y="3427"/>
                </a:lnTo>
                <a:lnTo>
                  <a:pt x="2844" y="3427"/>
                </a:lnTo>
                <a:lnTo>
                  <a:pt x="2842" y="3427"/>
                </a:lnTo>
                <a:lnTo>
                  <a:pt x="2844" y="3425"/>
                </a:lnTo>
                <a:lnTo>
                  <a:pt x="2846" y="3423"/>
                </a:lnTo>
                <a:lnTo>
                  <a:pt x="2844" y="3423"/>
                </a:lnTo>
                <a:lnTo>
                  <a:pt x="2844" y="3421"/>
                </a:lnTo>
                <a:lnTo>
                  <a:pt x="2844" y="3419"/>
                </a:lnTo>
                <a:lnTo>
                  <a:pt x="2844" y="3417"/>
                </a:lnTo>
                <a:lnTo>
                  <a:pt x="2842" y="3417"/>
                </a:lnTo>
                <a:lnTo>
                  <a:pt x="2840" y="3417"/>
                </a:lnTo>
                <a:lnTo>
                  <a:pt x="2838" y="3417"/>
                </a:lnTo>
                <a:lnTo>
                  <a:pt x="2838" y="3415"/>
                </a:lnTo>
                <a:lnTo>
                  <a:pt x="2838" y="3413"/>
                </a:lnTo>
                <a:lnTo>
                  <a:pt x="2837" y="3413"/>
                </a:lnTo>
                <a:lnTo>
                  <a:pt x="2835" y="3411"/>
                </a:lnTo>
                <a:lnTo>
                  <a:pt x="2833" y="3409"/>
                </a:lnTo>
                <a:lnTo>
                  <a:pt x="2835" y="3409"/>
                </a:lnTo>
                <a:lnTo>
                  <a:pt x="2835" y="3407"/>
                </a:lnTo>
                <a:lnTo>
                  <a:pt x="2837" y="3405"/>
                </a:lnTo>
                <a:lnTo>
                  <a:pt x="2835" y="3404"/>
                </a:lnTo>
                <a:lnTo>
                  <a:pt x="2833" y="3404"/>
                </a:lnTo>
                <a:lnTo>
                  <a:pt x="2833" y="3402"/>
                </a:lnTo>
                <a:lnTo>
                  <a:pt x="2831" y="3402"/>
                </a:lnTo>
                <a:lnTo>
                  <a:pt x="2831" y="3400"/>
                </a:lnTo>
                <a:lnTo>
                  <a:pt x="2829" y="3398"/>
                </a:lnTo>
                <a:lnTo>
                  <a:pt x="2827" y="3398"/>
                </a:lnTo>
                <a:lnTo>
                  <a:pt x="2827" y="3396"/>
                </a:lnTo>
                <a:lnTo>
                  <a:pt x="2827" y="3394"/>
                </a:lnTo>
                <a:lnTo>
                  <a:pt x="2827" y="3396"/>
                </a:lnTo>
                <a:lnTo>
                  <a:pt x="2825" y="3396"/>
                </a:lnTo>
                <a:lnTo>
                  <a:pt x="2823" y="3396"/>
                </a:lnTo>
                <a:lnTo>
                  <a:pt x="2823" y="3394"/>
                </a:lnTo>
                <a:lnTo>
                  <a:pt x="2825" y="3394"/>
                </a:lnTo>
                <a:lnTo>
                  <a:pt x="2825" y="3392"/>
                </a:lnTo>
                <a:lnTo>
                  <a:pt x="2823" y="3394"/>
                </a:lnTo>
                <a:lnTo>
                  <a:pt x="2823" y="3392"/>
                </a:lnTo>
                <a:lnTo>
                  <a:pt x="2821" y="3392"/>
                </a:lnTo>
                <a:lnTo>
                  <a:pt x="2821" y="3390"/>
                </a:lnTo>
                <a:lnTo>
                  <a:pt x="2819" y="3390"/>
                </a:lnTo>
                <a:lnTo>
                  <a:pt x="2819" y="3388"/>
                </a:lnTo>
                <a:lnTo>
                  <a:pt x="2817" y="3388"/>
                </a:lnTo>
                <a:lnTo>
                  <a:pt x="2815" y="3388"/>
                </a:lnTo>
                <a:lnTo>
                  <a:pt x="2815" y="3386"/>
                </a:lnTo>
                <a:lnTo>
                  <a:pt x="2815" y="3384"/>
                </a:lnTo>
                <a:lnTo>
                  <a:pt x="2813" y="3382"/>
                </a:lnTo>
                <a:lnTo>
                  <a:pt x="2813" y="3381"/>
                </a:lnTo>
                <a:lnTo>
                  <a:pt x="2812" y="3381"/>
                </a:lnTo>
                <a:lnTo>
                  <a:pt x="2810" y="3381"/>
                </a:lnTo>
                <a:lnTo>
                  <a:pt x="2808" y="3379"/>
                </a:lnTo>
                <a:lnTo>
                  <a:pt x="2806" y="3379"/>
                </a:lnTo>
                <a:lnTo>
                  <a:pt x="2804" y="3379"/>
                </a:lnTo>
                <a:lnTo>
                  <a:pt x="2802" y="3379"/>
                </a:lnTo>
                <a:lnTo>
                  <a:pt x="2802" y="3377"/>
                </a:lnTo>
                <a:lnTo>
                  <a:pt x="2802" y="3379"/>
                </a:lnTo>
                <a:lnTo>
                  <a:pt x="2804" y="3379"/>
                </a:lnTo>
                <a:lnTo>
                  <a:pt x="2804" y="3381"/>
                </a:lnTo>
                <a:lnTo>
                  <a:pt x="2806" y="3381"/>
                </a:lnTo>
                <a:lnTo>
                  <a:pt x="2808" y="3381"/>
                </a:lnTo>
                <a:lnTo>
                  <a:pt x="2810" y="3382"/>
                </a:lnTo>
                <a:lnTo>
                  <a:pt x="2812" y="3382"/>
                </a:lnTo>
                <a:lnTo>
                  <a:pt x="2813" y="3384"/>
                </a:lnTo>
                <a:lnTo>
                  <a:pt x="2812" y="3386"/>
                </a:lnTo>
                <a:lnTo>
                  <a:pt x="2812" y="3388"/>
                </a:lnTo>
                <a:lnTo>
                  <a:pt x="2813" y="3388"/>
                </a:lnTo>
                <a:lnTo>
                  <a:pt x="2813" y="3390"/>
                </a:lnTo>
                <a:lnTo>
                  <a:pt x="2815" y="3390"/>
                </a:lnTo>
                <a:lnTo>
                  <a:pt x="2815" y="3392"/>
                </a:lnTo>
                <a:lnTo>
                  <a:pt x="2815" y="3394"/>
                </a:lnTo>
                <a:lnTo>
                  <a:pt x="2815" y="3396"/>
                </a:lnTo>
                <a:lnTo>
                  <a:pt x="2817" y="3396"/>
                </a:lnTo>
                <a:lnTo>
                  <a:pt x="2817" y="3398"/>
                </a:lnTo>
                <a:lnTo>
                  <a:pt x="2815" y="3398"/>
                </a:lnTo>
                <a:lnTo>
                  <a:pt x="2813" y="3398"/>
                </a:lnTo>
                <a:lnTo>
                  <a:pt x="2812" y="3398"/>
                </a:lnTo>
                <a:lnTo>
                  <a:pt x="2812" y="3396"/>
                </a:lnTo>
                <a:lnTo>
                  <a:pt x="2810" y="3396"/>
                </a:lnTo>
                <a:lnTo>
                  <a:pt x="2810" y="3394"/>
                </a:lnTo>
                <a:lnTo>
                  <a:pt x="2808" y="3394"/>
                </a:lnTo>
                <a:lnTo>
                  <a:pt x="2810" y="3394"/>
                </a:lnTo>
                <a:lnTo>
                  <a:pt x="2810" y="3396"/>
                </a:lnTo>
                <a:lnTo>
                  <a:pt x="2810" y="3398"/>
                </a:lnTo>
                <a:lnTo>
                  <a:pt x="2812" y="3398"/>
                </a:lnTo>
                <a:lnTo>
                  <a:pt x="2810" y="3398"/>
                </a:lnTo>
                <a:lnTo>
                  <a:pt x="2810" y="3400"/>
                </a:lnTo>
                <a:lnTo>
                  <a:pt x="2812" y="3398"/>
                </a:lnTo>
                <a:lnTo>
                  <a:pt x="2812" y="3400"/>
                </a:lnTo>
                <a:lnTo>
                  <a:pt x="2813" y="3400"/>
                </a:lnTo>
                <a:lnTo>
                  <a:pt x="2815" y="3400"/>
                </a:lnTo>
                <a:lnTo>
                  <a:pt x="2817" y="3402"/>
                </a:lnTo>
                <a:lnTo>
                  <a:pt x="2817" y="3400"/>
                </a:lnTo>
                <a:lnTo>
                  <a:pt x="2819" y="3400"/>
                </a:lnTo>
                <a:lnTo>
                  <a:pt x="2821" y="3400"/>
                </a:lnTo>
                <a:lnTo>
                  <a:pt x="2821" y="3402"/>
                </a:lnTo>
                <a:lnTo>
                  <a:pt x="2823" y="3404"/>
                </a:lnTo>
                <a:lnTo>
                  <a:pt x="2823" y="3405"/>
                </a:lnTo>
                <a:lnTo>
                  <a:pt x="2825" y="3405"/>
                </a:lnTo>
                <a:lnTo>
                  <a:pt x="2825" y="3407"/>
                </a:lnTo>
                <a:lnTo>
                  <a:pt x="2825" y="3409"/>
                </a:lnTo>
                <a:lnTo>
                  <a:pt x="2827" y="3411"/>
                </a:lnTo>
                <a:lnTo>
                  <a:pt x="2825" y="3413"/>
                </a:lnTo>
                <a:lnTo>
                  <a:pt x="2827" y="3413"/>
                </a:lnTo>
                <a:lnTo>
                  <a:pt x="2827" y="3415"/>
                </a:lnTo>
                <a:lnTo>
                  <a:pt x="2829" y="3417"/>
                </a:lnTo>
                <a:lnTo>
                  <a:pt x="2829" y="3419"/>
                </a:lnTo>
                <a:lnTo>
                  <a:pt x="2831" y="3419"/>
                </a:lnTo>
                <a:lnTo>
                  <a:pt x="2831" y="3421"/>
                </a:lnTo>
                <a:lnTo>
                  <a:pt x="2833" y="3423"/>
                </a:lnTo>
                <a:lnTo>
                  <a:pt x="2835" y="3423"/>
                </a:lnTo>
                <a:lnTo>
                  <a:pt x="2837" y="3423"/>
                </a:lnTo>
                <a:lnTo>
                  <a:pt x="2837" y="3425"/>
                </a:lnTo>
                <a:lnTo>
                  <a:pt x="2837" y="3427"/>
                </a:lnTo>
                <a:lnTo>
                  <a:pt x="2837" y="3429"/>
                </a:lnTo>
                <a:lnTo>
                  <a:pt x="2835" y="3430"/>
                </a:lnTo>
                <a:lnTo>
                  <a:pt x="2833" y="3430"/>
                </a:lnTo>
                <a:lnTo>
                  <a:pt x="2831" y="3432"/>
                </a:lnTo>
                <a:lnTo>
                  <a:pt x="2829" y="3432"/>
                </a:lnTo>
                <a:lnTo>
                  <a:pt x="2827" y="3432"/>
                </a:lnTo>
                <a:lnTo>
                  <a:pt x="2825" y="3432"/>
                </a:lnTo>
                <a:lnTo>
                  <a:pt x="2825" y="3434"/>
                </a:lnTo>
                <a:lnTo>
                  <a:pt x="2823" y="3434"/>
                </a:lnTo>
                <a:lnTo>
                  <a:pt x="2821" y="3434"/>
                </a:lnTo>
                <a:lnTo>
                  <a:pt x="2819" y="3434"/>
                </a:lnTo>
                <a:lnTo>
                  <a:pt x="2817" y="3434"/>
                </a:lnTo>
                <a:lnTo>
                  <a:pt x="2817" y="3436"/>
                </a:lnTo>
                <a:lnTo>
                  <a:pt x="2815" y="3436"/>
                </a:lnTo>
                <a:lnTo>
                  <a:pt x="2813" y="3436"/>
                </a:lnTo>
                <a:lnTo>
                  <a:pt x="2812" y="3436"/>
                </a:lnTo>
                <a:lnTo>
                  <a:pt x="2812" y="3434"/>
                </a:lnTo>
                <a:lnTo>
                  <a:pt x="2812" y="3432"/>
                </a:lnTo>
                <a:lnTo>
                  <a:pt x="2810" y="3432"/>
                </a:lnTo>
                <a:lnTo>
                  <a:pt x="2808" y="3432"/>
                </a:lnTo>
                <a:lnTo>
                  <a:pt x="2806" y="3430"/>
                </a:lnTo>
                <a:lnTo>
                  <a:pt x="2804" y="3430"/>
                </a:lnTo>
                <a:lnTo>
                  <a:pt x="2804" y="3432"/>
                </a:lnTo>
                <a:lnTo>
                  <a:pt x="2802" y="3432"/>
                </a:lnTo>
                <a:lnTo>
                  <a:pt x="2800" y="3432"/>
                </a:lnTo>
                <a:lnTo>
                  <a:pt x="2798" y="3432"/>
                </a:lnTo>
                <a:lnTo>
                  <a:pt x="2800" y="3432"/>
                </a:lnTo>
                <a:lnTo>
                  <a:pt x="2802" y="3434"/>
                </a:lnTo>
                <a:lnTo>
                  <a:pt x="2800" y="3434"/>
                </a:lnTo>
                <a:lnTo>
                  <a:pt x="2802" y="3434"/>
                </a:lnTo>
                <a:lnTo>
                  <a:pt x="2804" y="3432"/>
                </a:lnTo>
                <a:lnTo>
                  <a:pt x="2806" y="3432"/>
                </a:lnTo>
                <a:lnTo>
                  <a:pt x="2806" y="3434"/>
                </a:lnTo>
                <a:lnTo>
                  <a:pt x="2808" y="3434"/>
                </a:lnTo>
                <a:lnTo>
                  <a:pt x="2810" y="3434"/>
                </a:lnTo>
                <a:lnTo>
                  <a:pt x="2810" y="3436"/>
                </a:lnTo>
                <a:lnTo>
                  <a:pt x="2812" y="3436"/>
                </a:lnTo>
                <a:lnTo>
                  <a:pt x="2812" y="3438"/>
                </a:lnTo>
                <a:lnTo>
                  <a:pt x="2813" y="3438"/>
                </a:lnTo>
                <a:lnTo>
                  <a:pt x="2815" y="3440"/>
                </a:lnTo>
                <a:lnTo>
                  <a:pt x="2815" y="3438"/>
                </a:lnTo>
                <a:lnTo>
                  <a:pt x="2817" y="3438"/>
                </a:lnTo>
                <a:lnTo>
                  <a:pt x="2819" y="3438"/>
                </a:lnTo>
                <a:lnTo>
                  <a:pt x="2821" y="3438"/>
                </a:lnTo>
                <a:lnTo>
                  <a:pt x="2821" y="3436"/>
                </a:lnTo>
                <a:lnTo>
                  <a:pt x="2823" y="3438"/>
                </a:lnTo>
                <a:lnTo>
                  <a:pt x="2825" y="3438"/>
                </a:lnTo>
                <a:lnTo>
                  <a:pt x="2827" y="3436"/>
                </a:lnTo>
                <a:lnTo>
                  <a:pt x="2829" y="3436"/>
                </a:lnTo>
                <a:lnTo>
                  <a:pt x="2831" y="3436"/>
                </a:lnTo>
                <a:lnTo>
                  <a:pt x="2833" y="3436"/>
                </a:lnTo>
                <a:lnTo>
                  <a:pt x="2835" y="3436"/>
                </a:lnTo>
                <a:lnTo>
                  <a:pt x="2837" y="3434"/>
                </a:lnTo>
                <a:lnTo>
                  <a:pt x="2838" y="3434"/>
                </a:lnTo>
                <a:lnTo>
                  <a:pt x="2840" y="3434"/>
                </a:lnTo>
                <a:lnTo>
                  <a:pt x="2842" y="3436"/>
                </a:lnTo>
                <a:lnTo>
                  <a:pt x="2842" y="3438"/>
                </a:lnTo>
                <a:lnTo>
                  <a:pt x="2842" y="3440"/>
                </a:lnTo>
                <a:lnTo>
                  <a:pt x="2842" y="3442"/>
                </a:lnTo>
                <a:lnTo>
                  <a:pt x="2842" y="3444"/>
                </a:lnTo>
                <a:lnTo>
                  <a:pt x="2844" y="3446"/>
                </a:lnTo>
                <a:lnTo>
                  <a:pt x="2846" y="3446"/>
                </a:lnTo>
                <a:lnTo>
                  <a:pt x="2848" y="3446"/>
                </a:lnTo>
                <a:lnTo>
                  <a:pt x="2850" y="3446"/>
                </a:lnTo>
                <a:lnTo>
                  <a:pt x="2854" y="3446"/>
                </a:lnTo>
                <a:lnTo>
                  <a:pt x="2856" y="3446"/>
                </a:lnTo>
                <a:lnTo>
                  <a:pt x="2858" y="3446"/>
                </a:lnTo>
                <a:lnTo>
                  <a:pt x="2858" y="3448"/>
                </a:lnTo>
                <a:lnTo>
                  <a:pt x="2860" y="3448"/>
                </a:lnTo>
                <a:lnTo>
                  <a:pt x="2861" y="3448"/>
                </a:lnTo>
                <a:lnTo>
                  <a:pt x="2863" y="3448"/>
                </a:lnTo>
                <a:lnTo>
                  <a:pt x="2865" y="3450"/>
                </a:lnTo>
                <a:lnTo>
                  <a:pt x="2867" y="3450"/>
                </a:lnTo>
                <a:lnTo>
                  <a:pt x="2869" y="3450"/>
                </a:lnTo>
                <a:lnTo>
                  <a:pt x="2871" y="3450"/>
                </a:lnTo>
                <a:lnTo>
                  <a:pt x="2871" y="3452"/>
                </a:lnTo>
                <a:lnTo>
                  <a:pt x="2873" y="3452"/>
                </a:lnTo>
                <a:lnTo>
                  <a:pt x="2875" y="3452"/>
                </a:lnTo>
                <a:lnTo>
                  <a:pt x="2877" y="3452"/>
                </a:lnTo>
                <a:lnTo>
                  <a:pt x="2879" y="3450"/>
                </a:lnTo>
                <a:lnTo>
                  <a:pt x="2881" y="3450"/>
                </a:lnTo>
                <a:lnTo>
                  <a:pt x="2883" y="3450"/>
                </a:lnTo>
                <a:lnTo>
                  <a:pt x="2883" y="3448"/>
                </a:lnTo>
                <a:lnTo>
                  <a:pt x="2885" y="3448"/>
                </a:lnTo>
                <a:lnTo>
                  <a:pt x="2886" y="3448"/>
                </a:lnTo>
                <a:lnTo>
                  <a:pt x="2886" y="3446"/>
                </a:lnTo>
                <a:lnTo>
                  <a:pt x="2888" y="3446"/>
                </a:lnTo>
                <a:lnTo>
                  <a:pt x="2888" y="3444"/>
                </a:lnTo>
                <a:lnTo>
                  <a:pt x="2890" y="3444"/>
                </a:lnTo>
                <a:lnTo>
                  <a:pt x="2892" y="3444"/>
                </a:lnTo>
                <a:lnTo>
                  <a:pt x="2894" y="3444"/>
                </a:lnTo>
                <a:lnTo>
                  <a:pt x="2894" y="3442"/>
                </a:lnTo>
                <a:lnTo>
                  <a:pt x="2896" y="3442"/>
                </a:lnTo>
                <a:lnTo>
                  <a:pt x="2896" y="3444"/>
                </a:lnTo>
                <a:lnTo>
                  <a:pt x="2896" y="3442"/>
                </a:lnTo>
                <a:lnTo>
                  <a:pt x="2898" y="3442"/>
                </a:lnTo>
                <a:lnTo>
                  <a:pt x="2898" y="3440"/>
                </a:lnTo>
                <a:lnTo>
                  <a:pt x="2900" y="3440"/>
                </a:lnTo>
                <a:lnTo>
                  <a:pt x="2902" y="3440"/>
                </a:lnTo>
                <a:lnTo>
                  <a:pt x="2902" y="3438"/>
                </a:lnTo>
                <a:lnTo>
                  <a:pt x="2904" y="3438"/>
                </a:lnTo>
                <a:lnTo>
                  <a:pt x="2906" y="3438"/>
                </a:lnTo>
                <a:lnTo>
                  <a:pt x="2908" y="3440"/>
                </a:lnTo>
                <a:lnTo>
                  <a:pt x="2908" y="3438"/>
                </a:lnTo>
                <a:lnTo>
                  <a:pt x="2910" y="3440"/>
                </a:lnTo>
                <a:lnTo>
                  <a:pt x="2910" y="3438"/>
                </a:lnTo>
                <a:lnTo>
                  <a:pt x="2911" y="3440"/>
                </a:lnTo>
                <a:lnTo>
                  <a:pt x="2911" y="3442"/>
                </a:lnTo>
                <a:lnTo>
                  <a:pt x="2910" y="3442"/>
                </a:lnTo>
                <a:lnTo>
                  <a:pt x="2910" y="3444"/>
                </a:lnTo>
                <a:lnTo>
                  <a:pt x="2910" y="3446"/>
                </a:lnTo>
                <a:lnTo>
                  <a:pt x="2910" y="3448"/>
                </a:lnTo>
                <a:lnTo>
                  <a:pt x="2910" y="3450"/>
                </a:lnTo>
                <a:lnTo>
                  <a:pt x="2910" y="3452"/>
                </a:lnTo>
                <a:lnTo>
                  <a:pt x="2908" y="3453"/>
                </a:lnTo>
                <a:lnTo>
                  <a:pt x="2908" y="3455"/>
                </a:lnTo>
                <a:lnTo>
                  <a:pt x="2908" y="3457"/>
                </a:lnTo>
                <a:lnTo>
                  <a:pt x="2908" y="3459"/>
                </a:lnTo>
                <a:lnTo>
                  <a:pt x="2908" y="3461"/>
                </a:lnTo>
                <a:lnTo>
                  <a:pt x="2908" y="3463"/>
                </a:lnTo>
                <a:lnTo>
                  <a:pt x="2906" y="3463"/>
                </a:lnTo>
                <a:lnTo>
                  <a:pt x="2906" y="3465"/>
                </a:lnTo>
                <a:lnTo>
                  <a:pt x="2906" y="3467"/>
                </a:lnTo>
                <a:lnTo>
                  <a:pt x="2906" y="3469"/>
                </a:lnTo>
                <a:lnTo>
                  <a:pt x="2904" y="3469"/>
                </a:lnTo>
                <a:lnTo>
                  <a:pt x="2904" y="3471"/>
                </a:lnTo>
                <a:lnTo>
                  <a:pt x="2904" y="3473"/>
                </a:lnTo>
                <a:lnTo>
                  <a:pt x="2904" y="3475"/>
                </a:lnTo>
                <a:lnTo>
                  <a:pt x="2902" y="3475"/>
                </a:lnTo>
                <a:lnTo>
                  <a:pt x="2902" y="3477"/>
                </a:lnTo>
                <a:lnTo>
                  <a:pt x="2904" y="3477"/>
                </a:lnTo>
                <a:lnTo>
                  <a:pt x="2902" y="3478"/>
                </a:lnTo>
                <a:lnTo>
                  <a:pt x="2904" y="3480"/>
                </a:lnTo>
                <a:lnTo>
                  <a:pt x="2904" y="3482"/>
                </a:lnTo>
                <a:lnTo>
                  <a:pt x="2904" y="3484"/>
                </a:lnTo>
                <a:lnTo>
                  <a:pt x="2904" y="3486"/>
                </a:lnTo>
                <a:lnTo>
                  <a:pt x="2904" y="3488"/>
                </a:lnTo>
                <a:lnTo>
                  <a:pt x="2904" y="3490"/>
                </a:lnTo>
                <a:lnTo>
                  <a:pt x="2904" y="3492"/>
                </a:lnTo>
                <a:lnTo>
                  <a:pt x="2902" y="3492"/>
                </a:lnTo>
                <a:lnTo>
                  <a:pt x="2902" y="3490"/>
                </a:lnTo>
                <a:lnTo>
                  <a:pt x="2904" y="3490"/>
                </a:lnTo>
                <a:lnTo>
                  <a:pt x="2904" y="3488"/>
                </a:lnTo>
                <a:lnTo>
                  <a:pt x="2902" y="3488"/>
                </a:lnTo>
                <a:lnTo>
                  <a:pt x="2902" y="3490"/>
                </a:lnTo>
                <a:lnTo>
                  <a:pt x="2900" y="3490"/>
                </a:lnTo>
                <a:lnTo>
                  <a:pt x="2902" y="3490"/>
                </a:lnTo>
                <a:lnTo>
                  <a:pt x="2900" y="3490"/>
                </a:lnTo>
                <a:lnTo>
                  <a:pt x="2902" y="3492"/>
                </a:lnTo>
                <a:lnTo>
                  <a:pt x="2900" y="3492"/>
                </a:lnTo>
                <a:lnTo>
                  <a:pt x="2900" y="3494"/>
                </a:lnTo>
                <a:lnTo>
                  <a:pt x="2900" y="3496"/>
                </a:lnTo>
                <a:lnTo>
                  <a:pt x="2898" y="3496"/>
                </a:lnTo>
                <a:lnTo>
                  <a:pt x="2900" y="3496"/>
                </a:lnTo>
                <a:lnTo>
                  <a:pt x="2900" y="3498"/>
                </a:lnTo>
                <a:lnTo>
                  <a:pt x="2898" y="3498"/>
                </a:lnTo>
                <a:lnTo>
                  <a:pt x="2896" y="3498"/>
                </a:lnTo>
                <a:lnTo>
                  <a:pt x="2894" y="3498"/>
                </a:lnTo>
                <a:lnTo>
                  <a:pt x="2894" y="3496"/>
                </a:lnTo>
                <a:lnTo>
                  <a:pt x="2892" y="3496"/>
                </a:lnTo>
                <a:lnTo>
                  <a:pt x="2892" y="3494"/>
                </a:lnTo>
                <a:lnTo>
                  <a:pt x="2890" y="3494"/>
                </a:lnTo>
                <a:lnTo>
                  <a:pt x="2890" y="3496"/>
                </a:lnTo>
                <a:lnTo>
                  <a:pt x="2888" y="3498"/>
                </a:lnTo>
                <a:lnTo>
                  <a:pt x="2888" y="3500"/>
                </a:lnTo>
                <a:lnTo>
                  <a:pt x="2888" y="3501"/>
                </a:lnTo>
                <a:lnTo>
                  <a:pt x="2888" y="3503"/>
                </a:lnTo>
                <a:lnTo>
                  <a:pt x="2886" y="3501"/>
                </a:lnTo>
                <a:lnTo>
                  <a:pt x="2886" y="3503"/>
                </a:lnTo>
                <a:lnTo>
                  <a:pt x="2888" y="3505"/>
                </a:lnTo>
                <a:lnTo>
                  <a:pt x="2890" y="3505"/>
                </a:lnTo>
                <a:lnTo>
                  <a:pt x="2890" y="3507"/>
                </a:lnTo>
                <a:lnTo>
                  <a:pt x="2892" y="3507"/>
                </a:lnTo>
                <a:lnTo>
                  <a:pt x="2892" y="3509"/>
                </a:lnTo>
                <a:lnTo>
                  <a:pt x="2894" y="3509"/>
                </a:lnTo>
                <a:lnTo>
                  <a:pt x="2894" y="3511"/>
                </a:lnTo>
                <a:lnTo>
                  <a:pt x="2892" y="3513"/>
                </a:lnTo>
                <a:lnTo>
                  <a:pt x="2890" y="3511"/>
                </a:lnTo>
                <a:lnTo>
                  <a:pt x="2890" y="3513"/>
                </a:lnTo>
                <a:lnTo>
                  <a:pt x="2890" y="3511"/>
                </a:lnTo>
                <a:lnTo>
                  <a:pt x="2888" y="3511"/>
                </a:lnTo>
                <a:lnTo>
                  <a:pt x="2888" y="3513"/>
                </a:lnTo>
                <a:lnTo>
                  <a:pt x="2890" y="3513"/>
                </a:lnTo>
                <a:lnTo>
                  <a:pt x="2890" y="3515"/>
                </a:lnTo>
                <a:lnTo>
                  <a:pt x="2890" y="3517"/>
                </a:lnTo>
                <a:lnTo>
                  <a:pt x="2890" y="3519"/>
                </a:lnTo>
                <a:lnTo>
                  <a:pt x="2890" y="3521"/>
                </a:lnTo>
                <a:lnTo>
                  <a:pt x="2892" y="3521"/>
                </a:lnTo>
                <a:lnTo>
                  <a:pt x="2894" y="3521"/>
                </a:lnTo>
                <a:lnTo>
                  <a:pt x="2894" y="3523"/>
                </a:lnTo>
                <a:lnTo>
                  <a:pt x="2894" y="3525"/>
                </a:lnTo>
                <a:lnTo>
                  <a:pt x="2896" y="3525"/>
                </a:lnTo>
                <a:lnTo>
                  <a:pt x="2896" y="3526"/>
                </a:lnTo>
                <a:lnTo>
                  <a:pt x="2894" y="3526"/>
                </a:lnTo>
                <a:lnTo>
                  <a:pt x="2894" y="3528"/>
                </a:lnTo>
                <a:lnTo>
                  <a:pt x="2892" y="3528"/>
                </a:lnTo>
                <a:lnTo>
                  <a:pt x="2892" y="3530"/>
                </a:lnTo>
                <a:lnTo>
                  <a:pt x="2892" y="3532"/>
                </a:lnTo>
                <a:lnTo>
                  <a:pt x="2890" y="3532"/>
                </a:lnTo>
                <a:lnTo>
                  <a:pt x="2888" y="3534"/>
                </a:lnTo>
                <a:lnTo>
                  <a:pt x="2888" y="3532"/>
                </a:lnTo>
                <a:lnTo>
                  <a:pt x="2886" y="3532"/>
                </a:lnTo>
                <a:lnTo>
                  <a:pt x="2885" y="3532"/>
                </a:lnTo>
                <a:lnTo>
                  <a:pt x="2883" y="3532"/>
                </a:lnTo>
                <a:lnTo>
                  <a:pt x="2883" y="3534"/>
                </a:lnTo>
                <a:lnTo>
                  <a:pt x="2881" y="3534"/>
                </a:lnTo>
                <a:lnTo>
                  <a:pt x="2881" y="3532"/>
                </a:lnTo>
                <a:lnTo>
                  <a:pt x="2879" y="3534"/>
                </a:lnTo>
                <a:lnTo>
                  <a:pt x="2877" y="3534"/>
                </a:lnTo>
                <a:lnTo>
                  <a:pt x="2877" y="3532"/>
                </a:lnTo>
                <a:lnTo>
                  <a:pt x="2875" y="3532"/>
                </a:lnTo>
                <a:lnTo>
                  <a:pt x="2873" y="3532"/>
                </a:lnTo>
                <a:lnTo>
                  <a:pt x="2873" y="3534"/>
                </a:lnTo>
                <a:lnTo>
                  <a:pt x="2871" y="3534"/>
                </a:lnTo>
                <a:lnTo>
                  <a:pt x="2871" y="3536"/>
                </a:lnTo>
                <a:lnTo>
                  <a:pt x="2869" y="3536"/>
                </a:lnTo>
                <a:lnTo>
                  <a:pt x="2867" y="3536"/>
                </a:lnTo>
                <a:lnTo>
                  <a:pt x="2869" y="3538"/>
                </a:lnTo>
                <a:lnTo>
                  <a:pt x="2869" y="3540"/>
                </a:lnTo>
                <a:lnTo>
                  <a:pt x="2871" y="3540"/>
                </a:lnTo>
                <a:lnTo>
                  <a:pt x="2869" y="3540"/>
                </a:lnTo>
                <a:lnTo>
                  <a:pt x="2867" y="3540"/>
                </a:lnTo>
                <a:lnTo>
                  <a:pt x="2869" y="3542"/>
                </a:lnTo>
                <a:lnTo>
                  <a:pt x="2867" y="3542"/>
                </a:lnTo>
                <a:lnTo>
                  <a:pt x="2867" y="3544"/>
                </a:lnTo>
                <a:lnTo>
                  <a:pt x="2867" y="3546"/>
                </a:lnTo>
                <a:lnTo>
                  <a:pt x="2869" y="3546"/>
                </a:lnTo>
                <a:lnTo>
                  <a:pt x="2869" y="3548"/>
                </a:lnTo>
                <a:lnTo>
                  <a:pt x="2869" y="3549"/>
                </a:lnTo>
                <a:lnTo>
                  <a:pt x="2867" y="3548"/>
                </a:lnTo>
                <a:lnTo>
                  <a:pt x="2867" y="3549"/>
                </a:lnTo>
                <a:lnTo>
                  <a:pt x="2869" y="3551"/>
                </a:lnTo>
                <a:lnTo>
                  <a:pt x="2869" y="3553"/>
                </a:lnTo>
                <a:lnTo>
                  <a:pt x="2867" y="3553"/>
                </a:lnTo>
                <a:lnTo>
                  <a:pt x="2869" y="3555"/>
                </a:lnTo>
                <a:lnTo>
                  <a:pt x="2869" y="3557"/>
                </a:lnTo>
                <a:lnTo>
                  <a:pt x="2869" y="3559"/>
                </a:lnTo>
                <a:lnTo>
                  <a:pt x="2871" y="3559"/>
                </a:lnTo>
                <a:lnTo>
                  <a:pt x="2871" y="3561"/>
                </a:lnTo>
                <a:lnTo>
                  <a:pt x="2871" y="3563"/>
                </a:lnTo>
                <a:lnTo>
                  <a:pt x="2873" y="3563"/>
                </a:lnTo>
                <a:lnTo>
                  <a:pt x="2873" y="3565"/>
                </a:lnTo>
                <a:lnTo>
                  <a:pt x="2873" y="3567"/>
                </a:lnTo>
                <a:lnTo>
                  <a:pt x="2871" y="3569"/>
                </a:lnTo>
                <a:lnTo>
                  <a:pt x="2873" y="3569"/>
                </a:lnTo>
                <a:lnTo>
                  <a:pt x="2871" y="3569"/>
                </a:lnTo>
                <a:lnTo>
                  <a:pt x="2869" y="3569"/>
                </a:lnTo>
                <a:lnTo>
                  <a:pt x="2871" y="3569"/>
                </a:lnTo>
                <a:lnTo>
                  <a:pt x="2871" y="3571"/>
                </a:lnTo>
                <a:lnTo>
                  <a:pt x="2869" y="3571"/>
                </a:lnTo>
                <a:lnTo>
                  <a:pt x="2869" y="3573"/>
                </a:lnTo>
                <a:lnTo>
                  <a:pt x="2869" y="3574"/>
                </a:lnTo>
                <a:lnTo>
                  <a:pt x="2869" y="3576"/>
                </a:lnTo>
                <a:lnTo>
                  <a:pt x="2869" y="3574"/>
                </a:lnTo>
                <a:lnTo>
                  <a:pt x="2867" y="3574"/>
                </a:lnTo>
                <a:lnTo>
                  <a:pt x="2867" y="3576"/>
                </a:lnTo>
                <a:lnTo>
                  <a:pt x="2869" y="3576"/>
                </a:lnTo>
                <a:lnTo>
                  <a:pt x="2869" y="3578"/>
                </a:lnTo>
                <a:lnTo>
                  <a:pt x="2869" y="3580"/>
                </a:lnTo>
                <a:lnTo>
                  <a:pt x="2867" y="3580"/>
                </a:lnTo>
                <a:lnTo>
                  <a:pt x="2869" y="3582"/>
                </a:lnTo>
                <a:lnTo>
                  <a:pt x="2867" y="3582"/>
                </a:lnTo>
                <a:lnTo>
                  <a:pt x="2869" y="3584"/>
                </a:lnTo>
                <a:lnTo>
                  <a:pt x="2869" y="3586"/>
                </a:lnTo>
                <a:lnTo>
                  <a:pt x="2867" y="3586"/>
                </a:lnTo>
                <a:lnTo>
                  <a:pt x="2867" y="3588"/>
                </a:lnTo>
                <a:lnTo>
                  <a:pt x="2867" y="3586"/>
                </a:lnTo>
                <a:lnTo>
                  <a:pt x="2867" y="3588"/>
                </a:lnTo>
                <a:lnTo>
                  <a:pt x="2865" y="3588"/>
                </a:lnTo>
                <a:lnTo>
                  <a:pt x="2867" y="3590"/>
                </a:lnTo>
                <a:lnTo>
                  <a:pt x="2869" y="3592"/>
                </a:lnTo>
                <a:lnTo>
                  <a:pt x="2869" y="3594"/>
                </a:lnTo>
                <a:lnTo>
                  <a:pt x="2871" y="3594"/>
                </a:lnTo>
                <a:lnTo>
                  <a:pt x="2873" y="3594"/>
                </a:lnTo>
                <a:lnTo>
                  <a:pt x="2873" y="3596"/>
                </a:lnTo>
                <a:lnTo>
                  <a:pt x="2875" y="3596"/>
                </a:lnTo>
                <a:lnTo>
                  <a:pt x="2877" y="3596"/>
                </a:lnTo>
                <a:lnTo>
                  <a:pt x="2877" y="3597"/>
                </a:lnTo>
                <a:lnTo>
                  <a:pt x="2879" y="3597"/>
                </a:lnTo>
                <a:lnTo>
                  <a:pt x="2881" y="3599"/>
                </a:lnTo>
                <a:lnTo>
                  <a:pt x="2881" y="3601"/>
                </a:lnTo>
                <a:lnTo>
                  <a:pt x="2883" y="3601"/>
                </a:lnTo>
                <a:lnTo>
                  <a:pt x="2885" y="3601"/>
                </a:lnTo>
                <a:lnTo>
                  <a:pt x="2885" y="3603"/>
                </a:lnTo>
                <a:lnTo>
                  <a:pt x="2885" y="3605"/>
                </a:lnTo>
                <a:lnTo>
                  <a:pt x="2886" y="3605"/>
                </a:lnTo>
                <a:lnTo>
                  <a:pt x="2885" y="3605"/>
                </a:lnTo>
                <a:lnTo>
                  <a:pt x="2885" y="3607"/>
                </a:lnTo>
                <a:lnTo>
                  <a:pt x="2886" y="3609"/>
                </a:lnTo>
                <a:lnTo>
                  <a:pt x="2886" y="3607"/>
                </a:lnTo>
                <a:lnTo>
                  <a:pt x="2886" y="3609"/>
                </a:lnTo>
                <a:lnTo>
                  <a:pt x="2888" y="3609"/>
                </a:lnTo>
                <a:lnTo>
                  <a:pt x="2888" y="3611"/>
                </a:lnTo>
                <a:lnTo>
                  <a:pt x="2888" y="3613"/>
                </a:lnTo>
                <a:lnTo>
                  <a:pt x="2888" y="3611"/>
                </a:lnTo>
                <a:lnTo>
                  <a:pt x="2890" y="3611"/>
                </a:lnTo>
                <a:lnTo>
                  <a:pt x="2890" y="3613"/>
                </a:lnTo>
                <a:lnTo>
                  <a:pt x="2890" y="3615"/>
                </a:lnTo>
                <a:lnTo>
                  <a:pt x="2892" y="3615"/>
                </a:lnTo>
                <a:lnTo>
                  <a:pt x="2890" y="3615"/>
                </a:lnTo>
                <a:lnTo>
                  <a:pt x="2892" y="3617"/>
                </a:lnTo>
                <a:lnTo>
                  <a:pt x="2892" y="3619"/>
                </a:lnTo>
                <a:lnTo>
                  <a:pt x="2894" y="3619"/>
                </a:lnTo>
                <a:lnTo>
                  <a:pt x="2896" y="3619"/>
                </a:lnTo>
                <a:lnTo>
                  <a:pt x="2896" y="3621"/>
                </a:lnTo>
                <a:lnTo>
                  <a:pt x="2896" y="3622"/>
                </a:lnTo>
                <a:lnTo>
                  <a:pt x="2896" y="3624"/>
                </a:lnTo>
                <a:lnTo>
                  <a:pt x="2896" y="3626"/>
                </a:lnTo>
                <a:lnTo>
                  <a:pt x="2896" y="3628"/>
                </a:lnTo>
                <a:lnTo>
                  <a:pt x="2896" y="3630"/>
                </a:lnTo>
                <a:lnTo>
                  <a:pt x="2896" y="3632"/>
                </a:lnTo>
                <a:lnTo>
                  <a:pt x="2896" y="3634"/>
                </a:lnTo>
                <a:lnTo>
                  <a:pt x="2898" y="3636"/>
                </a:lnTo>
                <a:lnTo>
                  <a:pt x="2898" y="3638"/>
                </a:lnTo>
                <a:lnTo>
                  <a:pt x="2898" y="3640"/>
                </a:lnTo>
                <a:lnTo>
                  <a:pt x="2898" y="3642"/>
                </a:lnTo>
                <a:lnTo>
                  <a:pt x="2898" y="3644"/>
                </a:lnTo>
                <a:lnTo>
                  <a:pt x="2900" y="3645"/>
                </a:lnTo>
                <a:lnTo>
                  <a:pt x="2900" y="3647"/>
                </a:lnTo>
                <a:lnTo>
                  <a:pt x="2900" y="3649"/>
                </a:lnTo>
                <a:lnTo>
                  <a:pt x="2900" y="3651"/>
                </a:lnTo>
                <a:lnTo>
                  <a:pt x="2902" y="3653"/>
                </a:lnTo>
                <a:lnTo>
                  <a:pt x="2902" y="3655"/>
                </a:lnTo>
                <a:lnTo>
                  <a:pt x="2902" y="3657"/>
                </a:lnTo>
                <a:lnTo>
                  <a:pt x="2902" y="3659"/>
                </a:lnTo>
                <a:lnTo>
                  <a:pt x="2904" y="3659"/>
                </a:lnTo>
                <a:lnTo>
                  <a:pt x="2904" y="3661"/>
                </a:lnTo>
                <a:lnTo>
                  <a:pt x="2904" y="3663"/>
                </a:lnTo>
                <a:lnTo>
                  <a:pt x="2904" y="3665"/>
                </a:lnTo>
                <a:lnTo>
                  <a:pt x="2904" y="3667"/>
                </a:lnTo>
                <a:lnTo>
                  <a:pt x="2904" y="3669"/>
                </a:lnTo>
                <a:lnTo>
                  <a:pt x="2904" y="3670"/>
                </a:lnTo>
                <a:lnTo>
                  <a:pt x="2904" y="3672"/>
                </a:lnTo>
                <a:lnTo>
                  <a:pt x="2904" y="3674"/>
                </a:lnTo>
                <a:lnTo>
                  <a:pt x="2906" y="3674"/>
                </a:lnTo>
                <a:lnTo>
                  <a:pt x="2906" y="3676"/>
                </a:lnTo>
                <a:lnTo>
                  <a:pt x="2908" y="3676"/>
                </a:lnTo>
                <a:lnTo>
                  <a:pt x="2908" y="3678"/>
                </a:lnTo>
                <a:lnTo>
                  <a:pt x="2906" y="3678"/>
                </a:lnTo>
                <a:lnTo>
                  <a:pt x="2906" y="3680"/>
                </a:lnTo>
                <a:lnTo>
                  <a:pt x="2908" y="3680"/>
                </a:lnTo>
                <a:lnTo>
                  <a:pt x="2908" y="3682"/>
                </a:lnTo>
                <a:lnTo>
                  <a:pt x="2908" y="3684"/>
                </a:lnTo>
                <a:lnTo>
                  <a:pt x="2906" y="3682"/>
                </a:lnTo>
                <a:lnTo>
                  <a:pt x="2906" y="3684"/>
                </a:lnTo>
                <a:lnTo>
                  <a:pt x="2904" y="3684"/>
                </a:lnTo>
                <a:lnTo>
                  <a:pt x="2906" y="3684"/>
                </a:lnTo>
                <a:lnTo>
                  <a:pt x="2908" y="3684"/>
                </a:lnTo>
                <a:lnTo>
                  <a:pt x="2910" y="3684"/>
                </a:lnTo>
                <a:lnTo>
                  <a:pt x="2910" y="3686"/>
                </a:lnTo>
                <a:lnTo>
                  <a:pt x="2910" y="3688"/>
                </a:lnTo>
                <a:lnTo>
                  <a:pt x="2911" y="3690"/>
                </a:lnTo>
                <a:lnTo>
                  <a:pt x="2913" y="3690"/>
                </a:lnTo>
                <a:lnTo>
                  <a:pt x="2911" y="3692"/>
                </a:lnTo>
                <a:lnTo>
                  <a:pt x="2911" y="3693"/>
                </a:lnTo>
                <a:lnTo>
                  <a:pt x="2911" y="3695"/>
                </a:lnTo>
                <a:lnTo>
                  <a:pt x="2911" y="3697"/>
                </a:lnTo>
                <a:lnTo>
                  <a:pt x="2911" y="3701"/>
                </a:lnTo>
                <a:lnTo>
                  <a:pt x="2910" y="3701"/>
                </a:lnTo>
                <a:lnTo>
                  <a:pt x="2910" y="3703"/>
                </a:lnTo>
                <a:lnTo>
                  <a:pt x="2910" y="3705"/>
                </a:lnTo>
                <a:lnTo>
                  <a:pt x="2908" y="3705"/>
                </a:lnTo>
                <a:lnTo>
                  <a:pt x="2910" y="3705"/>
                </a:lnTo>
                <a:lnTo>
                  <a:pt x="2910" y="3707"/>
                </a:lnTo>
                <a:lnTo>
                  <a:pt x="2908" y="3705"/>
                </a:lnTo>
                <a:lnTo>
                  <a:pt x="2906" y="3707"/>
                </a:lnTo>
                <a:lnTo>
                  <a:pt x="2908" y="3707"/>
                </a:lnTo>
                <a:lnTo>
                  <a:pt x="2910" y="3707"/>
                </a:lnTo>
                <a:lnTo>
                  <a:pt x="2910" y="3709"/>
                </a:lnTo>
                <a:lnTo>
                  <a:pt x="2910" y="3711"/>
                </a:lnTo>
                <a:lnTo>
                  <a:pt x="2908" y="3711"/>
                </a:lnTo>
                <a:lnTo>
                  <a:pt x="2908" y="3713"/>
                </a:lnTo>
                <a:lnTo>
                  <a:pt x="2906" y="3713"/>
                </a:lnTo>
                <a:lnTo>
                  <a:pt x="2904" y="3713"/>
                </a:lnTo>
                <a:lnTo>
                  <a:pt x="2904" y="3715"/>
                </a:lnTo>
                <a:lnTo>
                  <a:pt x="2902" y="3715"/>
                </a:lnTo>
                <a:lnTo>
                  <a:pt x="2900" y="3715"/>
                </a:lnTo>
                <a:lnTo>
                  <a:pt x="2900" y="3713"/>
                </a:lnTo>
                <a:lnTo>
                  <a:pt x="2898" y="3713"/>
                </a:lnTo>
                <a:lnTo>
                  <a:pt x="2898" y="3711"/>
                </a:lnTo>
                <a:lnTo>
                  <a:pt x="2896" y="3711"/>
                </a:lnTo>
                <a:lnTo>
                  <a:pt x="2894" y="3713"/>
                </a:lnTo>
                <a:lnTo>
                  <a:pt x="2894" y="3711"/>
                </a:lnTo>
                <a:lnTo>
                  <a:pt x="2892" y="3711"/>
                </a:lnTo>
                <a:lnTo>
                  <a:pt x="2890" y="3709"/>
                </a:lnTo>
                <a:lnTo>
                  <a:pt x="2890" y="3711"/>
                </a:lnTo>
                <a:lnTo>
                  <a:pt x="2892" y="3711"/>
                </a:lnTo>
                <a:lnTo>
                  <a:pt x="2894" y="3713"/>
                </a:lnTo>
                <a:lnTo>
                  <a:pt x="2896" y="3713"/>
                </a:lnTo>
                <a:lnTo>
                  <a:pt x="2898" y="3715"/>
                </a:lnTo>
                <a:lnTo>
                  <a:pt x="2900" y="3715"/>
                </a:lnTo>
                <a:lnTo>
                  <a:pt x="2902" y="3715"/>
                </a:lnTo>
                <a:lnTo>
                  <a:pt x="2902" y="3717"/>
                </a:lnTo>
                <a:lnTo>
                  <a:pt x="2904" y="3717"/>
                </a:lnTo>
                <a:lnTo>
                  <a:pt x="2906" y="3715"/>
                </a:lnTo>
                <a:lnTo>
                  <a:pt x="2906" y="3713"/>
                </a:lnTo>
                <a:lnTo>
                  <a:pt x="2908" y="3713"/>
                </a:lnTo>
                <a:lnTo>
                  <a:pt x="2908" y="3715"/>
                </a:lnTo>
                <a:lnTo>
                  <a:pt x="2910" y="3715"/>
                </a:lnTo>
                <a:lnTo>
                  <a:pt x="2908" y="3717"/>
                </a:lnTo>
                <a:lnTo>
                  <a:pt x="2908" y="3718"/>
                </a:lnTo>
                <a:lnTo>
                  <a:pt x="2906" y="3720"/>
                </a:lnTo>
                <a:lnTo>
                  <a:pt x="2904" y="3720"/>
                </a:lnTo>
                <a:lnTo>
                  <a:pt x="2904" y="3722"/>
                </a:lnTo>
                <a:lnTo>
                  <a:pt x="2902" y="3722"/>
                </a:lnTo>
                <a:lnTo>
                  <a:pt x="2902" y="3720"/>
                </a:lnTo>
                <a:lnTo>
                  <a:pt x="2900" y="3720"/>
                </a:lnTo>
                <a:lnTo>
                  <a:pt x="2900" y="3722"/>
                </a:lnTo>
                <a:lnTo>
                  <a:pt x="2900" y="3724"/>
                </a:lnTo>
                <a:lnTo>
                  <a:pt x="2898" y="3724"/>
                </a:lnTo>
                <a:lnTo>
                  <a:pt x="2898" y="3726"/>
                </a:lnTo>
                <a:lnTo>
                  <a:pt x="2896" y="3724"/>
                </a:lnTo>
                <a:lnTo>
                  <a:pt x="2898" y="3722"/>
                </a:lnTo>
                <a:lnTo>
                  <a:pt x="2898" y="3720"/>
                </a:lnTo>
                <a:lnTo>
                  <a:pt x="2900" y="3720"/>
                </a:lnTo>
                <a:lnTo>
                  <a:pt x="2898" y="3720"/>
                </a:lnTo>
                <a:lnTo>
                  <a:pt x="2898" y="3718"/>
                </a:lnTo>
                <a:lnTo>
                  <a:pt x="2896" y="3720"/>
                </a:lnTo>
                <a:lnTo>
                  <a:pt x="2896" y="3722"/>
                </a:lnTo>
                <a:lnTo>
                  <a:pt x="2894" y="3722"/>
                </a:lnTo>
                <a:lnTo>
                  <a:pt x="2894" y="3724"/>
                </a:lnTo>
                <a:lnTo>
                  <a:pt x="2896" y="3726"/>
                </a:lnTo>
                <a:lnTo>
                  <a:pt x="2898" y="3726"/>
                </a:lnTo>
                <a:lnTo>
                  <a:pt x="2900" y="3726"/>
                </a:lnTo>
                <a:lnTo>
                  <a:pt x="2900" y="3728"/>
                </a:lnTo>
                <a:lnTo>
                  <a:pt x="2902" y="3728"/>
                </a:lnTo>
                <a:lnTo>
                  <a:pt x="2904" y="3728"/>
                </a:lnTo>
                <a:lnTo>
                  <a:pt x="2904" y="3726"/>
                </a:lnTo>
                <a:lnTo>
                  <a:pt x="2902" y="3724"/>
                </a:lnTo>
                <a:lnTo>
                  <a:pt x="2904" y="3726"/>
                </a:lnTo>
                <a:lnTo>
                  <a:pt x="2906" y="3724"/>
                </a:lnTo>
                <a:lnTo>
                  <a:pt x="2906" y="3726"/>
                </a:lnTo>
                <a:lnTo>
                  <a:pt x="2908" y="3728"/>
                </a:lnTo>
                <a:lnTo>
                  <a:pt x="2910" y="3726"/>
                </a:lnTo>
                <a:lnTo>
                  <a:pt x="2910" y="3728"/>
                </a:lnTo>
                <a:lnTo>
                  <a:pt x="2910" y="3730"/>
                </a:lnTo>
                <a:lnTo>
                  <a:pt x="2908" y="3730"/>
                </a:lnTo>
                <a:lnTo>
                  <a:pt x="2908" y="3728"/>
                </a:lnTo>
                <a:lnTo>
                  <a:pt x="2906" y="3728"/>
                </a:lnTo>
                <a:lnTo>
                  <a:pt x="2906" y="3730"/>
                </a:lnTo>
                <a:lnTo>
                  <a:pt x="2906" y="3732"/>
                </a:lnTo>
                <a:lnTo>
                  <a:pt x="2908" y="3732"/>
                </a:lnTo>
                <a:lnTo>
                  <a:pt x="2908" y="3734"/>
                </a:lnTo>
                <a:lnTo>
                  <a:pt x="2910" y="3734"/>
                </a:lnTo>
                <a:lnTo>
                  <a:pt x="2911" y="3736"/>
                </a:lnTo>
                <a:lnTo>
                  <a:pt x="2911" y="3734"/>
                </a:lnTo>
                <a:lnTo>
                  <a:pt x="2913" y="3734"/>
                </a:lnTo>
                <a:lnTo>
                  <a:pt x="2913" y="3736"/>
                </a:lnTo>
                <a:lnTo>
                  <a:pt x="2911" y="3736"/>
                </a:lnTo>
                <a:lnTo>
                  <a:pt x="2910" y="3736"/>
                </a:lnTo>
                <a:lnTo>
                  <a:pt x="2908" y="3736"/>
                </a:lnTo>
                <a:lnTo>
                  <a:pt x="2906" y="3736"/>
                </a:lnTo>
                <a:lnTo>
                  <a:pt x="2904" y="3738"/>
                </a:lnTo>
                <a:lnTo>
                  <a:pt x="2902" y="3738"/>
                </a:lnTo>
                <a:lnTo>
                  <a:pt x="2904" y="3738"/>
                </a:lnTo>
                <a:lnTo>
                  <a:pt x="2902" y="3740"/>
                </a:lnTo>
                <a:lnTo>
                  <a:pt x="2904" y="3740"/>
                </a:lnTo>
                <a:lnTo>
                  <a:pt x="2902" y="3741"/>
                </a:lnTo>
                <a:lnTo>
                  <a:pt x="2904" y="3743"/>
                </a:lnTo>
                <a:lnTo>
                  <a:pt x="2906" y="3743"/>
                </a:lnTo>
                <a:lnTo>
                  <a:pt x="2906" y="3741"/>
                </a:lnTo>
                <a:lnTo>
                  <a:pt x="2906" y="3743"/>
                </a:lnTo>
                <a:lnTo>
                  <a:pt x="2908" y="3743"/>
                </a:lnTo>
                <a:lnTo>
                  <a:pt x="2908" y="3741"/>
                </a:lnTo>
                <a:lnTo>
                  <a:pt x="2910" y="3741"/>
                </a:lnTo>
                <a:lnTo>
                  <a:pt x="2910" y="3740"/>
                </a:lnTo>
                <a:lnTo>
                  <a:pt x="2910" y="3738"/>
                </a:lnTo>
                <a:lnTo>
                  <a:pt x="2911" y="3738"/>
                </a:lnTo>
                <a:lnTo>
                  <a:pt x="2911" y="3740"/>
                </a:lnTo>
                <a:lnTo>
                  <a:pt x="2913" y="3740"/>
                </a:lnTo>
                <a:lnTo>
                  <a:pt x="2915" y="3740"/>
                </a:lnTo>
                <a:lnTo>
                  <a:pt x="2915" y="3741"/>
                </a:lnTo>
                <a:lnTo>
                  <a:pt x="2917" y="3741"/>
                </a:lnTo>
                <a:lnTo>
                  <a:pt x="2919" y="3740"/>
                </a:lnTo>
                <a:lnTo>
                  <a:pt x="2919" y="3738"/>
                </a:lnTo>
                <a:lnTo>
                  <a:pt x="2921" y="3738"/>
                </a:lnTo>
                <a:lnTo>
                  <a:pt x="2921" y="3740"/>
                </a:lnTo>
                <a:lnTo>
                  <a:pt x="2923" y="3740"/>
                </a:lnTo>
                <a:lnTo>
                  <a:pt x="2925" y="3740"/>
                </a:lnTo>
                <a:lnTo>
                  <a:pt x="2925" y="3743"/>
                </a:lnTo>
                <a:lnTo>
                  <a:pt x="2927" y="3745"/>
                </a:lnTo>
                <a:lnTo>
                  <a:pt x="2925" y="3745"/>
                </a:lnTo>
                <a:lnTo>
                  <a:pt x="2923" y="3745"/>
                </a:lnTo>
                <a:lnTo>
                  <a:pt x="2923" y="3743"/>
                </a:lnTo>
                <a:lnTo>
                  <a:pt x="2921" y="3743"/>
                </a:lnTo>
                <a:lnTo>
                  <a:pt x="2921" y="3745"/>
                </a:lnTo>
                <a:lnTo>
                  <a:pt x="2925" y="3747"/>
                </a:lnTo>
                <a:lnTo>
                  <a:pt x="2927" y="3745"/>
                </a:lnTo>
                <a:lnTo>
                  <a:pt x="2927" y="3747"/>
                </a:lnTo>
                <a:lnTo>
                  <a:pt x="2925" y="3749"/>
                </a:lnTo>
                <a:lnTo>
                  <a:pt x="2927" y="3751"/>
                </a:lnTo>
                <a:lnTo>
                  <a:pt x="2925" y="3753"/>
                </a:lnTo>
                <a:lnTo>
                  <a:pt x="2923" y="3755"/>
                </a:lnTo>
                <a:lnTo>
                  <a:pt x="2921" y="3755"/>
                </a:lnTo>
                <a:lnTo>
                  <a:pt x="2921" y="3757"/>
                </a:lnTo>
                <a:lnTo>
                  <a:pt x="2923" y="3759"/>
                </a:lnTo>
                <a:lnTo>
                  <a:pt x="2929" y="3759"/>
                </a:lnTo>
                <a:lnTo>
                  <a:pt x="2931" y="3759"/>
                </a:lnTo>
                <a:lnTo>
                  <a:pt x="2934" y="3757"/>
                </a:lnTo>
                <a:lnTo>
                  <a:pt x="2934" y="3759"/>
                </a:lnTo>
                <a:lnTo>
                  <a:pt x="2921" y="3761"/>
                </a:lnTo>
                <a:lnTo>
                  <a:pt x="2921" y="3763"/>
                </a:lnTo>
                <a:lnTo>
                  <a:pt x="2919" y="3765"/>
                </a:lnTo>
                <a:lnTo>
                  <a:pt x="2917" y="3766"/>
                </a:lnTo>
                <a:lnTo>
                  <a:pt x="2915" y="3766"/>
                </a:lnTo>
                <a:lnTo>
                  <a:pt x="2917" y="3766"/>
                </a:lnTo>
                <a:lnTo>
                  <a:pt x="2919" y="3766"/>
                </a:lnTo>
                <a:lnTo>
                  <a:pt x="2921" y="3765"/>
                </a:lnTo>
                <a:lnTo>
                  <a:pt x="2921" y="3766"/>
                </a:lnTo>
                <a:lnTo>
                  <a:pt x="2923" y="3765"/>
                </a:lnTo>
                <a:lnTo>
                  <a:pt x="2925" y="3763"/>
                </a:lnTo>
                <a:lnTo>
                  <a:pt x="2927" y="3761"/>
                </a:lnTo>
                <a:lnTo>
                  <a:pt x="2931" y="3761"/>
                </a:lnTo>
                <a:lnTo>
                  <a:pt x="2936" y="3759"/>
                </a:lnTo>
                <a:lnTo>
                  <a:pt x="2938" y="3761"/>
                </a:lnTo>
                <a:lnTo>
                  <a:pt x="2940" y="3761"/>
                </a:lnTo>
                <a:lnTo>
                  <a:pt x="2940" y="3763"/>
                </a:lnTo>
                <a:lnTo>
                  <a:pt x="2938" y="3765"/>
                </a:lnTo>
                <a:lnTo>
                  <a:pt x="2938" y="3766"/>
                </a:lnTo>
                <a:lnTo>
                  <a:pt x="2938" y="3768"/>
                </a:lnTo>
                <a:lnTo>
                  <a:pt x="2936" y="3770"/>
                </a:lnTo>
                <a:lnTo>
                  <a:pt x="2934" y="3770"/>
                </a:lnTo>
                <a:lnTo>
                  <a:pt x="2934" y="3772"/>
                </a:lnTo>
                <a:lnTo>
                  <a:pt x="2933" y="3772"/>
                </a:lnTo>
                <a:lnTo>
                  <a:pt x="2933" y="3774"/>
                </a:lnTo>
                <a:lnTo>
                  <a:pt x="2933" y="3776"/>
                </a:lnTo>
                <a:lnTo>
                  <a:pt x="2934" y="3776"/>
                </a:lnTo>
                <a:lnTo>
                  <a:pt x="2934" y="3778"/>
                </a:lnTo>
                <a:lnTo>
                  <a:pt x="2934" y="3780"/>
                </a:lnTo>
                <a:lnTo>
                  <a:pt x="2934" y="3782"/>
                </a:lnTo>
                <a:lnTo>
                  <a:pt x="2934" y="3784"/>
                </a:lnTo>
                <a:lnTo>
                  <a:pt x="2936" y="3786"/>
                </a:lnTo>
                <a:lnTo>
                  <a:pt x="2936" y="3788"/>
                </a:lnTo>
                <a:lnTo>
                  <a:pt x="2936" y="3789"/>
                </a:lnTo>
                <a:lnTo>
                  <a:pt x="2934" y="3789"/>
                </a:lnTo>
                <a:lnTo>
                  <a:pt x="2934" y="3791"/>
                </a:lnTo>
                <a:lnTo>
                  <a:pt x="2936" y="3791"/>
                </a:lnTo>
                <a:lnTo>
                  <a:pt x="2938" y="3791"/>
                </a:lnTo>
                <a:lnTo>
                  <a:pt x="2940" y="3791"/>
                </a:lnTo>
                <a:lnTo>
                  <a:pt x="2940" y="3789"/>
                </a:lnTo>
                <a:lnTo>
                  <a:pt x="2942" y="3789"/>
                </a:lnTo>
                <a:lnTo>
                  <a:pt x="2944" y="3789"/>
                </a:lnTo>
                <a:lnTo>
                  <a:pt x="2946" y="3789"/>
                </a:lnTo>
                <a:lnTo>
                  <a:pt x="2946" y="3791"/>
                </a:lnTo>
                <a:lnTo>
                  <a:pt x="2944" y="3791"/>
                </a:lnTo>
                <a:lnTo>
                  <a:pt x="2944" y="3793"/>
                </a:lnTo>
                <a:lnTo>
                  <a:pt x="2942" y="3793"/>
                </a:lnTo>
                <a:lnTo>
                  <a:pt x="2942" y="3791"/>
                </a:lnTo>
                <a:lnTo>
                  <a:pt x="2942" y="3793"/>
                </a:lnTo>
                <a:lnTo>
                  <a:pt x="2940" y="3795"/>
                </a:lnTo>
                <a:lnTo>
                  <a:pt x="2940" y="3797"/>
                </a:lnTo>
                <a:lnTo>
                  <a:pt x="2940" y="3799"/>
                </a:lnTo>
                <a:lnTo>
                  <a:pt x="2942" y="3799"/>
                </a:lnTo>
                <a:lnTo>
                  <a:pt x="2940" y="3799"/>
                </a:lnTo>
                <a:lnTo>
                  <a:pt x="2942" y="3799"/>
                </a:lnTo>
                <a:lnTo>
                  <a:pt x="2944" y="3801"/>
                </a:lnTo>
                <a:lnTo>
                  <a:pt x="2942" y="3801"/>
                </a:lnTo>
                <a:lnTo>
                  <a:pt x="2940" y="3801"/>
                </a:lnTo>
                <a:lnTo>
                  <a:pt x="2938" y="3803"/>
                </a:lnTo>
                <a:lnTo>
                  <a:pt x="2940" y="3803"/>
                </a:lnTo>
                <a:lnTo>
                  <a:pt x="2940" y="3805"/>
                </a:lnTo>
                <a:lnTo>
                  <a:pt x="2938" y="3807"/>
                </a:lnTo>
                <a:lnTo>
                  <a:pt x="2938" y="3809"/>
                </a:lnTo>
                <a:lnTo>
                  <a:pt x="2938" y="3813"/>
                </a:lnTo>
                <a:lnTo>
                  <a:pt x="2936" y="3814"/>
                </a:lnTo>
                <a:lnTo>
                  <a:pt x="2936" y="3818"/>
                </a:lnTo>
                <a:lnTo>
                  <a:pt x="2938" y="3818"/>
                </a:lnTo>
                <a:lnTo>
                  <a:pt x="2940" y="3814"/>
                </a:lnTo>
                <a:lnTo>
                  <a:pt x="2940" y="3813"/>
                </a:lnTo>
                <a:lnTo>
                  <a:pt x="2938" y="3811"/>
                </a:lnTo>
                <a:lnTo>
                  <a:pt x="2938" y="3809"/>
                </a:lnTo>
                <a:lnTo>
                  <a:pt x="2940" y="3807"/>
                </a:lnTo>
                <a:lnTo>
                  <a:pt x="2942" y="3807"/>
                </a:lnTo>
                <a:lnTo>
                  <a:pt x="2942" y="3805"/>
                </a:lnTo>
                <a:lnTo>
                  <a:pt x="2944" y="3807"/>
                </a:lnTo>
                <a:lnTo>
                  <a:pt x="2946" y="3809"/>
                </a:lnTo>
                <a:lnTo>
                  <a:pt x="2946" y="3811"/>
                </a:lnTo>
                <a:lnTo>
                  <a:pt x="2948" y="3813"/>
                </a:lnTo>
                <a:lnTo>
                  <a:pt x="2948" y="3814"/>
                </a:lnTo>
                <a:lnTo>
                  <a:pt x="2950" y="3814"/>
                </a:lnTo>
                <a:lnTo>
                  <a:pt x="2952" y="3816"/>
                </a:lnTo>
                <a:lnTo>
                  <a:pt x="2952" y="3818"/>
                </a:lnTo>
                <a:lnTo>
                  <a:pt x="2952" y="3820"/>
                </a:lnTo>
                <a:lnTo>
                  <a:pt x="2950" y="3822"/>
                </a:lnTo>
                <a:lnTo>
                  <a:pt x="2950" y="3824"/>
                </a:lnTo>
                <a:lnTo>
                  <a:pt x="2948" y="3824"/>
                </a:lnTo>
                <a:lnTo>
                  <a:pt x="2948" y="3826"/>
                </a:lnTo>
                <a:lnTo>
                  <a:pt x="2950" y="3828"/>
                </a:lnTo>
                <a:lnTo>
                  <a:pt x="2948" y="3828"/>
                </a:lnTo>
                <a:lnTo>
                  <a:pt x="2950" y="3828"/>
                </a:lnTo>
                <a:lnTo>
                  <a:pt x="2952" y="3830"/>
                </a:lnTo>
                <a:lnTo>
                  <a:pt x="2950" y="3830"/>
                </a:lnTo>
                <a:lnTo>
                  <a:pt x="2948" y="3830"/>
                </a:lnTo>
                <a:lnTo>
                  <a:pt x="2948" y="3832"/>
                </a:lnTo>
                <a:lnTo>
                  <a:pt x="2950" y="3832"/>
                </a:lnTo>
                <a:lnTo>
                  <a:pt x="2950" y="3834"/>
                </a:lnTo>
                <a:lnTo>
                  <a:pt x="2950" y="3836"/>
                </a:lnTo>
                <a:lnTo>
                  <a:pt x="2952" y="3836"/>
                </a:lnTo>
                <a:lnTo>
                  <a:pt x="2952" y="3837"/>
                </a:lnTo>
                <a:lnTo>
                  <a:pt x="2954" y="3839"/>
                </a:lnTo>
                <a:lnTo>
                  <a:pt x="2954" y="3841"/>
                </a:lnTo>
                <a:lnTo>
                  <a:pt x="2956" y="3843"/>
                </a:lnTo>
                <a:lnTo>
                  <a:pt x="2954" y="3843"/>
                </a:lnTo>
                <a:lnTo>
                  <a:pt x="2952" y="3841"/>
                </a:lnTo>
                <a:lnTo>
                  <a:pt x="2952" y="3839"/>
                </a:lnTo>
                <a:lnTo>
                  <a:pt x="2950" y="3841"/>
                </a:lnTo>
                <a:lnTo>
                  <a:pt x="2948" y="3841"/>
                </a:lnTo>
                <a:lnTo>
                  <a:pt x="2948" y="3839"/>
                </a:lnTo>
                <a:lnTo>
                  <a:pt x="2946" y="3841"/>
                </a:lnTo>
                <a:lnTo>
                  <a:pt x="2946" y="3843"/>
                </a:lnTo>
                <a:lnTo>
                  <a:pt x="2948" y="3843"/>
                </a:lnTo>
                <a:lnTo>
                  <a:pt x="2950" y="3843"/>
                </a:lnTo>
                <a:lnTo>
                  <a:pt x="2952" y="3845"/>
                </a:lnTo>
                <a:lnTo>
                  <a:pt x="2952" y="3847"/>
                </a:lnTo>
                <a:lnTo>
                  <a:pt x="2952" y="3849"/>
                </a:lnTo>
                <a:lnTo>
                  <a:pt x="2954" y="3849"/>
                </a:lnTo>
                <a:lnTo>
                  <a:pt x="2954" y="3851"/>
                </a:lnTo>
                <a:lnTo>
                  <a:pt x="2956" y="3851"/>
                </a:lnTo>
                <a:lnTo>
                  <a:pt x="2956" y="3853"/>
                </a:lnTo>
                <a:lnTo>
                  <a:pt x="2958" y="3853"/>
                </a:lnTo>
                <a:lnTo>
                  <a:pt x="2959" y="3855"/>
                </a:lnTo>
                <a:lnTo>
                  <a:pt x="2961" y="3855"/>
                </a:lnTo>
                <a:lnTo>
                  <a:pt x="2963" y="3855"/>
                </a:lnTo>
                <a:lnTo>
                  <a:pt x="2963" y="3857"/>
                </a:lnTo>
                <a:lnTo>
                  <a:pt x="2965" y="3857"/>
                </a:lnTo>
                <a:lnTo>
                  <a:pt x="2967" y="3857"/>
                </a:lnTo>
                <a:lnTo>
                  <a:pt x="2969" y="3857"/>
                </a:lnTo>
                <a:lnTo>
                  <a:pt x="2971" y="3857"/>
                </a:lnTo>
                <a:lnTo>
                  <a:pt x="2973" y="3857"/>
                </a:lnTo>
                <a:lnTo>
                  <a:pt x="2975" y="3859"/>
                </a:lnTo>
                <a:lnTo>
                  <a:pt x="2975" y="3857"/>
                </a:lnTo>
                <a:lnTo>
                  <a:pt x="2977" y="3857"/>
                </a:lnTo>
                <a:lnTo>
                  <a:pt x="2979" y="3857"/>
                </a:lnTo>
                <a:lnTo>
                  <a:pt x="2981" y="3857"/>
                </a:lnTo>
                <a:lnTo>
                  <a:pt x="2981" y="3859"/>
                </a:lnTo>
                <a:lnTo>
                  <a:pt x="2981" y="3860"/>
                </a:lnTo>
                <a:lnTo>
                  <a:pt x="2979" y="3860"/>
                </a:lnTo>
                <a:lnTo>
                  <a:pt x="2979" y="3862"/>
                </a:lnTo>
                <a:lnTo>
                  <a:pt x="2977" y="3862"/>
                </a:lnTo>
                <a:lnTo>
                  <a:pt x="2977" y="3864"/>
                </a:lnTo>
                <a:lnTo>
                  <a:pt x="2979" y="3866"/>
                </a:lnTo>
                <a:lnTo>
                  <a:pt x="2979" y="3868"/>
                </a:lnTo>
                <a:lnTo>
                  <a:pt x="2979" y="3870"/>
                </a:lnTo>
                <a:lnTo>
                  <a:pt x="2977" y="3870"/>
                </a:lnTo>
                <a:lnTo>
                  <a:pt x="2965" y="3878"/>
                </a:lnTo>
                <a:lnTo>
                  <a:pt x="2963" y="3878"/>
                </a:lnTo>
                <a:lnTo>
                  <a:pt x="2961" y="3880"/>
                </a:lnTo>
                <a:lnTo>
                  <a:pt x="2959" y="3880"/>
                </a:lnTo>
                <a:lnTo>
                  <a:pt x="2959" y="3882"/>
                </a:lnTo>
                <a:lnTo>
                  <a:pt x="2952" y="3885"/>
                </a:lnTo>
                <a:lnTo>
                  <a:pt x="2942" y="3891"/>
                </a:lnTo>
                <a:lnTo>
                  <a:pt x="2940" y="3893"/>
                </a:lnTo>
                <a:lnTo>
                  <a:pt x="2942" y="3893"/>
                </a:lnTo>
                <a:lnTo>
                  <a:pt x="2942" y="3891"/>
                </a:lnTo>
                <a:lnTo>
                  <a:pt x="2944" y="3891"/>
                </a:lnTo>
                <a:lnTo>
                  <a:pt x="2950" y="3887"/>
                </a:lnTo>
                <a:lnTo>
                  <a:pt x="2956" y="3885"/>
                </a:lnTo>
                <a:lnTo>
                  <a:pt x="2958" y="3884"/>
                </a:lnTo>
                <a:lnTo>
                  <a:pt x="2959" y="3882"/>
                </a:lnTo>
                <a:lnTo>
                  <a:pt x="2961" y="3882"/>
                </a:lnTo>
                <a:lnTo>
                  <a:pt x="2963" y="3880"/>
                </a:lnTo>
                <a:lnTo>
                  <a:pt x="2965" y="3878"/>
                </a:lnTo>
                <a:lnTo>
                  <a:pt x="2967" y="3878"/>
                </a:lnTo>
                <a:lnTo>
                  <a:pt x="2971" y="3876"/>
                </a:lnTo>
                <a:lnTo>
                  <a:pt x="2973" y="3874"/>
                </a:lnTo>
                <a:lnTo>
                  <a:pt x="2975" y="3874"/>
                </a:lnTo>
                <a:lnTo>
                  <a:pt x="2977" y="3872"/>
                </a:lnTo>
                <a:lnTo>
                  <a:pt x="2982" y="3868"/>
                </a:lnTo>
                <a:lnTo>
                  <a:pt x="2984" y="3868"/>
                </a:lnTo>
                <a:lnTo>
                  <a:pt x="2986" y="3868"/>
                </a:lnTo>
                <a:lnTo>
                  <a:pt x="2984" y="3870"/>
                </a:lnTo>
                <a:lnTo>
                  <a:pt x="2982" y="3870"/>
                </a:lnTo>
                <a:lnTo>
                  <a:pt x="2979" y="3874"/>
                </a:lnTo>
                <a:lnTo>
                  <a:pt x="2975" y="3876"/>
                </a:lnTo>
                <a:lnTo>
                  <a:pt x="2973" y="3876"/>
                </a:lnTo>
                <a:lnTo>
                  <a:pt x="2973" y="3878"/>
                </a:lnTo>
                <a:lnTo>
                  <a:pt x="2971" y="3878"/>
                </a:lnTo>
                <a:lnTo>
                  <a:pt x="2969" y="3878"/>
                </a:lnTo>
                <a:lnTo>
                  <a:pt x="2969" y="3880"/>
                </a:lnTo>
                <a:lnTo>
                  <a:pt x="2967" y="3880"/>
                </a:lnTo>
                <a:lnTo>
                  <a:pt x="2965" y="3880"/>
                </a:lnTo>
                <a:lnTo>
                  <a:pt x="2963" y="3882"/>
                </a:lnTo>
                <a:lnTo>
                  <a:pt x="2963" y="3884"/>
                </a:lnTo>
                <a:lnTo>
                  <a:pt x="2963" y="3885"/>
                </a:lnTo>
                <a:lnTo>
                  <a:pt x="2965" y="3884"/>
                </a:lnTo>
                <a:lnTo>
                  <a:pt x="2967" y="3884"/>
                </a:lnTo>
                <a:lnTo>
                  <a:pt x="2967" y="3885"/>
                </a:lnTo>
                <a:lnTo>
                  <a:pt x="2969" y="3885"/>
                </a:lnTo>
                <a:lnTo>
                  <a:pt x="2969" y="3884"/>
                </a:lnTo>
                <a:lnTo>
                  <a:pt x="2971" y="3884"/>
                </a:lnTo>
                <a:lnTo>
                  <a:pt x="2971" y="3885"/>
                </a:lnTo>
                <a:lnTo>
                  <a:pt x="2969" y="3887"/>
                </a:lnTo>
                <a:lnTo>
                  <a:pt x="2967" y="3889"/>
                </a:lnTo>
                <a:lnTo>
                  <a:pt x="2965" y="3891"/>
                </a:lnTo>
                <a:lnTo>
                  <a:pt x="2967" y="3893"/>
                </a:lnTo>
                <a:lnTo>
                  <a:pt x="2965" y="3891"/>
                </a:lnTo>
                <a:lnTo>
                  <a:pt x="2965" y="3893"/>
                </a:lnTo>
                <a:lnTo>
                  <a:pt x="2965" y="3895"/>
                </a:lnTo>
                <a:lnTo>
                  <a:pt x="2965" y="3897"/>
                </a:lnTo>
                <a:lnTo>
                  <a:pt x="2967" y="3897"/>
                </a:lnTo>
                <a:lnTo>
                  <a:pt x="2969" y="3897"/>
                </a:lnTo>
                <a:lnTo>
                  <a:pt x="2969" y="3895"/>
                </a:lnTo>
                <a:lnTo>
                  <a:pt x="2971" y="3895"/>
                </a:lnTo>
                <a:lnTo>
                  <a:pt x="2973" y="3895"/>
                </a:lnTo>
                <a:lnTo>
                  <a:pt x="2975" y="3895"/>
                </a:lnTo>
                <a:lnTo>
                  <a:pt x="2977" y="3895"/>
                </a:lnTo>
                <a:lnTo>
                  <a:pt x="2977" y="3893"/>
                </a:lnTo>
                <a:lnTo>
                  <a:pt x="2977" y="3891"/>
                </a:lnTo>
                <a:lnTo>
                  <a:pt x="2979" y="3887"/>
                </a:lnTo>
                <a:lnTo>
                  <a:pt x="2981" y="3887"/>
                </a:lnTo>
                <a:lnTo>
                  <a:pt x="2982" y="3887"/>
                </a:lnTo>
                <a:lnTo>
                  <a:pt x="2984" y="3887"/>
                </a:lnTo>
                <a:lnTo>
                  <a:pt x="2986" y="3885"/>
                </a:lnTo>
                <a:lnTo>
                  <a:pt x="2988" y="3885"/>
                </a:lnTo>
                <a:lnTo>
                  <a:pt x="2990" y="3885"/>
                </a:lnTo>
                <a:lnTo>
                  <a:pt x="2990" y="3884"/>
                </a:lnTo>
                <a:lnTo>
                  <a:pt x="2992" y="3882"/>
                </a:lnTo>
                <a:lnTo>
                  <a:pt x="2994" y="3882"/>
                </a:lnTo>
                <a:lnTo>
                  <a:pt x="2994" y="3884"/>
                </a:lnTo>
                <a:lnTo>
                  <a:pt x="2994" y="3885"/>
                </a:lnTo>
                <a:lnTo>
                  <a:pt x="2996" y="3885"/>
                </a:lnTo>
                <a:lnTo>
                  <a:pt x="2996" y="3884"/>
                </a:lnTo>
                <a:lnTo>
                  <a:pt x="2994" y="3882"/>
                </a:lnTo>
                <a:lnTo>
                  <a:pt x="2994" y="3880"/>
                </a:lnTo>
                <a:lnTo>
                  <a:pt x="2996" y="3880"/>
                </a:lnTo>
                <a:lnTo>
                  <a:pt x="2994" y="3878"/>
                </a:lnTo>
                <a:lnTo>
                  <a:pt x="2996" y="3876"/>
                </a:lnTo>
                <a:lnTo>
                  <a:pt x="2994" y="3876"/>
                </a:lnTo>
                <a:lnTo>
                  <a:pt x="2994" y="3874"/>
                </a:lnTo>
                <a:lnTo>
                  <a:pt x="2994" y="3872"/>
                </a:lnTo>
                <a:lnTo>
                  <a:pt x="2994" y="3870"/>
                </a:lnTo>
                <a:lnTo>
                  <a:pt x="2994" y="3868"/>
                </a:lnTo>
                <a:lnTo>
                  <a:pt x="2996" y="3868"/>
                </a:lnTo>
                <a:lnTo>
                  <a:pt x="2996" y="3872"/>
                </a:lnTo>
                <a:lnTo>
                  <a:pt x="2996" y="3874"/>
                </a:lnTo>
                <a:lnTo>
                  <a:pt x="2996" y="3876"/>
                </a:lnTo>
                <a:lnTo>
                  <a:pt x="2996" y="3878"/>
                </a:lnTo>
                <a:lnTo>
                  <a:pt x="2996" y="3880"/>
                </a:lnTo>
                <a:lnTo>
                  <a:pt x="2996" y="3882"/>
                </a:lnTo>
                <a:lnTo>
                  <a:pt x="2996" y="3884"/>
                </a:lnTo>
                <a:lnTo>
                  <a:pt x="2998" y="3885"/>
                </a:lnTo>
                <a:lnTo>
                  <a:pt x="2998" y="3887"/>
                </a:lnTo>
                <a:lnTo>
                  <a:pt x="2998" y="3889"/>
                </a:lnTo>
                <a:lnTo>
                  <a:pt x="2998" y="3891"/>
                </a:lnTo>
                <a:lnTo>
                  <a:pt x="2998" y="3893"/>
                </a:lnTo>
                <a:lnTo>
                  <a:pt x="2998" y="3895"/>
                </a:lnTo>
                <a:lnTo>
                  <a:pt x="2998" y="3897"/>
                </a:lnTo>
                <a:lnTo>
                  <a:pt x="2998" y="3899"/>
                </a:lnTo>
                <a:lnTo>
                  <a:pt x="2998" y="3901"/>
                </a:lnTo>
                <a:lnTo>
                  <a:pt x="2996" y="3901"/>
                </a:lnTo>
                <a:lnTo>
                  <a:pt x="2996" y="3903"/>
                </a:lnTo>
                <a:lnTo>
                  <a:pt x="2994" y="3903"/>
                </a:lnTo>
                <a:lnTo>
                  <a:pt x="2994" y="3901"/>
                </a:lnTo>
                <a:lnTo>
                  <a:pt x="2994" y="3899"/>
                </a:lnTo>
                <a:lnTo>
                  <a:pt x="2992" y="3899"/>
                </a:lnTo>
                <a:lnTo>
                  <a:pt x="2990" y="3899"/>
                </a:lnTo>
                <a:lnTo>
                  <a:pt x="2990" y="3897"/>
                </a:lnTo>
                <a:lnTo>
                  <a:pt x="2988" y="3897"/>
                </a:lnTo>
                <a:lnTo>
                  <a:pt x="2988" y="3899"/>
                </a:lnTo>
                <a:lnTo>
                  <a:pt x="2986" y="3899"/>
                </a:lnTo>
                <a:lnTo>
                  <a:pt x="2984" y="3899"/>
                </a:lnTo>
                <a:lnTo>
                  <a:pt x="2984" y="3901"/>
                </a:lnTo>
                <a:lnTo>
                  <a:pt x="2982" y="3901"/>
                </a:lnTo>
                <a:lnTo>
                  <a:pt x="2982" y="3899"/>
                </a:lnTo>
                <a:lnTo>
                  <a:pt x="2981" y="3899"/>
                </a:lnTo>
                <a:lnTo>
                  <a:pt x="2979" y="3899"/>
                </a:lnTo>
                <a:lnTo>
                  <a:pt x="2979" y="3897"/>
                </a:lnTo>
                <a:lnTo>
                  <a:pt x="2977" y="3899"/>
                </a:lnTo>
                <a:lnTo>
                  <a:pt x="2975" y="3899"/>
                </a:lnTo>
                <a:lnTo>
                  <a:pt x="2975" y="3901"/>
                </a:lnTo>
                <a:lnTo>
                  <a:pt x="2975" y="3899"/>
                </a:lnTo>
                <a:lnTo>
                  <a:pt x="2973" y="3899"/>
                </a:lnTo>
                <a:lnTo>
                  <a:pt x="2969" y="3901"/>
                </a:lnTo>
                <a:lnTo>
                  <a:pt x="2967" y="3901"/>
                </a:lnTo>
                <a:lnTo>
                  <a:pt x="2967" y="3903"/>
                </a:lnTo>
                <a:lnTo>
                  <a:pt x="2965" y="3903"/>
                </a:lnTo>
                <a:lnTo>
                  <a:pt x="2963" y="3903"/>
                </a:lnTo>
                <a:lnTo>
                  <a:pt x="2961" y="3903"/>
                </a:lnTo>
                <a:lnTo>
                  <a:pt x="2959" y="3901"/>
                </a:lnTo>
                <a:lnTo>
                  <a:pt x="2958" y="3901"/>
                </a:lnTo>
                <a:lnTo>
                  <a:pt x="2956" y="3901"/>
                </a:lnTo>
                <a:lnTo>
                  <a:pt x="2956" y="3899"/>
                </a:lnTo>
                <a:lnTo>
                  <a:pt x="2954" y="3899"/>
                </a:lnTo>
                <a:lnTo>
                  <a:pt x="2954" y="3901"/>
                </a:lnTo>
                <a:lnTo>
                  <a:pt x="2954" y="3903"/>
                </a:lnTo>
                <a:lnTo>
                  <a:pt x="2956" y="3903"/>
                </a:lnTo>
                <a:lnTo>
                  <a:pt x="2956" y="3905"/>
                </a:lnTo>
                <a:lnTo>
                  <a:pt x="2958" y="3907"/>
                </a:lnTo>
                <a:lnTo>
                  <a:pt x="2958" y="3908"/>
                </a:lnTo>
                <a:lnTo>
                  <a:pt x="2956" y="3908"/>
                </a:lnTo>
                <a:lnTo>
                  <a:pt x="2956" y="3907"/>
                </a:lnTo>
                <a:lnTo>
                  <a:pt x="2952" y="3907"/>
                </a:lnTo>
                <a:lnTo>
                  <a:pt x="2950" y="3907"/>
                </a:lnTo>
                <a:lnTo>
                  <a:pt x="2948" y="3907"/>
                </a:lnTo>
                <a:lnTo>
                  <a:pt x="2948" y="3908"/>
                </a:lnTo>
                <a:lnTo>
                  <a:pt x="2948" y="3910"/>
                </a:lnTo>
                <a:lnTo>
                  <a:pt x="2946" y="3910"/>
                </a:lnTo>
                <a:lnTo>
                  <a:pt x="2946" y="3908"/>
                </a:lnTo>
                <a:lnTo>
                  <a:pt x="2944" y="3908"/>
                </a:lnTo>
                <a:lnTo>
                  <a:pt x="2942" y="3910"/>
                </a:lnTo>
                <a:lnTo>
                  <a:pt x="2942" y="3912"/>
                </a:lnTo>
                <a:lnTo>
                  <a:pt x="2942" y="3914"/>
                </a:lnTo>
                <a:lnTo>
                  <a:pt x="2940" y="3914"/>
                </a:lnTo>
                <a:lnTo>
                  <a:pt x="2940" y="3912"/>
                </a:lnTo>
                <a:lnTo>
                  <a:pt x="2940" y="3910"/>
                </a:lnTo>
                <a:lnTo>
                  <a:pt x="2938" y="3910"/>
                </a:lnTo>
                <a:lnTo>
                  <a:pt x="2938" y="3912"/>
                </a:lnTo>
                <a:lnTo>
                  <a:pt x="2938" y="3910"/>
                </a:lnTo>
                <a:lnTo>
                  <a:pt x="2938" y="3908"/>
                </a:lnTo>
                <a:lnTo>
                  <a:pt x="2936" y="3910"/>
                </a:lnTo>
                <a:lnTo>
                  <a:pt x="2934" y="3910"/>
                </a:lnTo>
                <a:lnTo>
                  <a:pt x="2933" y="3912"/>
                </a:lnTo>
                <a:lnTo>
                  <a:pt x="2933" y="3914"/>
                </a:lnTo>
                <a:lnTo>
                  <a:pt x="2931" y="3914"/>
                </a:lnTo>
                <a:lnTo>
                  <a:pt x="2929" y="3914"/>
                </a:lnTo>
                <a:lnTo>
                  <a:pt x="2927" y="3914"/>
                </a:lnTo>
                <a:lnTo>
                  <a:pt x="2927" y="3916"/>
                </a:lnTo>
                <a:lnTo>
                  <a:pt x="2925" y="3918"/>
                </a:lnTo>
                <a:lnTo>
                  <a:pt x="2927" y="3918"/>
                </a:lnTo>
                <a:lnTo>
                  <a:pt x="2929" y="3918"/>
                </a:lnTo>
                <a:lnTo>
                  <a:pt x="2929" y="3920"/>
                </a:lnTo>
                <a:lnTo>
                  <a:pt x="2929" y="3922"/>
                </a:lnTo>
                <a:lnTo>
                  <a:pt x="2929" y="3924"/>
                </a:lnTo>
                <a:lnTo>
                  <a:pt x="2931" y="3924"/>
                </a:lnTo>
                <a:lnTo>
                  <a:pt x="2933" y="3924"/>
                </a:lnTo>
                <a:lnTo>
                  <a:pt x="2931" y="3924"/>
                </a:lnTo>
                <a:lnTo>
                  <a:pt x="2931" y="3926"/>
                </a:lnTo>
                <a:lnTo>
                  <a:pt x="2929" y="3926"/>
                </a:lnTo>
                <a:lnTo>
                  <a:pt x="2927" y="3926"/>
                </a:lnTo>
                <a:lnTo>
                  <a:pt x="2927" y="3928"/>
                </a:lnTo>
                <a:lnTo>
                  <a:pt x="2929" y="3928"/>
                </a:lnTo>
                <a:lnTo>
                  <a:pt x="2931" y="3928"/>
                </a:lnTo>
                <a:lnTo>
                  <a:pt x="2931" y="3930"/>
                </a:lnTo>
                <a:lnTo>
                  <a:pt x="2931" y="3932"/>
                </a:lnTo>
                <a:lnTo>
                  <a:pt x="2929" y="3932"/>
                </a:lnTo>
                <a:lnTo>
                  <a:pt x="2929" y="3933"/>
                </a:lnTo>
                <a:lnTo>
                  <a:pt x="2929" y="3935"/>
                </a:lnTo>
                <a:lnTo>
                  <a:pt x="2927" y="3935"/>
                </a:lnTo>
                <a:lnTo>
                  <a:pt x="2925" y="3935"/>
                </a:lnTo>
                <a:lnTo>
                  <a:pt x="2927" y="3935"/>
                </a:lnTo>
                <a:lnTo>
                  <a:pt x="2929" y="3935"/>
                </a:lnTo>
                <a:lnTo>
                  <a:pt x="2929" y="3937"/>
                </a:lnTo>
                <a:lnTo>
                  <a:pt x="2927" y="3937"/>
                </a:lnTo>
                <a:lnTo>
                  <a:pt x="2927" y="3939"/>
                </a:lnTo>
                <a:lnTo>
                  <a:pt x="2927" y="3941"/>
                </a:lnTo>
                <a:lnTo>
                  <a:pt x="2925" y="3941"/>
                </a:lnTo>
                <a:lnTo>
                  <a:pt x="2923" y="3941"/>
                </a:lnTo>
                <a:lnTo>
                  <a:pt x="2921" y="3941"/>
                </a:lnTo>
                <a:lnTo>
                  <a:pt x="2919" y="3941"/>
                </a:lnTo>
                <a:lnTo>
                  <a:pt x="2917" y="3941"/>
                </a:lnTo>
                <a:lnTo>
                  <a:pt x="2915" y="3941"/>
                </a:lnTo>
                <a:lnTo>
                  <a:pt x="2917" y="3941"/>
                </a:lnTo>
                <a:lnTo>
                  <a:pt x="2917" y="3939"/>
                </a:lnTo>
                <a:lnTo>
                  <a:pt x="2919" y="3937"/>
                </a:lnTo>
                <a:lnTo>
                  <a:pt x="2917" y="3937"/>
                </a:lnTo>
                <a:lnTo>
                  <a:pt x="2917" y="3939"/>
                </a:lnTo>
                <a:lnTo>
                  <a:pt x="2915" y="3939"/>
                </a:lnTo>
                <a:lnTo>
                  <a:pt x="2915" y="3937"/>
                </a:lnTo>
                <a:lnTo>
                  <a:pt x="2915" y="3935"/>
                </a:lnTo>
                <a:lnTo>
                  <a:pt x="2915" y="3933"/>
                </a:lnTo>
                <a:lnTo>
                  <a:pt x="2913" y="3933"/>
                </a:lnTo>
                <a:lnTo>
                  <a:pt x="2913" y="3935"/>
                </a:lnTo>
                <a:lnTo>
                  <a:pt x="2913" y="3937"/>
                </a:lnTo>
                <a:lnTo>
                  <a:pt x="2913" y="3939"/>
                </a:lnTo>
                <a:lnTo>
                  <a:pt x="2913" y="3941"/>
                </a:lnTo>
                <a:lnTo>
                  <a:pt x="2911" y="3941"/>
                </a:lnTo>
                <a:lnTo>
                  <a:pt x="2910" y="3941"/>
                </a:lnTo>
                <a:lnTo>
                  <a:pt x="2910" y="3939"/>
                </a:lnTo>
                <a:lnTo>
                  <a:pt x="2908" y="3939"/>
                </a:lnTo>
                <a:lnTo>
                  <a:pt x="2906" y="3937"/>
                </a:lnTo>
                <a:lnTo>
                  <a:pt x="2904" y="3937"/>
                </a:lnTo>
                <a:lnTo>
                  <a:pt x="2904" y="3935"/>
                </a:lnTo>
                <a:lnTo>
                  <a:pt x="2902" y="3935"/>
                </a:lnTo>
                <a:lnTo>
                  <a:pt x="2902" y="3933"/>
                </a:lnTo>
                <a:lnTo>
                  <a:pt x="2904" y="3933"/>
                </a:lnTo>
                <a:lnTo>
                  <a:pt x="2904" y="3932"/>
                </a:lnTo>
                <a:lnTo>
                  <a:pt x="2904" y="3930"/>
                </a:lnTo>
                <a:lnTo>
                  <a:pt x="2902" y="3930"/>
                </a:lnTo>
                <a:lnTo>
                  <a:pt x="2902" y="3932"/>
                </a:lnTo>
                <a:lnTo>
                  <a:pt x="2900" y="3932"/>
                </a:lnTo>
                <a:lnTo>
                  <a:pt x="2900" y="3930"/>
                </a:lnTo>
                <a:lnTo>
                  <a:pt x="2900" y="3928"/>
                </a:lnTo>
                <a:lnTo>
                  <a:pt x="2900" y="3926"/>
                </a:lnTo>
                <a:lnTo>
                  <a:pt x="2898" y="3926"/>
                </a:lnTo>
                <a:lnTo>
                  <a:pt x="2898" y="3928"/>
                </a:lnTo>
                <a:lnTo>
                  <a:pt x="2896" y="3928"/>
                </a:lnTo>
                <a:lnTo>
                  <a:pt x="2894" y="3928"/>
                </a:lnTo>
                <a:lnTo>
                  <a:pt x="2894" y="3926"/>
                </a:lnTo>
                <a:lnTo>
                  <a:pt x="2896" y="3926"/>
                </a:lnTo>
                <a:lnTo>
                  <a:pt x="2896" y="3924"/>
                </a:lnTo>
                <a:lnTo>
                  <a:pt x="2894" y="3926"/>
                </a:lnTo>
                <a:lnTo>
                  <a:pt x="2892" y="3928"/>
                </a:lnTo>
                <a:lnTo>
                  <a:pt x="2890" y="3928"/>
                </a:lnTo>
                <a:lnTo>
                  <a:pt x="2890" y="3926"/>
                </a:lnTo>
                <a:lnTo>
                  <a:pt x="2888" y="3926"/>
                </a:lnTo>
                <a:lnTo>
                  <a:pt x="2888" y="3928"/>
                </a:lnTo>
                <a:lnTo>
                  <a:pt x="2886" y="3928"/>
                </a:lnTo>
                <a:lnTo>
                  <a:pt x="2886" y="3926"/>
                </a:lnTo>
                <a:lnTo>
                  <a:pt x="2886" y="3924"/>
                </a:lnTo>
                <a:lnTo>
                  <a:pt x="2888" y="3922"/>
                </a:lnTo>
                <a:lnTo>
                  <a:pt x="2888" y="3920"/>
                </a:lnTo>
                <a:lnTo>
                  <a:pt x="2886" y="3920"/>
                </a:lnTo>
                <a:lnTo>
                  <a:pt x="2886" y="3922"/>
                </a:lnTo>
                <a:lnTo>
                  <a:pt x="2885" y="3922"/>
                </a:lnTo>
                <a:lnTo>
                  <a:pt x="2885" y="3924"/>
                </a:lnTo>
                <a:lnTo>
                  <a:pt x="2883" y="3924"/>
                </a:lnTo>
                <a:lnTo>
                  <a:pt x="2881" y="3924"/>
                </a:lnTo>
                <a:lnTo>
                  <a:pt x="2879" y="3924"/>
                </a:lnTo>
                <a:lnTo>
                  <a:pt x="2879" y="3922"/>
                </a:lnTo>
                <a:lnTo>
                  <a:pt x="2879" y="3920"/>
                </a:lnTo>
                <a:lnTo>
                  <a:pt x="2879" y="3918"/>
                </a:lnTo>
                <a:lnTo>
                  <a:pt x="2877" y="3918"/>
                </a:lnTo>
                <a:lnTo>
                  <a:pt x="2875" y="3916"/>
                </a:lnTo>
                <a:lnTo>
                  <a:pt x="2877" y="3914"/>
                </a:lnTo>
                <a:lnTo>
                  <a:pt x="2877" y="3912"/>
                </a:lnTo>
                <a:lnTo>
                  <a:pt x="2875" y="3912"/>
                </a:lnTo>
                <a:lnTo>
                  <a:pt x="2873" y="3912"/>
                </a:lnTo>
                <a:lnTo>
                  <a:pt x="2873" y="3910"/>
                </a:lnTo>
                <a:lnTo>
                  <a:pt x="2875" y="3910"/>
                </a:lnTo>
                <a:lnTo>
                  <a:pt x="2875" y="3908"/>
                </a:lnTo>
                <a:lnTo>
                  <a:pt x="2875" y="3910"/>
                </a:lnTo>
                <a:lnTo>
                  <a:pt x="2873" y="3910"/>
                </a:lnTo>
                <a:lnTo>
                  <a:pt x="2873" y="3912"/>
                </a:lnTo>
                <a:lnTo>
                  <a:pt x="2873" y="3910"/>
                </a:lnTo>
                <a:lnTo>
                  <a:pt x="2873" y="3908"/>
                </a:lnTo>
                <a:lnTo>
                  <a:pt x="2871" y="3908"/>
                </a:lnTo>
                <a:lnTo>
                  <a:pt x="2871" y="3907"/>
                </a:lnTo>
                <a:lnTo>
                  <a:pt x="2869" y="3907"/>
                </a:lnTo>
                <a:lnTo>
                  <a:pt x="2867" y="3908"/>
                </a:lnTo>
                <a:lnTo>
                  <a:pt x="2867" y="3910"/>
                </a:lnTo>
                <a:lnTo>
                  <a:pt x="2865" y="3910"/>
                </a:lnTo>
                <a:lnTo>
                  <a:pt x="2865" y="3908"/>
                </a:lnTo>
                <a:lnTo>
                  <a:pt x="2863" y="3908"/>
                </a:lnTo>
                <a:lnTo>
                  <a:pt x="2861" y="3908"/>
                </a:lnTo>
                <a:lnTo>
                  <a:pt x="2860" y="3908"/>
                </a:lnTo>
                <a:lnTo>
                  <a:pt x="2860" y="3907"/>
                </a:lnTo>
                <a:lnTo>
                  <a:pt x="2861" y="3907"/>
                </a:lnTo>
                <a:lnTo>
                  <a:pt x="2863" y="3905"/>
                </a:lnTo>
                <a:lnTo>
                  <a:pt x="2865" y="3905"/>
                </a:lnTo>
                <a:lnTo>
                  <a:pt x="2865" y="3903"/>
                </a:lnTo>
                <a:lnTo>
                  <a:pt x="2865" y="3901"/>
                </a:lnTo>
                <a:lnTo>
                  <a:pt x="2863" y="3901"/>
                </a:lnTo>
                <a:lnTo>
                  <a:pt x="2863" y="3903"/>
                </a:lnTo>
                <a:lnTo>
                  <a:pt x="2863" y="3905"/>
                </a:lnTo>
                <a:lnTo>
                  <a:pt x="2861" y="3905"/>
                </a:lnTo>
                <a:lnTo>
                  <a:pt x="2860" y="3901"/>
                </a:lnTo>
                <a:lnTo>
                  <a:pt x="2860" y="3899"/>
                </a:lnTo>
                <a:lnTo>
                  <a:pt x="2861" y="3899"/>
                </a:lnTo>
                <a:lnTo>
                  <a:pt x="2860" y="3899"/>
                </a:lnTo>
                <a:lnTo>
                  <a:pt x="2860" y="3897"/>
                </a:lnTo>
                <a:lnTo>
                  <a:pt x="2860" y="3899"/>
                </a:lnTo>
                <a:lnTo>
                  <a:pt x="2858" y="3899"/>
                </a:lnTo>
                <a:lnTo>
                  <a:pt x="2856" y="3899"/>
                </a:lnTo>
                <a:lnTo>
                  <a:pt x="2856" y="3901"/>
                </a:lnTo>
                <a:lnTo>
                  <a:pt x="2854" y="3901"/>
                </a:lnTo>
                <a:lnTo>
                  <a:pt x="2854" y="3899"/>
                </a:lnTo>
                <a:lnTo>
                  <a:pt x="2852" y="3899"/>
                </a:lnTo>
                <a:lnTo>
                  <a:pt x="2852" y="3897"/>
                </a:lnTo>
                <a:lnTo>
                  <a:pt x="2852" y="3895"/>
                </a:lnTo>
                <a:lnTo>
                  <a:pt x="2852" y="3893"/>
                </a:lnTo>
                <a:lnTo>
                  <a:pt x="2850" y="3893"/>
                </a:lnTo>
                <a:lnTo>
                  <a:pt x="2850" y="3891"/>
                </a:lnTo>
                <a:lnTo>
                  <a:pt x="2848" y="3891"/>
                </a:lnTo>
                <a:lnTo>
                  <a:pt x="2848" y="3889"/>
                </a:lnTo>
                <a:lnTo>
                  <a:pt x="2846" y="3889"/>
                </a:lnTo>
                <a:lnTo>
                  <a:pt x="2844" y="3889"/>
                </a:lnTo>
                <a:lnTo>
                  <a:pt x="2844" y="3887"/>
                </a:lnTo>
                <a:lnTo>
                  <a:pt x="2844" y="3885"/>
                </a:lnTo>
                <a:lnTo>
                  <a:pt x="2846" y="3885"/>
                </a:lnTo>
                <a:lnTo>
                  <a:pt x="2846" y="3887"/>
                </a:lnTo>
                <a:lnTo>
                  <a:pt x="2848" y="3887"/>
                </a:lnTo>
                <a:lnTo>
                  <a:pt x="2850" y="3887"/>
                </a:lnTo>
                <a:lnTo>
                  <a:pt x="2850" y="3885"/>
                </a:lnTo>
                <a:lnTo>
                  <a:pt x="2850" y="3884"/>
                </a:lnTo>
                <a:lnTo>
                  <a:pt x="2848" y="3884"/>
                </a:lnTo>
                <a:lnTo>
                  <a:pt x="2848" y="3885"/>
                </a:lnTo>
                <a:lnTo>
                  <a:pt x="2846" y="3885"/>
                </a:lnTo>
                <a:lnTo>
                  <a:pt x="2846" y="3884"/>
                </a:lnTo>
                <a:lnTo>
                  <a:pt x="2846" y="3882"/>
                </a:lnTo>
                <a:lnTo>
                  <a:pt x="2846" y="3884"/>
                </a:lnTo>
                <a:lnTo>
                  <a:pt x="2844" y="3884"/>
                </a:lnTo>
                <a:lnTo>
                  <a:pt x="2844" y="3885"/>
                </a:lnTo>
                <a:lnTo>
                  <a:pt x="2840" y="3882"/>
                </a:lnTo>
                <a:lnTo>
                  <a:pt x="2838" y="3882"/>
                </a:lnTo>
                <a:lnTo>
                  <a:pt x="2838" y="3880"/>
                </a:lnTo>
                <a:lnTo>
                  <a:pt x="2840" y="3880"/>
                </a:lnTo>
                <a:lnTo>
                  <a:pt x="2840" y="3882"/>
                </a:lnTo>
                <a:lnTo>
                  <a:pt x="2842" y="3882"/>
                </a:lnTo>
                <a:lnTo>
                  <a:pt x="2842" y="3880"/>
                </a:lnTo>
                <a:lnTo>
                  <a:pt x="2844" y="3880"/>
                </a:lnTo>
                <a:lnTo>
                  <a:pt x="2844" y="3878"/>
                </a:lnTo>
                <a:lnTo>
                  <a:pt x="2842" y="3878"/>
                </a:lnTo>
                <a:lnTo>
                  <a:pt x="2842" y="3876"/>
                </a:lnTo>
                <a:lnTo>
                  <a:pt x="2840" y="3876"/>
                </a:lnTo>
                <a:lnTo>
                  <a:pt x="2838" y="3876"/>
                </a:lnTo>
                <a:lnTo>
                  <a:pt x="2838" y="3878"/>
                </a:lnTo>
                <a:lnTo>
                  <a:pt x="2837" y="3878"/>
                </a:lnTo>
                <a:lnTo>
                  <a:pt x="2835" y="3878"/>
                </a:lnTo>
                <a:lnTo>
                  <a:pt x="2833" y="3878"/>
                </a:lnTo>
                <a:lnTo>
                  <a:pt x="2833" y="3876"/>
                </a:lnTo>
                <a:lnTo>
                  <a:pt x="2835" y="3876"/>
                </a:lnTo>
                <a:lnTo>
                  <a:pt x="2835" y="3874"/>
                </a:lnTo>
                <a:lnTo>
                  <a:pt x="2837" y="3874"/>
                </a:lnTo>
                <a:lnTo>
                  <a:pt x="2837" y="3872"/>
                </a:lnTo>
                <a:lnTo>
                  <a:pt x="2835" y="3872"/>
                </a:lnTo>
                <a:lnTo>
                  <a:pt x="2835" y="3874"/>
                </a:lnTo>
                <a:lnTo>
                  <a:pt x="2833" y="3874"/>
                </a:lnTo>
                <a:lnTo>
                  <a:pt x="2833" y="3872"/>
                </a:lnTo>
                <a:lnTo>
                  <a:pt x="2831" y="3874"/>
                </a:lnTo>
                <a:lnTo>
                  <a:pt x="2831" y="3876"/>
                </a:lnTo>
                <a:lnTo>
                  <a:pt x="2829" y="3876"/>
                </a:lnTo>
                <a:lnTo>
                  <a:pt x="2827" y="3876"/>
                </a:lnTo>
                <a:lnTo>
                  <a:pt x="2827" y="3874"/>
                </a:lnTo>
                <a:lnTo>
                  <a:pt x="2825" y="3874"/>
                </a:lnTo>
                <a:lnTo>
                  <a:pt x="2825" y="3876"/>
                </a:lnTo>
                <a:lnTo>
                  <a:pt x="2827" y="3876"/>
                </a:lnTo>
                <a:lnTo>
                  <a:pt x="2827" y="3878"/>
                </a:lnTo>
                <a:lnTo>
                  <a:pt x="2825" y="3878"/>
                </a:lnTo>
                <a:lnTo>
                  <a:pt x="2825" y="3876"/>
                </a:lnTo>
                <a:lnTo>
                  <a:pt x="2823" y="3876"/>
                </a:lnTo>
                <a:lnTo>
                  <a:pt x="2825" y="3876"/>
                </a:lnTo>
                <a:lnTo>
                  <a:pt x="2825" y="3874"/>
                </a:lnTo>
                <a:lnTo>
                  <a:pt x="2823" y="3874"/>
                </a:lnTo>
                <a:lnTo>
                  <a:pt x="2821" y="3874"/>
                </a:lnTo>
                <a:lnTo>
                  <a:pt x="2821" y="3872"/>
                </a:lnTo>
                <a:lnTo>
                  <a:pt x="2821" y="3874"/>
                </a:lnTo>
                <a:lnTo>
                  <a:pt x="2821" y="3876"/>
                </a:lnTo>
                <a:lnTo>
                  <a:pt x="2819" y="3876"/>
                </a:lnTo>
                <a:lnTo>
                  <a:pt x="2817" y="3876"/>
                </a:lnTo>
                <a:lnTo>
                  <a:pt x="2817" y="3874"/>
                </a:lnTo>
                <a:lnTo>
                  <a:pt x="2812" y="3874"/>
                </a:lnTo>
                <a:lnTo>
                  <a:pt x="2810" y="3874"/>
                </a:lnTo>
                <a:lnTo>
                  <a:pt x="2808" y="3874"/>
                </a:lnTo>
                <a:lnTo>
                  <a:pt x="2806" y="3874"/>
                </a:lnTo>
                <a:lnTo>
                  <a:pt x="2806" y="3876"/>
                </a:lnTo>
                <a:lnTo>
                  <a:pt x="2804" y="3876"/>
                </a:lnTo>
                <a:lnTo>
                  <a:pt x="2804" y="3874"/>
                </a:lnTo>
                <a:lnTo>
                  <a:pt x="2804" y="3872"/>
                </a:lnTo>
                <a:lnTo>
                  <a:pt x="2804" y="3870"/>
                </a:lnTo>
                <a:lnTo>
                  <a:pt x="2802" y="3870"/>
                </a:lnTo>
                <a:lnTo>
                  <a:pt x="2802" y="3868"/>
                </a:lnTo>
                <a:lnTo>
                  <a:pt x="2800" y="3868"/>
                </a:lnTo>
                <a:lnTo>
                  <a:pt x="2798" y="3870"/>
                </a:lnTo>
                <a:lnTo>
                  <a:pt x="2800" y="3870"/>
                </a:lnTo>
                <a:lnTo>
                  <a:pt x="2800" y="3872"/>
                </a:lnTo>
                <a:lnTo>
                  <a:pt x="2802" y="3872"/>
                </a:lnTo>
                <a:lnTo>
                  <a:pt x="2800" y="3874"/>
                </a:lnTo>
                <a:lnTo>
                  <a:pt x="2798" y="3874"/>
                </a:lnTo>
                <a:lnTo>
                  <a:pt x="2796" y="3874"/>
                </a:lnTo>
                <a:lnTo>
                  <a:pt x="2794" y="3874"/>
                </a:lnTo>
                <a:lnTo>
                  <a:pt x="2794" y="3872"/>
                </a:lnTo>
                <a:lnTo>
                  <a:pt x="2792" y="3870"/>
                </a:lnTo>
                <a:lnTo>
                  <a:pt x="2792" y="3868"/>
                </a:lnTo>
                <a:lnTo>
                  <a:pt x="2794" y="3868"/>
                </a:lnTo>
                <a:lnTo>
                  <a:pt x="2796" y="3868"/>
                </a:lnTo>
                <a:lnTo>
                  <a:pt x="2794" y="3868"/>
                </a:lnTo>
                <a:lnTo>
                  <a:pt x="2794" y="3866"/>
                </a:lnTo>
                <a:lnTo>
                  <a:pt x="2792" y="3866"/>
                </a:lnTo>
                <a:lnTo>
                  <a:pt x="2792" y="3864"/>
                </a:lnTo>
                <a:lnTo>
                  <a:pt x="2790" y="3864"/>
                </a:lnTo>
                <a:lnTo>
                  <a:pt x="2789" y="3864"/>
                </a:lnTo>
                <a:lnTo>
                  <a:pt x="2789" y="3866"/>
                </a:lnTo>
                <a:lnTo>
                  <a:pt x="2789" y="3868"/>
                </a:lnTo>
                <a:lnTo>
                  <a:pt x="2789" y="3870"/>
                </a:lnTo>
                <a:lnTo>
                  <a:pt x="2787" y="3870"/>
                </a:lnTo>
                <a:lnTo>
                  <a:pt x="2787" y="3868"/>
                </a:lnTo>
                <a:lnTo>
                  <a:pt x="2787" y="3866"/>
                </a:lnTo>
                <a:lnTo>
                  <a:pt x="2787" y="3864"/>
                </a:lnTo>
                <a:lnTo>
                  <a:pt x="2785" y="3864"/>
                </a:lnTo>
                <a:lnTo>
                  <a:pt x="2783" y="3864"/>
                </a:lnTo>
                <a:lnTo>
                  <a:pt x="2783" y="3866"/>
                </a:lnTo>
                <a:lnTo>
                  <a:pt x="2783" y="3868"/>
                </a:lnTo>
                <a:lnTo>
                  <a:pt x="2781" y="3868"/>
                </a:lnTo>
                <a:lnTo>
                  <a:pt x="2781" y="3866"/>
                </a:lnTo>
                <a:lnTo>
                  <a:pt x="2779" y="3866"/>
                </a:lnTo>
                <a:lnTo>
                  <a:pt x="2777" y="3866"/>
                </a:lnTo>
                <a:lnTo>
                  <a:pt x="2775" y="3866"/>
                </a:lnTo>
                <a:lnTo>
                  <a:pt x="2773" y="3866"/>
                </a:lnTo>
                <a:lnTo>
                  <a:pt x="2771" y="3864"/>
                </a:lnTo>
                <a:lnTo>
                  <a:pt x="2771" y="3862"/>
                </a:lnTo>
                <a:lnTo>
                  <a:pt x="2773" y="3862"/>
                </a:lnTo>
                <a:lnTo>
                  <a:pt x="2773" y="3860"/>
                </a:lnTo>
                <a:lnTo>
                  <a:pt x="2771" y="3860"/>
                </a:lnTo>
                <a:lnTo>
                  <a:pt x="2771" y="3862"/>
                </a:lnTo>
                <a:lnTo>
                  <a:pt x="2769" y="3864"/>
                </a:lnTo>
                <a:lnTo>
                  <a:pt x="2769" y="3862"/>
                </a:lnTo>
                <a:lnTo>
                  <a:pt x="2767" y="3862"/>
                </a:lnTo>
                <a:lnTo>
                  <a:pt x="2765" y="3862"/>
                </a:lnTo>
                <a:lnTo>
                  <a:pt x="2764" y="3860"/>
                </a:lnTo>
                <a:lnTo>
                  <a:pt x="2764" y="3862"/>
                </a:lnTo>
                <a:lnTo>
                  <a:pt x="2764" y="3864"/>
                </a:lnTo>
                <a:lnTo>
                  <a:pt x="2762" y="3864"/>
                </a:lnTo>
                <a:lnTo>
                  <a:pt x="2762" y="3862"/>
                </a:lnTo>
                <a:lnTo>
                  <a:pt x="2760" y="3862"/>
                </a:lnTo>
                <a:lnTo>
                  <a:pt x="2760" y="3864"/>
                </a:lnTo>
                <a:lnTo>
                  <a:pt x="2758" y="3864"/>
                </a:lnTo>
                <a:lnTo>
                  <a:pt x="2756" y="3864"/>
                </a:lnTo>
                <a:lnTo>
                  <a:pt x="2754" y="3864"/>
                </a:lnTo>
                <a:lnTo>
                  <a:pt x="2752" y="3864"/>
                </a:lnTo>
                <a:lnTo>
                  <a:pt x="2752" y="3866"/>
                </a:lnTo>
                <a:lnTo>
                  <a:pt x="2752" y="3864"/>
                </a:lnTo>
                <a:lnTo>
                  <a:pt x="2750" y="3864"/>
                </a:lnTo>
                <a:lnTo>
                  <a:pt x="2750" y="3862"/>
                </a:lnTo>
                <a:lnTo>
                  <a:pt x="2748" y="3862"/>
                </a:lnTo>
                <a:lnTo>
                  <a:pt x="2748" y="3864"/>
                </a:lnTo>
                <a:lnTo>
                  <a:pt x="2750" y="3864"/>
                </a:lnTo>
                <a:lnTo>
                  <a:pt x="2750" y="3866"/>
                </a:lnTo>
                <a:lnTo>
                  <a:pt x="2748" y="3866"/>
                </a:lnTo>
                <a:lnTo>
                  <a:pt x="2748" y="3864"/>
                </a:lnTo>
                <a:lnTo>
                  <a:pt x="2746" y="3864"/>
                </a:lnTo>
                <a:lnTo>
                  <a:pt x="2746" y="3862"/>
                </a:lnTo>
                <a:lnTo>
                  <a:pt x="2744" y="3862"/>
                </a:lnTo>
                <a:lnTo>
                  <a:pt x="2742" y="3862"/>
                </a:lnTo>
                <a:lnTo>
                  <a:pt x="2742" y="3864"/>
                </a:lnTo>
                <a:lnTo>
                  <a:pt x="2741" y="3864"/>
                </a:lnTo>
                <a:lnTo>
                  <a:pt x="2741" y="3866"/>
                </a:lnTo>
                <a:lnTo>
                  <a:pt x="2739" y="3866"/>
                </a:lnTo>
                <a:lnTo>
                  <a:pt x="2735" y="3864"/>
                </a:lnTo>
                <a:lnTo>
                  <a:pt x="2735" y="3862"/>
                </a:lnTo>
                <a:lnTo>
                  <a:pt x="2735" y="3860"/>
                </a:lnTo>
                <a:lnTo>
                  <a:pt x="2733" y="3860"/>
                </a:lnTo>
                <a:lnTo>
                  <a:pt x="2733" y="3862"/>
                </a:lnTo>
                <a:lnTo>
                  <a:pt x="2733" y="3864"/>
                </a:lnTo>
                <a:lnTo>
                  <a:pt x="2731" y="3864"/>
                </a:lnTo>
                <a:lnTo>
                  <a:pt x="2731" y="3862"/>
                </a:lnTo>
                <a:lnTo>
                  <a:pt x="2729" y="3862"/>
                </a:lnTo>
                <a:lnTo>
                  <a:pt x="2727" y="3862"/>
                </a:lnTo>
                <a:lnTo>
                  <a:pt x="2725" y="3862"/>
                </a:lnTo>
                <a:lnTo>
                  <a:pt x="2725" y="3864"/>
                </a:lnTo>
                <a:lnTo>
                  <a:pt x="2725" y="3862"/>
                </a:lnTo>
                <a:lnTo>
                  <a:pt x="2725" y="3860"/>
                </a:lnTo>
                <a:lnTo>
                  <a:pt x="2725" y="3862"/>
                </a:lnTo>
                <a:lnTo>
                  <a:pt x="2723" y="3862"/>
                </a:lnTo>
                <a:lnTo>
                  <a:pt x="2723" y="3864"/>
                </a:lnTo>
                <a:lnTo>
                  <a:pt x="2721" y="3864"/>
                </a:lnTo>
                <a:lnTo>
                  <a:pt x="2721" y="3862"/>
                </a:lnTo>
                <a:lnTo>
                  <a:pt x="2719" y="3860"/>
                </a:lnTo>
                <a:lnTo>
                  <a:pt x="2719" y="3862"/>
                </a:lnTo>
                <a:lnTo>
                  <a:pt x="2717" y="3862"/>
                </a:lnTo>
                <a:lnTo>
                  <a:pt x="2717" y="3864"/>
                </a:lnTo>
                <a:lnTo>
                  <a:pt x="2717" y="3866"/>
                </a:lnTo>
                <a:lnTo>
                  <a:pt x="2717" y="3868"/>
                </a:lnTo>
                <a:lnTo>
                  <a:pt x="2717" y="3870"/>
                </a:lnTo>
                <a:lnTo>
                  <a:pt x="2716" y="3870"/>
                </a:lnTo>
                <a:lnTo>
                  <a:pt x="2714" y="3870"/>
                </a:lnTo>
                <a:lnTo>
                  <a:pt x="2712" y="3868"/>
                </a:lnTo>
                <a:lnTo>
                  <a:pt x="2710" y="3868"/>
                </a:lnTo>
                <a:lnTo>
                  <a:pt x="2708" y="3868"/>
                </a:lnTo>
                <a:lnTo>
                  <a:pt x="2708" y="3870"/>
                </a:lnTo>
                <a:lnTo>
                  <a:pt x="2706" y="3870"/>
                </a:lnTo>
                <a:lnTo>
                  <a:pt x="2706" y="3872"/>
                </a:lnTo>
                <a:lnTo>
                  <a:pt x="2704" y="3872"/>
                </a:lnTo>
                <a:lnTo>
                  <a:pt x="2704" y="3870"/>
                </a:lnTo>
                <a:lnTo>
                  <a:pt x="2706" y="3870"/>
                </a:lnTo>
                <a:lnTo>
                  <a:pt x="2706" y="3868"/>
                </a:lnTo>
                <a:lnTo>
                  <a:pt x="2706" y="3866"/>
                </a:lnTo>
                <a:lnTo>
                  <a:pt x="2706" y="3864"/>
                </a:lnTo>
                <a:lnTo>
                  <a:pt x="2704" y="3864"/>
                </a:lnTo>
                <a:lnTo>
                  <a:pt x="2704" y="3862"/>
                </a:lnTo>
                <a:lnTo>
                  <a:pt x="2704" y="3860"/>
                </a:lnTo>
                <a:lnTo>
                  <a:pt x="2702" y="3860"/>
                </a:lnTo>
                <a:lnTo>
                  <a:pt x="2702" y="3862"/>
                </a:lnTo>
                <a:lnTo>
                  <a:pt x="2700" y="3864"/>
                </a:lnTo>
                <a:lnTo>
                  <a:pt x="2698" y="3864"/>
                </a:lnTo>
                <a:lnTo>
                  <a:pt x="2696" y="3862"/>
                </a:lnTo>
                <a:lnTo>
                  <a:pt x="2696" y="3860"/>
                </a:lnTo>
                <a:lnTo>
                  <a:pt x="2694" y="3860"/>
                </a:lnTo>
                <a:lnTo>
                  <a:pt x="2693" y="3862"/>
                </a:lnTo>
                <a:lnTo>
                  <a:pt x="2691" y="3862"/>
                </a:lnTo>
                <a:lnTo>
                  <a:pt x="2689" y="3862"/>
                </a:lnTo>
                <a:lnTo>
                  <a:pt x="2687" y="3862"/>
                </a:lnTo>
                <a:lnTo>
                  <a:pt x="2687" y="3860"/>
                </a:lnTo>
                <a:lnTo>
                  <a:pt x="2689" y="3860"/>
                </a:lnTo>
                <a:lnTo>
                  <a:pt x="2689" y="3859"/>
                </a:lnTo>
                <a:lnTo>
                  <a:pt x="2687" y="3859"/>
                </a:lnTo>
                <a:lnTo>
                  <a:pt x="2685" y="3859"/>
                </a:lnTo>
                <a:lnTo>
                  <a:pt x="2685" y="3860"/>
                </a:lnTo>
                <a:lnTo>
                  <a:pt x="2685" y="3862"/>
                </a:lnTo>
                <a:lnTo>
                  <a:pt x="2685" y="3864"/>
                </a:lnTo>
                <a:lnTo>
                  <a:pt x="2683" y="3866"/>
                </a:lnTo>
                <a:lnTo>
                  <a:pt x="2683" y="3868"/>
                </a:lnTo>
                <a:lnTo>
                  <a:pt x="2681" y="3868"/>
                </a:lnTo>
                <a:lnTo>
                  <a:pt x="2681" y="3866"/>
                </a:lnTo>
                <a:lnTo>
                  <a:pt x="2681" y="3864"/>
                </a:lnTo>
                <a:lnTo>
                  <a:pt x="2679" y="3864"/>
                </a:lnTo>
                <a:lnTo>
                  <a:pt x="2679" y="3866"/>
                </a:lnTo>
                <a:lnTo>
                  <a:pt x="2677" y="3866"/>
                </a:lnTo>
                <a:lnTo>
                  <a:pt x="2677" y="3864"/>
                </a:lnTo>
                <a:lnTo>
                  <a:pt x="2679" y="3864"/>
                </a:lnTo>
                <a:lnTo>
                  <a:pt x="2679" y="3862"/>
                </a:lnTo>
                <a:lnTo>
                  <a:pt x="2677" y="3862"/>
                </a:lnTo>
                <a:lnTo>
                  <a:pt x="2675" y="3862"/>
                </a:lnTo>
                <a:lnTo>
                  <a:pt x="2675" y="3860"/>
                </a:lnTo>
                <a:lnTo>
                  <a:pt x="2673" y="3860"/>
                </a:lnTo>
                <a:lnTo>
                  <a:pt x="2673" y="3859"/>
                </a:lnTo>
                <a:lnTo>
                  <a:pt x="2671" y="3859"/>
                </a:lnTo>
                <a:lnTo>
                  <a:pt x="2671" y="3860"/>
                </a:lnTo>
                <a:lnTo>
                  <a:pt x="2671" y="3862"/>
                </a:lnTo>
                <a:lnTo>
                  <a:pt x="2673" y="3862"/>
                </a:lnTo>
                <a:lnTo>
                  <a:pt x="2673" y="3864"/>
                </a:lnTo>
                <a:lnTo>
                  <a:pt x="2671" y="3864"/>
                </a:lnTo>
                <a:lnTo>
                  <a:pt x="2671" y="3862"/>
                </a:lnTo>
                <a:lnTo>
                  <a:pt x="2669" y="3862"/>
                </a:lnTo>
                <a:lnTo>
                  <a:pt x="2669" y="3864"/>
                </a:lnTo>
                <a:lnTo>
                  <a:pt x="2668" y="3866"/>
                </a:lnTo>
                <a:lnTo>
                  <a:pt x="2666" y="3866"/>
                </a:lnTo>
                <a:lnTo>
                  <a:pt x="2666" y="3864"/>
                </a:lnTo>
                <a:lnTo>
                  <a:pt x="2666" y="3862"/>
                </a:lnTo>
                <a:lnTo>
                  <a:pt x="2664" y="3862"/>
                </a:lnTo>
                <a:lnTo>
                  <a:pt x="2664" y="3860"/>
                </a:lnTo>
                <a:lnTo>
                  <a:pt x="2662" y="3860"/>
                </a:lnTo>
                <a:lnTo>
                  <a:pt x="2660" y="3860"/>
                </a:lnTo>
                <a:lnTo>
                  <a:pt x="2660" y="3859"/>
                </a:lnTo>
                <a:lnTo>
                  <a:pt x="2658" y="3859"/>
                </a:lnTo>
                <a:lnTo>
                  <a:pt x="2656" y="3859"/>
                </a:lnTo>
                <a:lnTo>
                  <a:pt x="2652" y="3859"/>
                </a:lnTo>
                <a:lnTo>
                  <a:pt x="2650" y="3859"/>
                </a:lnTo>
                <a:lnTo>
                  <a:pt x="2650" y="3860"/>
                </a:lnTo>
                <a:lnTo>
                  <a:pt x="2650" y="3859"/>
                </a:lnTo>
                <a:lnTo>
                  <a:pt x="2648" y="3859"/>
                </a:lnTo>
                <a:lnTo>
                  <a:pt x="2648" y="3857"/>
                </a:lnTo>
                <a:lnTo>
                  <a:pt x="2646" y="3857"/>
                </a:lnTo>
                <a:lnTo>
                  <a:pt x="2646" y="3855"/>
                </a:lnTo>
                <a:lnTo>
                  <a:pt x="2645" y="3855"/>
                </a:lnTo>
                <a:lnTo>
                  <a:pt x="2645" y="3853"/>
                </a:lnTo>
                <a:lnTo>
                  <a:pt x="2643" y="3851"/>
                </a:lnTo>
                <a:lnTo>
                  <a:pt x="2641" y="3849"/>
                </a:lnTo>
                <a:lnTo>
                  <a:pt x="2639" y="3849"/>
                </a:lnTo>
                <a:lnTo>
                  <a:pt x="2637" y="3849"/>
                </a:lnTo>
                <a:lnTo>
                  <a:pt x="2637" y="3847"/>
                </a:lnTo>
                <a:lnTo>
                  <a:pt x="2639" y="3847"/>
                </a:lnTo>
                <a:lnTo>
                  <a:pt x="2641" y="3847"/>
                </a:lnTo>
                <a:lnTo>
                  <a:pt x="2643" y="3847"/>
                </a:lnTo>
                <a:lnTo>
                  <a:pt x="2643" y="3845"/>
                </a:lnTo>
                <a:lnTo>
                  <a:pt x="2643" y="3843"/>
                </a:lnTo>
                <a:lnTo>
                  <a:pt x="2645" y="3843"/>
                </a:lnTo>
                <a:lnTo>
                  <a:pt x="2643" y="3843"/>
                </a:lnTo>
                <a:lnTo>
                  <a:pt x="2641" y="3843"/>
                </a:lnTo>
                <a:lnTo>
                  <a:pt x="2639" y="3843"/>
                </a:lnTo>
                <a:lnTo>
                  <a:pt x="2637" y="3843"/>
                </a:lnTo>
                <a:lnTo>
                  <a:pt x="2635" y="3843"/>
                </a:lnTo>
                <a:lnTo>
                  <a:pt x="2633" y="3843"/>
                </a:lnTo>
                <a:lnTo>
                  <a:pt x="2633" y="3845"/>
                </a:lnTo>
                <a:lnTo>
                  <a:pt x="2633" y="3847"/>
                </a:lnTo>
                <a:lnTo>
                  <a:pt x="2635" y="3847"/>
                </a:lnTo>
                <a:lnTo>
                  <a:pt x="2635" y="3849"/>
                </a:lnTo>
                <a:lnTo>
                  <a:pt x="2633" y="3849"/>
                </a:lnTo>
                <a:lnTo>
                  <a:pt x="2631" y="3849"/>
                </a:lnTo>
                <a:lnTo>
                  <a:pt x="2631" y="3847"/>
                </a:lnTo>
                <a:lnTo>
                  <a:pt x="2631" y="3845"/>
                </a:lnTo>
                <a:lnTo>
                  <a:pt x="2629" y="3845"/>
                </a:lnTo>
                <a:lnTo>
                  <a:pt x="2629" y="3843"/>
                </a:lnTo>
                <a:lnTo>
                  <a:pt x="2627" y="3843"/>
                </a:lnTo>
                <a:lnTo>
                  <a:pt x="2627" y="3841"/>
                </a:lnTo>
                <a:lnTo>
                  <a:pt x="2623" y="3837"/>
                </a:lnTo>
                <a:lnTo>
                  <a:pt x="2623" y="3836"/>
                </a:lnTo>
                <a:lnTo>
                  <a:pt x="2625" y="3836"/>
                </a:lnTo>
                <a:lnTo>
                  <a:pt x="2625" y="3834"/>
                </a:lnTo>
                <a:lnTo>
                  <a:pt x="2623" y="3834"/>
                </a:lnTo>
                <a:lnTo>
                  <a:pt x="2621" y="3834"/>
                </a:lnTo>
                <a:lnTo>
                  <a:pt x="2621" y="3832"/>
                </a:lnTo>
                <a:lnTo>
                  <a:pt x="2621" y="3830"/>
                </a:lnTo>
                <a:lnTo>
                  <a:pt x="2623" y="3830"/>
                </a:lnTo>
                <a:lnTo>
                  <a:pt x="2623" y="3828"/>
                </a:lnTo>
                <a:lnTo>
                  <a:pt x="2623" y="3826"/>
                </a:lnTo>
                <a:lnTo>
                  <a:pt x="2621" y="3826"/>
                </a:lnTo>
                <a:lnTo>
                  <a:pt x="2620" y="3826"/>
                </a:lnTo>
                <a:lnTo>
                  <a:pt x="2620" y="3828"/>
                </a:lnTo>
                <a:lnTo>
                  <a:pt x="2618" y="3828"/>
                </a:lnTo>
                <a:lnTo>
                  <a:pt x="2618" y="3830"/>
                </a:lnTo>
                <a:lnTo>
                  <a:pt x="2618" y="3832"/>
                </a:lnTo>
                <a:lnTo>
                  <a:pt x="2616" y="3830"/>
                </a:lnTo>
                <a:lnTo>
                  <a:pt x="2616" y="3828"/>
                </a:lnTo>
                <a:lnTo>
                  <a:pt x="2616" y="3826"/>
                </a:lnTo>
                <a:lnTo>
                  <a:pt x="2616" y="3824"/>
                </a:lnTo>
                <a:lnTo>
                  <a:pt x="2614" y="3824"/>
                </a:lnTo>
                <a:lnTo>
                  <a:pt x="2614" y="3826"/>
                </a:lnTo>
                <a:lnTo>
                  <a:pt x="2612" y="3826"/>
                </a:lnTo>
                <a:lnTo>
                  <a:pt x="2614" y="3826"/>
                </a:lnTo>
                <a:lnTo>
                  <a:pt x="2614" y="3828"/>
                </a:lnTo>
                <a:lnTo>
                  <a:pt x="2614" y="3830"/>
                </a:lnTo>
                <a:lnTo>
                  <a:pt x="2612" y="3830"/>
                </a:lnTo>
                <a:lnTo>
                  <a:pt x="2610" y="3830"/>
                </a:lnTo>
                <a:lnTo>
                  <a:pt x="2608" y="3830"/>
                </a:lnTo>
                <a:lnTo>
                  <a:pt x="2606" y="3830"/>
                </a:lnTo>
                <a:lnTo>
                  <a:pt x="2606" y="3828"/>
                </a:lnTo>
                <a:lnTo>
                  <a:pt x="2604" y="3826"/>
                </a:lnTo>
                <a:lnTo>
                  <a:pt x="2602" y="3824"/>
                </a:lnTo>
                <a:lnTo>
                  <a:pt x="2602" y="3826"/>
                </a:lnTo>
                <a:lnTo>
                  <a:pt x="2602" y="3824"/>
                </a:lnTo>
                <a:lnTo>
                  <a:pt x="2602" y="3822"/>
                </a:lnTo>
                <a:lnTo>
                  <a:pt x="2602" y="3820"/>
                </a:lnTo>
                <a:lnTo>
                  <a:pt x="2600" y="3820"/>
                </a:lnTo>
                <a:lnTo>
                  <a:pt x="2598" y="3820"/>
                </a:lnTo>
                <a:lnTo>
                  <a:pt x="2596" y="3820"/>
                </a:lnTo>
                <a:lnTo>
                  <a:pt x="2596" y="3818"/>
                </a:lnTo>
                <a:lnTo>
                  <a:pt x="2595" y="3818"/>
                </a:lnTo>
                <a:lnTo>
                  <a:pt x="2595" y="3816"/>
                </a:lnTo>
                <a:lnTo>
                  <a:pt x="2593" y="3816"/>
                </a:lnTo>
                <a:lnTo>
                  <a:pt x="2591" y="3816"/>
                </a:lnTo>
                <a:lnTo>
                  <a:pt x="2589" y="3814"/>
                </a:lnTo>
                <a:lnTo>
                  <a:pt x="2589" y="3813"/>
                </a:lnTo>
                <a:lnTo>
                  <a:pt x="2589" y="3811"/>
                </a:lnTo>
                <a:lnTo>
                  <a:pt x="2591" y="3811"/>
                </a:lnTo>
                <a:lnTo>
                  <a:pt x="2591" y="3809"/>
                </a:lnTo>
                <a:lnTo>
                  <a:pt x="2589" y="3809"/>
                </a:lnTo>
                <a:lnTo>
                  <a:pt x="2589" y="3807"/>
                </a:lnTo>
                <a:lnTo>
                  <a:pt x="2587" y="3807"/>
                </a:lnTo>
                <a:lnTo>
                  <a:pt x="2585" y="3807"/>
                </a:lnTo>
                <a:lnTo>
                  <a:pt x="2585" y="3805"/>
                </a:lnTo>
                <a:lnTo>
                  <a:pt x="2583" y="3805"/>
                </a:lnTo>
                <a:lnTo>
                  <a:pt x="2581" y="3807"/>
                </a:lnTo>
                <a:lnTo>
                  <a:pt x="2579" y="3807"/>
                </a:lnTo>
                <a:lnTo>
                  <a:pt x="2577" y="3807"/>
                </a:lnTo>
                <a:lnTo>
                  <a:pt x="2577" y="3809"/>
                </a:lnTo>
                <a:lnTo>
                  <a:pt x="2575" y="3809"/>
                </a:lnTo>
                <a:lnTo>
                  <a:pt x="2577" y="3811"/>
                </a:lnTo>
                <a:lnTo>
                  <a:pt x="2577" y="3813"/>
                </a:lnTo>
                <a:lnTo>
                  <a:pt x="2577" y="3814"/>
                </a:lnTo>
                <a:lnTo>
                  <a:pt x="2575" y="3814"/>
                </a:lnTo>
                <a:lnTo>
                  <a:pt x="2575" y="3813"/>
                </a:lnTo>
                <a:lnTo>
                  <a:pt x="2577" y="3813"/>
                </a:lnTo>
                <a:lnTo>
                  <a:pt x="2577" y="3811"/>
                </a:lnTo>
                <a:lnTo>
                  <a:pt x="2575" y="3811"/>
                </a:lnTo>
                <a:lnTo>
                  <a:pt x="2573" y="3811"/>
                </a:lnTo>
                <a:lnTo>
                  <a:pt x="2572" y="3811"/>
                </a:lnTo>
                <a:lnTo>
                  <a:pt x="2570" y="3811"/>
                </a:lnTo>
                <a:lnTo>
                  <a:pt x="2568" y="3811"/>
                </a:lnTo>
                <a:lnTo>
                  <a:pt x="2570" y="3811"/>
                </a:lnTo>
                <a:lnTo>
                  <a:pt x="2570" y="3809"/>
                </a:lnTo>
                <a:lnTo>
                  <a:pt x="2570" y="3807"/>
                </a:lnTo>
                <a:lnTo>
                  <a:pt x="2568" y="3805"/>
                </a:lnTo>
                <a:lnTo>
                  <a:pt x="2566" y="3805"/>
                </a:lnTo>
                <a:lnTo>
                  <a:pt x="2564" y="3807"/>
                </a:lnTo>
                <a:lnTo>
                  <a:pt x="2562" y="3807"/>
                </a:lnTo>
                <a:lnTo>
                  <a:pt x="2562" y="3805"/>
                </a:lnTo>
                <a:lnTo>
                  <a:pt x="2564" y="3805"/>
                </a:lnTo>
                <a:lnTo>
                  <a:pt x="2564" y="3803"/>
                </a:lnTo>
                <a:lnTo>
                  <a:pt x="2564" y="3801"/>
                </a:lnTo>
                <a:lnTo>
                  <a:pt x="2564" y="3803"/>
                </a:lnTo>
                <a:lnTo>
                  <a:pt x="2562" y="3803"/>
                </a:lnTo>
                <a:lnTo>
                  <a:pt x="2562" y="3805"/>
                </a:lnTo>
                <a:lnTo>
                  <a:pt x="2560" y="3805"/>
                </a:lnTo>
                <a:lnTo>
                  <a:pt x="2558" y="3805"/>
                </a:lnTo>
                <a:lnTo>
                  <a:pt x="2558" y="3803"/>
                </a:lnTo>
                <a:lnTo>
                  <a:pt x="2558" y="3799"/>
                </a:lnTo>
                <a:lnTo>
                  <a:pt x="2556" y="3799"/>
                </a:lnTo>
                <a:lnTo>
                  <a:pt x="2554" y="3797"/>
                </a:lnTo>
                <a:lnTo>
                  <a:pt x="2552" y="3797"/>
                </a:lnTo>
                <a:lnTo>
                  <a:pt x="2552" y="3799"/>
                </a:lnTo>
                <a:lnTo>
                  <a:pt x="2554" y="3799"/>
                </a:lnTo>
                <a:lnTo>
                  <a:pt x="2556" y="3799"/>
                </a:lnTo>
                <a:lnTo>
                  <a:pt x="2556" y="3801"/>
                </a:lnTo>
                <a:lnTo>
                  <a:pt x="2556" y="3803"/>
                </a:lnTo>
                <a:lnTo>
                  <a:pt x="2554" y="3803"/>
                </a:lnTo>
                <a:lnTo>
                  <a:pt x="2552" y="3803"/>
                </a:lnTo>
                <a:lnTo>
                  <a:pt x="2552" y="3805"/>
                </a:lnTo>
                <a:lnTo>
                  <a:pt x="2552" y="3807"/>
                </a:lnTo>
                <a:lnTo>
                  <a:pt x="2550" y="3807"/>
                </a:lnTo>
                <a:lnTo>
                  <a:pt x="2550" y="3805"/>
                </a:lnTo>
                <a:lnTo>
                  <a:pt x="2550" y="3803"/>
                </a:lnTo>
                <a:lnTo>
                  <a:pt x="2550" y="3801"/>
                </a:lnTo>
                <a:lnTo>
                  <a:pt x="2550" y="3799"/>
                </a:lnTo>
                <a:lnTo>
                  <a:pt x="2548" y="3799"/>
                </a:lnTo>
                <a:lnTo>
                  <a:pt x="2548" y="3801"/>
                </a:lnTo>
                <a:lnTo>
                  <a:pt x="2547" y="3801"/>
                </a:lnTo>
                <a:lnTo>
                  <a:pt x="2547" y="3803"/>
                </a:lnTo>
                <a:lnTo>
                  <a:pt x="2545" y="3803"/>
                </a:lnTo>
                <a:lnTo>
                  <a:pt x="2545" y="3799"/>
                </a:lnTo>
                <a:lnTo>
                  <a:pt x="2545" y="3797"/>
                </a:lnTo>
                <a:lnTo>
                  <a:pt x="2547" y="3797"/>
                </a:lnTo>
                <a:lnTo>
                  <a:pt x="2547" y="3795"/>
                </a:lnTo>
                <a:lnTo>
                  <a:pt x="2545" y="3795"/>
                </a:lnTo>
                <a:lnTo>
                  <a:pt x="2545" y="3793"/>
                </a:lnTo>
                <a:lnTo>
                  <a:pt x="2543" y="3793"/>
                </a:lnTo>
                <a:lnTo>
                  <a:pt x="2541" y="3793"/>
                </a:lnTo>
                <a:lnTo>
                  <a:pt x="2539" y="3793"/>
                </a:lnTo>
                <a:lnTo>
                  <a:pt x="2539" y="3795"/>
                </a:lnTo>
                <a:lnTo>
                  <a:pt x="2537" y="3795"/>
                </a:lnTo>
                <a:lnTo>
                  <a:pt x="2535" y="3797"/>
                </a:lnTo>
                <a:lnTo>
                  <a:pt x="2535" y="3799"/>
                </a:lnTo>
                <a:lnTo>
                  <a:pt x="2533" y="3799"/>
                </a:lnTo>
                <a:lnTo>
                  <a:pt x="2533" y="3797"/>
                </a:lnTo>
                <a:lnTo>
                  <a:pt x="2533" y="3795"/>
                </a:lnTo>
                <a:lnTo>
                  <a:pt x="2533" y="3793"/>
                </a:lnTo>
                <a:lnTo>
                  <a:pt x="2531" y="3793"/>
                </a:lnTo>
                <a:lnTo>
                  <a:pt x="2531" y="3795"/>
                </a:lnTo>
                <a:lnTo>
                  <a:pt x="2529" y="3795"/>
                </a:lnTo>
                <a:lnTo>
                  <a:pt x="2529" y="3797"/>
                </a:lnTo>
                <a:lnTo>
                  <a:pt x="2529" y="3799"/>
                </a:lnTo>
                <a:lnTo>
                  <a:pt x="2527" y="3799"/>
                </a:lnTo>
                <a:lnTo>
                  <a:pt x="2525" y="3799"/>
                </a:lnTo>
                <a:lnTo>
                  <a:pt x="2525" y="3801"/>
                </a:lnTo>
                <a:lnTo>
                  <a:pt x="2524" y="3801"/>
                </a:lnTo>
                <a:lnTo>
                  <a:pt x="2522" y="3801"/>
                </a:lnTo>
                <a:lnTo>
                  <a:pt x="2522" y="3803"/>
                </a:lnTo>
                <a:lnTo>
                  <a:pt x="2520" y="3803"/>
                </a:lnTo>
                <a:lnTo>
                  <a:pt x="2518" y="3803"/>
                </a:lnTo>
                <a:lnTo>
                  <a:pt x="2518" y="3801"/>
                </a:lnTo>
                <a:lnTo>
                  <a:pt x="2516" y="3801"/>
                </a:lnTo>
                <a:lnTo>
                  <a:pt x="2516" y="3799"/>
                </a:lnTo>
                <a:lnTo>
                  <a:pt x="2514" y="3799"/>
                </a:lnTo>
                <a:lnTo>
                  <a:pt x="2514" y="3797"/>
                </a:lnTo>
                <a:lnTo>
                  <a:pt x="2514" y="3795"/>
                </a:lnTo>
                <a:lnTo>
                  <a:pt x="2514" y="3793"/>
                </a:lnTo>
                <a:lnTo>
                  <a:pt x="2514" y="3791"/>
                </a:lnTo>
                <a:lnTo>
                  <a:pt x="2512" y="3791"/>
                </a:lnTo>
                <a:lnTo>
                  <a:pt x="2510" y="3791"/>
                </a:lnTo>
                <a:lnTo>
                  <a:pt x="2508" y="3791"/>
                </a:lnTo>
                <a:lnTo>
                  <a:pt x="2504" y="3791"/>
                </a:lnTo>
                <a:lnTo>
                  <a:pt x="2504" y="3789"/>
                </a:lnTo>
                <a:lnTo>
                  <a:pt x="2502" y="3789"/>
                </a:lnTo>
                <a:lnTo>
                  <a:pt x="2500" y="3789"/>
                </a:lnTo>
                <a:lnTo>
                  <a:pt x="2500" y="3788"/>
                </a:lnTo>
                <a:lnTo>
                  <a:pt x="2502" y="3788"/>
                </a:lnTo>
                <a:lnTo>
                  <a:pt x="2504" y="3788"/>
                </a:lnTo>
                <a:lnTo>
                  <a:pt x="2506" y="3788"/>
                </a:lnTo>
                <a:lnTo>
                  <a:pt x="2508" y="3788"/>
                </a:lnTo>
                <a:lnTo>
                  <a:pt x="2508" y="3786"/>
                </a:lnTo>
                <a:lnTo>
                  <a:pt x="2508" y="3784"/>
                </a:lnTo>
                <a:lnTo>
                  <a:pt x="2506" y="3784"/>
                </a:lnTo>
                <a:lnTo>
                  <a:pt x="2504" y="3784"/>
                </a:lnTo>
                <a:lnTo>
                  <a:pt x="2502" y="3784"/>
                </a:lnTo>
                <a:lnTo>
                  <a:pt x="2500" y="3782"/>
                </a:lnTo>
                <a:lnTo>
                  <a:pt x="2500" y="3780"/>
                </a:lnTo>
                <a:lnTo>
                  <a:pt x="2499" y="3780"/>
                </a:lnTo>
                <a:lnTo>
                  <a:pt x="2497" y="3780"/>
                </a:lnTo>
                <a:lnTo>
                  <a:pt x="2495" y="3782"/>
                </a:lnTo>
                <a:lnTo>
                  <a:pt x="2493" y="3782"/>
                </a:lnTo>
                <a:lnTo>
                  <a:pt x="2491" y="3782"/>
                </a:lnTo>
                <a:lnTo>
                  <a:pt x="2491" y="3780"/>
                </a:lnTo>
                <a:lnTo>
                  <a:pt x="2491" y="3778"/>
                </a:lnTo>
                <a:lnTo>
                  <a:pt x="2489" y="3778"/>
                </a:lnTo>
                <a:lnTo>
                  <a:pt x="2491" y="3776"/>
                </a:lnTo>
                <a:lnTo>
                  <a:pt x="2493" y="3776"/>
                </a:lnTo>
                <a:lnTo>
                  <a:pt x="2493" y="3778"/>
                </a:lnTo>
                <a:lnTo>
                  <a:pt x="2495" y="3778"/>
                </a:lnTo>
                <a:lnTo>
                  <a:pt x="2497" y="3778"/>
                </a:lnTo>
                <a:lnTo>
                  <a:pt x="2497" y="3776"/>
                </a:lnTo>
                <a:lnTo>
                  <a:pt x="2497" y="3774"/>
                </a:lnTo>
                <a:lnTo>
                  <a:pt x="2495" y="3774"/>
                </a:lnTo>
                <a:lnTo>
                  <a:pt x="2493" y="3774"/>
                </a:lnTo>
                <a:lnTo>
                  <a:pt x="2493" y="3772"/>
                </a:lnTo>
                <a:lnTo>
                  <a:pt x="2493" y="3770"/>
                </a:lnTo>
                <a:lnTo>
                  <a:pt x="2493" y="3768"/>
                </a:lnTo>
                <a:lnTo>
                  <a:pt x="2491" y="3768"/>
                </a:lnTo>
                <a:lnTo>
                  <a:pt x="2489" y="3768"/>
                </a:lnTo>
                <a:lnTo>
                  <a:pt x="2489" y="3770"/>
                </a:lnTo>
                <a:lnTo>
                  <a:pt x="2487" y="3770"/>
                </a:lnTo>
                <a:lnTo>
                  <a:pt x="2485" y="3770"/>
                </a:lnTo>
                <a:lnTo>
                  <a:pt x="2483" y="3770"/>
                </a:lnTo>
                <a:lnTo>
                  <a:pt x="2481" y="3770"/>
                </a:lnTo>
                <a:lnTo>
                  <a:pt x="2479" y="3768"/>
                </a:lnTo>
                <a:lnTo>
                  <a:pt x="2479" y="3766"/>
                </a:lnTo>
                <a:lnTo>
                  <a:pt x="2479" y="3765"/>
                </a:lnTo>
                <a:lnTo>
                  <a:pt x="2477" y="3765"/>
                </a:lnTo>
                <a:lnTo>
                  <a:pt x="2477" y="3763"/>
                </a:lnTo>
                <a:lnTo>
                  <a:pt x="2477" y="3761"/>
                </a:lnTo>
                <a:lnTo>
                  <a:pt x="2477" y="3759"/>
                </a:lnTo>
                <a:lnTo>
                  <a:pt x="2476" y="3757"/>
                </a:lnTo>
                <a:lnTo>
                  <a:pt x="2476" y="3755"/>
                </a:lnTo>
                <a:lnTo>
                  <a:pt x="2474" y="3755"/>
                </a:lnTo>
                <a:lnTo>
                  <a:pt x="2474" y="3757"/>
                </a:lnTo>
                <a:lnTo>
                  <a:pt x="2472" y="3757"/>
                </a:lnTo>
                <a:lnTo>
                  <a:pt x="2472" y="3755"/>
                </a:lnTo>
                <a:lnTo>
                  <a:pt x="2470" y="3755"/>
                </a:lnTo>
                <a:lnTo>
                  <a:pt x="2468" y="3755"/>
                </a:lnTo>
                <a:lnTo>
                  <a:pt x="2466" y="3757"/>
                </a:lnTo>
                <a:lnTo>
                  <a:pt x="2464" y="3757"/>
                </a:lnTo>
                <a:lnTo>
                  <a:pt x="2464" y="3759"/>
                </a:lnTo>
                <a:lnTo>
                  <a:pt x="2462" y="3759"/>
                </a:lnTo>
                <a:lnTo>
                  <a:pt x="2460" y="3759"/>
                </a:lnTo>
                <a:lnTo>
                  <a:pt x="2460" y="3757"/>
                </a:lnTo>
                <a:lnTo>
                  <a:pt x="2458" y="3757"/>
                </a:lnTo>
                <a:lnTo>
                  <a:pt x="2456" y="3757"/>
                </a:lnTo>
                <a:lnTo>
                  <a:pt x="2451" y="3759"/>
                </a:lnTo>
                <a:lnTo>
                  <a:pt x="2449" y="3759"/>
                </a:lnTo>
                <a:lnTo>
                  <a:pt x="2447" y="3761"/>
                </a:lnTo>
                <a:lnTo>
                  <a:pt x="2445" y="3761"/>
                </a:lnTo>
                <a:lnTo>
                  <a:pt x="2445" y="3759"/>
                </a:lnTo>
                <a:lnTo>
                  <a:pt x="2445" y="3757"/>
                </a:lnTo>
                <a:lnTo>
                  <a:pt x="2445" y="3755"/>
                </a:lnTo>
                <a:lnTo>
                  <a:pt x="2443" y="3755"/>
                </a:lnTo>
                <a:lnTo>
                  <a:pt x="2441" y="3755"/>
                </a:lnTo>
                <a:lnTo>
                  <a:pt x="2441" y="3753"/>
                </a:lnTo>
                <a:lnTo>
                  <a:pt x="2439" y="3753"/>
                </a:lnTo>
                <a:lnTo>
                  <a:pt x="2437" y="3753"/>
                </a:lnTo>
                <a:lnTo>
                  <a:pt x="2437" y="3751"/>
                </a:lnTo>
                <a:lnTo>
                  <a:pt x="2437" y="3749"/>
                </a:lnTo>
                <a:lnTo>
                  <a:pt x="2437" y="3747"/>
                </a:lnTo>
                <a:lnTo>
                  <a:pt x="2437" y="3745"/>
                </a:lnTo>
                <a:lnTo>
                  <a:pt x="2435" y="3745"/>
                </a:lnTo>
                <a:lnTo>
                  <a:pt x="2435" y="3747"/>
                </a:lnTo>
                <a:lnTo>
                  <a:pt x="2433" y="3747"/>
                </a:lnTo>
                <a:lnTo>
                  <a:pt x="2433" y="3749"/>
                </a:lnTo>
                <a:lnTo>
                  <a:pt x="2433" y="3751"/>
                </a:lnTo>
                <a:lnTo>
                  <a:pt x="2433" y="3753"/>
                </a:lnTo>
                <a:lnTo>
                  <a:pt x="2433" y="3755"/>
                </a:lnTo>
                <a:lnTo>
                  <a:pt x="2431" y="3755"/>
                </a:lnTo>
                <a:lnTo>
                  <a:pt x="2429" y="3755"/>
                </a:lnTo>
                <a:lnTo>
                  <a:pt x="2428" y="3753"/>
                </a:lnTo>
                <a:lnTo>
                  <a:pt x="2428" y="3751"/>
                </a:lnTo>
                <a:lnTo>
                  <a:pt x="2428" y="3749"/>
                </a:lnTo>
                <a:lnTo>
                  <a:pt x="2428" y="3747"/>
                </a:lnTo>
                <a:lnTo>
                  <a:pt x="2428" y="3745"/>
                </a:lnTo>
                <a:lnTo>
                  <a:pt x="2426" y="3745"/>
                </a:lnTo>
                <a:lnTo>
                  <a:pt x="2424" y="3745"/>
                </a:lnTo>
                <a:lnTo>
                  <a:pt x="2422" y="3743"/>
                </a:lnTo>
                <a:lnTo>
                  <a:pt x="2420" y="3743"/>
                </a:lnTo>
                <a:lnTo>
                  <a:pt x="2418" y="3745"/>
                </a:lnTo>
                <a:lnTo>
                  <a:pt x="2418" y="3747"/>
                </a:lnTo>
                <a:lnTo>
                  <a:pt x="2416" y="3747"/>
                </a:lnTo>
                <a:lnTo>
                  <a:pt x="2414" y="3747"/>
                </a:lnTo>
                <a:lnTo>
                  <a:pt x="2412" y="3747"/>
                </a:lnTo>
                <a:lnTo>
                  <a:pt x="2410" y="3747"/>
                </a:lnTo>
                <a:lnTo>
                  <a:pt x="2408" y="3747"/>
                </a:lnTo>
                <a:lnTo>
                  <a:pt x="2408" y="3745"/>
                </a:lnTo>
                <a:lnTo>
                  <a:pt x="2408" y="3743"/>
                </a:lnTo>
                <a:lnTo>
                  <a:pt x="2406" y="3743"/>
                </a:lnTo>
                <a:lnTo>
                  <a:pt x="2406" y="3741"/>
                </a:lnTo>
                <a:lnTo>
                  <a:pt x="2404" y="3741"/>
                </a:lnTo>
                <a:lnTo>
                  <a:pt x="2403" y="3740"/>
                </a:lnTo>
                <a:lnTo>
                  <a:pt x="2401" y="3740"/>
                </a:lnTo>
                <a:lnTo>
                  <a:pt x="2399" y="3740"/>
                </a:lnTo>
                <a:lnTo>
                  <a:pt x="2399" y="3741"/>
                </a:lnTo>
                <a:lnTo>
                  <a:pt x="2397" y="3741"/>
                </a:lnTo>
                <a:lnTo>
                  <a:pt x="2397" y="3743"/>
                </a:lnTo>
                <a:lnTo>
                  <a:pt x="2395" y="3743"/>
                </a:lnTo>
                <a:lnTo>
                  <a:pt x="2395" y="3745"/>
                </a:lnTo>
                <a:lnTo>
                  <a:pt x="2393" y="3745"/>
                </a:lnTo>
                <a:lnTo>
                  <a:pt x="2391" y="3745"/>
                </a:lnTo>
                <a:lnTo>
                  <a:pt x="2389" y="3745"/>
                </a:lnTo>
                <a:lnTo>
                  <a:pt x="2387" y="3745"/>
                </a:lnTo>
                <a:lnTo>
                  <a:pt x="2385" y="3745"/>
                </a:lnTo>
                <a:lnTo>
                  <a:pt x="2385" y="3743"/>
                </a:lnTo>
                <a:lnTo>
                  <a:pt x="2385" y="3741"/>
                </a:lnTo>
                <a:lnTo>
                  <a:pt x="2383" y="3741"/>
                </a:lnTo>
                <a:lnTo>
                  <a:pt x="2383" y="3740"/>
                </a:lnTo>
                <a:lnTo>
                  <a:pt x="2381" y="3740"/>
                </a:lnTo>
                <a:lnTo>
                  <a:pt x="2381" y="3738"/>
                </a:lnTo>
                <a:lnTo>
                  <a:pt x="2379" y="3736"/>
                </a:lnTo>
                <a:lnTo>
                  <a:pt x="2378" y="3736"/>
                </a:lnTo>
                <a:lnTo>
                  <a:pt x="2378" y="3734"/>
                </a:lnTo>
                <a:lnTo>
                  <a:pt x="2378" y="3732"/>
                </a:lnTo>
                <a:lnTo>
                  <a:pt x="2379" y="3732"/>
                </a:lnTo>
                <a:lnTo>
                  <a:pt x="2379" y="3730"/>
                </a:lnTo>
                <a:lnTo>
                  <a:pt x="2381" y="3730"/>
                </a:lnTo>
                <a:lnTo>
                  <a:pt x="2381" y="3728"/>
                </a:lnTo>
                <a:lnTo>
                  <a:pt x="2381" y="3726"/>
                </a:lnTo>
                <a:lnTo>
                  <a:pt x="2381" y="3724"/>
                </a:lnTo>
                <a:lnTo>
                  <a:pt x="2381" y="3722"/>
                </a:lnTo>
                <a:lnTo>
                  <a:pt x="2383" y="3722"/>
                </a:lnTo>
                <a:lnTo>
                  <a:pt x="2383" y="3720"/>
                </a:lnTo>
                <a:lnTo>
                  <a:pt x="2383" y="3718"/>
                </a:lnTo>
                <a:lnTo>
                  <a:pt x="2383" y="3717"/>
                </a:lnTo>
                <a:lnTo>
                  <a:pt x="2381" y="3715"/>
                </a:lnTo>
                <a:lnTo>
                  <a:pt x="2381" y="3713"/>
                </a:lnTo>
                <a:lnTo>
                  <a:pt x="2381" y="3711"/>
                </a:lnTo>
                <a:lnTo>
                  <a:pt x="2379" y="3709"/>
                </a:lnTo>
                <a:lnTo>
                  <a:pt x="2379" y="3707"/>
                </a:lnTo>
                <a:lnTo>
                  <a:pt x="2378" y="3707"/>
                </a:lnTo>
                <a:lnTo>
                  <a:pt x="2378" y="3705"/>
                </a:lnTo>
                <a:lnTo>
                  <a:pt x="2376" y="3703"/>
                </a:lnTo>
                <a:lnTo>
                  <a:pt x="2374" y="3701"/>
                </a:lnTo>
                <a:lnTo>
                  <a:pt x="2372" y="3699"/>
                </a:lnTo>
                <a:lnTo>
                  <a:pt x="2370" y="3699"/>
                </a:lnTo>
                <a:lnTo>
                  <a:pt x="2368" y="3699"/>
                </a:lnTo>
                <a:lnTo>
                  <a:pt x="2366" y="3699"/>
                </a:lnTo>
                <a:lnTo>
                  <a:pt x="2366" y="3697"/>
                </a:lnTo>
                <a:lnTo>
                  <a:pt x="2364" y="3697"/>
                </a:lnTo>
                <a:lnTo>
                  <a:pt x="2362" y="3697"/>
                </a:lnTo>
                <a:lnTo>
                  <a:pt x="2360" y="3695"/>
                </a:lnTo>
                <a:lnTo>
                  <a:pt x="2358" y="3695"/>
                </a:lnTo>
                <a:lnTo>
                  <a:pt x="2358" y="3693"/>
                </a:lnTo>
                <a:lnTo>
                  <a:pt x="2358" y="3692"/>
                </a:lnTo>
                <a:lnTo>
                  <a:pt x="2358" y="3690"/>
                </a:lnTo>
                <a:lnTo>
                  <a:pt x="2360" y="3690"/>
                </a:lnTo>
                <a:lnTo>
                  <a:pt x="2360" y="3688"/>
                </a:lnTo>
                <a:lnTo>
                  <a:pt x="2360" y="3684"/>
                </a:lnTo>
                <a:lnTo>
                  <a:pt x="2358" y="3678"/>
                </a:lnTo>
                <a:lnTo>
                  <a:pt x="2358" y="3676"/>
                </a:lnTo>
                <a:lnTo>
                  <a:pt x="2356" y="3667"/>
                </a:lnTo>
                <a:lnTo>
                  <a:pt x="2353" y="3661"/>
                </a:lnTo>
                <a:lnTo>
                  <a:pt x="2351" y="3657"/>
                </a:lnTo>
                <a:lnTo>
                  <a:pt x="2351" y="3653"/>
                </a:lnTo>
                <a:lnTo>
                  <a:pt x="2347" y="3640"/>
                </a:lnTo>
                <a:lnTo>
                  <a:pt x="2347" y="3630"/>
                </a:lnTo>
                <a:lnTo>
                  <a:pt x="2337" y="3622"/>
                </a:lnTo>
                <a:lnTo>
                  <a:pt x="2337" y="3611"/>
                </a:lnTo>
                <a:lnTo>
                  <a:pt x="2337" y="3607"/>
                </a:lnTo>
                <a:lnTo>
                  <a:pt x="2330" y="3597"/>
                </a:lnTo>
                <a:lnTo>
                  <a:pt x="2328" y="3588"/>
                </a:lnTo>
                <a:lnTo>
                  <a:pt x="2326" y="3584"/>
                </a:lnTo>
                <a:lnTo>
                  <a:pt x="2324" y="3582"/>
                </a:lnTo>
                <a:lnTo>
                  <a:pt x="2320" y="3580"/>
                </a:lnTo>
                <a:lnTo>
                  <a:pt x="2314" y="3580"/>
                </a:lnTo>
                <a:lnTo>
                  <a:pt x="2312" y="3580"/>
                </a:lnTo>
                <a:lnTo>
                  <a:pt x="2310" y="3576"/>
                </a:lnTo>
                <a:lnTo>
                  <a:pt x="2308" y="3574"/>
                </a:lnTo>
                <a:lnTo>
                  <a:pt x="2310" y="3573"/>
                </a:lnTo>
                <a:lnTo>
                  <a:pt x="2310" y="3571"/>
                </a:lnTo>
                <a:lnTo>
                  <a:pt x="2310" y="3569"/>
                </a:lnTo>
                <a:lnTo>
                  <a:pt x="2310" y="3567"/>
                </a:lnTo>
                <a:lnTo>
                  <a:pt x="2312" y="3565"/>
                </a:lnTo>
                <a:lnTo>
                  <a:pt x="2310" y="3563"/>
                </a:lnTo>
                <a:lnTo>
                  <a:pt x="2310" y="3561"/>
                </a:lnTo>
                <a:lnTo>
                  <a:pt x="2308" y="3561"/>
                </a:lnTo>
                <a:lnTo>
                  <a:pt x="2307" y="3559"/>
                </a:lnTo>
                <a:lnTo>
                  <a:pt x="2303" y="3559"/>
                </a:lnTo>
                <a:lnTo>
                  <a:pt x="2303" y="3557"/>
                </a:lnTo>
                <a:lnTo>
                  <a:pt x="2299" y="3557"/>
                </a:lnTo>
                <a:lnTo>
                  <a:pt x="2297" y="3557"/>
                </a:lnTo>
                <a:lnTo>
                  <a:pt x="2295" y="3557"/>
                </a:lnTo>
                <a:lnTo>
                  <a:pt x="2293" y="3555"/>
                </a:lnTo>
                <a:lnTo>
                  <a:pt x="2291" y="3553"/>
                </a:lnTo>
                <a:lnTo>
                  <a:pt x="2291" y="3551"/>
                </a:lnTo>
                <a:lnTo>
                  <a:pt x="2289" y="3549"/>
                </a:lnTo>
                <a:lnTo>
                  <a:pt x="2289" y="3548"/>
                </a:lnTo>
                <a:lnTo>
                  <a:pt x="2289" y="3546"/>
                </a:lnTo>
                <a:lnTo>
                  <a:pt x="2289" y="3544"/>
                </a:lnTo>
                <a:lnTo>
                  <a:pt x="2291" y="3544"/>
                </a:lnTo>
                <a:lnTo>
                  <a:pt x="2293" y="3542"/>
                </a:lnTo>
                <a:lnTo>
                  <a:pt x="2295" y="3540"/>
                </a:lnTo>
                <a:lnTo>
                  <a:pt x="2293" y="3540"/>
                </a:lnTo>
                <a:lnTo>
                  <a:pt x="2291" y="3540"/>
                </a:lnTo>
                <a:lnTo>
                  <a:pt x="2291" y="3538"/>
                </a:lnTo>
                <a:lnTo>
                  <a:pt x="2289" y="3536"/>
                </a:lnTo>
                <a:lnTo>
                  <a:pt x="2287" y="3534"/>
                </a:lnTo>
                <a:lnTo>
                  <a:pt x="2285" y="3534"/>
                </a:lnTo>
                <a:lnTo>
                  <a:pt x="2285" y="3532"/>
                </a:lnTo>
                <a:lnTo>
                  <a:pt x="2283" y="3530"/>
                </a:lnTo>
                <a:lnTo>
                  <a:pt x="2283" y="3526"/>
                </a:lnTo>
                <a:lnTo>
                  <a:pt x="2282" y="3526"/>
                </a:lnTo>
                <a:lnTo>
                  <a:pt x="2280" y="3526"/>
                </a:lnTo>
                <a:lnTo>
                  <a:pt x="2280" y="3528"/>
                </a:lnTo>
                <a:lnTo>
                  <a:pt x="2278" y="3528"/>
                </a:lnTo>
                <a:lnTo>
                  <a:pt x="2276" y="3528"/>
                </a:lnTo>
                <a:lnTo>
                  <a:pt x="2274" y="3526"/>
                </a:lnTo>
                <a:lnTo>
                  <a:pt x="2272" y="3526"/>
                </a:lnTo>
                <a:lnTo>
                  <a:pt x="2272" y="3525"/>
                </a:lnTo>
                <a:lnTo>
                  <a:pt x="2272" y="3523"/>
                </a:lnTo>
                <a:lnTo>
                  <a:pt x="2272" y="3521"/>
                </a:lnTo>
                <a:lnTo>
                  <a:pt x="2272" y="3519"/>
                </a:lnTo>
                <a:lnTo>
                  <a:pt x="2272" y="3517"/>
                </a:lnTo>
                <a:lnTo>
                  <a:pt x="2272" y="3515"/>
                </a:lnTo>
                <a:lnTo>
                  <a:pt x="2270" y="3513"/>
                </a:lnTo>
                <a:lnTo>
                  <a:pt x="2270" y="3511"/>
                </a:lnTo>
                <a:lnTo>
                  <a:pt x="2270" y="3509"/>
                </a:lnTo>
                <a:lnTo>
                  <a:pt x="2272" y="3507"/>
                </a:lnTo>
                <a:lnTo>
                  <a:pt x="2274" y="3505"/>
                </a:lnTo>
                <a:lnTo>
                  <a:pt x="2276" y="3505"/>
                </a:lnTo>
                <a:lnTo>
                  <a:pt x="2276" y="3503"/>
                </a:lnTo>
                <a:lnTo>
                  <a:pt x="2278" y="3501"/>
                </a:lnTo>
                <a:lnTo>
                  <a:pt x="2278" y="3500"/>
                </a:lnTo>
                <a:lnTo>
                  <a:pt x="2278" y="3498"/>
                </a:lnTo>
                <a:lnTo>
                  <a:pt x="2276" y="3498"/>
                </a:lnTo>
                <a:lnTo>
                  <a:pt x="2274" y="3496"/>
                </a:lnTo>
                <a:lnTo>
                  <a:pt x="2274" y="3494"/>
                </a:lnTo>
                <a:lnTo>
                  <a:pt x="2274" y="3492"/>
                </a:lnTo>
                <a:lnTo>
                  <a:pt x="2276" y="3492"/>
                </a:lnTo>
                <a:lnTo>
                  <a:pt x="2276" y="3490"/>
                </a:lnTo>
                <a:lnTo>
                  <a:pt x="2276" y="3488"/>
                </a:lnTo>
                <a:lnTo>
                  <a:pt x="2278" y="3488"/>
                </a:lnTo>
                <a:lnTo>
                  <a:pt x="2278" y="3484"/>
                </a:lnTo>
                <a:lnTo>
                  <a:pt x="2276" y="3484"/>
                </a:lnTo>
                <a:lnTo>
                  <a:pt x="2276" y="3482"/>
                </a:lnTo>
                <a:lnTo>
                  <a:pt x="2274" y="3480"/>
                </a:lnTo>
                <a:lnTo>
                  <a:pt x="2274" y="3478"/>
                </a:lnTo>
                <a:lnTo>
                  <a:pt x="2276" y="3477"/>
                </a:lnTo>
                <a:lnTo>
                  <a:pt x="2278" y="3477"/>
                </a:lnTo>
                <a:lnTo>
                  <a:pt x="2278" y="3475"/>
                </a:lnTo>
                <a:lnTo>
                  <a:pt x="2278" y="3473"/>
                </a:lnTo>
                <a:lnTo>
                  <a:pt x="2278" y="3471"/>
                </a:lnTo>
                <a:lnTo>
                  <a:pt x="2278" y="3469"/>
                </a:lnTo>
                <a:lnTo>
                  <a:pt x="2278" y="3467"/>
                </a:lnTo>
                <a:lnTo>
                  <a:pt x="2278" y="3463"/>
                </a:lnTo>
                <a:lnTo>
                  <a:pt x="2276" y="3461"/>
                </a:lnTo>
                <a:lnTo>
                  <a:pt x="2276" y="3459"/>
                </a:lnTo>
                <a:lnTo>
                  <a:pt x="2276" y="3457"/>
                </a:lnTo>
                <a:lnTo>
                  <a:pt x="2274" y="3455"/>
                </a:lnTo>
                <a:lnTo>
                  <a:pt x="2274" y="3453"/>
                </a:lnTo>
                <a:lnTo>
                  <a:pt x="2272" y="3453"/>
                </a:lnTo>
                <a:lnTo>
                  <a:pt x="2272" y="3452"/>
                </a:lnTo>
                <a:lnTo>
                  <a:pt x="2274" y="3452"/>
                </a:lnTo>
                <a:lnTo>
                  <a:pt x="2274" y="3450"/>
                </a:lnTo>
                <a:lnTo>
                  <a:pt x="2274" y="3448"/>
                </a:lnTo>
                <a:lnTo>
                  <a:pt x="2274" y="3446"/>
                </a:lnTo>
                <a:lnTo>
                  <a:pt x="2274" y="3444"/>
                </a:lnTo>
                <a:lnTo>
                  <a:pt x="2272" y="3442"/>
                </a:lnTo>
                <a:lnTo>
                  <a:pt x="2272" y="3440"/>
                </a:lnTo>
                <a:lnTo>
                  <a:pt x="2270" y="3438"/>
                </a:lnTo>
                <a:lnTo>
                  <a:pt x="2268" y="3436"/>
                </a:lnTo>
                <a:lnTo>
                  <a:pt x="2266" y="3436"/>
                </a:lnTo>
                <a:lnTo>
                  <a:pt x="2266" y="3438"/>
                </a:lnTo>
                <a:lnTo>
                  <a:pt x="2264" y="3438"/>
                </a:lnTo>
                <a:lnTo>
                  <a:pt x="2260" y="3440"/>
                </a:lnTo>
                <a:lnTo>
                  <a:pt x="2259" y="3440"/>
                </a:lnTo>
                <a:lnTo>
                  <a:pt x="2259" y="3438"/>
                </a:lnTo>
                <a:lnTo>
                  <a:pt x="2257" y="3438"/>
                </a:lnTo>
                <a:lnTo>
                  <a:pt x="2257" y="3436"/>
                </a:lnTo>
                <a:lnTo>
                  <a:pt x="2257" y="3434"/>
                </a:lnTo>
                <a:lnTo>
                  <a:pt x="2259" y="3432"/>
                </a:lnTo>
                <a:lnTo>
                  <a:pt x="2259" y="3430"/>
                </a:lnTo>
                <a:lnTo>
                  <a:pt x="2259" y="3429"/>
                </a:lnTo>
                <a:lnTo>
                  <a:pt x="2259" y="3427"/>
                </a:lnTo>
                <a:lnTo>
                  <a:pt x="2257" y="3425"/>
                </a:lnTo>
                <a:lnTo>
                  <a:pt x="2255" y="3425"/>
                </a:lnTo>
                <a:lnTo>
                  <a:pt x="2255" y="3423"/>
                </a:lnTo>
                <a:lnTo>
                  <a:pt x="2253" y="3423"/>
                </a:lnTo>
                <a:lnTo>
                  <a:pt x="2253" y="3425"/>
                </a:lnTo>
                <a:lnTo>
                  <a:pt x="2251" y="3425"/>
                </a:lnTo>
                <a:lnTo>
                  <a:pt x="2249" y="3425"/>
                </a:lnTo>
                <a:lnTo>
                  <a:pt x="2247" y="3425"/>
                </a:lnTo>
                <a:lnTo>
                  <a:pt x="2245" y="3423"/>
                </a:lnTo>
                <a:lnTo>
                  <a:pt x="2243" y="3421"/>
                </a:lnTo>
                <a:lnTo>
                  <a:pt x="2243" y="3419"/>
                </a:lnTo>
                <a:lnTo>
                  <a:pt x="2245" y="3417"/>
                </a:lnTo>
                <a:lnTo>
                  <a:pt x="2247" y="3417"/>
                </a:lnTo>
                <a:lnTo>
                  <a:pt x="2249" y="3417"/>
                </a:lnTo>
                <a:lnTo>
                  <a:pt x="2251" y="3415"/>
                </a:lnTo>
                <a:lnTo>
                  <a:pt x="2253" y="3413"/>
                </a:lnTo>
                <a:lnTo>
                  <a:pt x="2255" y="3411"/>
                </a:lnTo>
                <a:lnTo>
                  <a:pt x="2253" y="3411"/>
                </a:lnTo>
                <a:lnTo>
                  <a:pt x="2253" y="3409"/>
                </a:lnTo>
                <a:lnTo>
                  <a:pt x="2253" y="3407"/>
                </a:lnTo>
                <a:lnTo>
                  <a:pt x="2253" y="3405"/>
                </a:lnTo>
                <a:lnTo>
                  <a:pt x="2255" y="3404"/>
                </a:lnTo>
                <a:lnTo>
                  <a:pt x="2255" y="3402"/>
                </a:lnTo>
                <a:lnTo>
                  <a:pt x="2257" y="3400"/>
                </a:lnTo>
                <a:lnTo>
                  <a:pt x="2257" y="3398"/>
                </a:lnTo>
                <a:lnTo>
                  <a:pt x="2259" y="3398"/>
                </a:lnTo>
                <a:lnTo>
                  <a:pt x="2259" y="3396"/>
                </a:lnTo>
                <a:lnTo>
                  <a:pt x="2257" y="3396"/>
                </a:lnTo>
                <a:lnTo>
                  <a:pt x="2257" y="3394"/>
                </a:lnTo>
                <a:lnTo>
                  <a:pt x="2257" y="3392"/>
                </a:lnTo>
                <a:lnTo>
                  <a:pt x="2259" y="3392"/>
                </a:lnTo>
                <a:lnTo>
                  <a:pt x="2259" y="3390"/>
                </a:lnTo>
                <a:lnTo>
                  <a:pt x="2259" y="3386"/>
                </a:lnTo>
                <a:lnTo>
                  <a:pt x="2259" y="3384"/>
                </a:lnTo>
                <a:lnTo>
                  <a:pt x="2259" y="3382"/>
                </a:lnTo>
                <a:lnTo>
                  <a:pt x="2259" y="3381"/>
                </a:lnTo>
                <a:lnTo>
                  <a:pt x="2257" y="3381"/>
                </a:lnTo>
                <a:lnTo>
                  <a:pt x="2257" y="3379"/>
                </a:lnTo>
                <a:lnTo>
                  <a:pt x="2257" y="3377"/>
                </a:lnTo>
                <a:lnTo>
                  <a:pt x="2257" y="3375"/>
                </a:lnTo>
                <a:lnTo>
                  <a:pt x="2257" y="3373"/>
                </a:lnTo>
                <a:lnTo>
                  <a:pt x="2257" y="3371"/>
                </a:lnTo>
                <a:lnTo>
                  <a:pt x="2259" y="3371"/>
                </a:lnTo>
                <a:lnTo>
                  <a:pt x="2259" y="3369"/>
                </a:lnTo>
                <a:lnTo>
                  <a:pt x="2260" y="3367"/>
                </a:lnTo>
                <a:lnTo>
                  <a:pt x="2260" y="3365"/>
                </a:lnTo>
                <a:lnTo>
                  <a:pt x="2260" y="3363"/>
                </a:lnTo>
                <a:lnTo>
                  <a:pt x="2262" y="3363"/>
                </a:lnTo>
                <a:lnTo>
                  <a:pt x="2262" y="3361"/>
                </a:lnTo>
                <a:lnTo>
                  <a:pt x="2262" y="3359"/>
                </a:lnTo>
                <a:lnTo>
                  <a:pt x="2260" y="3359"/>
                </a:lnTo>
                <a:lnTo>
                  <a:pt x="2260" y="3357"/>
                </a:lnTo>
                <a:lnTo>
                  <a:pt x="2259" y="3357"/>
                </a:lnTo>
                <a:lnTo>
                  <a:pt x="2259" y="3356"/>
                </a:lnTo>
                <a:lnTo>
                  <a:pt x="2257" y="3356"/>
                </a:lnTo>
                <a:lnTo>
                  <a:pt x="2255" y="3356"/>
                </a:lnTo>
                <a:lnTo>
                  <a:pt x="2253" y="3356"/>
                </a:lnTo>
                <a:lnTo>
                  <a:pt x="2251" y="3356"/>
                </a:lnTo>
                <a:lnTo>
                  <a:pt x="2249" y="3356"/>
                </a:lnTo>
                <a:lnTo>
                  <a:pt x="2247" y="3356"/>
                </a:lnTo>
                <a:lnTo>
                  <a:pt x="2247" y="3354"/>
                </a:lnTo>
                <a:lnTo>
                  <a:pt x="2247" y="3352"/>
                </a:lnTo>
                <a:lnTo>
                  <a:pt x="2247" y="3350"/>
                </a:lnTo>
                <a:lnTo>
                  <a:pt x="2247" y="3348"/>
                </a:lnTo>
                <a:lnTo>
                  <a:pt x="2247" y="3346"/>
                </a:lnTo>
                <a:lnTo>
                  <a:pt x="2249" y="3342"/>
                </a:lnTo>
                <a:lnTo>
                  <a:pt x="2249" y="3340"/>
                </a:lnTo>
                <a:lnTo>
                  <a:pt x="2249" y="3338"/>
                </a:lnTo>
                <a:lnTo>
                  <a:pt x="2249" y="3336"/>
                </a:lnTo>
                <a:lnTo>
                  <a:pt x="2251" y="3334"/>
                </a:lnTo>
                <a:lnTo>
                  <a:pt x="2251" y="3333"/>
                </a:lnTo>
                <a:lnTo>
                  <a:pt x="2251" y="3331"/>
                </a:lnTo>
                <a:lnTo>
                  <a:pt x="2251" y="3329"/>
                </a:lnTo>
                <a:lnTo>
                  <a:pt x="2249" y="3329"/>
                </a:lnTo>
                <a:lnTo>
                  <a:pt x="2247" y="3327"/>
                </a:lnTo>
                <a:lnTo>
                  <a:pt x="2245" y="3327"/>
                </a:lnTo>
                <a:lnTo>
                  <a:pt x="2245" y="3325"/>
                </a:lnTo>
                <a:lnTo>
                  <a:pt x="2245" y="3323"/>
                </a:lnTo>
                <a:lnTo>
                  <a:pt x="2243" y="3323"/>
                </a:lnTo>
                <a:lnTo>
                  <a:pt x="2243" y="3321"/>
                </a:lnTo>
                <a:lnTo>
                  <a:pt x="2243" y="3319"/>
                </a:lnTo>
                <a:lnTo>
                  <a:pt x="2243" y="3317"/>
                </a:lnTo>
                <a:lnTo>
                  <a:pt x="2241" y="3317"/>
                </a:lnTo>
                <a:lnTo>
                  <a:pt x="2237" y="3313"/>
                </a:lnTo>
                <a:lnTo>
                  <a:pt x="2237" y="3315"/>
                </a:lnTo>
                <a:lnTo>
                  <a:pt x="2235" y="3317"/>
                </a:lnTo>
                <a:lnTo>
                  <a:pt x="2234" y="3317"/>
                </a:lnTo>
                <a:lnTo>
                  <a:pt x="2232" y="3317"/>
                </a:lnTo>
                <a:lnTo>
                  <a:pt x="2230" y="3319"/>
                </a:lnTo>
                <a:lnTo>
                  <a:pt x="2230" y="3317"/>
                </a:lnTo>
                <a:lnTo>
                  <a:pt x="2228" y="3317"/>
                </a:lnTo>
                <a:lnTo>
                  <a:pt x="2230" y="3317"/>
                </a:lnTo>
                <a:lnTo>
                  <a:pt x="2230" y="3315"/>
                </a:lnTo>
                <a:lnTo>
                  <a:pt x="2232" y="3315"/>
                </a:lnTo>
                <a:lnTo>
                  <a:pt x="2232" y="3313"/>
                </a:lnTo>
                <a:lnTo>
                  <a:pt x="2230" y="3311"/>
                </a:lnTo>
                <a:lnTo>
                  <a:pt x="2228" y="3309"/>
                </a:lnTo>
                <a:lnTo>
                  <a:pt x="2226" y="3309"/>
                </a:lnTo>
                <a:lnTo>
                  <a:pt x="2226" y="3308"/>
                </a:lnTo>
                <a:lnTo>
                  <a:pt x="2226" y="3306"/>
                </a:lnTo>
                <a:lnTo>
                  <a:pt x="2224" y="3306"/>
                </a:lnTo>
                <a:lnTo>
                  <a:pt x="2224" y="3304"/>
                </a:lnTo>
                <a:lnTo>
                  <a:pt x="2222" y="3304"/>
                </a:lnTo>
                <a:lnTo>
                  <a:pt x="2220" y="3304"/>
                </a:lnTo>
                <a:lnTo>
                  <a:pt x="2220" y="3306"/>
                </a:lnTo>
                <a:lnTo>
                  <a:pt x="2218" y="3306"/>
                </a:lnTo>
                <a:lnTo>
                  <a:pt x="2218" y="3304"/>
                </a:lnTo>
                <a:lnTo>
                  <a:pt x="2216" y="3304"/>
                </a:lnTo>
                <a:lnTo>
                  <a:pt x="2214" y="3304"/>
                </a:lnTo>
                <a:lnTo>
                  <a:pt x="2214" y="3306"/>
                </a:lnTo>
                <a:lnTo>
                  <a:pt x="2216" y="3306"/>
                </a:lnTo>
                <a:lnTo>
                  <a:pt x="2216" y="3308"/>
                </a:lnTo>
                <a:lnTo>
                  <a:pt x="2214" y="3308"/>
                </a:lnTo>
                <a:lnTo>
                  <a:pt x="2214" y="3309"/>
                </a:lnTo>
                <a:lnTo>
                  <a:pt x="2212" y="3309"/>
                </a:lnTo>
                <a:lnTo>
                  <a:pt x="2211" y="3309"/>
                </a:lnTo>
                <a:lnTo>
                  <a:pt x="2209" y="3309"/>
                </a:lnTo>
                <a:lnTo>
                  <a:pt x="2209" y="3308"/>
                </a:lnTo>
                <a:lnTo>
                  <a:pt x="2207" y="3308"/>
                </a:lnTo>
                <a:lnTo>
                  <a:pt x="2207" y="3309"/>
                </a:lnTo>
                <a:lnTo>
                  <a:pt x="2203" y="3306"/>
                </a:lnTo>
                <a:lnTo>
                  <a:pt x="2203" y="3304"/>
                </a:lnTo>
                <a:lnTo>
                  <a:pt x="2205" y="3304"/>
                </a:lnTo>
                <a:lnTo>
                  <a:pt x="2205" y="3302"/>
                </a:lnTo>
                <a:lnTo>
                  <a:pt x="2203" y="3298"/>
                </a:lnTo>
                <a:lnTo>
                  <a:pt x="2201" y="3298"/>
                </a:lnTo>
                <a:lnTo>
                  <a:pt x="2199" y="3298"/>
                </a:lnTo>
                <a:lnTo>
                  <a:pt x="2197" y="3298"/>
                </a:lnTo>
                <a:lnTo>
                  <a:pt x="2195" y="3298"/>
                </a:lnTo>
                <a:lnTo>
                  <a:pt x="2195" y="3296"/>
                </a:lnTo>
                <a:lnTo>
                  <a:pt x="2195" y="3294"/>
                </a:lnTo>
                <a:lnTo>
                  <a:pt x="2193" y="3296"/>
                </a:lnTo>
                <a:lnTo>
                  <a:pt x="2193" y="3298"/>
                </a:lnTo>
                <a:lnTo>
                  <a:pt x="2193" y="3300"/>
                </a:lnTo>
                <a:lnTo>
                  <a:pt x="2191" y="3300"/>
                </a:lnTo>
                <a:lnTo>
                  <a:pt x="2189" y="3300"/>
                </a:lnTo>
                <a:lnTo>
                  <a:pt x="2189" y="3298"/>
                </a:lnTo>
                <a:lnTo>
                  <a:pt x="2187" y="3298"/>
                </a:lnTo>
                <a:lnTo>
                  <a:pt x="2186" y="3296"/>
                </a:lnTo>
                <a:lnTo>
                  <a:pt x="2186" y="3294"/>
                </a:lnTo>
                <a:lnTo>
                  <a:pt x="2184" y="3294"/>
                </a:lnTo>
                <a:lnTo>
                  <a:pt x="2184" y="3292"/>
                </a:lnTo>
                <a:lnTo>
                  <a:pt x="2182" y="3288"/>
                </a:lnTo>
                <a:lnTo>
                  <a:pt x="2180" y="3286"/>
                </a:lnTo>
                <a:lnTo>
                  <a:pt x="2180" y="3285"/>
                </a:lnTo>
                <a:lnTo>
                  <a:pt x="2178" y="3285"/>
                </a:lnTo>
                <a:lnTo>
                  <a:pt x="2178" y="3283"/>
                </a:lnTo>
                <a:lnTo>
                  <a:pt x="2176" y="3283"/>
                </a:lnTo>
                <a:lnTo>
                  <a:pt x="2176" y="3281"/>
                </a:lnTo>
                <a:lnTo>
                  <a:pt x="2176" y="3279"/>
                </a:lnTo>
                <a:lnTo>
                  <a:pt x="2174" y="3279"/>
                </a:lnTo>
                <a:lnTo>
                  <a:pt x="2174" y="3277"/>
                </a:lnTo>
                <a:lnTo>
                  <a:pt x="2172" y="3275"/>
                </a:lnTo>
                <a:lnTo>
                  <a:pt x="2170" y="3273"/>
                </a:lnTo>
                <a:lnTo>
                  <a:pt x="2170" y="3271"/>
                </a:lnTo>
                <a:lnTo>
                  <a:pt x="2168" y="3271"/>
                </a:lnTo>
                <a:lnTo>
                  <a:pt x="2166" y="3271"/>
                </a:lnTo>
                <a:lnTo>
                  <a:pt x="2166" y="3273"/>
                </a:lnTo>
                <a:lnTo>
                  <a:pt x="2164" y="3273"/>
                </a:lnTo>
                <a:lnTo>
                  <a:pt x="2163" y="3273"/>
                </a:lnTo>
                <a:lnTo>
                  <a:pt x="2163" y="3271"/>
                </a:lnTo>
                <a:lnTo>
                  <a:pt x="2161" y="3271"/>
                </a:lnTo>
                <a:lnTo>
                  <a:pt x="2161" y="3269"/>
                </a:lnTo>
                <a:lnTo>
                  <a:pt x="2161" y="3267"/>
                </a:lnTo>
                <a:lnTo>
                  <a:pt x="2159" y="3267"/>
                </a:lnTo>
                <a:lnTo>
                  <a:pt x="2159" y="3265"/>
                </a:lnTo>
                <a:lnTo>
                  <a:pt x="2159" y="3263"/>
                </a:lnTo>
                <a:lnTo>
                  <a:pt x="2159" y="3262"/>
                </a:lnTo>
                <a:lnTo>
                  <a:pt x="2159" y="3260"/>
                </a:lnTo>
                <a:lnTo>
                  <a:pt x="2157" y="3260"/>
                </a:lnTo>
                <a:lnTo>
                  <a:pt x="2157" y="3258"/>
                </a:lnTo>
                <a:lnTo>
                  <a:pt x="2155" y="3256"/>
                </a:lnTo>
                <a:lnTo>
                  <a:pt x="2153" y="3258"/>
                </a:lnTo>
                <a:lnTo>
                  <a:pt x="2153" y="3260"/>
                </a:lnTo>
                <a:lnTo>
                  <a:pt x="2151" y="3262"/>
                </a:lnTo>
                <a:lnTo>
                  <a:pt x="2149" y="3262"/>
                </a:lnTo>
                <a:lnTo>
                  <a:pt x="2147" y="3260"/>
                </a:lnTo>
                <a:lnTo>
                  <a:pt x="2147" y="3258"/>
                </a:lnTo>
                <a:lnTo>
                  <a:pt x="2147" y="3256"/>
                </a:lnTo>
                <a:lnTo>
                  <a:pt x="2145" y="3254"/>
                </a:lnTo>
                <a:lnTo>
                  <a:pt x="2145" y="3252"/>
                </a:lnTo>
                <a:lnTo>
                  <a:pt x="2145" y="3250"/>
                </a:lnTo>
                <a:lnTo>
                  <a:pt x="2143" y="3250"/>
                </a:lnTo>
                <a:lnTo>
                  <a:pt x="2141" y="3250"/>
                </a:lnTo>
                <a:lnTo>
                  <a:pt x="2139" y="3250"/>
                </a:lnTo>
                <a:lnTo>
                  <a:pt x="2138" y="3250"/>
                </a:lnTo>
                <a:lnTo>
                  <a:pt x="2136" y="3248"/>
                </a:lnTo>
                <a:lnTo>
                  <a:pt x="2136" y="3246"/>
                </a:lnTo>
                <a:lnTo>
                  <a:pt x="2138" y="3246"/>
                </a:lnTo>
                <a:lnTo>
                  <a:pt x="2138" y="3244"/>
                </a:lnTo>
                <a:lnTo>
                  <a:pt x="2138" y="3242"/>
                </a:lnTo>
                <a:lnTo>
                  <a:pt x="2136" y="3242"/>
                </a:lnTo>
                <a:lnTo>
                  <a:pt x="2136" y="3240"/>
                </a:lnTo>
                <a:lnTo>
                  <a:pt x="2136" y="3238"/>
                </a:lnTo>
                <a:lnTo>
                  <a:pt x="2136" y="3237"/>
                </a:lnTo>
                <a:lnTo>
                  <a:pt x="2136" y="3235"/>
                </a:lnTo>
                <a:lnTo>
                  <a:pt x="2136" y="3233"/>
                </a:lnTo>
                <a:lnTo>
                  <a:pt x="2136" y="3231"/>
                </a:lnTo>
                <a:lnTo>
                  <a:pt x="2134" y="3231"/>
                </a:lnTo>
                <a:lnTo>
                  <a:pt x="2134" y="3229"/>
                </a:lnTo>
                <a:lnTo>
                  <a:pt x="2132" y="3229"/>
                </a:lnTo>
                <a:lnTo>
                  <a:pt x="2130" y="3227"/>
                </a:lnTo>
                <a:lnTo>
                  <a:pt x="2128" y="3225"/>
                </a:lnTo>
                <a:lnTo>
                  <a:pt x="2128" y="3223"/>
                </a:lnTo>
                <a:lnTo>
                  <a:pt x="2128" y="3221"/>
                </a:lnTo>
                <a:lnTo>
                  <a:pt x="2128" y="3219"/>
                </a:lnTo>
                <a:lnTo>
                  <a:pt x="2128" y="3217"/>
                </a:lnTo>
                <a:lnTo>
                  <a:pt x="2130" y="3217"/>
                </a:lnTo>
                <a:lnTo>
                  <a:pt x="2130" y="3215"/>
                </a:lnTo>
                <a:lnTo>
                  <a:pt x="2132" y="3214"/>
                </a:lnTo>
                <a:lnTo>
                  <a:pt x="2132" y="3212"/>
                </a:lnTo>
                <a:lnTo>
                  <a:pt x="2130" y="3212"/>
                </a:lnTo>
                <a:lnTo>
                  <a:pt x="2130" y="3210"/>
                </a:lnTo>
                <a:lnTo>
                  <a:pt x="2130" y="3208"/>
                </a:lnTo>
                <a:lnTo>
                  <a:pt x="2128" y="3208"/>
                </a:lnTo>
                <a:lnTo>
                  <a:pt x="2126" y="3208"/>
                </a:lnTo>
                <a:lnTo>
                  <a:pt x="2126" y="3206"/>
                </a:lnTo>
                <a:lnTo>
                  <a:pt x="2124" y="3206"/>
                </a:lnTo>
                <a:lnTo>
                  <a:pt x="2122" y="3206"/>
                </a:lnTo>
                <a:lnTo>
                  <a:pt x="2122" y="3204"/>
                </a:lnTo>
                <a:lnTo>
                  <a:pt x="2120" y="3202"/>
                </a:lnTo>
                <a:lnTo>
                  <a:pt x="2122" y="3202"/>
                </a:lnTo>
                <a:lnTo>
                  <a:pt x="2122" y="3200"/>
                </a:lnTo>
                <a:lnTo>
                  <a:pt x="2120" y="3200"/>
                </a:lnTo>
                <a:lnTo>
                  <a:pt x="2120" y="3198"/>
                </a:lnTo>
                <a:lnTo>
                  <a:pt x="2118" y="3198"/>
                </a:lnTo>
                <a:lnTo>
                  <a:pt x="2116" y="3198"/>
                </a:lnTo>
                <a:lnTo>
                  <a:pt x="2116" y="3196"/>
                </a:lnTo>
                <a:lnTo>
                  <a:pt x="2116" y="3194"/>
                </a:lnTo>
                <a:lnTo>
                  <a:pt x="2116" y="3192"/>
                </a:lnTo>
                <a:lnTo>
                  <a:pt x="2118" y="3190"/>
                </a:lnTo>
                <a:lnTo>
                  <a:pt x="2118" y="3189"/>
                </a:lnTo>
                <a:lnTo>
                  <a:pt x="2118" y="3187"/>
                </a:lnTo>
                <a:lnTo>
                  <a:pt x="2118" y="3185"/>
                </a:lnTo>
                <a:lnTo>
                  <a:pt x="2118" y="3183"/>
                </a:lnTo>
                <a:lnTo>
                  <a:pt x="2116" y="3183"/>
                </a:lnTo>
                <a:lnTo>
                  <a:pt x="2113" y="3183"/>
                </a:lnTo>
                <a:lnTo>
                  <a:pt x="2111" y="3183"/>
                </a:lnTo>
                <a:lnTo>
                  <a:pt x="2109" y="3183"/>
                </a:lnTo>
                <a:lnTo>
                  <a:pt x="2107" y="3181"/>
                </a:lnTo>
                <a:lnTo>
                  <a:pt x="2105" y="3181"/>
                </a:lnTo>
                <a:lnTo>
                  <a:pt x="2103" y="3181"/>
                </a:lnTo>
                <a:lnTo>
                  <a:pt x="2101" y="3179"/>
                </a:lnTo>
                <a:lnTo>
                  <a:pt x="2099" y="3177"/>
                </a:lnTo>
                <a:lnTo>
                  <a:pt x="2099" y="3175"/>
                </a:lnTo>
                <a:lnTo>
                  <a:pt x="2097" y="3175"/>
                </a:lnTo>
                <a:lnTo>
                  <a:pt x="2097" y="3173"/>
                </a:lnTo>
                <a:lnTo>
                  <a:pt x="2097" y="3171"/>
                </a:lnTo>
                <a:lnTo>
                  <a:pt x="2095" y="3171"/>
                </a:lnTo>
                <a:lnTo>
                  <a:pt x="2095" y="3169"/>
                </a:lnTo>
                <a:lnTo>
                  <a:pt x="2095" y="3167"/>
                </a:lnTo>
                <a:lnTo>
                  <a:pt x="2093" y="3167"/>
                </a:lnTo>
                <a:lnTo>
                  <a:pt x="2093" y="3166"/>
                </a:lnTo>
                <a:lnTo>
                  <a:pt x="2093" y="3164"/>
                </a:lnTo>
                <a:lnTo>
                  <a:pt x="2093" y="3162"/>
                </a:lnTo>
                <a:lnTo>
                  <a:pt x="2093" y="3160"/>
                </a:lnTo>
                <a:lnTo>
                  <a:pt x="2093" y="3158"/>
                </a:lnTo>
                <a:lnTo>
                  <a:pt x="2091" y="3158"/>
                </a:lnTo>
                <a:lnTo>
                  <a:pt x="2091" y="3156"/>
                </a:lnTo>
                <a:lnTo>
                  <a:pt x="2091" y="3154"/>
                </a:lnTo>
                <a:lnTo>
                  <a:pt x="2091" y="3152"/>
                </a:lnTo>
                <a:lnTo>
                  <a:pt x="2090" y="3152"/>
                </a:lnTo>
                <a:lnTo>
                  <a:pt x="2090" y="3150"/>
                </a:lnTo>
                <a:lnTo>
                  <a:pt x="2088" y="3150"/>
                </a:lnTo>
                <a:lnTo>
                  <a:pt x="2086" y="3150"/>
                </a:lnTo>
                <a:lnTo>
                  <a:pt x="2086" y="3148"/>
                </a:lnTo>
                <a:lnTo>
                  <a:pt x="2084" y="3148"/>
                </a:lnTo>
                <a:lnTo>
                  <a:pt x="2082" y="3148"/>
                </a:lnTo>
                <a:lnTo>
                  <a:pt x="2082" y="3146"/>
                </a:lnTo>
                <a:lnTo>
                  <a:pt x="2080" y="3146"/>
                </a:lnTo>
                <a:lnTo>
                  <a:pt x="2080" y="3144"/>
                </a:lnTo>
                <a:lnTo>
                  <a:pt x="2080" y="3142"/>
                </a:lnTo>
                <a:lnTo>
                  <a:pt x="2080" y="3141"/>
                </a:lnTo>
                <a:lnTo>
                  <a:pt x="2080" y="3139"/>
                </a:lnTo>
                <a:lnTo>
                  <a:pt x="2078" y="3139"/>
                </a:lnTo>
                <a:lnTo>
                  <a:pt x="2078" y="3137"/>
                </a:lnTo>
                <a:lnTo>
                  <a:pt x="2076" y="3137"/>
                </a:lnTo>
                <a:lnTo>
                  <a:pt x="2076" y="3135"/>
                </a:lnTo>
                <a:lnTo>
                  <a:pt x="2074" y="3133"/>
                </a:lnTo>
                <a:lnTo>
                  <a:pt x="2074" y="3131"/>
                </a:lnTo>
                <a:lnTo>
                  <a:pt x="2072" y="3131"/>
                </a:lnTo>
                <a:lnTo>
                  <a:pt x="2072" y="3129"/>
                </a:lnTo>
                <a:lnTo>
                  <a:pt x="2072" y="3127"/>
                </a:lnTo>
                <a:lnTo>
                  <a:pt x="2070" y="3125"/>
                </a:lnTo>
                <a:lnTo>
                  <a:pt x="2070" y="3123"/>
                </a:lnTo>
                <a:lnTo>
                  <a:pt x="2068" y="3123"/>
                </a:lnTo>
                <a:lnTo>
                  <a:pt x="2063" y="3121"/>
                </a:lnTo>
                <a:lnTo>
                  <a:pt x="2061" y="3121"/>
                </a:lnTo>
                <a:lnTo>
                  <a:pt x="2059" y="3121"/>
                </a:lnTo>
                <a:lnTo>
                  <a:pt x="2059" y="3119"/>
                </a:lnTo>
                <a:lnTo>
                  <a:pt x="2057" y="3119"/>
                </a:lnTo>
                <a:lnTo>
                  <a:pt x="2057" y="3118"/>
                </a:lnTo>
                <a:lnTo>
                  <a:pt x="2055" y="3118"/>
                </a:lnTo>
                <a:lnTo>
                  <a:pt x="2053" y="3116"/>
                </a:lnTo>
                <a:lnTo>
                  <a:pt x="2051" y="3116"/>
                </a:lnTo>
                <a:lnTo>
                  <a:pt x="2049" y="3116"/>
                </a:lnTo>
                <a:lnTo>
                  <a:pt x="2049" y="3118"/>
                </a:lnTo>
                <a:lnTo>
                  <a:pt x="2047" y="3116"/>
                </a:lnTo>
                <a:lnTo>
                  <a:pt x="2045" y="3116"/>
                </a:lnTo>
                <a:lnTo>
                  <a:pt x="2043" y="3116"/>
                </a:lnTo>
                <a:lnTo>
                  <a:pt x="2043" y="3114"/>
                </a:lnTo>
                <a:lnTo>
                  <a:pt x="2043" y="3112"/>
                </a:lnTo>
                <a:lnTo>
                  <a:pt x="2042" y="3112"/>
                </a:lnTo>
                <a:lnTo>
                  <a:pt x="2040" y="3110"/>
                </a:lnTo>
                <a:lnTo>
                  <a:pt x="2038" y="3110"/>
                </a:lnTo>
                <a:lnTo>
                  <a:pt x="2036" y="3108"/>
                </a:lnTo>
                <a:lnTo>
                  <a:pt x="2034" y="3108"/>
                </a:lnTo>
                <a:lnTo>
                  <a:pt x="2032" y="3108"/>
                </a:lnTo>
                <a:lnTo>
                  <a:pt x="2030" y="3108"/>
                </a:lnTo>
                <a:lnTo>
                  <a:pt x="2030" y="3106"/>
                </a:lnTo>
                <a:lnTo>
                  <a:pt x="2030" y="3104"/>
                </a:lnTo>
                <a:lnTo>
                  <a:pt x="2030" y="3102"/>
                </a:lnTo>
                <a:lnTo>
                  <a:pt x="2030" y="3100"/>
                </a:lnTo>
                <a:lnTo>
                  <a:pt x="2030" y="3098"/>
                </a:lnTo>
                <a:lnTo>
                  <a:pt x="2030" y="3096"/>
                </a:lnTo>
                <a:lnTo>
                  <a:pt x="2028" y="3096"/>
                </a:lnTo>
                <a:lnTo>
                  <a:pt x="2028" y="3094"/>
                </a:lnTo>
                <a:lnTo>
                  <a:pt x="2028" y="3093"/>
                </a:lnTo>
                <a:lnTo>
                  <a:pt x="2026" y="3093"/>
                </a:lnTo>
                <a:lnTo>
                  <a:pt x="2024" y="3093"/>
                </a:lnTo>
                <a:lnTo>
                  <a:pt x="2022" y="3093"/>
                </a:lnTo>
                <a:lnTo>
                  <a:pt x="2020" y="3093"/>
                </a:lnTo>
                <a:lnTo>
                  <a:pt x="2018" y="3093"/>
                </a:lnTo>
                <a:lnTo>
                  <a:pt x="2017" y="3091"/>
                </a:lnTo>
                <a:lnTo>
                  <a:pt x="2015" y="3091"/>
                </a:lnTo>
                <a:lnTo>
                  <a:pt x="2015" y="3089"/>
                </a:lnTo>
                <a:lnTo>
                  <a:pt x="2013" y="3087"/>
                </a:lnTo>
                <a:lnTo>
                  <a:pt x="2011" y="3085"/>
                </a:lnTo>
                <a:lnTo>
                  <a:pt x="2011" y="3083"/>
                </a:lnTo>
                <a:lnTo>
                  <a:pt x="2009" y="3083"/>
                </a:lnTo>
                <a:lnTo>
                  <a:pt x="2009" y="3081"/>
                </a:lnTo>
                <a:lnTo>
                  <a:pt x="2009" y="3079"/>
                </a:lnTo>
                <a:lnTo>
                  <a:pt x="2007" y="3079"/>
                </a:lnTo>
                <a:lnTo>
                  <a:pt x="2005" y="3079"/>
                </a:lnTo>
                <a:lnTo>
                  <a:pt x="2005" y="3077"/>
                </a:lnTo>
                <a:lnTo>
                  <a:pt x="2005" y="3075"/>
                </a:lnTo>
                <a:lnTo>
                  <a:pt x="2005" y="3073"/>
                </a:lnTo>
                <a:lnTo>
                  <a:pt x="2005" y="3071"/>
                </a:lnTo>
                <a:lnTo>
                  <a:pt x="2007" y="3070"/>
                </a:lnTo>
                <a:lnTo>
                  <a:pt x="2007" y="3068"/>
                </a:lnTo>
                <a:lnTo>
                  <a:pt x="2007" y="3066"/>
                </a:lnTo>
                <a:lnTo>
                  <a:pt x="2007" y="3064"/>
                </a:lnTo>
                <a:lnTo>
                  <a:pt x="2005" y="3062"/>
                </a:lnTo>
                <a:lnTo>
                  <a:pt x="2005" y="3060"/>
                </a:lnTo>
                <a:lnTo>
                  <a:pt x="2003" y="3060"/>
                </a:lnTo>
                <a:lnTo>
                  <a:pt x="2003" y="3058"/>
                </a:lnTo>
                <a:lnTo>
                  <a:pt x="2001" y="3058"/>
                </a:lnTo>
                <a:lnTo>
                  <a:pt x="2001" y="3056"/>
                </a:lnTo>
                <a:lnTo>
                  <a:pt x="1999" y="3056"/>
                </a:lnTo>
                <a:lnTo>
                  <a:pt x="1997" y="3052"/>
                </a:lnTo>
                <a:lnTo>
                  <a:pt x="1997" y="3050"/>
                </a:lnTo>
                <a:lnTo>
                  <a:pt x="1997" y="3048"/>
                </a:lnTo>
                <a:lnTo>
                  <a:pt x="1995" y="3046"/>
                </a:lnTo>
                <a:lnTo>
                  <a:pt x="1995" y="3045"/>
                </a:lnTo>
                <a:lnTo>
                  <a:pt x="1994" y="3043"/>
                </a:lnTo>
                <a:lnTo>
                  <a:pt x="1992" y="3043"/>
                </a:lnTo>
                <a:lnTo>
                  <a:pt x="1992" y="3041"/>
                </a:lnTo>
                <a:lnTo>
                  <a:pt x="1990" y="3041"/>
                </a:lnTo>
                <a:lnTo>
                  <a:pt x="1990" y="3039"/>
                </a:lnTo>
                <a:lnTo>
                  <a:pt x="1990" y="3037"/>
                </a:lnTo>
                <a:lnTo>
                  <a:pt x="1988" y="3037"/>
                </a:lnTo>
                <a:lnTo>
                  <a:pt x="1988" y="3035"/>
                </a:lnTo>
                <a:lnTo>
                  <a:pt x="1988" y="3033"/>
                </a:lnTo>
                <a:lnTo>
                  <a:pt x="1988" y="3031"/>
                </a:lnTo>
                <a:lnTo>
                  <a:pt x="1988" y="3029"/>
                </a:lnTo>
                <a:lnTo>
                  <a:pt x="1990" y="3029"/>
                </a:lnTo>
                <a:lnTo>
                  <a:pt x="1990" y="3025"/>
                </a:lnTo>
                <a:lnTo>
                  <a:pt x="1992" y="3023"/>
                </a:lnTo>
                <a:lnTo>
                  <a:pt x="1992" y="3022"/>
                </a:lnTo>
                <a:lnTo>
                  <a:pt x="1992" y="3020"/>
                </a:lnTo>
                <a:lnTo>
                  <a:pt x="1992" y="3018"/>
                </a:lnTo>
                <a:lnTo>
                  <a:pt x="1990" y="3018"/>
                </a:lnTo>
                <a:lnTo>
                  <a:pt x="1990" y="3016"/>
                </a:lnTo>
                <a:lnTo>
                  <a:pt x="1988" y="3012"/>
                </a:lnTo>
                <a:lnTo>
                  <a:pt x="1986" y="3012"/>
                </a:lnTo>
                <a:lnTo>
                  <a:pt x="1984" y="3010"/>
                </a:lnTo>
                <a:lnTo>
                  <a:pt x="1984" y="3008"/>
                </a:lnTo>
                <a:lnTo>
                  <a:pt x="1982" y="3008"/>
                </a:lnTo>
                <a:lnTo>
                  <a:pt x="1982" y="3006"/>
                </a:lnTo>
                <a:lnTo>
                  <a:pt x="1980" y="3006"/>
                </a:lnTo>
                <a:lnTo>
                  <a:pt x="1980" y="3004"/>
                </a:lnTo>
                <a:lnTo>
                  <a:pt x="1982" y="3004"/>
                </a:lnTo>
                <a:lnTo>
                  <a:pt x="1984" y="3004"/>
                </a:lnTo>
                <a:lnTo>
                  <a:pt x="1986" y="3004"/>
                </a:lnTo>
                <a:lnTo>
                  <a:pt x="1988" y="3002"/>
                </a:lnTo>
                <a:lnTo>
                  <a:pt x="1990" y="3002"/>
                </a:lnTo>
                <a:lnTo>
                  <a:pt x="1990" y="3000"/>
                </a:lnTo>
                <a:lnTo>
                  <a:pt x="1992" y="3000"/>
                </a:lnTo>
                <a:lnTo>
                  <a:pt x="1992" y="2998"/>
                </a:lnTo>
                <a:lnTo>
                  <a:pt x="1992" y="2997"/>
                </a:lnTo>
                <a:lnTo>
                  <a:pt x="1990" y="2997"/>
                </a:lnTo>
                <a:lnTo>
                  <a:pt x="1988" y="2997"/>
                </a:lnTo>
                <a:lnTo>
                  <a:pt x="1986" y="2997"/>
                </a:lnTo>
                <a:lnTo>
                  <a:pt x="1984" y="2995"/>
                </a:lnTo>
                <a:lnTo>
                  <a:pt x="1982" y="2995"/>
                </a:lnTo>
                <a:lnTo>
                  <a:pt x="1980" y="2993"/>
                </a:lnTo>
                <a:lnTo>
                  <a:pt x="1978" y="2993"/>
                </a:lnTo>
                <a:lnTo>
                  <a:pt x="1976" y="2993"/>
                </a:lnTo>
                <a:lnTo>
                  <a:pt x="1974" y="2993"/>
                </a:lnTo>
                <a:lnTo>
                  <a:pt x="1974" y="2991"/>
                </a:lnTo>
                <a:lnTo>
                  <a:pt x="1974" y="2989"/>
                </a:lnTo>
                <a:lnTo>
                  <a:pt x="1972" y="2987"/>
                </a:lnTo>
                <a:lnTo>
                  <a:pt x="1970" y="2987"/>
                </a:lnTo>
                <a:lnTo>
                  <a:pt x="1970" y="2985"/>
                </a:lnTo>
                <a:lnTo>
                  <a:pt x="1969" y="2983"/>
                </a:lnTo>
                <a:lnTo>
                  <a:pt x="1969" y="2981"/>
                </a:lnTo>
                <a:lnTo>
                  <a:pt x="1969" y="2979"/>
                </a:lnTo>
                <a:lnTo>
                  <a:pt x="1967" y="2979"/>
                </a:lnTo>
                <a:lnTo>
                  <a:pt x="1969" y="2979"/>
                </a:lnTo>
                <a:lnTo>
                  <a:pt x="1969" y="2977"/>
                </a:lnTo>
                <a:lnTo>
                  <a:pt x="1969" y="2975"/>
                </a:lnTo>
                <a:lnTo>
                  <a:pt x="1970" y="2975"/>
                </a:lnTo>
                <a:lnTo>
                  <a:pt x="1970" y="2972"/>
                </a:lnTo>
                <a:lnTo>
                  <a:pt x="1972" y="2972"/>
                </a:lnTo>
                <a:lnTo>
                  <a:pt x="1972" y="2970"/>
                </a:lnTo>
                <a:lnTo>
                  <a:pt x="1972" y="2968"/>
                </a:lnTo>
                <a:lnTo>
                  <a:pt x="1972" y="2966"/>
                </a:lnTo>
                <a:lnTo>
                  <a:pt x="1970" y="2966"/>
                </a:lnTo>
                <a:lnTo>
                  <a:pt x="1969" y="2966"/>
                </a:lnTo>
                <a:lnTo>
                  <a:pt x="1967" y="2966"/>
                </a:lnTo>
                <a:lnTo>
                  <a:pt x="1967" y="2964"/>
                </a:lnTo>
                <a:lnTo>
                  <a:pt x="1965" y="2964"/>
                </a:lnTo>
                <a:lnTo>
                  <a:pt x="1963" y="2964"/>
                </a:lnTo>
                <a:lnTo>
                  <a:pt x="1963" y="2962"/>
                </a:lnTo>
                <a:lnTo>
                  <a:pt x="1961" y="2962"/>
                </a:lnTo>
                <a:lnTo>
                  <a:pt x="1961" y="2960"/>
                </a:lnTo>
                <a:lnTo>
                  <a:pt x="1961" y="2958"/>
                </a:lnTo>
                <a:lnTo>
                  <a:pt x="1959" y="2958"/>
                </a:lnTo>
                <a:lnTo>
                  <a:pt x="1957" y="2958"/>
                </a:lnTo>
                <a:lnTo>
                  <a:pt x="1955" y="2958"/>
                </a:lnTo>
                <a:lnTo>
                  <a:pt x="1955" y="2956"/>
                </a:lnTo>
                <a:lnTo>
                  <a:pt x="1955" y="2954"/>
                </a:lnTo>
                <a:lnTo>
                  <a:pt x="1957" y="2952"/>
                </a:lnTo>
                <a:lnTo>
                  <a:pt x="1957" y="2949"/>
                </a:lnTo>
                <a:lnTo>
                  <a:pt x="1957" y="2947"/>
                </a:lnTo>
                <a:lnTo>
                  <a:pt x="1955" y="2947"/>
                </a:lnTo>
                <a:lnTo>
                  <a:pt x="1953" y="2947"/>
                </a:lnTo>
                <a:lnTo>
                  <a:pt x="1951" y="2947"/>
                </a:lnTo>
                <a:lnTo>
                  <a:pt x="1947" y="2945"/>
                </a:lnTo>
                <a:lnTo>
                  <a:pt x="1947" y="2943"/>
                </a:lnTo>
                <a:lnTo>
                  <a:pt x="1946" y="2943"/>
                </a:lnTo>
                <a:lnTo>
                  <a:pt x="1946" y="2941"/>
                </a:lnTo>
                <a:lnTo>
                  <a:pt x="1944" y="2941"/>
                </a:lnTo>
                <a:lnTo>
                  <a:pt x="1942" y="2941"/>
                </a:lnTo>
                <a:lnTo>
                  <a:pt x="1940" y="2941"/>
                </a:lnTo>
                <a:lnTo>
                  <a:pt x="1940" y="2939"/>
                </a:lnTo>
                <a:lnTo>
                  <a:pt x="1940" y="2937"/>
                </a:lnTo>
                <a:lnTo>
                  <a:pt x="1938" y="2937"/>
                </a:lnTo>
                <a:lnTo>
                  <a:pt x="1938" y="2935"/>
                </a:lnTo>
                <a:lnTo>
                  <a:pt x="1938" y="2931"/>
                </a:lnTo>
                <a:lnTo>
                  <a:pt x="1936" y="2929"/>
                </a:lnTo>
                <a:lnTo>
                  <a:pt x="1936" y="2927"/>
                </a:lnTo>
                <a:lnTo>
                  <a:pt x="1936" y="2926"/>
                </a:lnTo>
                <a:lnTo>
                  <a:pt x="1936" y="2924"/>
                </a:lnTo>
                <a:lnTo>
                  <a:pt x="1936" y="2922"/>
                </a:lnTo>
                <a:lnTo>
                  <a:pt x="1938" y="2922"/>
                </a:lnTo>
                <a:lnTo>
                  <a:pt x="1938" y="2920"/>
                </a:lnTo>
                <a:lnTo>
                  <a:pt x="1938" y="2918"/>
                </a:lnTo>
                <a:lnTo>
                  <a:pt x="1938" y="2916"/>
                </a:lnTo>
                <a:lnTo>
                  <a:pt x="1938" y="2914"/>
                </a:lnTo>
                <a:lnTo>
                  <a:pt x="1938" y="2912"/>
                </a:lnTo>
                <a:lnTo>
                  <a:pt x="1938" y="2910"/>
                </a:lnTo>
                <a:lnTo>
                  <a:pt x="1936" y="2910"/>
                </a:lnTo>
                <a:lnTo>
                  <a:pt x="1934" y="2910"/>
                </a:lnTo>
                <a:lnTo>
                  <a:pt x="1934" y="2908"/>
                </a:lnTo>
                <a:lnTo>
                  <a:pt x="1936" y="2908"/>
                </a:lnTo>
                <a:lnTo>
                  <a:pt x="1936" y="2906"/>
                </a:lnTo>
                <a:lnTo>
                  <a:pt x="1934" y="2906"/>
                </a:lnTo>
                <a:lnTo>
                  <a:pt x="1934" y="2904"/>
                </a:lnTo>
                <a:lnTo>
                  <a:pt x="1932" y="2904"/>
                </a:lnTo>
                <a:lnTo>
                  <a:pt x="1930" y="2904"/>
                </a:lnTo>
                <a:lnTo>
                  <a:pt x="1930" y="2906"/>
                </a:lnTo>
                <a:lnTo>
                  <a:pt x="1930" y="2904"/>
                </a:lnTo>
                <a:lnTo>
                  <a:pt x="1928" y="2904"/>
                </a:lnTo>
                <a:lnTo>
                  <a:pt x="1928" y="2902"/>
                </a:lnTo>
                <a:lnTo>
                  <a:pt x="1930" y="2902"/>
                </a:lnTo>
                <a:lnTo>
                  <a:pt x="1930" y="2901"/>
                </a:lnTo>
                <a:lnTo>
                  <a:pt x="1930" y="2899"/>
                </a:lnTo>
                <a:lnTo>
                  <a:pt x="1928" y="2899"/>
                </a:lnTo>
                <a:lnTo>
                  <a:pt x="1928" y="2897"/>
                </a:lnTo>
                <a:lnTo>
                  <a:pt x="1928" y="2895"/>
                </a:lnTo>
                <a:lnTo>
                  <a:pt x="1928" y="2893"/>
                </a:lnTo>
                <a:lnTo>
                  <a:pt x="1930" y="2893"/>
                </a:lnTo>
                <a:lnTo>
                  <a:pt x="1930" y="2891"/>
                </a:lnTo>
                <a:lnTo>
                  <a:pt x="1928" y="2891"/>
                </a:lnTo>
                <a:lnTo>
                  <a:pt x="1928" y="2889"/>
                </a:lnTo>
                <a:lnTo>
                  <a:pt x="1928" y="2887"/>
                </a:lnTo>
                <a:lnTo>
                  <a:pt x="1926" y="2887"/>
                </a:lnTo>
                <a:lnTo>
                  <a:pt x="1924" y="2885"/>
                </a:lnTo>
                <a:lnTo>
                  <a:pt x="1924" y="2883"/>
                </a:lnTo>
                <a:lnTo>
                  <a:pt x="1924" y="2881"/>
                </a:lnTo>
                <a:lnTo>
                  <a:pt x="1924" y="2879"/>
                </a:lnTo>
                <a:lnTo>
                  <a:pt x="1922" y="2879"/>
                </a:lnTo>
                <a:lnTo>
                  <a:pt x="1921" y="2879"/>
                </a:lnTo>
                <a:lnTo>
                  <a:pt x="1919" y="2879"/>
                </a:lnTo>
                <a:lnTo>
                  <a:pt x="1917" y="2879"/>
                </a:lnTo>
                <a:lnTo>
                  <a:pt x="1915" y="2878"/>
                </a:lnTo>
                <a:lnTo>
                  <a:pt x="1915" y="2876"/>
                </a:lnTo>
                <a:lnTo>
                  <a:pt x="1917" y="2876"/>
                </a:lnTo>
                <a:lnTo>
                  <a:pt x="1917" y="2874"/>
                </a:lnTo>
                <a:lnTo>
                  <a:pt x="1917" y="2872"/>
                </a:lnTo>
                <a:lnTo>
                  <a:pt x="1915" y="2872"/>
                </a:lnTo>
                <a:lnTo>
                  <a:pt x="1915" y="2870"/>
                </a:lnTo>
                <a:lnTo>
                  <a:pt x="1913" y="2868"/>
                </a:lnTo>
                <a:lnTo>
                  <a:pt x="1911" y="2868"/>
                </a:lnTo>
                <a:lnTo>
                  <a:pt x="1911" y="2866"/>
                </a:lnTo>
                <a:lnTo>
                  <a:pt x="1911" y="2864"/>
                </a:lnTo>
                <a:lnTo>
                  <a:pt x="1911" y="2862"/>
                </a:lnTo>
                <a:lnTo>
                  <a:pt x="1909" y="2862"/>
                </a:lnTo>
                <a:lnTo>
                  <a:pt x="1909" y="2864"/>
                </a:lnTo>
                <a:lnTo>
                  <a:pt x="1909" y="2862"/>
                </a:lnTo>
                <a:lnTo>
                  <a:pt x="1909" y="2860"/>
                </a:lnTo>
                <a:lnTo>
                  <a:pt x="1911" y="2860"/>
                </a:lnTo>
                <a:lnTo>
                  <a:pt x="1911" y="2858"/>
                </a:lnTo>
                <a:lnTo>
                  <a:pt x="1911" y="2856"/>
                </a:lnTo>
                <a:lnTo>
                  <a:pt x="1909" y="2856"/>
                </a:lnTo>
                <a:lnTo>
                  <a:pt x="1909" y="2858"/>
                </a:lnTo>
                <a:lnTo>
                  <a:pt x="1907" y="2858"/>
                </a:lnTo>
                <a:lnTo>
                  <a:pt x="1907" y="2856"/>
                </a:lnTo>
                <a:lnTo>
                  <a:pt x="1907" y="2854"/>
                </a:lnTo>
                <a:lnTo>
                  <a:pt x="1907" y="2853"/>
                </a:lnTo>
                <a:lnTo>
                  <a:pt x="1905" y="2853"/>
                </a:lnTo>
                <a:lnTo>
                  <a:pt x="1903" y="2853"/>
                </a:lnTo>
                <a:lnTo>
                  <a:pt x="1903" y="2851"/>
                </a:lnTo>
                <a:lnTo>
                  <a:pt x="1901" y="2851"/>
                </a:lnTo>
                <a:lnTo>
                  <a:pt x="1899" y="2851"/>
                </a:lnTo>
                <a:lnTo>
                  <a:pt x="1899" y="2853"/>
                </a:lnTo>
                <a:lnTo>
                  <a:pt x="1898" y="2853"/>
                </a:lnTo>
                <a:lnTo>
                  <a:pt x="1898" y="2851"/>
                </a:lnTo>
                <a:lnTo>
                  <a:pt x="1898" y="2849"/>
                </a:lnTo>
                <a:lnTo>
                  <a:pt x="1896" y="2849"/>
                </a:lnTo>
                <a:lnTo>
                  <a:pt x="1896" y="2847"/>
                </a:lnTo>
                <a:lnTo>
                  <a:pt x="1898" y="2847"/>
                </a:lnTo>
                <a:lnTo>
                  <a:pt x="1899" y="2847"/>
                </a:lnTo>
                <a:lnTo>
                  <a:pt x="1899" y="2845"/>
                </a:lnTo>
                <a:lnTo>
                  <a:pt x="1898" y="2845"/>
                </a:lnTo>
                <a:lnTo>
                  <a:pt x="1896" y="2845"/>
                </a:lnTo>
                <a:lnTo>
                  <a:pt x="1896" y="2843"/>
                </a:lnTo>
                <a:lnTo>
                  <a:pt x="1896" y="2841"/>
                </a:lnTo>
                <a:lnTo>
                  <a:pt x="1894" y="2841"/>
                </a:lnTo>
                <a:lnTo>
                  <a:pt x="1894" y="2839"/>
                </a:lnTo>
                <a:lnTo>
                  <a:pt x="1892" y="2839"/>
                </a:lnTo>
                <a:lnTo>
                  <a:pt x="1892" y="2837"/>
                </a:lnTo>
                <a:lnTo>
                  <a:pt x="1892" y="2835"/>
                </a:lnTo>
                <a:lnTo>
                  <a:pt x="1892" y="2833"/>
                </a:lnTo>
                <a:lnTo>
                  <a:pt x="1894" y="2833"/>
                </a:lnTo>
                <a:lnTo>
                  <a:pt x="1894" y="2831"/>
                </a:lnTo>
                <a:lnTo>
                  <a:pt x="1894" y="2830"/>
                </a:lnTo>
                <a:lnTo>
                  <a:pt x="1894" y="2828"/>
                </a:lnTo>
                <a:lnTo>
                  <a:pt x="1892" y="2826"/>
                </a:lnTo>
                <a:lnTo>
                  <a:pt x="1892" y="2824"/>
                </a:lnTo>
                <a:lnTo>
                  <a:pt x="1894" y="2824"/>
                </a:lnTo>
                <a:lnTo>
                  <a:pt x="1894" y="2822"/>
                </a:lnTo>
                <a:lnTo>
                  <a:pt x="1894" y="2820"/>
                </a:lnTo>
                <a:lnTo>
                  <a:pt x="1892" y="2820"/>
                </a:lnTo>
                <a:lnTo>
                  <a:pt x="1892" y="2818"/>
                </a:lnTo>
                <a:lnTo>
                  <a:pt x="1892" y="2816"/>
                </a:lnTo>
                <a:lnTo>
                  <a:pt x="1892" y="2814"/>
                </a:lnTo>
                <a:lnTo>
                  <a:pt x="1892" y="2812"/>
                </a:lnTo>
                <a:lnTo>
                  <a:pt x="1890" y="2812"/>
                </a:lnTo>
                <a:lnTo>
                  <a:pt x="1890" y="2810"/>
                </a:lnTo>
                <a:lnTo>
                  <a:pt x="1890" y="2808"/>
                </a:lnTo>
                <a:lnTo>
                  <a:pt x="1888" y="2805"/>
                </a:lnTo>
                <a:lnTo>
                  <a:pt x="1888" y="2803"/>
                </a:lnTo>
                <a:lnTo>
                  <a:pt x="1888" y="2801"/>
                </a:lnTo>
                <a:lnTo>
                  <a:pt x="1888" y="2799"/>
                </a:lnTo>
                <a:lnTo>
                  <a:pt x="1888" y="2797"/>
                </a:lnTo>
                <a:lnTo>
                  <a:pt x="1888" y="2795"/>
                </a:lnTo>
                <a:lnTo>
                  <a:pt x="1888" y="2793"/>
                </a:lnTo>
                <a:lnTo>
                  <a:pt x="1888" y="2791"/>
                </a:lnTo>
                <a:lnTo>
                  <a:pt x="1888" y="2789"/>
                </a:lnTo>
                <a:lnTo>
                  <a:pt x="1886" y="2787"/>
                </a:lnTo>
                <a:lnTo>
                  <a:pt x="1886" y="2783"/>
                </a:lnTo>
                <a:lnTo>
                  <a:pt x="1886" y="2782"/>
                </a:lnTo>
                <a:lnTo>
                  <a:pt x="1884" y="2782"/>
                </a:lnTo>
                <a:lnTo>
                  <a:pt x="1884" y="2780"/>
                </a:lnTo>
                <a:lnTo>
                  <a:pt x="1882" y="2780"/>
                </a:lnTo>
                <a:lnTo>
                  <a:pt x="1882" y="2778"/>
                </a:lnTo>
                <a:lnTo>
                  <a:pt x="1880" y="2778"/>
                </a:lnTo>
                <a:lnTo>
                  <a:pt x="1880" y="2776"/>
                </a:lnTo>
                <a:lnTo>
                  <a:pt x="1878" y="2776"/>
                </a:lnTo>
                <a:lnTo>
                  <a:pt x="1876" y="2776"/>
                </a:lnTo>
                <a:lnTo>
                  <a:pt x="1874" y="2776"/>
                </a:lnTo>
                <a:lnTo>
                  <a:pt x="1874" y="2774"/>
                </a:lnTo>
                <a:lnTo>
                  <a:pt x="1873" y="2774"/>
                </a:lnTo>
                <a:lnTo>
                  <a:pt x="1871" y="2774"/>
                </a:lnTo>
                <a:lnTo>
                  <a:pt x="1871" y="2772"/>
                </a:lnTo>
                <a:lnTo>
                  <a:pt x="1869" y="2772"/>
                </a:lnTo>
                <a:lnTo>
                  <a:pt x="1869" y="2770"/>
                </a:lnTo>
                <a:lnTo>
                  <a:pt x="1865" y="2766"/>
                </a:lnTo>
                <a:lnTo>
                  <a:pt x="1865" y="2764"/>
                </a:lnTo>
                <a:lnTo>
                  <a:pt x="1863" y="2762"/>
                </a:lnTo>
                <a:lnTo>
                  <a:pt x="1861" y="2762"/>
                </a:lnTo>
                <a:lnTo>
                  <a:pt x="1859" y="2760"/>
                </a:lnTo>
                <a:lnTo>
                  <a:pt x="1857" y="2760"/>
                </a:lnTo>
                <a:lnTo>
                  <a:pt x="1857" y="2758"/>
                </a:lnTo>
                <a:lnTo>
                  <a:pt x="1855" y="2757"/>
                </a:lnTo>
                <a:lnTo>
                  <a:pt x="1853" y="2757"/>
                </a:lnTo>
                <a:lnTo>
                  <a:pt x="1853" y="2755"/>
                </a:lnTo>
                <a:lnTo>
                  <a:pt x="1853" y="2753"/>
                </a:lnTo>
                <a:lnTo>
                  <a:pt x="1855" y="2753"/>
                </a:lnTo>
                <a:lnTo>
                  <a:pt x="1855" y="2751"/>
                </a:lnTo>
                <a:lnTo>
                  <a:pt x="1855" y="2749"/>
                </a:lnTo>
                <a:lnTo>
                  <a:pt x="1855" y="2747"/>
                </a:lnTo>
                <a:lnTo>
                  <a:pt x="1855" y="2745"/>
                </a:lnTo>
                <a:lnTo>
                  <a:pt x="1853" y="2745"/>
                </a:lnTo>
                <a:lnTo>
                  <a:pt x="1851" y="2745"/>
                </a:lnTo>
                <a:lnTo>
                  <a:pt x="1851" y="2743"/>
                </a:lnTo>
                <a:lnTo>
                  <a:pt x="1853" y="2743"/>
                </a:lnTo>
                <a:lnTo>
                  <a:pt x="1853" y="2741"/>
                </a:lnTo>
                <a:lnTo>
                  <a:pt x="1851" y="2739"/>
                </a:lnTo>
                <a:lnTo>
                  <a:pt x="1851" y="2737"/>
                </a:lnTo>
                <a:lnTo>
                  <a:pt x="1849" y="2735"/>
                </a:lnTo>
                <a:lnTo>
                  <a:pt x="1848" y="2735"/>
                </a:lnTo>
                <a:lnTo>
                  <a:pt x="1846" y="2735"/>
                </a:lnTo>
                <a:lnTo>
                  <a:pt x="1846" y="2734"/>
                </a:lnTo>
                <a:lnTo>
                  <a:pt x="1846" y="2732"/>
                </a:lnTo>
                <a:lnTo>
                  <a:pt x="1848" y="2730"/>
                </a:lnTo>
                <a:lnTo>
                  <a:pt x="1846" y="2730"/>
                </a:lnTo>
                <a:lnTo>
                  <a:pt x="1846" y="2728"/>
                </a:lnTo>
                <a:lnTo>
                  <a:pt x="1844" y="2728"/>
                </a:lnTo>
                <a:lnTo>
                  <a:pt x="1844" y="2726"/>
                </a:lnTo>
                <a:lnTo>
                  <a:pt x="1842" y="2726"/>
                </a:lnTo>
                <a:lnTo>
                  <a:pt x="1840" y="2726"/>
                </a:lnTo>
                <a:lnTo>
                  <a:pt x="1840" y="2724"/>
                </a:lnTo>
                <a:lnTo>
                  <a:pt x="1840" y="2722"/>
                </a:lnTo>
                <a:lnTo>
                  <a:pt x="1838" y="2722"/>
                </a:lnTo>
                <a:lnTo>
                  <a:pt x="1836" y="2722"/>
                </a:lnTo>
                <a:lnTo>
                  <a:pt x="1834" y="2724"/>
                </a:lnTo>
                <a:lnTo>
                  <a:pt x="1834" y="2722"/>
                </a:lnTo>
                <a:lnTo>
                  <a:pt x="1832" y="2722"/>
                </a:lnTo>
                <a:lnTo>
                  <a:pt x="1832" y="2720"/>
                </a:lnTo>
                <a:lnTo>
                  <a:pt x="1830" y="2720"/>
                </a:lnTo>
                <a:lnTo>
                  <a:pt x="1828" y="2718"/>
                </a:lnTo>
                <a:lnTo>
                  <a:pt x="1826" y="2718"/>
                </a:lnTo>
                <a:lnTo>
                  <a:pt x="1825" y="2718"/>
                </a:lnTo>
                <a:lnTo>
                  <a:pt x="1823" y="2716"/>
                </a:lnTo>
                <a:lnTo>
                  <a:pt x="1821" y="2716"/>
                </a:lnTo>
                <a:lnTo>
                  <a:pt x="1819" y="2714"/>
                </a:lnTo>
                <a:lnTo>
                  <a:pt x="1819" y="2712"/>
                </a:lnTo>
                <a:lnTo>
                  <a:pt x="1819" y="2711"/>
                </a:lnTo>
                <a:lnTo>
                  <a:pt x="1819" y="2709"/>
                </a:lnTo>
                <a:lnTo>
                  <a:pt x="1817" y="2707"/>
                </a:lnTo>
                <a:lnTo>
                  <a:pt x="1815" y="2705"/>
                </a:lnTo>
                <a:lnTo>
                  <a:pt x="1813" y="2705"/>
                </a:lnTo>
                <a:lnTo>
                  <a:pt x="1811" y="2705"/>
                </a:lnTo>
                <a:lnTo>
                  <a:pt x="1811" y="2703"/>
                </a:lnTo>
                <a:lnTo>
                  <a:pt x="1809" y="2703"/>
                </a:lnTo>
                <a:lnTo>
                  <a:pt x="1807" y="2703"/>
                </a:lnTo>
                <a:lnTo>
                  <a:pt x="1807" y="2701"/>
                </a:lnTo>
                <a:lnTo>
                  <a:pt x="1807" y="2699"/>
                </a:lnTo>
                <a:lnTo>
                  <a:pt x="1805" y="2699"/>
                </a:lnTo>
                <a:lnTo>
                  <a:pt x="1803" y="2699"/>
                </a:lnTo>
                <a:lnTo>
                  <a:pt x="1803" y="2697"/>
                </a:lnTo>
                <a:lnTo>
                  <a:pt x="1801" y="2697"/>
                </a:lnTo>
                <a:lnTo>
                  <a:pt x="1800" y="2697"/>
                </a:lnTo>
                <a:lnTo>
                  <a:pt x="1800" y="2695"/>
                </a:lnTo>
                <a:lnTo>
                  <a:pt x="1800" y="2693"/>
                </a:lnTo>
                <a:lnTo>
                  <a:pt x="1798" y="2691"/>
                </a:lnTo>
                <a:lnTo>
                  <a:pt x="1796" y="2691"/>
                </a:lnTo>
                <a:lnTo>
                  <a:pt x="1794" y="2691"/>
                </a:lnTo>
                <a:lnTo>
                  <a:pt x="1792" y="2691"/>
                </a:lnTo>
                <a:lnTo>
                  <a:pt x="1790" y="2689"/>
                </a:lnTo>
                <a:lnTo>
                  <a:pt x="1788" y="2687"/>
                </a:lnTo>
                <a:lnTo>
                  <a:pt x="1786" y="2687"/>
                </a:lnTo>
                <a:lnTo>
                  <a:pt x="1784" y="2686"/>
                </a:lnTo>
                <a:lnTo>
                  <a:pt x="1782" y="2686"/>
                </a:lnTo>
                <a:lnTo>
                  <a:pt x="1780" y="2686"/>
                </a:lnTo>
                <a:lnTo>
                  <a:pt x="1778" y="2684"/>
                </a:lnTo>
                <a:lnTo>
                  <a:pt x="1777" y="2682"/>
                </a:lnTo>
                <a:lnTo>
                  <a:pt x="1777" y="2680"/>
                </a:lnTo>
                <a:lnTo>
                  <a:pt x="1777" y="2678"/>
                </a:lnTo>
                <a:lnTo>
                  <a:pt x="1777" y="2676"/>
                </a:lnTo>
                <a:lnTo>
                  <a:pt x="1775" y="2676"/>
                </a:lnTo>
                <a:lnTo>
                  <a:pt x="1775" y="2674"/>
                </a:lnTo>
                <a:lnTo>
                  <a:pt x="1773" y="2674"/>
                </a:lnTo>
                <a:lnTo>
                  <a:pt x="1773" y="2672"/>
                </a:lnTo>
                <a:lnTo>
                  <a:pt x="1771" y="2670"/>
                </a:lnTo>
                <a:lnTo>
                  <a:pt x="1769" y="2668"/>
                </a:lnTo>
                <a:lnTo>
                  <a:pt x="1769" y="2666"/>
                </a:lnTo>
                <a:lnTo>
                  <a:pt x="1769" y="2664"/>
                </a:lnTo>
                <a:lnTo>
                  <a:pt x="1769" y="2663"/>
                </a:lnTo>
                <a:lnTo>
                  <a:pt x="1767" y="2663"/>
                </a:lnTo>
                <a:lnTo>
                  <a:pt x="1767" y="2661"/>
                </a:lnTo>
                <a:lnTo>
                  <a:pt x="1765" y="2659"/>
                </a:lnTo>
                <a:lnTo>
                  <a:pt x="1763" y="2659"/>
                </a:lnTo>
                <a:lnTo>
                  <a:pt x="1763" y="2657"/>
                </a:lnTo>
                <a:lnTo>
                  <a:pt x="1763" y="2655"/>
                </a:lnTo>
                <a:lnTo>
                  <a:pt x="1763" y="2653"/>
                </a:lnTo>
                <a:lnTo>
                  <a:pt x="1763" y="2651"/>
                </a:lnTo>
                <a:lnTo>
                  <a:pt x="1757" y="2649"/>
                </a:lnTo>
                <a:lnTo>
                  <a:pt x="1753" y="2647"/>
                </a:lnTo>
                <a:lnTo>
                  <a:pt x="1750" y="2647"/>
                </a:lnTo>
                <a:lnTo>
                  <a:pt x="1746" y="2647"/>
                </a:lnTo>
                <a:lnTo>
                  <a:pt x="1740" y="2643"/>
                </a:lnTo>
                <a:lnTo>
                  <a:pt x="1738" y="2645"/>
                </a:lnTo>
                <a:lnTo>
                  <a:pt x="1736" y="2647"/>
                </a:lnTo>
                <a:lnTo>
                  <a:pt x="1736" y="2645"/>
                </a:lnTo>
                <a:lnTo>
                  <a:pt x="1734" y="2645"/>
                </a:lnTo>
                <a:lnTo>
                  <a:pt x="1730" y="2639"/>
                </a:lnTo>
                <a:lnTo>
                  <a:pt x="1729" y="2638"/>
                </a:lnTo>
                <a:lnTo>
                  <a:pt x="1729" y="2636"/>
                </a:lnTo>
                <a:lnTo>
                  <a:pt x="1727" y="2636"/>
                </a:lnTo>
                <a:lnTo>
                  <a:pt x="1727" y="2634"/>
                </a:lnTo>
                <a:lnTo>
                  <a:pt x="1727" y="2632"/>
                </a:lnTo>
                <a:lnTo>
                  <a:pt x="1725" y="2630"/>
                </a:lnTo>
                <a:lnTo>
                  <a:pt x="1721" y="2630"/>
                </a:lnTo>
                <a:lnTo>
                  <a:pt x="1717" y="2630"/>
                </a:lnTo>
                <a:lnTo>
                  <a:pt x="1715" y="2630"/>
                </a:lnTo>
                <a:lnTo>
                  <a:pt x="1713" y="2628"/>
                </a:lnTo>
                <a:lnTo>
                  <a:pt x="1709" y="2628"/>
                </a:lnTo>
                <a:lnTo>
                  <a:pt x="1707" y="2628"/>
                </a:lnTo>
                <a:lnTo>
                  <a:pt x="1705" y="2628"/>
                </a:lnTo>
                <a:lnTo>
                  <a:pt x="1704" y="2628"/>
                </a:lnTo>
                <a:lnTo>
                  <a:pt x="1704" y="2630"/>
                </a:lnTo>
                <a:lnTo>
                  <a:pt x="1702" y="2630"/>
                </a:lnTo>
                <a:lnTo>
                  <a:pt x="1700" y="2626"/>
                </a:lnTo>
                <a:lnTo>
                  <a:pt x="1700" y="2622"/>
                </a:lnTo>
                <a:lnTo>
                  <a:pt x="1702" y="2618"/>
                </a:lnTo>
                <a:lnTo>
                  <a:pt x="1704" y="2615"/>
                </a:lnTo>
                <a:lnTo>
                  <a:pt x="1705" y="2613"/>
                </a:lnTo>
                <a:lnTo>
                  <a:pt x="1705" y="2611"/>
                </a:lnTo>
                <a:lnTo>
                  <a:pt x="1704" y="2607"/>
                </a:lnTo>
                <a:lnTo>
                  <a:pt x="1704" y="2605"/>
                </a:lnTo>
                <a:lnTo>
                  <a:pt x="1704" y="2603"/>
                </a:lnTo>
                <a:lnTo>
                  <a:pt x="1702" y="2601"/>
                </a:lnTo>
                <a:lnTo>
                  <a:pt x="1702" y="2599"/>
                </a:lnTo>
                <a:lnTo>
                  <a:pt x="1702" y="2597"/>
                </a:lnTo>
                <a:lnTo>
                  <a:pt x="1704" y="2597"/>
                </a:lnTo>
                <a:lnTo>
                  <a:pt x="1704" y="2593"/>
                </a:lnTo>
                <a:lnTo>
                  <a:pt x="1702" y="2591"/>
                </a:lnTo>
                <a:lnTo>
                  <a:pt x="1702" y="2590"/>
                </a:lnTo>
                <a:lnTo>
                  <a:pt x="1700" y="2590"/>
                </a:lnTo>
                <a:lnTo>
                  <a:pt x="1698" y="2590"/>
                </a:lnTo>
                <a:lnTo>
                  <a:pt x="1696" y="2590"/>
                </a:lnTo>
                <a:lnTo>
                  <a:pt x="1696" y="2591"/>
                </a:lnTo>
                <a:lnTo>
                  <a:pt x="1694" y="2593"/>
                </a:lnTo>
                <a:lnTo>
                  <a:pt x="1694" y="2595"/>
                </a:lnTo>
                <a:lnTo>
                  <a:pt x="1694" y="2597"/>
                </a:lnTo>
                <a:lnTo>
                  <a:pt x="1694" y="2599"/>
                </a:lnTo>
                <a:lnTo>
                  <a:pt x="1694" y="2601"/>
                </a:lnTo>
                <a:lnTo>
                  <a:pt x="1694" y="2603"/>
                </a:lnTo>
                <a:lnTo>
                  <a:pt x="1694" y="2605"/>
                </a:lnTo>
                <a:lnTo>
                  <a:pt x="1692" y="2605"/>
                </a:lnTo>
                <a:lnTo>
                  <a:pt x="1690" y="2609"/>
                </a:lnTo>
                <a:lnTo>
                  <a:pt x="1690" y="2611"/>
                </a:lnTo>
                <a:lnTo>
                  <a:pt x="1688" y="2611"/>
                </a:lnTo>
                <a:lnTo>
                  <a:pt x="1686" y="2609"/>
                </a:lnTo>
                <a:lnTo>
                  <a:pt x="1684" y="2609"/>
                </a:lnTo>
                <a:lnTo>
                  <a:pt x="1684" y="2607"/>
                </a:lnTo>
                <a:lnTo>
                  <a:pt x="1684" y="2605"/>
                </a:lnTo>
                <a:lnTo>
                  <a:pt x="1682" y="2603"/>
                </a:lnTo>
                <a:lnTo>
                  <a:pt x="1682" y="2601"/>
                </a:lnTo>
                <a:lnTo>
                  <a:pt x="1682" y="2599"/>
                </a:lnTo>
                <a:lnTo>
                  <a:pt x="1682" y="2597"/>
                </a:lnTo>
                <a:lnTo>
                  <a:pt x="1682" y="2595"/>
                </a:lnTo>
                <a:lnTo>
                  <a:pt x="1684" y="2595"/>
                </a:lnTo>
                <a:lnTo>
                  <a:pt x="1684" y="2593"/>
                </a:lnTo>
                <a:lnTo>
                  <a:pt x="1684" y="2591"/>
                </a:lnTo>
                <a:lnTo>
                  <a:pt x="1686" y="2590"/>
                </a:lnTo>
                <a:lnTo>
                  <a:pt x="1686" y="2588"/>
                </a:lnTo>
                <a:lnTo>
                  <a:pt x="1686" y="2586"/>
                </a:lnTo>
                <a:lnTo>
                  <a:pt x="1686" y="2584"/>
                </a:lnTo>
                <a:lnTo>
                  <a:pt x="1686" y="2582"/>
                </a:lnTo>
                <a:lnTo>
                  <a:pt x="1686" y="2580"/>
                </a:lnTo>
                <a:lnTo>
                  <a:pt x="1684" y="2580"/>
                </a:lnTo>
                <a:lnTo>
                  <a:pt x="1682" y="2580"/>
                </a:lnTo>
                <a:lnTo>
                  <a:pt x="1682" y="2578"/>
                </a:lnTo>
                <a:lnTo>
                  <a:pt x="1681" y="2578"/>
                </a:lnTo>
                <a:lnTo>
                  <a:pt x="1679" y="2578"/>
                </a:lnTo>
                <a:lnTo>
                  <a:pt x="1677" y="2578"/>
                </a:lnTo>
                <a:lnTo>
                  <a:pt x="1675" y="2578"/>
                </a:lnTo>
                <a:lnTo>
                  <a:pt x="1673" y="2578"/>
                </a:lnTo>
                <a:lnTo>
                  <a:pt x="1671" y="2578"/>
                </a:lnTo>
                <a:lnTo>
                  <a:pt x="1671" y="2580"/>
                </a:lnTo>
                <a:lnTo>
                  <a:pt x="1669" y="2582"/>
                </a:lnTo>
                <a:lnTo>
                  <a:pt x="1667" y="2582"/>
                </a:lnTo>
                <a:lnTo>
                  <a:pt x="1667" y="2580"/>
                </a:lnTo>
                <a:lnTo>
                  <a:pt x="1667" y="2578"/>
                </a:lnTo>
                <a:lnTo>
                  <a:pt x="1667" y="2576"/>
                </a:lnTo>
                <a:lnTo>
                  <a:pt x="1665" y="2574"/>
                </a:lnTo>
                <a:lnTo>
                  <a:pt x="1665" y="2572"/>
                </a:lnTo>
                <a:lnTo>
                  <a:pt x="1663" y="2572"/>
                </a:lnTo>
                <a:lnTo>
                  <a:pt x="1663" y="2570"/>
                </a:lnTo>
                <a:lnTo>
                  <a:pt x="1663" y="2568"/>
                </a:lnTo>
                <a:lnTo>
                  <a:pt x="1665" y="2567"/>
                </a:lnTo>
                <a:lnTo>
                  <a:pt x="1663" y="2565"/>
                </a:lnTo>
                <a:lnTo>
                  <a:pt x="1663" y="2563"/>
                </a:lnTo>
                <a:lnTo>
                  <a:pt x="1661" y="2563"/>
                </a:lnTo>
                <a:lnTo>
                  <a:pt x="1659" y="2561"/>
                </a:lnTo>
                <a:lnTo>
                  <a:pt x="1657" y="2561"/>
                </a:lnTo>
                <a:lnTo>
                  <a:pt x="1657" y="2559"/>
                </a:lnTo>
                <a:lnTo>
                  <a:pt x="1656" y="2559"/>
                </a:lnTo>
                <a:lnTo>
                  <a:pt x="1656" y="2557"/>
                </a:lnTo>
                <a:lnTo>
                  <a:pt x="1656" y="2555"/>
                </a:lnTo>
                <a:lnTo>
                  <a:pt x="1657" y="2555"/>
                </a:lnTo>
                <a:lnTo>
                  <a:pt x="1657" y="2553"/>
                </a:lnTo>
                <a:lnTo>
                  <a:pt x="1657" y="2551"/>
                </a:lnTo>
                <a:lnTo>
                  <a:pt x="1656" y="2551"/>
                </a:lnTo>
                <a:lnTo>
                  <a:pt x="1656" y="2549"/>
                </a:lnTo>
                <a:lnTo>
                  <a:pt x="1654" y="2549"/>
                </a:lnTo>
                <a:lnTo>
                  <a:pt x="1652" y="2549"/>
                </a:lnTo>
                <a:lnTo>
                  <a:pt x="1652" y="2547"/>
                </a:lnTo>
                <a:lnTo>
                  <a:pt x="1650" y="2547"/>
                </a:lnTo>
                <a:lnTo>
                  <a:pt x="1650" y="2545"/>
                </a:lnTo>
                <a:lnTo>
                  <a:pt x="1652" y="2545"/>
                </a:lnTo>
                <a:lnTo>
                  <a:pt x="1652" y="2543"/>
                </a:lnTo>
                <a:lnTo>
                  <a:pt x="1654" y="2543"/>
                </a:lnTo>
                <a:lnTo>
                  <a:pt x="1656" y="2543"/>
                </a:lnTo>
                <a:lnTo>
                  <a:pt x="1656" y="2542"/>
                </a:lnTo>
                <a:lnTo>
                  <a:pt x="1656" y="2540"/>
                </a:lnTo>
                <a:lnTo>
                  <a:pt x="1656" y="2538"/>
                </a:lnTo>
                <a:lnTo>
                  <a:pt x="1654" y="2538"/>
                </a:lnTo>
                <a:lnTo>
                  <a:pt x="1652" y="2538"/>
                </a:lnTo>
                <a:lnTo>
                  <a:pt x="1652" y="2540"/>
                </a:lnTo>
                <a:lnTo>
                  <a:pt x="1648" y="2542"/>
                </a:lnTo>
                <a:lnTo>
                  <a:pt x="1646" y="2543"/>
                </a:lnTo>
                <a:lnTo>
                  <a:pt x="1644" y="2543"/>
                </a:lnTo>
                <a:lnTo>
                  <a:pt x="1644" y="2545"/>
                </a:lnTo>
                <a:lnTo>
                  <a:pt x="1642" y="2545"/>
                </a:lnTo>
                <a:lnTo>
                  <a:pt x="1640" y="2545"/>
                </a:lnTo>
                <a:lnTo>
                  <a:pt x="1638" y="2545"/>
                </a:lnTo>
                <a:lnTo>
                  <a:pt x="1638" y="2543"/>
                </a:lnTo>
                <a:lnTo>
                  <a:pt x="1640" y="2542"/>
                </a:lnTo>
                <a:lnTo>
                  <a:pt x="1638" y="2542"/>
                </a:lnTo>
                <a:lnTo>
                  <a:pt x="1638" y="2540"/>
                </a:lnTo>
                <a:lnTo>
                  <a:pt x="1638" y="2538"/>
                </a:lnTo>
                <a:lnTo>
                  <a:pt x="1638" y="2536"/>
                </a:lnTo>
                <a:lnTo>
                  <a:pt x="1638" y="2534"/>
                </a:lnTo>
                <a:lnTo>
                  <a:pt x="1638" y="2532"/>
                </a:lnTo>
                <a:lnTo>
                  <a:pt x="1636" y="2532"/>
                </a:lnTo>
                <a:lnTo>
                  <a:pt x="1634" y="2532"/>
                </a:lnTo>
                <a:lnTo>
                  <a:pt x="1633" y="2532"/>
                </a:lnTo>
                <a:lnTo>
                  <a:pt x="1631" y="2532"/>
                </a:lnTo>
                <a:lnTo>
                  <a:pt x="1631" y="2534"/>
                </a:lnTo>
                <a:lnTo>
                  <a:pt x="1629" y="2534"/>
                </a:lnTo>
                <a:lnTo>
                  <a:pt x="1629" y="2536"/>
                </a:lnTo>
                <a:lnTo>
                  <a:pt x="1629" y="2538"/>
                </a:lnTo>
                <a:lnTo>
                  <a:pt x="1627" y="2538"/>
                </a:lnTo>
                <a:lnTo>
                  <a:pt x="1625" y="2538"/>
                </a:lnTo>
                <a:lnTo>
                  <a:pt x="1625" y="2540"/>
                </a:lnTo>
                <a:lnTo>
                  <a:pt x="1623" y="2540"/>
                </a:lnTo>
                <a:lnTo>
                  <a:pt x="1623" y="2542"/>
                </a:lnTo>
                <a:lnTo>
                  <a:pt x="1621" y="2542"/>
                </a:lnTo>
                <a:lnTo>
                  <a:pt x="1621" y="2540"/>
                </a:lnTo>
                <a:lnTo>
                  <a:pt x="1619" y="2540"/>
                </a:lnTo>
                <a:lnTo>
                  <a:pt x="1617" y="2540"/>
                </a:lnTo>
                <a:lnTo>
                  <a:pt x="1617" y="2542"/>
                </a:lnTo>
                <a:lnTo>
                  <a:pt x="1615" y="2542"/>
                </a:lnTo>
                <a:lnTo>
                  <a:pt x="1615" y="2543"/>
                </a:lnTo>
                <a:lnTo>
                  <a:pt x="1613" y="2543"/>
                </a:lnTo>
                <a:lnTo>
                  <a:pt x="1611" y="2543"/>
                </a:lnTo>
                <a:lnTo>
                  <a:pt x="1611" y="2542"/>
                </a:lnTo>
                <a:lnTo>
                  <a:pt x="1611" y="2540"/>
                </a:lnTo>
                <a:lnTo>
                  <a:pt x="1611" y="2538"/>
                </a:lnTo>
                <a:lnTo>
                  <a:pt x="1611" y="2536"/>
                </a:lnTo>
                <a:lnTo>
                  <a:pt x="1611" y="2534"/>
                </a:lnTo>
                <a:lnTo>
                  <a:pt x="1611" y="2532"/>
                </a:lnTo>
                <a:lnTo>
                  <a:pt x="1611" y="2530"/>
                </a:lnTo>
                <a:lnTo>
                  <a:pt x="1613" y="2530"/>
                </a:lnTo>
                <a:lnTo>
                  <a:pt x="1613" y="2528"/>
                </a:lnTo>
                <a:lnTo>
                  <a:pt x="1611" y="2524"/>
                </a:lnTo>
                <a:lnTo>
                  <a:pt x="1609" y="2522"/>
                </a:lnTo>
                <a:lnTo>
                  <a:pt x="1609" y="2524"/>
                </a:lnTo>
                <a:lnTo>
                  <a:pt x="1608" y="2524"/>
                </a:lnTo>
                <a:lnTo>
                  <a:pt x="1608" y="2526"/>
                </a:lnTo>
                <a:lnTo>
                  <a:pt x="1606" y="2526"/>
                </a:lnTo>
                <a:lnTo>
                  <a:pt x="1606" y="2528"/>
                </a:lnTo>
                <a:lnTo>
                  <a:pt x="1604" y="2528"/>
                </a:lnTo>
                <a:lnTo>
                  <a:pt x="1602" y="2528"/>
                </a:lnTo>
                <a:lnTo>
                  <a:pt x="1600" y="2532"/>
                </a:lnTo>
                <a:lnTo>
                  <a:pt x="1600" y="2534"/>
                </a:lnTo>
                <a:lnTo>
                  <a:pt x="1602" y="2534"/>
                </a:lnTo>
                <a:lnTo>
                  <a:pt x="1602" y="2536"/>
                </a:lnTo>
                <a:lnTo>
                  <a:pt x="1602" y="2538"/>
                </a:lnTo>
                <a:lnTo>
                  <a:pt x="1600" y="2538"/>
                </a:lnTo>
                <a:lnTo>
                  <a:pt x="1600" y="2540"/>
                </a:lnTo>
                <a:lnTo>
                  <a:pt x="1598" y="2540"/>
                </a:lnTo>
                <a:lnTo>
                  <a:pt x="1598" y="2538"/>
                </a:lnTo>
                <a:lnTo>
                  <a:pt x="1596" y="2538"/>
                </a:lnTo>
                <a:lnTo>
                  <a:pt x="1594" y="2538"/>
                </a:lnTo>
                <a:lnTo>
                  <a:pt x="1592" y="2538"/>
                </a:lnTo>
                <a:lnTo>
                  <a:pt x="1590" y="2538"/>
                </a:lnTo>
                <a:lnTo>
                  <a:pt x="1588" y="2538"/>
                </a:lnTo>
                <a:lnTo>
                  <a:pt x="1586" y="2538"/>
                </a:lnTo>
                <a:lnTo>
                  <a:pt x="1584" y="2538"/>
                </a:lnTo>
                <a:lnTo>
                  <a:pt x="1583" y="2538"/>
                </a:lnTo>
                <a:lnTo>
                  <a:pt x="1583" y="2540"/>
                </a:lnTo>
                <a:lnTo>
                  <a:pt x="1583" y="2542"/>
                </a:lnTo>
                <a:lnTo>
                  <a:pt x="1581" y="2542"/>
                </a:lnTo>
                <a:lnTo>
                  <a:pt x="1581" y="2543"/>
                </a:lnTo>
                <a:lnTo>
                  <a:pt x="1579" y="2543"/>
                </a:lnTo>
                <a:lnTo>
                  <a:pt x="1577" y="2543"/>
                </a:lnTo>
                <a:lnTo>
                  <a:pt x="1575" y="2543"/>
                </a:lnTo>
                <a:lnTo>
                  <a:pt x="1575" y="2542"/>
                </a:lnTo>
                <a:lnTo>
                  <a:pt x="1575" y="2540"/>
                </a:lnTo>
                <a:lnTo>
                  <a:pt x="1573" y="2538"/>
                </a:lnTo>
                <a:lnTo>
                  <a:pt x="1571" y="2538"/>
                </a:lnTo>
                <a:lnTo>
                  <a:pt x="1571" y="2540"/>
                </a:lnTo>
                <a:lnTo>
                  <a:pt x="1569" y="2540"/>
                </a:lnTo>
                <a:lnTo>
                  <a:pt x="1569" y="2542"/>
                </a:lnTo>
                <a:lnTo>
                  <a:pt x="1567" y="2542"/>
                </a:lnTo>
                <a:lnTo>
                  <a:pt x="1565" y="2542"/>
                </a:lnTo>
                <a:lnTo>
                  <a:pt x="1565" y="2540"/>
                </a:lnTo>
                <a:lnTo>
                  <a:pt x="1563" y="2538"/>
                </a:lnTo>
                <a:lnTo>
                  <a:pt x="1563" y="2540"/>
                </a:lnTo>
                <a:lnTo>
                  <a:pt x="1561" y="2540"/>
                </a:lnTo>
                <a:lnTo>
                  <a:pt x="1558" y="2542"/>
                </a:lnTo>
                <a:lnTo>
                  <a:pt x="1556" y="2540"/>
                </a:lnTo>
                <a:lnTo>
                  <a:pt x="1556" y="2538"/>
                </a:lnTo>
                <a:lnTo>
                  <a:pt x="1556" y="2536"/>
                </a:lnTo>
                <a:lnTo>
                  <a:pt x="1554" y="2536"/>
                </a:lnTo>
                <a:lnTo>
                  <a:pt x="1552" y="2536"/>
                </a:lnTo>
                <a:lnTo>
                  <a:pt x="1552" y="2538"/>
                </a:lnTo>
                <a:lnTo>
                  <a:pt x="1550" y="2538"/>
                </a:lnTo>
                <a:lnTo>
                  <a:pt x="1548" y="2538"/>
                </a:lnTo>
                <a:lnTo>
                  <a:pt x="1548" y="2536"/>
                </a:lnTo>
                <a:lnTo>
                  <a:pt x="1546" y="2536"/>
                </a:lnTo>
                <a:lnTo>
                  <a:pt x="1544" y="2536"/>
                </a:lnTo>
                <a:lnTo>
                  <a:pt x="1542" y="2536"/>
                </a:lnTo>
                <a:lnTo>
                  <a:pt x="1542" y="2534"/>
                </a:lnTo>
                <a:lnTo>
                  <a:pt x="1540" y="2534"/>
                </a:lnTo>
                <a:lnTo>
                  <a:pt x="1538" y="2532"/>
                </a:lnTo>
                <a:lnTo>
                  <a:pt x="1536" y="2532"/>
                </a:lnTo>
                <a:lnTo>
                  <a:pt x="1535" y="2532"/>
                </a:lnTo>
                <a:lnTo>
                  <a:pt x="1535" y="2534"/>
                </a:lnTo>
                <a:lnTo>
                  <a:pt x="1533" y="2534"/>
                </a:lnTo>
                <a:lnTo>
                  <a:pt x="1533" y="2536"/>
                </a:lnTo>
                <a:lnTo>
                  <a:pt x="1531" y="2536"/>
                </a:lnTo>
                <a:lnTo>
                  <a:pt x="1529" y="2536"/>
                </a:lnTo>
                <a:lnTo>
                  <a:pt x="1527" y="2534"/>
                </a:lnTo>
                <a:lnTo>
                  <a:pt x="1525" y="2534"/>
                </a:lnTo>
                <a:lnTo>
                  <a:pt x="1525" y="2532"/>
                </a:lnTo>
                <a:lnTo>
                  <a:pt x="1525" y="2530"/>
                </a:lnTo>
                <a:lnTo>
                  <a:pt x="1525" y="2528"/>
                </a:lnTo>
                <a:lnTo>
                  <a:pt x="1527" y="2528"/>
                </a:lnTo>
                <a:lnTo>
                  <a:pt x="1527" y="2526"/>
                </a:lnTo>
                <a:lnTo>
                  <a:pt x="1529" y="2526"/>
                </a:lnTo>
                <a:lnTo>
                  <a:pt x="1527" y="2526"/>
                </a:lnTo>
                <a:lnTo>
                  <a:pt x="1525" y="2524"/>
                </a:lnTo>
                <a:lnTo>
                  <a:pt x="1523" y="2524"/>
                </a:lnTo>
                <a:lnTo>
                  <a:pt x="1521" y="2524"/>
                </a:lnTo>
                <a:lnTo>
                  <a:pt x="1521" y="2526"/>
                </a:lnTo>
                <a:lnTo>
                  <a:pt x="1521" y="2528"/>
                </a:lnTo>
                <a:lnTo>
                  <a:pt x="1523" y="2528"/>
                </a:lnTo>
                <a:lnTo>
                  <a:pt x="1523" y="2530"/>
                </a:lnTo>
                <a:lnTo>
                  <a:pt x="1523" y="2532"/>
                </a:lnTo>
                <a:lnTo>
                  <a:pt x="1521" y="2532"/>
                </a:lnTo>
                <a:lnTo>
                  <a:pt x="1519" y="2532"/>
                </a:lnTo>
                <a:lnTo>
                  <a:pt x="1519" y="2530"/>
                </a:lnTo>
                <a:lnTo>
                  <a:pt x="1517" y="2530"/>
                </a:lnTo>
                <a:lnTo>
                  <a:pt x="1513" y="2526"/>
                </a:lnTo>
                <a:lnTo>
                  <a:pt x="1513" y="2524"/>
                </a:lnTo>
                <a:lnTo>
                  <a:pt x="1512" y="2524"/>
                </a:lnTo>
                <a:lnTo>
                  <a:pt x="1510" y="2528"/>
                </a:lnTo>
                <a:lnTo>
                  <a:pt x="1508" y="2528"/>
                </a:lnTo>
                <a:lnTo>
                  <a:pt x="1508" y="2530"/>
                </a:lnTo>
                <a:lnTo>
                  <a:pt x="1506" y="2530"/>
                </a:lnTo>
                <a:lnTo>
                  <a:pt x="1502" y="2528"/>
                </a:lnTo>
                <a:lnTo>
                  <a:pt x="1500" y="2528"/>
                </a:lnTo>
                <a:lnTo>
                  <a:pt x="1498" y="2528"/>
                </a:lnTo>
                <a:lnTo>
                  <a:pt x="1496" y="2528"/>
                </a:lnTo>
                <a:lnTo>
                  <a:pt x="1494" y="2528"/>
                </a:lnTo>
                <a:lnTo>
                  <a:pt x="1492" y="2528"/>
                </a:lnTo>
                <a:lnTo>
                  <a:pt x="1492" y="2530"/>
                </a:lnTo>
                <a:lnTo>
                  <a:pt x="1490" y="2532"/>
                </a:lnTo>
                <a:lnTo>
                  <a:pt x="1490" y="2534"/>
                </a:lnTo>
                <a:lnTo>
                  <a:pt x="1488" y="2534"/>
                </a:lnTo>
                <a:lnTo>
                  <a:pt x="1487" y="2534"/>
                </a:lnTo>
                <a:lnTo>
                  <a:pt x="1487" y="2532"/>
                </a:lnTo>
                <a:lnTo>
                  <a:pt x="1487" y="2530"/>
                </a:lnTo>
                <a:lnTo>
                  <a:pt x="1487" y="2528"/>
                </a:lnTo>
                <a:lnTo>
                  <a:pt x="1485" y="2528"/>
                </a:lnTo>
                <a:lnTo>
                  <a:pt x="1483" y="2526"/>
                </a:lnTo>
                <a:lnTo>
                  <a:pt x="1483" y="2528"/>
                </a:lnTo>
                <a:lnTo>
                  <a:pt x="1481" y="2528"/>
                </a:lnTo>
                <a:lnTo>
                  <a:pt x="1481" y="2530"/>
                </a:lnTo>
                <a:lnTo>
                  <a:pt x="1479" y="2530"/>
                </a:lnTo>
                <a:lnTo>
                  <a:pt x="1479" y="2528"/>
                </a:lnTo>
                <a:lnTo>
                  <a:pt x="1477" y="2528"/>
                </a:lnTo>
                <a:lnTo>
                  <a:pt x="1477" y="2526"/>
                </a:lnTo>
                <a:lnTo>
                  <a:pt x="1477" y="2524"/>
                </a:lnTo>
                <a:lnTo>
                  <a:pt x="1477" y="2522"/>
                </a:lnTo>
                <a:lnTo>
                  <a:pt x="1475" y="2522"/>
                </a:lnTo>
                <a:lnTo>
                  <a:pt x="1473" y="2522"/>
                </a:lnTo>
                <a:lnTo>
                  <a:pt x="1471" y="2522"/>
                </a:lnTo>
                <a:lnTo>
                  <a:pt x="1471" y="2524"/>
                </a:lnTo>
                <a:lnTo>
                  <a:pt x="1471" y="2526"/>
                </a:lnTo>
                <a:lnTo>
                  <a:pt x="1471" y="2528"/>
                </a:lnTo>
                <a:lnTo>
                  <a:pt x="1469" y="2528"/>
                </a:lnTo>
                <a:lnTo>
                  <a:pt x="1467" y="2526"/>
                </a:lnTo>
                <a:lnTo>
                  <a:pt x="1465" y="2526"/>
                </a:lnTo>
                <a:lnTo>
                  <a:pt x="1464" y="2528"/>
                </a:lnTo>
                <a:lnTo>
                  <a:pt x="1462" y="2528"/>
                </a:lnTo>
                <a:lnTo>
                  <a:pt x="1460" y="2528"/>
                </a:lnTo>
                <a:lnTo>
                  <a:pt x="1460" y="2526"/>
                </a:lnTo>
                <a:lnTo>
                  <a:pt x="1458" y="2526"/>
                </a:lnTo>
                <a:lnTo>
                  <a:pt x="1456" y="2526"/>
                </a:lnTo>
                <a:lnTo>
                  <a:pt x="1454" y="2526"/>
                </a:lnTo>
                <a:lnTo>
                  <a:pt x="1454" y="2528"/>
                </a:lnTo>
                <a:lnTo>
                  <a:pt x="1454" y="2530"/>
                </a:lnTo>
                <a:lnTo>
                  <a:pt x="1454" y="2532"/>
                </a:lnTo>
                <a:lnTo>
                  <a:pt x="1452" y="2532"/>
                </a:lnTo>
                <a:lnTo>
                  <a:pt x="1450" y="2532"/>
                </a:lnTo>
                <a:lnTo>
                  <a:pt x="1448" y="2532"/>
                </a:lnTo>
                <a:lnTo>
                  <a:pt x="1446" y="2532"/>
                </a:lnTo>
                <a:lnTo>
                  <a:pt x="1444" y="2532"/>
                </a:lnTo>
                <a:lnTo>
                  <a:pt x="1442" y="2532"/>
                </a:lnTo>
                <a:lnTo>
                  <a:pt x="1442" y="2530"/>
                </a:lnTo>
                <a:lnTo>
                  <a:pt x="1440" y="2530"/>
                </a:lnTo>
                <a:lnTo>
                  <a:pt x="1439" y="2530"/>
                </a:lnTo>
                <a:lnTo>
                  <a:pt x="1437" y="2530"/>
                </a:lnTo>
                <a:lnTo>
                  <a:pt x="1435" y="2530"/>
                </a:lnTo>
                <a:lnTo>
                  <a:pt x="1433" y="2530"/>
                </a:lnTo>
                <a:lnTo>
                  <a:pt x="1431" y="2530"/>
                </a:lnTo>
                <a:lnTo>
                  <a:pt x="1429" y="2530"/>
                </a:lnTo>
                <a:lnTo>
                  <a:pt x="1429" y="2528"/>
                </a:lnTo>
                <a:lnTo>
                  <a:pt x="1429" y="2526"/>
                </a:lnTo>
                <a:lnTo>
                  <a:pt x="1427" y="2526"/>
                </a:lnTo>
                <a:lnTo>
                  <a:pt x="1427" y="2528"/>
                </a:lnTo>
                <a:lnTo>
                  <a:pt x="1425" y="2528"/>
                </a:lnTo>
                <a:lnTo>
                  <a:pt x="1423" y="2528"/>
                </a:lnTo>
                <a:lnTo>
                  <a:pt x="1423" y="2526"/>
                </a:lnTo>
                <a:lnTo>
                  <a:pt x="1421" y="2526"/>
                </a:lnTo>
                <a:lnTo>
                  <a:pt x="1419" y="2524"/>
                </a:lnTo>
                <a:lnTo>
                  <a:pt x="1417" y="2522"/>
                </a:lnTo>
                <a:lnTo>
                  <a:pt x="1417" y="2524"/>
                </a:lnTo>
                <a:lnTo>
                  <a:pt x="1416" y="2522"/>
                </a:lnTo>
                <a:lnTo>
                  <a:pt x="1416" y="2520"/>
                </a:lnTo>
                <a:lnTo>
                  <a:pt x="1414" y="2519"/>
                </a:lnTo>
                <a:lnTo>
                  <a:pt x="1412" y="2519"/>
                </a:lnTo>
                <a:lnTo>
                  <a:pt x="1410" y="2519"/>
                </a:lnTo>
                <a:lnTo>
                  <a:pt x="1410" y="2517"/>
                </a:lnTo>
                <a:lnTo>
                  <a:pt x="1410" y="2515"/>
                </a:lnTo>
                <a:lnTo>
                  <a:pt x="1410" y="2513"/>
                </a:lnTo>
                <a:lnTo>
                  <a:pt x="1410" y="2511"/>
                </a:lnTo>
                <a:lnTo>
                  <a:pt x="1408" y="2511"/>
                </a:lnTo>
                <a:lnTo>
                  <a:pt x="1408" y="2509"/>
                </a:lnTo>
                <a:lnTo>
                  <a:pt x="1406" y="2509"/>
                </a:lnTo>
                <a:lnTo>
                  <a:pt x="1406" y="2511"/>
                </a:lnTo>
                <a:lnTo>
                  <a:pt x="1406" y="2513"/>
                </a:lnTo>
                <a:lnTo>
                  <a:pt x="1404" y="2513"/>
                </a:lnTo>
                <a:lnTo>
                  <a:pt x="1404" y="2515"/>
                </a:lnTo>
                <a:lnTo>
                  <a:pt x="1402" y="2515"/>
                </a:lnTo>
                <a:lnTo>
                  <a:pt x="1402" y="2513"/>
                </a:lnTo>
                <a:lnTo>
                  <a:pt x="1400" y="2513"/>
                </a:lnTo>
                <a:lnTo>
                  <a:pt x="1400" y="2511"/>
                </a:lnTo>
                <a:lnTo>
                  <a:pt x="1398" y="2511"/>
                </a:lnTo>
                <a:lnTo>
                  <a:pt x="1398" y="2513"/>
                </a:lnTo>
                <a:lnTo>
                  <a:pt x="1396" y="2513"/>
                </a:lnTo>
                <a:lnTo>
                  <a:pt x="1394" y="2513"/>
                </a:lnTo>
                <a:lnTo>
                  <a:pt x="1394" y="2511"/>
                </a:lnTo>
                <a:lnTo>
                  <a:pt x="1392" y="2511"/>
                </a:lnTo>
                <a:lnTo>
                  <a:pt x="1391" y="2511"/>
                </a:lnTo>
                <a:lnTo>
                  <a:pt x="1389" y="2511"/>
                </a:lnTo>
                <a:lnTo>
                  <a:pt x="1389" y="2509"/>
                </a:lnTo>
                <a:lnTo>
                  <a:pt x="1389" y="2507"/>
                </a:lnTo>
                <a:lnTo>
                  <a:pt x="1389" y="2505"/>
                </a:lnTo>
                <a:lnTo>
                  <a:pt x="1387" y="2505"/>
                </a:lnTo>
                <a:lnTo>
                  <a:pt x="1387" y="2507"/>
                </a:lnTo>
                <a:lnTo>
                  <a:pt x="1387" y="2509"/>
                </a:lnTo>
                <a:lnTo>
                  <a:pt x="1385" y="2509"/>
                </a:lnTo>
                <a:lnTo>
                  <a:pt x="1383" y="2509"/>
                </a:lnTo>
                <a:lnTo>
                  <a:pt x="1383" y="2507"/>
                </a:lnTo>
                <a:lnTo>
                  <a:pt x="1383" y="2505"/>
                </a:lnTo>
                <a:lnTo>
                  <a:pt x="1383" y="2503"/>
                </a:lnTo>
                <a:lnTo>
                  <a:pt x="1381" y="2503"/>
                </a:lnTo>
                <a:lnTo>
                  <a:pt x="1379" y="2503"/>
                </a:lnTo>
                <a:lnTo>
                  <a:pt x="1379" y="2505"/>
                </a:lnTo>
                <a:lnTo>
                  <a:pt x="1377" y="2505"/>
                </a:lnTo>
                <a:lnTo>
                  <a:pt x="1377" y="2503"/>
                </a:lnTo>
                <a:lnTo>
                  <a:pt x="1375" y="2503"/>
                </a:lnTo>
                <a:lnTo>
                  <a:pt x="1375" y="2501"/>
                </a:lnTo>
                <a:lnTo>
                  <a:pt x="1373" y="2501"/>
                </a:lnTo>
                <a:lnTo>
                  <a:pt x="1371" y="2499"/>
                </a:lnTo>
                <a:lnTo>
                  <a:pt x="1369" y="2499"/>
                </a:lnTo>
                <a:lnTo>
                  <a:pt x="1367" y="2499"/>
                </a:lnTo>
                <a:lnTo>
                  <a:pt x="1366" y="2499"/>
                </a:lnTo>
                <a:lnTo>
                  <a:pt x="1364" y="2499"/>
                </a:lnTo>
                <a:lnTo>
                  <a:pt x="1364" y="2501"/>
                </a:lnTo>
                <a:lnTo>
                  <a:pt x="1364" y="2503"/>
                </a:lnTo>
                <a:lnTo>
                  <a:pt x="1364" y="2505"/>
                </a:lnTo>
                <a:lnTo>
                  <a:pt x="1362" y="2505"/>
                </a:lnTo>
                <a:lnTo>
                  <a:pt x="1362" y="2503"/>
                </a:lnTo>
                <a:lnTo>
                  <a:pt x="1360" y="2503"/>
                </a:lnTo>
                <a:lnTo>
                  <a:pt x="1358" y="2503"/>
                </a:lnTo>
                <a:lnTo>
                  <a:pt x="1356" y="2505"/>
                </a:lnTo>
                <a:lnTo>
                  <a:pt x="1356" y="2507"/>
                </a:lnTo>
                <a:lnTo>
                  <a:pt x="1356" y="2509"/>
                </a:lnTo>
                <a:lnTo>
                  <a:pt x="1354" y="2509"/>
                </a:lnTo>
                <a:lnTo>
                  <a:pt x="1352" y="2509"/>
                </a:lnTo>
                <a:lnTo>
                  <a:pt x="1352" y="2511"/>
                </a:lnTo>
                <a:lnTo>
                  <a:pt x="1350" y="2511"/>
                </a:lnTo>
                <a:lnTo>
                  <a:pt x="1350" y="2513"/>
                </a:lnTo>
                <a:lnTo>
                  <a:pt x="1352" y="2513"/>
                </a:lnTo>
                <a:lnTo>
                  <a:pt x="1352" y="2515"/>
                </a:lnTo>
                <a:lnTo>
                  <a:pt x="1352" y="2517"/>
                </a:lnTo>
                <a:lnTo>
                  <a:pt x="1350" y="2519"/>
                </a:lnTo>
                <a:lnTo>
                  <a:pt x="1350" y="2520"/>
                </a:lnTo>
                <a:lnTo>
                  <a:pt x="1348" y="2520"/>
                </a:lnTo>
                <a:lnTo>
                  <a:pt x="1348" y="2522"/>
                </a:lnTo>
                <a:lnTo>
                  <a:pt x="1348" y="2524"/>
                </a:lnTo>
                <a:lnTo>
                  <a:pt x="1348" y="2526"/>
                </a:lnTo>
                <a:lnTo>
                  <a:pt x="1346" y="2526"/>
                </a:lnTo>
                <a:lnTo>
                  <a:pt x="1346" y="2528"/>
                </a:lnTo>
                <a:lnTo>
                  <a:pt x="1346" y="2530"/>
                </a:lnTo>
                <a:lnTo>
                  <a:pt x="1346" y="2532"/>
                </a:lnTo>
                <a:lnTo>
                  <a:pt x="1344" y="2532"/>
                </a:lnTo>
                <a:lnTo>
                  <a:pt x="1344" y="2534"/>
                </a:lnTo>
                <a:lnTo>
                  <a:pt x="1343" y="2534"/>
                </a:lnTo>
                <a:lnTo>
                  <a:pt x="1343" y="2536"/>
                </a:lnTo>
                <a:lnTo>
                  <a:pt x="1344" y="2536"/>
                </a:lnTo>
                <a:lnTo>
                  <a:pt x="1344" y="2538"/>
                </a:lnTo>
                <a:lnTo>
                  <a:pt x="1344" y="2542"/>
                </a:lnTo>
                <a:lnTo>
                  <a:pt x="1343" y="2542"/>
                </a:lnTo>
                <a:lnTo>
                  <a:pt x="1343" y="2540"/>
                </a:lnTo>
                <a:lnTo>
                  <a:pt x="1341" y="2540"/>
                </a:lnTo>
                <a:lnTo>
                  <a:pt x="1341" y="2538"/>
                </a:lnTo>
                <a:lnTo>
                  <a:pt x="1341" y="2540"/>
                </a:lnTo>
                <a:lnTo>
                  <a:pt x="1339" y="2540"/>
                </a:lnTo>
                <a:lnTo>
                  <a:pt x="1337" y="2540"/>
                </a:lnTo>
                <a:lnTo>
                  <a:pt x="1335" y="2540"/>
                </a:lnTo>
                <a:lnTo>
                  <a:pt x="1335" y="2538"/>
                </a:lnTo>
                <a:lnTo>
                  <a:pt x="1335" y="2540"/>
                </a:lnTo>
                <a:lnTo>
                  <a:pt x="1333" y="2540"/>
                </a:lnTo>
                <a:lnTo>
                  <a:pt x="1333" y="2538"/>
                </a:lnTo>
                <a:lnTo>
                  <a:pt x="1331" y="2538"/>
                </a:lnTo>
                <a:lnTo>
                  <a:pt x="1329" y="2536"/>
                </a:lnTo>
                <a:lnTo>
                  <a:pt x="1329" y="2538"/>
                </a:lnTo>
                <a:lnTo>
                  <a:pt x="1327" y="2538"/>
                </a:lnTo>
                <a:lnTo>
                  <a:pt x="1327" y="2536"/>
                </a:lnTo>
                <a:lnTo>
                  <a:pt x="1325" y="2536"/>
                </a:lnTo>
                <a:lnTo>
                  <a:pt x="1323" y="2536"/>
                </a:lnTo>
                <a:lnTo>
                  <a:pt x="1323" y="2538"/>
                </a:lnTo>
                <a:lnTo>
                  <a:pt x="1321" y="2538"/>
                </a:lnTo>
                <a:lnTo>
                  <a:pt x="1321" y="2536"/>
                </a:lnTo>
                <a:lnTo>
                  <a:pt x="1319" y="2534"/>
                </a:lnTo>
                <a:lnTo>
                  <a:pt x="1318" y="2534"/>
                </a:lnTo>
                <a:lnTo>
                  <a:pt x="1318" y="2536"/>
                </a:lnTo>
                <a:lnTo>
                  <a:pt x="1316" y="2536"/>
                </a:lnTo>
                <a:lnTo>
                  <a:pt x="1314" y="2536"/>
                </a:lnTo>
                <a:lnTo>
                  <a:pt x="1314" y="2534"/>
                </a:lnTo>
                <a:lnTo>
                  <a:pt x="1312" y="2532"/>
                </a:lnTo>
                <a:lnTo>
                  <a:pt x="1312" y="2534"/>
                </a:lnTo>
                <a:lnTo>
                  <a:pt x="1310" y="2534"/>
                </a:lnTo>
                <a:lnTo>
                  <a:pt x="1308" y="2534"/>
                </a:lnTo>
                <a:lnTo>
                  <a:pt x="1306" y="2534"/>
                </a:lnTo>
                <a:lnTo>
                  <a:pt x="1304" y="2534"/>
                </a:lnTo>
                <a:lnTo>
                  <a:pt x="1302" y="2534"/>
                </a:lnTo>
                <a:lnTo>
                  <a:pt x="1302" y="2536"/>
                </a:lnTo>
                <a:lnTo>
                  <a:pt x="1304" y="2536"/>
                </a:lnTo>
                <a:lnTo>
                  <a:pt x="1304" y="2538"/>
                </a:lnTo>
                <a:lnTo>
                  <a:pt x="1304" y="2540"/>
                </a:lnTo>
                <a:lnTo>
                  <a:pt x="1302" y="2542"/>
                </a:lnTo>
                <a:lnTo>
                  <a:pt x="1300" y="2542"/>
                </a:lnTo>
                <a:lnTo>
                  <a:pt x="1300" y="2543"/>
                </a:lnTo>
                <a:lnTo>
                  <a:pt x="1298" y="2543"/>
                </a:lnTo>
                <a:lnTo>
                  <a:pt x="1296" y="2543"/>
                </a:lnTo>
                <a:lnTo>
                  <a:pt x="1296" y="2545"/>
                </a:lnTo>
                <a:lnTo>
                  <a:pt x="1295" y="2547"/>
                </a:lnTo>
                <a:lnTo>
                  <a:pt x="1293" y="2547"/>
                </a:lnTo>
                <a:lnTo>
                  <a:pt x="1291" y="2545"/>
                </a:lnTo>
                <a:lnTo>
                  <a:pt x="1291" y="2543"/>
                </a:lnTo>
                <a:lnTo>
                  <a:pt x="1289" y="2542"/>
                </a:lnTo>
                <a:lnTo>
                  <a:pt x="1289" y="2540"/>
                </a:lnTo>
                <a:lnTo>
                  <a:pt x="1287" y="2538"/>
                </a:lnTo>
                <a:lnTo>
                  <a:pt x="1285" y="2540"/>
                </a:lnTo>
                <a:lnTo>
                  <a:pt x="1285" y="2542"/>
                </a:lnTo>
                <a:lnTo>
                  <a:pt x="1285" y="2543"/>
                </a:lnTo>
                <a:lnTo>
                  <a:pt x="1283" y="2543"/>
                </a:lnTo>
                <a:lnTo>
                  <a:pt x="1283" y="2545"/>
                </a:lnTo>
                <a:lnTo>
                  <a:pt x="1281" y="2545"/>
                </a:lnTo>
                <a:lnTo>
                  <a:pt x="1279" y="2545"/>
                </a:lnTo>
                <a:lnTo>
                  <a:pt x="1277" y="2545"/>
                </a:lnTo>
                <a:lnTo>
                  <a:pt x="1275" y="2545"/>
                </a:lnTo>
                <a:lnTo>
                  <a:pt x="1275" y="2547"/>
                </a:lnTo>
                <a:lnTo>
                  <a:pt x="1273" y="2547"/>
                </a:lnTo>
                <a:lnTo>
                  <a:pt x="1271" y="2547"/>
                </a:lnTo>
                <a:lnTo>
                  <a:pt x="1270" y="2549"/>
                </a:lnTo>
                <a:lnTo>
                  <a:pt x="1270" y="2551"/>
                </a:lnTo>
                <a:lnTo>
                  <a:pt x="1268" y="2551"/>
                </a:lnTo>
                <a:lnTo>
                  <a:pt x="1266" y="2551"/>
                </a:lnTo>
                <a:lnTo>
                  <a:pt x="1264" y="2551"/>
                </a:lnTo>
                <a:lnTo>
                  <a:pt x="1262" y="2551"/>
                </a:lnTo>
                <a:lnTo>
                  <a:pt x="1258" y="2551"/>
                </a:lnTo>
                <a:lnTo>
                  <a:pt x="1256" y="2551"/>
                </a:lnTo>
                <a:lnTo>
                  <a:pt x="1256" y="2549"/>
                </a:lnTo>
                <a:lnTo>
                  <a:pt x="1256" y="2547"/>
                </a:lnTo>
                <a:lnTo>
                  <a:pt x="1254" y="2547"/>
                </a:lnTo>
                <a:lnTo>
                  <a:pt x="1252" y="2547"/>
                </a:lnTo>
                <a:lnTo>
                  <a:pt x="1252" y="2549"/>
                </a:lnTo>
                <a:lnTo>
                  <a:pt x="1252" y="2551"/>
                </a:lnTo>
                <a:lnTo>
                  <a:pt x="1250" y="2553"/>
                </a:lnTo>
                <a:lnTo>
                  <a:pt x="1248" y="2555"/>
                </a:lnTo>
                <a:lnTo>
                  <a:pt x="1248" y="2557"/>
                </a:lnTo>
                <a:lnTo>
                  <a:pt x="1248" y="2561"/>
                </a:lnTo>
                <a:lnTo>
                  <a:pt x="1248" y="2563"/>
                </a:lnTo>
                <a:lnTo>
                  <a:pt x="1247" y="2565"/>
                </a:lnTo>
                <a:lnTo>
                  <a:pt x="1245" y="2565"/>
                </a:lnTo>
                <a:lnTo>
                  <a:pt x="1245" y="2568"/>
                </a:lnTo>
                <a:lnTo>
                  <a:pt x="1245" y="2570"/>
                </a:lnTo>
                <a:lnTo>
                  <a:pt x="1247" y="2570"/>
                </a:lnTo>
                <a:lnTo>
                  <a:pt x="1247" y="2572"/>
                </a:lnTo>
                <a:lnTo>
                  <a:pt x="1247" y="2574"/>
                </a:lnTo>
                <a:lnTo>
                  <a:pt x="1245" y="2574"/>
                </a:lnTo>
                <a:lnTo>
                  <a:pt x="1243" y="2576"/>
                </a:lnTo>
                <a:lnTo>
                  <a:pt x="1243" y="2578"/>
                </a:lnTo>
                <a:lnTo>
                  <a:pt x="1241" y="2578"/>
                </a:lnTo>
                <a:lnTo>
                  <a:pt x="1241" y="2580"/>
                </a:lnTo>
                <a:lnTo>
                  <a:pt x="1239" y="2580"/>
                </a:lnTo>
                <a:lnTo>
                  <a:pt x="1239" y="2582"/>
                </a:lnTo>
                <a:lnTo>
                  <a:pt x="1237" y="2582"/>
                </a:lnTo>
                <a:lnTo>
                  <a:pt x="1237" y="2584"/>
                </a:lnTo>
                <a:lnTo>
                  <a:pt x="1237" y="2586"/>
                </a:lnTo>
                <a:lnTo>
                  <a:pt x="1235" y="2586"/>
                </a:lnTo>
                <a:lnTo>
                  <a:pt x="1233" y="2586"/>
                </a:lnTo>
                <a:lnTo>
                  <a:pt x="1231" y="2588"/>
                </a:lnTo>
                <a:lnTo>
                  <a:pt x="1231" y="2590"/>
                </a:lnTo>
                <a:lnTo>
                  <a:pt x="1233" y="2590"/>
                </a:lnTo>
                <a:lnTo>
                  <a:pt x="1233" y="2591"/>
                </a:lnTo>
                <a:lnTo>
                  <a:pt x="1233" y="2593"/>
                </a:lnTo>
                <a:lnTo>
                  <a:pt x="1233" y="2597"/>
                </a:lnTo>
                <a:lnTo>
                  <a:pt x="1233" y="2599"/>
                </a:lnTo>
                <a:lnTo>
                  <a:pt x="1231" y="2599"/>
                </a:lnTo>
                <a:lnTo>
                  <a:pt x="1233" y="2599"/>
                </a:lnTo>
                <a:lnTo>
                  <a:pt x="1233" y="2601"/>
                </a:lnTo>
                <a:lnTo>
                  <a:pt x="1231" y="2601"/>
                </a:lnTo>
                <a:lnTo>
                  <a:pt x="1231" y="2603"/>
                </a:lnTo>
                <a:lnTo>
                  <a:pt x="1229" y="2603"/>
                </a:lnTo>
                <a:lnTo>
                  <a:pt x="1229" y="2601"/>
                </a:lnTo>
                <a:lnTo>
                  <a:pt x="1227" y="2601"/>
                </a:lnTo>
                <a:lnTo>
                  <a:pt x="1225" y="2601"/>
                </a:lnTo>
                <a:lnTo>
                  <a:pt x="1223" y="2601"/>
                </a:lnTo>
                <a:lnTo>
                  <a:pt x="1223" y="2603"/>
                </a:lnTo>
                <a:lnTo>
                  <a:pt x="1225" y="2605"/>
                </a:lnTo>
                <a:lnTo>
                  <a:pt x="1225" y="2607"/>
                </a:lnTo>
                <a:lnTo>
                  <a:pt x="1225" y="2609"/>
                </a:lnTo>
                <a:lnTo>
                  <a:pt x="1225" y="2611"/>
                </a:lnTo>
                <a:lnTo>
                  <a:pt x="1223" y="2611"/>
                </a:lnTo>
                <a:lnTo>
                  <a:pt x="1222" y="2611"/>
                </a:lnTo>
                <a:lnTo>
                  <a:pt x="1222" y="2613"/>
                </a:lnTo>
                <a:lnTo>
                  <a:pt x="1222" y="2615"/>
                </a:lnTo>
                <a:lnTo>
                  <a:pt x="1220" y="2615"/>
                </a:lnTo>
                <a:lnTo>
                  <a:pt x="1222" y="2616"/>
                </a:lnTo>
                <a:lnTo>
                  <a:pt x="1222" y="2618"/>
                </a:lnTo>
                <a:lnTo>
                  <a:pt x="1220" y="2620"/>
                </a:lnTo>
                <a:lnTo>
                  <a:pt x="1220" y="2622"/>
                </a:lnTo>
                <a:lnTo>
                  <a:pt x="1218" y="2622"/>
                </a:lnTo>
                <a:lnTo>
                  <a:pt x="1218" y="2620"/>
                </a:lnTo>
                <a:lnTo>
                  <a:pt x="1216" y="2620"/>
                </a:lnTo>
                <a:lnTo>
                  <a:pt x="1216" y="2622"/>
                </a:lnTo>
                <a:lnTo>
                  <a:pt x="1216" y="2624"/>
                </a:lnTo>
                <a:lnTo>
                  <a:pt x="1214" y="2626"/>
                </a:lnTo>
                <a:lnTo>
                  <a:pt x="1212" y="2628"/>
                </a:lnTo>
                <a:lnTo>
                  <a:pt x="1210" y="2628"/>
                </a:lnTo>
                <a:lnTo>
                  <a:pt x="1210" y="2630"/>
                </a:lnTo>
                <a:lnTo>
                  <a:pt x="1212" y="2634"/>
                </a:lnTo>
                <a:lnTo>
                  <a:pt x="1212" y="2636"/>
                </a:lnTo>
                <a:lnTo>
                  <a:pt x="1212" y="2638"/>
                </a:lnTo>
                <a:lnTo>
                  <a:pt x="1212" y="2639"/>
                </a:lnTo>
                <a:lnTo>
                  <a:pt x="1212" y="2641"/>
                </a:lnTo>
                <a:lnTo>
                  <a:pt x="1214" y="2641"/>
                </a:lnTo>
                <a:lnTo>
                  <a:pt x="1212" y="2641"/>
                </a:lnTo>
                <a:lnTo>
                  <a:pt x="1212" y="2643"/>
                </a:lnTo>
                <a:lnTo>
                  <a:pt x="1210" y="2643"/>
                </a:lnTo>
                <a:lnTo>
                  <a:pt x="1208" y="2643"/>
                </a:lnTo>
                <a:lnTo>
                  <a:pt x="1208" y="2645"/>
                </a:lnTo>
                <a:lnTo>
                  <a:pt x="1208" y="2647"/>
                </a:lnTo>
                <a:lnTo>
                  <a:pt x="1208" y="2649"/>
                </a:lnTo>
                <a:lnTo>
                  <a:pt x="1206" y="2649"/>
                </a:lnTo>
                <a:lnTo>
                  <a:pt x="1206" y="2651"/>
                </a:lnTo>
                <a:lnTo>
                  <a:pt x="1206" y="2653"/>
                </a:lnTo>
                <a:lnTo>
                  <a:pt x="1206" y="2655"/>
                </a:lnTo>
                <a:lnTo>
                  <a:pt x="1206" y="2653"/>
                </a:lnTo>
                <a:lnTo>
                  <a:pt x="1206" y="2655"/>
                </a:lnTo>
                <a:lnTo>
                  <a:pt x="1208" y="2655"/>
                </a:lnTo>
                <a:lnTo>
                  <a:pt x="1206" y="2655"/>
                </a:lnTo>
                <a:lnTo>
                  <a:pt x="1204" y="2657"/>
                </a:lnTo>
                <a:lnTo>
                  <a:pt x="1204" y="2661"/>
                </a:lnTo>
                <a:lnTo>
                  <a:pt x="1204" y="2663"/>
                </a:lnTo>
                <a:lnTo>
                  <a:pt x="1204" y="2664"/>
                </a:lnTo>
                <a:lnTo>
                  <a:pt x="1204" y="2666"/>
                </a:lnTo>
                <a:lnTo>
                  <a:pt x="1204" y="2668"/>
                </a:lnTo>
                <a:lnTo>
                  <a:pt x="1202" y="2668"/>
                </a:lnTo>
                <a:lnTo>
                  <a:pt x="1202" y="2670"/>
                </a:lnTo>
                <a:lnTo>
                  <a:pt x="1204" y="2670"/>
                </a:lnTo>
                <a:lnTo>
                  <a:pt x="1206" y="2670"/>
                </a:lnTo>
                <a:lnTo>
                  <a:pt x="1206" y="2672"/>
                </a:lnTo>
                <a:lnTo>
                  <a:pt x="1208" y="2672"/>
                </a:lnTo>
                <a:lnTo>
                  <a:pt x="1210" y="2672"/>
                </a:lnTo>
                <a:lnTo>
                  <a:pt x="1210" y="2674"/>
                </a:lnTo>
                <a:lnTo>
                  <a:pt x="1208" y="2674"/>
                </a:lnTo>
                <a:lnTo>
                  <a:pt x="1206" y="2674"/>
                </a:lnTo>
                <a:lnTo>
                  <a:pt x="1204" y="2674"/>
                </a:lnTo>
                <a:lnTo>
                  <a:pt x="1204" y="2676"/>
                </a:lnTo>
                <a:lnTo>
                  <a:pt x="1202" y="2676"/>
                </a:lnTo>
                <a:lnTo>
                  <a:pt x="1202" y="2678"/>
                </a:lnTo>
                <a:lnTo>
                  <a:pt x="1202" y="2680"/>
                </a:lnTo>
                <a:lnTo>
                  <a:pt x="1202" y="2682"/>
                </a:lnTo>
                <a:lnTo>
                  <a:pt x="1200" y="2682"/>
                </a:lnTo>
                <a:lnTo>
                  <a:pt x="1199" y="2682"/>
                </a:lnTo>
                <a:lnTo>
                  <a:pt x="1199" y="2686"/>
                </a:lnTo>
                <a:lnTo>
                  <a:pt x="1200" y="2686"/>
                </a:lnTo>
                <a:lnTo>
                  <a:pt x="1200" y="2687"/>
                </a:lnTo>
                <a:lnTo>
                  <a:pt x="1199" y="2687"/>
                </a:lnTo>
                <a:lnTo>
                  <a:pt x="1197" y="2689"/>
                </a:lnTo>
                <a:lnTo>
                  <a:pt x="1195" y="2689"/>
                </a:lnTo>
                <a:lnTo>
                  <a:pt x="1195" y="2691"/>
                </a:lnTo>
                <a:lnTo>
                  <a:pt x="1193" y="2691"/>
                </a:lnTo>
                <a:lnTo>
                  <a:pt x="1191" y="2689"/>
                </a:lnTo>
                <a:lnTo>
                  <a:pt x="1189" y="2689"/>
                </a:lnTo>
                <a:lnTo>
                  <a:pt x="1187" y="2689"/>
                </a:lnTo>
                <a:lnTo>
                  <a:pt x="1187" y="2691"/>
                </a:lnTo>
                <a:lnTo>
                  <a:pt x="1187" y="2693"/>
                </a:lnTo>
                <a:lnTo>
                  <a:pt x="1189" y="2693"/>
                </a:lnTo>
                <a:lnTo>
                  <a:pt x="1189" y="2695"/>
                </a:lnTo>
                <a:lnTo>
                  <a:pt x="1189" y="2697"/>
                </a:lnTo>
                <a:lnTo>
                  <a:pt x="1187" y="2699"/>
                </a:lnTo>
                <a:lnTo>
                  <a:pt x="1187" y="2701"/>
                </a:lnTo>
                <a:lnTo>
                  <a:pt x="1185" y="2703"/>
                </a:lnTo>
                <a:lnTo>
                  <a:pt x="1185" y="2705"/>
                </a:lnTo>
                <a:lnTo>
                  <a:pt x="1185" y="2707"/>
                </a:lnTo>
                <a:lnTo>
                  <a:pt x="1185" y="2709"/>
                </a:lnTo>
                <a:lnTo>
                  <a:pt x="1185" y="2711"/>
                </a:lnTo>
                <a:lnTo>
                  <a:pt x="1185" y="2712"/>
                </a:lnTo>
                <a:lnTo>
                  <a:pt x="1185" y="2714"/>
                </a:lnTo>
                <a:lnTo>
                  <a:pt x="1183" y="2714"/>
                </a:lnTo>
                <a:lnTo>
                  <a:pt x="1181" y="2716"/>
                </a:lnTo>
                <a:lnTo>
                  <a:pt x="1181" y="2718"/>
                </a:lnTo>
                <a:lnTo>
                  <a:pt x="1181" y="2720"/>
                </a:lnTo>
                <a:lnTo>
                  <a:pt x="1183" y="2720"/>
                </a:lnTo>
                <a:lnTo>
                  <a:pt x="1181" y="2720"/>
                </a:lnTo>
                <a:lnTo>
                  <a:pt x="1181" y="2722"/>
                </a:lnTo>
                <a:lnTo>
                  <a:pt x="1179" y="2722"/>
                </a:lnTo>
                <a:lnTo>
                  <a:pt x="1179" y="2724"/>
                </a:lnTo>
                <a:lnTo>
                  <a:pt x="1181" y="2726"/>
                </a:lnTo>
                <a:lnTo>
                  <a:pt x="1183" y="2726"/>
                </a:lnTo>
                <a:lnTo>
                  <a:pt x="1183" y="2728"/>
                </a:lnTo>
                <a:lnTo>
                  <a:pt x="1185" y="2728"/>
                </a:lnTo>
                <a:lnTo>
                  <a:pt x="1187" y="2728"/>
                </a:lnTo>
                <a:lnTo>
                  <a:pt x="1189" y="2728"/>
                </a:lnTo>
                <a:lnTo>
                  <a:pt x="1191" y="2730"/>
                </a:lnTo>
                <a:lnTo>
                  <a:pt x="1191" y="2732"/>
                </a:lnTo>
                <a:lnTo>
                  <a:pt x="1193" y="2734"/>
                </a:lnTo>
                <a:lnTo>
                  <a:pt x="1193" y="2735"/>
                </a:lnTo>
                <a:lnTo>
                  <a:pt x="1193" y="2737"/>
                </a:lnTo>
                <a:lnTo>
                  <a:pt x="1191" y="2737"/>
                </a:lnTo>
                <a:lnTo>
                  <a:pt x="1187" y="2741"/>
                </a:lnTo>
                <a:lnTo>
                  <a:pt x="1185" y="2741"/>
                </a:lnTo>
                <a:lnTo>
                  <a:pt x="1183" y="2741"/>
                </a:lnTo>
                <a:lnTo>
                  <a:pt x="1181" y="2741"/>
                </a:lnTo>
                <a:lnTo>
                  <a:pt x="1183" y="2741"/>
                </a:lnTo>
                <a:lnTo>
                  <a:pt x="1181" y="2741"/>
                </a:lnTo>
                <a:lnTo>
                  <a:pt x="1181" y="2739"/>
                </a:lnTo>
                <a:lnTo>
                  <a:pt x="1179" y="2737"/>
                </a:lnTo>
                <a:lnTo>
                  <a:pt x="1177" y="2737"/>
                </a:lnTo>
                <a:lnTo>
                  <a:pt x="1177" y="2739"/>
                </a:lnTo>
                <a:lnTo>
                  <a:pt x="1177" y="2741"/>
                </a:lnTo>
                <a:lnTo>
                  <a:pt x="1177" y="2743"/>
                </a:lnTo>
                <a:lnTo>
                  <a:pt x="1177" y="2745"/>
                </a:lnTo>
                <a:lnTo>
                  <a:pt x="1175" y="2745"/>
                </a:lnTo>
                <a:lnTo>
                  <a:pt x="1175" y="2747"/>
                </a:lnTo>
                <a:lnTo>
                  <a:pt x="1177" y="2747"/>
                </a:lnTo>
                <a:lnTo>
                  <a:pt x="1177" y="2749"/>
                </a:lnTo>
                <a:lnTo>
                  <a:pt x="1175" y="2749"/>
                </a:lnTo>
                <a:lnTo>
                  <a:pt x="1175" y="2747"/>
                </a:lnTo>
                <a:lnTo>
                  <a:pt x="1174" y="2747"/>
                </a:lnTo>
                <a:lnTo>
                  <a:pt x="1172" y="2747"/>
                </a:lnTo>
                <a:lnTo>
                  <a:pt x="1170" y="2749"/>
                </a:lnTo>
                <a:lnTo>
                  <a:pt x="1168" y="2749"/>
                </a:lnTo>
                <a:lnTo>
                  <a:pt x="1168" y="2751"/>
                </a:lnTo>
                <a:lnTo>
                  <a:pt x="1168" y="2753"/>
                </a:lnTo>
                <a:lnTo>
                  <a:pt x="1166" y="2753"/>
                </a:lnTo>
                <a:lnTo>
                  <a:pt x="1166" y="2755"/>
                </a:lnTo>
                <a:lnTo>
                  <a:pt x="1162" y="2753"/>
                </a:lnTo>
                <a:lnTo>
                  <a:pt x="1160" y="2751"/>
                </a:lnTo>
                <a:lnTo>
                  <a:pt x="1158" y="2751"/>
                </a:lnTo>
                <a:lnTo>
                  <a:pt x="1156" y="2751"/>
                </a:lnTo>
                <a:lnTo>
                  <a:pt x="1154" y="2751"/>
                </a:lnTo>
                <a:lnTo>
                  <a:pt x="1152" y="2753"/>
                </a:lnTo>
                <a:lnTo>
                  <a:pt x="1151" y="2753"/>
                </a:lnTo>
                <a:lnTo>
                  <a:pt x="1151" y="2755"/>
                </a:lnTo>
                <a:lnTo>
                  <a:pt x="1152" y="2757"/>
                </a:lnTo>
                <a:lnTo>
                  <a:pt x="1152" y="2758"/>
                </a:lnTo>
                <a:lnTo>
                  <a:pt x="1152" y="2760"/>
                </a:lnTo>
                <a:lnTo>
                  <a:pt x="1151" y="2762"/>
                </a:lnTo>
                <a:lnTo>
                  <a:pt x="1149" y="2764"/>
                </a:lnTo>
                <a:lnTo>
                  <a:pt x="1147" y="2766"/>
                </a:lnTo>
                <a:lnTo>
                  <a:pt x="1147" y="2768"/>
                </a:lnTo>
                <a:lnTo>
                  <a:pt x="1147" y="2770"/>
                </a:lnTo>
                <a:lnTo>
                  <a:pt x="1145" y="2770"/>
                </a:lnTo>
                <a:lnTo>
                  <a:pt x="1147" y="2772"/>
                </a:lnTo>
                <a:lnTo>
                  <a:pt x="1145" y="2772"/>
                </a:lnTo>
                <a:lnTo>
                  <a:pt x="1143" y="2772"/>
                </a:lnTo>
                <a:lnTo>
                  <a:pt x="1143" y="2774"/>
                </a:lnTo>
                <a:lnTo>
                  <a:pt x="1143" y="2776"/>
                </a:lnTo>
                <a:lnTo>
                  <a:pt x="1141" y="2776"/>
                </a:lnTo>
                <a:lnTo>
                  <a:pt x="1139" y="2776"/>
                </a:lnTo>
                <a:lnTo>
                  <a:pt x="1139" y="2778"/>
                </a:lnTo>
                <a:lnTo>
                  <a:pt x="1139" y="2780"/>
                </a:lnTo>
                <a:lnTo>
                  <a:pt x="1141" y="2780"/>
                </a:lnTo>
                <a:lnTo>
                  <a:pt x="1139" y="2782"/>
                </a:lnTo>
                <a:lnTo>
                  <a:pt x="1137" y="2782"/>
                </a:lnTo>
                <a:lnTo>
                  <a:pt x="1137" y="2783"/>
                </a:lnTo>
                <a:lnTo>
                  <a:pt x="1135" y="2783"/>
                </a:lnTo>
                <a:lnTo>
                  <a:pt x="1135" y="2782"/>
                </a:lnTo>
                <a:lnTo>
                  <a:pt x="1133" y="2782"/>
                </a:lnTo>
                <a:lnTo>
                  <a:pt x="1131" y="2783"/>
                </a:lnTo>
                <a:lnTo>
                  <a:pt x="1129" y="2783"/>
                </a:lnTo>
                <a:lnTo>
                  <a:pt x="1127" y="2783"/>
                </a:lnTo>
                <a:lnTo>
                  <a:pt x="1126" y="2785"/>
                </a:lnTo>
                <a:lnTo>
                  <a:pt x="1126" y="2787"/>
                </a:lnTo>
                <a:lnTo>
                  <a:pt x="1126" y="2789"/>
                </a:lnTo>
                <a:lnTo>
                  <a:pt x="1126" y="2791"/>
                </a:lnTo>
                <a:lnTo>
                  <a:pt x="1124" y="2791"/>
                </a:lnTo>
                <a:lnTo>
                  <a:pt x="1124" y="2793"/>
                </a:lnTo>
                <a:lnTo>
                  <a:pt x="1124" y="2795"/>
                </a:lnTo>
                <a:lnTo>
                  <a:pt x="1124" y="2797"/>
                </a:lnTo>
                <a:lnTo>
                  <a:pt x="1124" y="2799"/>
                </a:lnTo>
                <a:lnTo>
                  <a:pt x="1122" y="2799"/>
                </a:lnTo>
                <a:lnTo>
                  <a:pt x="1122" y="2797"/>
                </a:lnTo>
                <a:lnTo>
                  <a:pt x="1122" y="2795"/>
                </a:lnTo>
                <a:lnTo>
                  <a:pt x="1120" y="2795"/>
                </a:lnTo>
                <a:lnTo>
                  <a:pt x="1118" y="2795"/>
                </a:lnTo>
                <a:lnTo>
                  <a:pt x="1118" y="2797"/>
                </a:lnTo>
                <a:lnTo>
                  <a:pt x="1118" y="2799"/>
                </a:lnTo>
                <a:lnTo>
                  <a:pt x="1118" y="2801"/>
                </a:lnTo>
                <a:lnTo>
                  <a:pt x="1118" y="2803"/>
                </a:lnTo>
                <a:lnTo>
                  <a:pt x="1116" y="2803"/>
                </a:lnTo>
                <a:lnTo>
                  <a:pt x="1116" y="2805"/>
                </a:lnTo>
                <a:lnTo>
                  <a:pt x="1118" y="2805"/>
                </a:lnTo>
                <a:lnTo>
                  <a:pt x="1118" y="2806"/>
                </a:lnTo>
                <a:lnTo>
                  <a:pt x="1120" y="2806"/>
                </a:lnTo>
                <a:lnTo>
                  <a:pt x="1120" y="2808"/>
                </a:lnTo>
                <a:lnTo>
                  <a:pt x="1118" y="2810"/>
                </a:lnTo>
                <a:lnTo>
                  <a:pt x="1118" y="2812"/>
                </a:lnTo>
                <a:lnTo>
                  <a:pt x="1116" y="2812"/>
                </a:lnTo>
                <a:lnTo>
                  <a:pt x="1116" y="2814"/>
                </a:lnTo>
                <a:lnTo>
                  <a:pt x="1114" y="2816"/>
                </a:lnTo>
                <a:lnTo>
                  <a:pt x="1114" y="2818"/>
                </a:lnTo>
                <a:lnTo>
                  <a:pt x="1114" y="2820"/>
                </a:lnTo>
                <a:lnTo>
                  <a:pt x="1114" y="2822"/>
                </a:lnTo>
                <a:lnTo>
                  <a:pt x="1114" y="2824"/>
                </a:lnTo>
                <a:lnTo>
                  <a:pt x="1112" y="2824"/>
                </a:lnTo>
                <a:lnTo>
                  <a:pt x="1110" y="2824"/>
                </a:lnTo>
                <a:lnTo>
                  <a:pt x="1108" y="2824"/>
                </a:lnTo>
                <a:lnTo>
                  <a:pt x="1106" y="2824"/>
                </a:lnTo>
                <a:lnTo>
                  <a:pt x="1106" y="2826"/>
                </a:lnTo>
                <a:lnTo>
                  <a:pt x="1102" y="2828"/>
                </a:lnTo>
                <a:lnTo>
                  <a:pt x="1101" y="2828"/>
                </a:lnTo>
                <a:lnTo>
                  <a:pt x="1099" y="2828"/>
                </a:lnTo>
                <a:lnTo>
                  <a:pt x="1099" y="2826"/>
                </a:lnTo>
                <a:lnTo>
                  <a:pt x="1097" y="2824"/>
                </a:lnTo>
                <a:lnTo>
                  <a:pt x="1095" y="2826"/>
                </a:lnTo>
                <a:lnTo>
                  <a:pt x="1093" y="2826"/>
                </a:lnTo>
                <a:lnTo>
                  <a:pt x="1093" y="2824"/>
                </a:lnTo>
                <a:lnTo>
                  <a:pt x="1091" y="2824"/>
                </a:lnTo>
                <a:lnTo>
                  <a:pt x="1089" y="2824"/>
                </a:lnTo>
                <a:lnTo>
                  <a:pt x="1089" y="2822"/>
                </a:lnTo>
                <a:lnTo>
                  <a:pt x="1087" y="2822"/>
                </a:lnTo>
                <a:lnTo>
                  <a:pt x="1085" y="2822"/>
                </a:lnTo>
                <a:lnTo>
                  <a:pt x="1083" y="2822"/>
                </a:lnTo>
                <a:lnTo>
                  <a:pt x="1081" y="2822"/>
                </a:lnTo>
                <a:lnTo>
                  <a:pt x="1079" y="2822"/>
                </a:lnTo>
                <a:lnTo>
                  <a:pt x="1078" y="2822"/>
                </a:lnTo>
                <a:lnTo>
                  <a:pt x="1076" y="2824"/>
                </a:lnTo>
                <a:lnTo>
                  <a:pt x="1074" y="2824"/>
                </a:lnTo>
                <a:lnTo>
                  <a:pt x="1072" y="2824"/>
                </a:lnTo>
                <a:lnTo>
                  <a:pt x="1070" y="2824"/>
                </a:lnTo>
                <a:lnTo>
                  <a:pt x="1072" y="2824"/>
                </a:lnTo>
                <a:lnTo>
                  <a:pt x="1072" y="2822"/>
                </a:lnTo>
                <a:lnTo>
                  <a:pt x="1070" y="2822"/>
                </a:lnTo>
                <a:lnTo>
                  <a:pt x="1070" y="2820"/>
                </a:lnTo>
                <a:lnTo>
                  <a:pt x="1068" y="2820"/>
                </a:lnTo>
                <a:lnTo>
                  <a:pt x="1066" y="2818"/>
                </a:lnTo>
                <a:lnTo>
                  <a:pt x="1066" y="2820"/>
                </a:lnTo>
                <a:lnTo>
                  <a:pt x="1066" y="2822"/>
                </a:lnTo>
                <a:lnTo>
                  <a:pt x="1064" y="2822"/>
                </a:lnTo>
                <a:lnTo>
                  <a:pt x="1064" y="2824"/>
                </a:lnTo>
                <a:lnTo>
                  <a:pt x="1062" y="2826"/>
                </a:lnTo>
                <a:lnTo>
                  <a:pt x="1060" y="2826"/>
                </a:lnTo>
                <a:lnTo>
                  <a:pt x="1060" y="2824"/>
                </a:lnTo>
                <a:lnTo>
                  <a:pt x="1062" y="2824"/>
                </a:lnTo>
                <a:lnTo>
                  <a:pt x="1062" y="2822"/>
                </a:lnTo>
                <a:lnTo>
                  <a:pt x="1060" y="2820"/>
                </a:lnTo>
                <a:lnTo>
                  <a:pt x="1060" y="2818"/>
                </a:lnTo>
                <a:lnTo>
                  <a:pt x="1060" y="2816"/>
                </a:lnTo>
                <a:lnTo>
                  <a:pt x="1058" y="2816"/>
                </a:lnTo>
                <a:lnTo>
                  <a:pt x="1056" y="2814"/>
                </a:lnTo>
                <a:lnTo>
                  <a:pt x="1054" y="2814"/>
                </a:lnTo>
                <a:lnTo>
                  <a:pt x="1054" y="2816"/>
                </a:lnTo>
                <a:lnTo>
                  <a:pt x="1053" y="2816"/>
                </a:lnTo>
                <a:lnTo>
                  <a:pt x="1053" y="2814"/>
                </a:lnTo>
                <a:lnTo>
                  <a:pt x="1051" y="2814"/>
                </a:lnTo>
                <a:lnTo>
                  <a:pt x="1051" y="2812"/>
                </a:lnTo>
                <a:lnTo>
                  <a:pt x="1053" y="2812"/>
                </a:lnTo>
                <a:lnTo>
                  <a:pt x="1053" y="2810"/>
                </a:lnTo>
                <a:lnTo>
                  <a:pt x="1054" y="2810"/>
                </a:lnTo>
                <a:lnTo>
                  <a:pt x="1054" y="2808"/>
                </a:lnTo>
                <a:lnTo>
                  <a:pt x="1053" y="2808"/>
                </a:lnTo>
                <a:lnTo>
                  <a:pt x="1051" y="2808"/>
                </a:lnTo>
                <a:lnTo>
                  <a:pt x="1049" y="2810"/>
                </a:lnTo>
                <a:lnTo>
                  <a:pt x="1049" y="2812"/>
                </a:lnTo>
                <a:lnTo>
                  <a:pt x="1047" y="2812"/>
                </a:lnTo>
                <a:lnTo>
                  <a:pt x="1045" y="2812"/>
                </a:lnTo>
                <a:lnTo>
                  <a:pt x="1045" y="2810"/>
                </a:lnTo>
                <a:lnTo>
                  <a:pt x="1043" y="2810"/>
                </a:lnTo>
                <a:lnTo>
                  <a:pt x="1043" y="2808"/>
                </a:lnTo>
                <a:lnTo>
                  <a:pt x="1043" y="2806"/>
                </a:lnTo>
                <a:lnTo>
                  <a:pt x="1043" y="2808"/>
                </a:lnTo>
                <a:lnTo>
                  <a:pt x="1045" y="2808"/>
                </a:lnTo>
                <a:lnTo>
                  <a:pt x="1045" y="2806"/>
                </a:lnTo>
                <a:lnTo>
                  <a:pt x="1047" y="2806"/>
                </a:lnTo>
                <a:lnTo>
                  <a:pt x="1047" y="2805"/>
                </a:lnTo>
                <a:lnTo>
                  <a:pt x="1047" y="2803"/>
                </a:lnTo>
                <a:lnTo>
                  <a:pt x="1045" y="2801"/>
                </a:lnTo>
                <a:lnTo>
                  <a:pt x="1043" y="2801"/>
                </a:lnTo>
                <a:lnTo>
                  <a:pt x="1041" y="2801"/>
                </a:lnTo>
                <a:lnTo>
                  <a:pt x="1041" y="2805"/>
                </a:lnTo>
                <a:lnTo>
                  <a:pt x="1039" y="2806"/>
                </a:lnTo>
                <a:lnTo>
                  <a:pt x="1039" y="2810"/>
                </a:lnTo>
                <a:lnTo>
                  <a:pt x="1037" y="2810"/>
                </a:lnTo>
                <a:lnTo>
                  <a:pt x="1035" y="2810"/>
                </a:lnTo>
                <a:lnTo>
                  <a:pt x="1033" y="2810"/>
                </a:lnTo>
                <a:lnTo>
                  <a:pt x="1031" y="2808"/>
                </a:lnTo>
                <a:lnTo>
                  <a:pt x="1030" y="2808"/>
                </a:lnTo>
                <a:lnTo>
                  <a:pt x="1028" y="2808"/>
                </a:lnTo>
                <a:lnTo>
                  <a:pt x="1028" y="2806"/>
                </a:lnTo>
                <a:lnTo>
                  <a:pt x="1028" y="2805"/>
                </a:lnTo>
                <a:lnTo>
                  <a:pt x="1026" y="2805"/>
                </a:lnTo>
                <a:lnTo>
                  <a:pt x="1026" y="2806"/>
                </a:lnTo>
                <a:lnTo>
                  <a:pt x="1024" y="2806"/>
                </a:lnTo>
                <a:lnTo>
                  <a:pt x="1024" y="2805"/>
                </a:lnTo>
                <a:lnTo>
                  <a:pt x="1022" y="2805"/>
                </a:lnTo>
                <a:lnTo>
                  <a:pt x="1022" y="2803"/>
                </a:lnTo>
                <a:lnTo>
                  <a:pt x="1024" y="2803"/>
                </a:lnTo>
                <a:lnTo>
                  <a:pt x="1022" y="2803"/>
                </a:lnTo>
                <a:lnTo>
                  <a:pt x="1020" y="2803"/>
                </a:lnTo>
                <a:lnTo>
                  <a:pt x="1020" y="2805"/>
                </a:lnTo>
                <a:lnTo>
                  <a:pt x="1018" y="2803"/>
                </a:lnTo>
                <a:lnTo>
                  <a:pt x="1016" y="2803"/>
                </a:lnTo>
                <a:lnTo>
                  <a:pt x="1014" y="2803"/>
                </a:lnTo>
                <a:lnTo>
                  <a:pt x="1014" y="2801"/>
                </a:lnTo>
                <a:lnTo>
                  <a:pt x="1014" y="2799"/>
                </a:lnTo>
                <a:lnTo>
                  <a:pt x="1014" y="2797"/>
                </a:lnTo>
                <a:lnTo>
                  <a:pt x="1012" y="2797"/>
                </a:lnTo>
                <a:lnTo>
                  <a:pt x="1010" y="2797"/>
                </a:lnTo>
                <a:lnTo>
                  <a:pt x="1010" y="2795"/>
                </a:lnTo>
                <a:lnTo>
                  <a:pt x="1008" y="2793"/>
                </a:lnTo>
                <a:lnTo>
                  <a:pt x="1008" y="2791"/>
                </a:lnTo>
                <a:lnTo>
                  <a:pt x="1005" y="2791"/>
                </a:lnTo>
                <a:lnTo>
                  <a:pt x="1005" y="2793"/>
                </a:lnTo>
                <a:lnTo>
                  <a:pt x="1003" y="2793"/>
                </a:lnTo>
                <a:lnTo>
                  <a:pt x="1001" y="2793"/>
                </a:lnTo>
                <a:lnTo>
                  <a:pt x="1001" y="2791"/>
                </a:lnTo>
                <a:lnTo>
                  <a:pt x="1003" y="2789"/>
                </a:lnTo>
                <a:lnTo>
                  <a:pt x="1003" y="2787"/>
                </a:lnTo>
                <a:lnTo>
                  <a:pt x="1001" y="2785"/>
                </a:lnTo>
                <a:lnTo>
                  <a:pt x="999" y="2785"/>
                </a:lnTo>
                <a:lnTo>
                  <a:pt x="999" y="2783"/>
                </a:lnTo>
                <a:lnTo>
                  <a:pt x="997" y="2783"/>
                </a:lnTo>
                <a:lnTo>
                  <a:pt x="995" y="2780"/>
                </a:lnTo>
                <a:lnTo>
                  <a:pt x="995" y="2778"/>
                </a:lnTo>
                <a:lnTo>
                  <a:pt x="993" y="2778"/>
                </a:lnTo>
                <a:lnTo>
                  <a:pt x="993" y="2780"/>
                </a:lnTo>
                <a:lnTo>
                  <a:pt x="991" y="2780"/>
                </a:lnTo>
                <a:lnTo>
                  <a:pt x="991" y="2778"/>
                </a:lnTo>
                <a:lnTo>
                  <a:pt x="991" y="2776"/>
                </a:lnTo>
                <a:lnTo>
                  <a:pt x="993" y="2776"/>
                </a:lnTo>
                <a:lnTo>
                  <a:pt x="991" y="2774"/>
                </a:lnTo>
                <a:lnTo>
                  <a:pt x="989" y="2774"/>
                </a:lnTo>
                <a:lnTo>
                  <a:pt x="987" y="2774"/>
                </a:lnTo>
                <a:lnTo>
                  <a:pt x="985" y="2774"/>
                </a:lnTo>
                <a:lnTo>
                  <a:pt x="985" y="2772"/>
                </a:lnTo>
                <a:lnTo>
                  <a:pt x="985" y="2770"/>
                </a:lnTo>
                <a:lnTo>
                  <a:pt x="985" y="2768"/>
                </a:lnTo>
                <a:lnTo>
                  <a:pt x="983" y="2766"/>
                </a:lnTo>
                <a:lnTo>
                  <a:pt x="980" y="2764"/>
                </a:lnTo>
                <a:lnTo>
                  <a:pt x="978" y="2766"/>
                </a:lnTo>
                <a:lnTo>
                  <a:pt x="976" y="2764"/>
                </a:lnTo>
                <a:lnTo>
                  <a:pt x="976" y="2762"/>
                </a:lnTo>
                <a:lnTo>
                  <a:pt x="978" y="2762"/>
                </a:lnTo>
                <a:lnTo>
                  <a:pt x="978" y="2760"/>
                </a:lnTo>
                <a:lnTo>
                  <a:pt x="976" y="2760"/>
                </a:lnTo>
                <a:lnTo>
                  <a:pt x="974" y="2760"/>
                </a:lnTo>
                <a:lnTo>
                  <a:pt x="972" y="2762"/>
                </a:lnTo>
                <a:lnTo>
                  <a:pt x="970" y="2762"/>
                </a:lnTo>
                <a:lnTo>
                  <a:pt x="968" y="2762"/>
                </a:lnTo>
                <a:lnTo>
                  <a:pt x="968" y="2764"/>
                </a:lnTo>
                <a:lnTo>
                  <a:pt x="966" y="2764"/>
                </a:lnTo>
                <a:lnTo>
                  <a:pt x="964" y="2762"/>
                </a:lnTo>
                <a:lnTo>
                  <a:pt x="962" y="2762"/>
                </a:lnTo>
                <a:lnTo>
                  <a:pt x="962" y="2760"/>
                </a:lnTo>
                <a:lnTo>
                  <a:pt x="960" y="2760"/>
                </a:lnTo>
                <a:lnTo>
                  <a:pt x="958" y="2760"/>
                </a:lnTo>
                <a:lnTo>
                  <a:pt x="958" y="2758"/>
                </a:lnTo>
                <a:lnTo>
                  <a:pt x="957" y="2758"/>
                </a:lnTo>
                <a:lnTo>
                  <a:pt x="955" y="2758"/>
                </a:lnTo>
                <a:lnTo>
                  <a:pt x="953" y="2758"/>
                </a:lnTo>
                <a:lnTo>
                  <a:pt x="951" y="2758"/>
                </a:lnTo>
                <a:lnTo>
                  <a:pt x="951" y="2760"/>
                </a:lnTo>
                <a:lnTo>
                  <a:pt x="949" y="2760"/>
                </a:lnTo>
                <a:lnTo>
                  <a:pt x="949" y="2758"/>
                </a:lnTo>
                <a:lnTo>
                  <a:pt x="947" y="2760"/>
                </a:lnTo>
                <a:lnTo>
                  <a:pt x="945" y="2760"/>
                </a:lnTo>
                <a:lnTo>
                  <a:pt x="943" y="2758"/>
                </a:lnTo>
                <a:lnTo>
                  <a:pt x="943" y="2757"/>
                </a:lnTo>
                <a:lnTo>
                  <a:pt x="941" y="2755"/>
                </a:lnTo>
                <a:lnTo>
                  <a:pt x="939" y="2755"/>
                </a:lnTo>
                <a:lnTo>
                  <a:pt x="937" y="2755"/>
                </a:lnTo>
                <a:lnTo>
                  <a:pt x="935" y="2755"/>
                </a:lnTo>
                <a:lnTo>
                  <a:pt x="934" y="2753"/>
                </a:lnTo>
                <a:lnTo>
                  <a:pt x="932" y="2753"/>
                </a:lnTo>
                <a:lnTo>
                  <a:pt x="930" y="2753"/>
                </a:lnTo>
                <a:lnTo>
                  <a:pt x="928" y="2751"/>
                </a:lnTo>
                <a:lnTo>
                  <a:pt x="926" y="2751"/>
                </a:lnTo>
                <a:lnTo>
                  <a:pt x="924" y="2751"/>
                </a:lnTo>
                <a:lnTo>
                  <a:pt x="924" y="2753"/>
                </a:lnTo>
                <a:lnTo>
                  <a:pt x="924" y="2751"/>
                </a:lnTo>
                <a:lnTo>
                  <a:pt x="922" y="2751"/>
                </a:lnTo>
                <a:lnTo>
                  <a:pt x="922" y="2749"/>
                </a:lnTo>
                <a:lnTo>
                  <a:pt x="922" y="2747"/>
                </a:lnTo>
                <a:lnTo>
                  <a:pt x="918" y="2745"/>
                </a:lnTo>
                <a:lnTo>
                  <a:pt x="918" y="2743"/>
                </a:lnTo>
                <a:lnTo>
                  <a:pt x="916" y="2743"/>
                </a:lnTo>
                <a:lnTo>
                  <a:pt x="916" y="2741"/>
                </a:lnTo>
                <a:lnTo>
                  <a:pt x="916" y="2739"/>
                </a:lnTo>
                <a:lnTo>
                  <a:pt x="916" y="2737"/>
                </a:lnTo>
                <a:lnTo>
                  <a:pt x="914" y="2737"/>
                </a:lnTo>
                <a:lnTo>
                  <a:pt x="912" y="2737"/>
                </a:lnTo>
                <a:lnTo>
                  <a:pt x="910" y="2737"/>
                </a:lnTo>
                <a:lnTo>
                  <a:pt x="912" y="2737"/>
                </a:lnTo>
                <a:lnTo>
                  <a:pt x="912" y="2735"/>
                </a:lnTo>
                <a:lnTo>
                  <a:pt x="910" y="2734"/>
                </a:lnTo>
                <a:lnTo>
                  <a:pt x="909" y="2735"/>
                </a:lnTo>
                <a:lnTo>
                  <a:pt x="907" y="2737"/>
                </a:lnTo>
                <a:lnTo>
                  <a:pt x="903" y="2735"/>
                </a:lnTo>
                <a:lnTo>
                  <a:pt x="905" y="2734"/>
                </a:lnTo>
                <a:lnTo>
                  <a:pt x="905" y="2732"/>
                </a:lnTo>
                <a:lnTo>
                  <a:pt x="903" y="2732"/>
                </a:lnTo>
                <a:lnTo>
                  <a:pt x="903" y="2730"/>
                </a:lnTo>
                <a:lnTo>
                  <a:pt x="905" y="2730"/>
                </a:lnTo>
                <a:lnTo>
                  <a:pt x="907" y="2728"/>
                </a:lnTo>
                <a:lnTo>
                  <a:pt x="905" y="2726"/>
                </a:lnTo>
                <a:lnTo>
                  <a:pt x="903" y="2722"/>
                </a:lnTo>
                <a:lnTo>
                  <a:pt x="901" y="2722"/>
                </a:lnTo>
                <a:lnTo>
                  <a:pt x="899" y="2724"/>
                </a:lnTo>
                <a:lnTo>
                  <a:pt x="897" y="2724"/>
                </a:lnTo>
                <a:lnTo>
                  <a:pt x="895" y="2724"/>
                </a:lnTo>
                <a:lnTo>
                  <a:pt x="895" y="2722"/>
                </a:lnTo>
                <a:lnTo>
                  <a:pt x="895" y="2720"/>
                </a:lnTo>
                <a:lnTo>
                  <a:pt x="895" y="2718"/>
                </a:lnTo>
                <a:lnTo>
                  <a:pt x="893" y="2718"/>
                </a:lnTo>
                <a:lnTo>
                  <a:pt x="891" y="2720"/>
                </a:lnTo>
                <a:lnTo>
                  <a:pt x="889" y="2720"/>
                </a:lnTo>
                <a:lnTo>
                  <a:pt x="887" y="2718"/>
                </a:lnTo>
                <a:lnTo>
                  <a:pt x="886" y="2718"/>
                </a:lnTo>
                <a:lnTo>
                  <a:pt x="886" y="2716"/>
                </a:lnTo>
                <a:lnTo>
                  <a:pt x="884" y="2716"/>
                </a:lnTo>
                <a:lnTo>
                  <a:pt x="882" y="2716"/>
                </a:lnTo>
                <a:lnTo>
                  <a:pt x="880" y="2716"/>
                </a:lnTo>
                <a:lnTo>
                  <a:pt x="878" y="2716"/>
                </a:lnTo>
                <a:lnTo>
                  <a:pt x="876" y="2716"/>
                </a:lnTo>
                <a:lnTo>
                  <a:pt x="876" y="2714"/>
                </a:lnTo>
                <a:lnTo>
                  <a:pt x="874" y="2714"/>
                </a:lnTo>
                <a:lnTo>
                  <a:pt x="872" y="2714"/>
                </a:lnTo>
                <a:lnTo>
                  <a:pt x="870" y="2714"/>
                </a:lnTo>
                <a:lnTo>
                  <a:pt x="870" y="2716"/>
                </a:lnTo>
                <a:lnTo>
                  <a:pt x="868" y="2714"/>
                </a:lnTo>
                <a:lnTo>
                  <a:pt x="866" y="2714"/>
                </a:lnTo>
                <a:lnTo>
                  <a:pt x="864" y="2714"/>
                </a:lnTo>
                <a:lnTo>
                  <a:pt x="862" y="2714"/>
                </a:lnTo>
                <a:lnTo>
                  <a:pt x="861" y="2714"/>
                </a:lnTo>
                <a:lnTo>
                  <a:pt x="861" y="2712"/>
                </a:lnTo>
                <a:lnTo>
                  <a:pt x="859" y="2712"/>
                </a:lnTo>
                <a:lnTo>
                  <a:pt x="859" y="2711"/>
                </a:lnTo>
                <a:lnTo>
                  <a:pt x="857" y="2711"/>
                </a:lnTo>
                <a:lnTo>
                  <a:pt x="855" y="2712"/>
                </a:lnTo>
                <a:lnTo>
                  <a:pt x="853" y="2711"/>
                </a:lnTo>
                <a:lnTo>
                  <a:pt x="849" y="2711"/>
                </a:lnTo>
                <a:lnTo>
                  <a:pt x="847" y="2711"/>
                </a:lnTo>
                <a:lnTo>
                  <a:pt x="845" y="2709"/>
                </a:lnTo>
                <a:lnTo>
                  <a:pt x="845" y="2711"/>
                </a:lnTo>
                <a:lnTo>
                  <a:pt x="843" y="2711"/>
                </a:lnTo>
                <a:lnTo>
                  <a:pt x="839" y="2709"/>
                </a:lnTo>
                <a:lnTo>
                  <a:pt x="837" y="2709"/>
                </a:lnTo>
                <a:lnTo>
                  <a:pt x="837" y="2707"/>
                </a:lnTo>
                <a:lnTo>
                  <a:pt x="836" y="2707"/>
                </a:lnTo>
                <a:lnTo>
                  <a:pt x="834" y="2707"/>
                </a:lnTo>
                <a:lnTo>
                  <a:pt x="832" y="2705"/>
                </a:lnTo>
                <a:lnTo>
                  <a:pt x="830" y="2705"/>
                </a:lnTo>
                <a:lnTo>
                  <a:pt x="828" y="2705"/>
                </a:lnTo>
                <a:lnTo>
                  <a:pt x="826" y="2703"/>
                </a:lnTo>
                <a:lnTo>
                  <a:pt x="824" y="2703"/>
                </a:lnTo>
                <a:lnTo>
                  <a:pt x="822" y="2701"/>
                </a:lnTo>
                <a:lnTo>
                  <a:pt x="820" y="2699"/>
                </a:lnTo>
                <a:lnTo>
                  <a:pt x="818" y="2699"/>
                </a:lnTo>
                <a:lnTo>
                  <a:pt x="818" y="2697"/>
                </a:lnTo>
                <a:lnTo>
                  <a:pt x="816" y="2697"/>
                </a:lnTo>
                <a:lnTo>
                  <a:pt x="816" y="2695"/>
                </a:lnTo>
                <a:lnTo>
                  <a:pt x="814" y="2695"/>
                </a:lnTo>
                <a:lnTo>
                  <a:pt x="814" y="2693"/>
                </a:lnTo>
                <a:lnTo>
                  <a:pt x="813" y="2693"/>
                </a:lnTo>
                <a:lnTo>
                  <a:pt x="813" y="2691"/>
                </a:lnTo>
                <a:lnTo>
                  <a:pt x="811" y="2691"/>
                </a:lnTo>
                <a:lnTo>
                  <a:pt x="811" y="2693"/>
                </a:lnTo>
                <a:lnTo>
                  <a:pt x="809" y="2693"/>
                </a:lnTo>
                <a:lnTo>
                  <a:pt x="809" y="2691"/>
                </a:lnTo>
                <a:lnTo>
                  <a:pt x="807" y="2691"/>
                </a:lnTo>
                <a:lnTo>
                  <a:pt x="807" y="2689"/>
                </a:lnTo>
                <a:lnTo>
                  <a:pt x="807" y="2687"/>
                </a:lnTo>
                <a:lnTo>
                  <a:pt x="805" y="2687"/>
                </a:lnTo>
                <a:lnTo>
                  <a:pt x="805" y="2686"/>
                </a:lnTo>
                <a:lnTo>
                  <a:pt x="803" y="2686"/>
                </a:lnTo>
                <a:lnTo>
                  <a:pt x="801" y="2682"/>
                </a:lnTo>
                <a:lnTo>
                  <a:pt x="799" y="2682"/>
                </a:lnTo>
                <a:lnTo>
                  <a:pt x="799" y="2684"/>
                </a:lnTo>
                <a:lnTo>
                  <a:pt x="797" y="2684"/>
                </a:lnTo>
                <a:lnTo>
                  <a:pt x="797" y="2682"/>
                </a:lnTo>
                <a:lnTo>
                  <a:pt x="797" y="2680"/>
                </a:lnTo>
                <a:lnTo>
                  <a:pt x="795" y="2680"/>
                </a:lnTo>
                <a:lnTo>
                  <a:pt x="793" y="2680"/>
                </a:lnTo>
                <a:lnTo>
                  <a:pt x="793" y="2678"/>
                </a:lnTo>
                <a:lnTo>
                  <a:pt x="791" y="2678"/>
                </a:lnTo>
                <a:lnTo>
                  <a:pt x="791" y="2680"/>
                </a:lnTo>
                <a:lnTo>
                  <a:pt x="789" y="2680"/>
                </a:lnTo>
                <a:lnTo>
                  <a:pt x="789" y="2678"/>
                </a:lnTo>
                <a:lnTo>
                  <a:pt x="788" y="2678"/>
                </a:lnTo>
                <a:lnTo>
                  <a:pt x="788" y="2676"/>
                </a:lnTo>
                <a:lnTo>
                  <a:pt x="786" y="2674"/>
                </a:lnTo>
                <a:lnTo>
                  <a:pt x="786" y="2676"/>
                </a:lnTo>
                <a:lnTo>
                  <a:pt x="784" y="2676"/>
                </a:lnTo>
                <a:lnTo>
                  <a:pt x="782" y="2674"/>
                </a:lnTo>
                <a:lnTo>
                  <a:pt x="782" y="2672"/>
                </a:lnTo>
                <a:lnTo>
                  <a:pt x="782" y="2670"/>
                </a:lnTo>
                <a:lnTo>
                  <a:pt x="780" y="2670"/>
                </a:lnTo>
                <a:lnTo>
                  <a:pt x="780" y="2668"/>
                </a:lnTo>
                <a:lnTo>
                  <a:pt x="778" y="2668"/>
                </a:lnTo>
                <a:lnTo>
                  <a:pt x="778" y="2666"/>
                </a:lnTo>
                <a:lnTo>
                  <a:pt x="778" y="2664"/>
                </a:lnTo>
                <a:lnTo>
                  <a:pt x="778" y="2663"/>
                </a:lnTo>
                <a:lnTo>
                  <a:pt x="776" y="2663"/>
                </a:lnTo>
                <a:lnTo>
                  <a:pt x="776" y="2661"/>
                </a:lnTo>
                <a:lnTo>
                  <a:pt x="774" y="2661"/>
                </a:lnTo>
                <a:lnTo>
                  <a:pt x="774" y="2659"/>
                </a:lnTo>
                <a:lnTo>
                  <a:pt x="774" y="2657"/>
                </a:lnTo>
                <a:lnTo>
                  <a:pt x="772" y="2657"/>
                </a:lnTo>
                <a:lnTo>
                  <a:pt x="770" y="2657"/>
                </a:lnTo>
                <a:lnTo>
                  <a:pt x="770" y="2655"/>
                </a:lnTo>
                <a:lnTo>
                  <a:pt x="768" y="2655"/>
                </a:lnTo>
                <a:lnTo>
                  <a:pt x="766" y="2653"/>
                </a:lnTo>
                <a:lnTo>
                  <a:pt x="766" y="2651"/>
                </a:lnTo>
                <a:lnTo>
                  <a:pt x="768" y="2651"/>
                </a:lnTo>
                <a:lnTo>
                  <a:pt x="768" y="2647"/>
                </a:lnTo>
                <a:lnTo>
                  <a:pt x="768" y="2645"/>
                </a:lnTo>
                <a:lnTo>
                  <a:pt x="768" y="2643"/>
                </a:lnTo>
                <a:lnTo>
                  <a:pt x="768" y="2641"/>
                </a:lnTo>
                <a:lnTo>
                  <a:pt x="766" y="2641"/>
                </a:lnTo>
                <a:lnTo>
                  <a:pt x="765" y="2643"/>
                </a:lnTo>
                <a:lnTo>
                  <a:pt x="763" y="2643"/>
                </a:lnTo>
                <a:lnTo>
                  <a:pt x="761" y="2643"/>
                </a:lnTo>
                <a:lnTo>
                  <a:pt x="761" y="2641"/>
                </a:lnTo>
                <a:lnTo>
                  <a:pt x="761" y="2639"/>
                </a:lnTo>
                <a:lnTo>
                  <a:pt x="761" y="2638"/>
                </a:lnTo>
                <a:lnTo>
                  <a:pt x="759" y="2638"/>
                </a:lnTo>
                <a:lnTo>
                  <a:pt x="757" y="2636"/>
                </a:lnTo>
                <a:lnTo>
                  <a:pt x="755" y="2634"/>
                </a:lnTo>
                <a:lnTo>
                  <a:pt x="753" y="2634"/>
                </a:lnTo>
                <a:lnTo>
                  <a:pt x="751" y="2634"/>
                </a:lnTo>
                <a:lnTo>
                  <a:pt x="751" y="2632"/>
                </a:lnTo>
                <a:lnTo>
                  <a:pt x="753" y="2632"/>
                </a:lnTo>
                <a:lnTo>
                  <a:pt x="751" y="2632"/>
                </a:lnTo>
                <a:lnTo>
                  <a:pt x="749" y="2632"/>
                </a:lnTo>
                <a:lnTo>
                  <a:pt x="747" y="2630"/>
                </a:lnTo>
                <a:lnTo>
                  <a:pt x="745" y="2630"/>
                </a:lnTo>
                <a:lnTo>
                  <a:pt x="743" y="2630"/>
                </a:lnTo>
                <a:lnTo>
                  <a:pt x="741" y="2630"/>
                </a:lnTo>
                <a:lnTo>
                  <a:pt x="741" y="2628"/>
                </a:lnTo>
                <a:lnTo>
                  <a:pt x="740" y="2628"/>
                </a:lnTo>
                <a:lnTo>
                  <a:pt x="738" y="2628"/>
                </a:lnTo>
                <a:lnTo>
                  <a:pt x="736" y="2628"/>
                </a:lnTo>
                <a:lnTo>
                  <a:pt x="738" y="2628"/>
                </a:lnTo>
                <a:lnTo>
                  <a:pt x="738" y="2626"/>
                </a:lnTo>
                <a:lnTo>
                  <a:pt x="736" y="2626"/>
                </a:lnTo>
                <a:lnTo>
                  <a:pt x="736" y="2624"/>
                </a:lnTo>
                <a:lnTo>
                  <a:pt x="734" y="2624"/>
                </a:lnTo>
                <a:lnTo>
                  <a:pt x="734" y="2626"/>
                </a:lnTo>
                <a:lnTo>
                  <a:pt x="734" y="2628"/>
                </a:lnTo>
                <a:lnTo>
                  <a:pt x="732" y="2628"/>
                </a:lnTo>
                <a:lnTo>
                  <a:pt x="730" y="2628"/>
                </a:lnTo>
                <a:lnTo>
                  <a:pt x="730" y="2630"/>
                </a:lnTo>
                <a:lnTo>
                  <a:pt x="728" y="2630"/>
                </a:lnTo>
                <a:lnTo>
                  <a:pt x="726" y="2628"/>
                </a:lnTo>
                <a:lnTo>
                  <a:pt x="724" y="2626"/>
                </a:lnTo>
                <a:lnTo>
                  <a:pt x="722" y="2626"/>
                </a:lnTo>
                <a:lnTo>
                  <a:pt x="720" y="2624"/>
                </a:lnTo>
                <a:lnTo>
                  <a:pt x="720" y="2622"/>
                </a:lnTo>
                <a:lnTo>
                  <a:pt x="718" y="2622"/>
                </a:lnTo>
                <a:lnTo>
                  <a:pt x="718" y="2620"/>
                </a:lnTo>
                <a:lnTo>
                  <a:pt x="717" y="2620"/>
                </a:lnTo>
                <a:lnTo>
                  <a:pt x="715" y="2622"/>
                </a:lnTo>
                <a:lnTo>
                  <a:pt x="715" y="2620"/>
                </a:lnTo>
                <a:lnTo>
                  <a:pt x="711" y="2618"/>
                </a:lnTo>
                <a:lnTo>
                  <a:pt x="711" y="2616"/>
                </a:lnTo>
                <a:lnTo>
                  <a:pt x="711" y="2615"/>
                </a:lnTo>
                <a:lnTo>
                  <a:pt x="709" y="2613"/>
                </a:lnTo>
                <a:lnTo>
                  <a:pt x="709" y="2611"/>
                </a:lnTo>
                <a:lnTo>
                  <a:pt x="707" y="2609"/>
                </a:lnTo>
                <a:lnTo>
                  <a:pt x="705" y="2607"/>
                </a:lnTo>
                <a:lnTo>
                  <a:pt x="701" y="2605"/>
                </a:lnTo>
                <a:lnTo>
                  <a:pt x="697" y="2603"/>
                </a:lnTo>
                <a:lnTo>
                  <a:pt x="695" y="2601"/>
                </a:lnTo>
                <a:lnTo>
                  <a:pt x="692" y="2599"/>
                </a:lnTo>
                <a:lnTo>
                  <a:pt x="692" y="2597"/>
                </a:lnTo>
                <a:lnTo>
                  <a:pt x="690" y="2597"/>
                </a:lnTo>
                <a:lnTo>
                  <a:pt x="688" y="2597"/>
                </a:lnTo>
                <a:lnTo>
                  <a:pt x="688" y="2595"/>
                </a:lnTo>
                <a:lnTo>
                  <a:pt x="688" y="2593"/>
                </a:lnTo>
                <a:lnTo>
                  <a:pt x="686" y="2593"/>
                </a:lnTo>
                <a:lnTo>
                  <a:pt x="686" y="2591"/>
                </a:lnTo>
                <a:lnTo>
                  <a:pt x="684" y="2590"/>
                </a:lnTo>
                <a:lnTo>
                  <a:pt x="682" y="2590"/>
                </a:lnTo>
                <a:lnTo>
                  <a:pt x="680" y="2590"/>
                </a:lnTo>
                <a:lnTo>
                  <a:pt x="682" y="2588"/>
                </a:lnTo>
                <a:lnTo>
                  <a:pt x="680" y="2588"/>
                </a:lnTo>
                <a:lnTo>
                  <a:pt x="678" y="2588"/>
                </a:lnTo>
                <a:lnTo>
                  <a:pt x="678" y="2586"/>
                </a:lnTo>
                <a:lnTo>
                  <a:pt x="676" y="2586"/>
                </a:lnTo>
                <a:lnTo>
                  <a:pt x="674" y="2586"/>
                </a:lnTo>
                <a:lnTo>
                  <a:pt x="674" y="2588"/>
                </a:lnTo>
                <a:lnTo>
                  <a:pt x="676" y="2588"/>
                </a:lnTo>
                <a:lnTo>
                  <a:pt x="674" y="2588"/>
                </a:lnTo>
                <a:lnTo>
                  <a:pt x="672" y="2588"/>
                </a:lnTo>
                <a:lnTo>
                  <a:pt x="672" y="2586"/>
                </a:lnTo>
                <a:lnTo>
                  <a:pt x="674" y="2584"/>
                </a:lnTo>
                <a:lnTo>
                  <a:pt x="672" y="2584"/>
                </a:lnTo>
                <a:lnTo>
                  <a:pt x="672" y="2582"/>
                </a:lnTo>
                <a:lnTo>
                  <a:pt x="670" y="2580"/>
                </a:lnTo>
                <a:lnTo>
                  <a:pt x="669" y="2576"/>
                </a:lnTo>
                <a:lnTo>
                  <a:pt x="669" y="2574"/>
                </a:lnTo>
                <a:lnTo>
                  <a:pt x="667" y="2574"/>
                </a:lnTo>
                <a:lnTo>
                  <a:pt x="667" y="2576"/>
                </a:lnTo>
                <a:lnTo>
                  <a:pt x="665" y="2576"/>
                </a:lnTo>
                <a:lnTo>
                  <a:pt x="667" y="2574"/>
                </a:lnTo>
                <a:lnTo>
                  <a:pt x="665" y="2572"/>
                </a:lnTo>
                <a:lnTo>
                  <a:pt x="663" y="2570"/>
                </a:lnTo>
                <a:lnTo>
                  <a:pt x="665" y="2570"/>
                </a:lnTo>
                <a:lnTo>
                  <a:pt x="667" y="2568"/>
                </a:lnTo>
                <a:lnTo>
                  <a:pt x="667" y="2567"/>
                </a:lnTo>
                <a:lnTo>
                  <a:pt x="665" y="2567"/>
                </a:lnTo>
                <a:lnTo>
                  <a:pt x="663" y="2567"/>
                </a:lnTo>
                <a:lnTo>
                  <a:pt x="663" y="2565"/>
                </a:lnTo>
                <a:lnTo>
                  <a:pt x="663" y="2561"/>
                </a:lnTo>
                <a:lnTo>
                  <a:pt x="663" y="2559"/>
                </a:lnTo>
                <a:lnTo>
                  <a:pt x="663" y="2557"/>
                </a:lnTo>
                <a:lnTo>
                  <a:pt x="661" y="2557"/>
                </a:lnTo>
                <a:lnTo>
                  <a:pt x="661" y="2559"/>
                </a:lnTo>
                <a:lnTo>
                  <a:pt x="661" y="2557"/>
                </a:lnTo>
                <a:lnTo>
                  <a:pt x="661" y="2555"/>
                </a:lnTo>
                <a:lnTo>
                  <a:pt x="661" y="2553"/>
                </a:lnTo>
                <a:lnTo>
                  <a:pt x="659" y="2553"/>
                </a:lnTo>
                <a:lnTo>
                  <a:pt x="659" y="2551"/>
                </a:lnTo>
                <a:lnTo>
                  <a:pt x="657" y="2551"/>
                </a:lnTo>
                <a:lnTo>
                  <a:pt x="659" y="2551"/>
                </a:lnTo>
                <a:lnTo>
                  <a:pt x="659" y="2549"/>
                </a:lnTo>
                <a:lnTo>
                  <a:pt x="659" y="2551"/>
                </a:lnTo>
                <a:lnTo>
                  <a:pt x="661" y="2549"/>
                </a:lnTo>
                <a:lnTo>
                  <a:pt x="659" y="2549"/>
                </a:lnTo>
                <a:lnTo>
                  <a:pt x="657" y="2545"/>
                </a:lnTo>
                <a:lnTo>
                  <a:pt x="655" y="2545"/>
                </a:lnTo>
                <a:lnTo>
                  <a:pt x="655" y="2543"/>
                </a:lnTo>
                <a:lnTo>
                  <a:pt x="657" y="2542"/>
                </a:lnTo>
                <a:lnTo>
                  <a:pt x="655" y="2540"/>
                </a:lnTo>
                <a:lnTo>
                  <a:pt x="657" y="2540"/>
                </a:lnTo>
                <a:lnTo>
                  <a:pt x="657" y="2538"/>
                </a:lnTo>
                <a:lnTo>
                  <a:pt x="655" y="2536"/>
                </a:lnTo>
                <a:lnTo>
                  <a:pt x="653" y="2534"/>
                </a:lnTo>
                <a:lnTo>
                  <a:pt x="651" y="2532"/>
                </a:lnTo>
                <a:lnTo>
                  <a:pt x="651" y="2530"/>
                </a:lnTo>
                <a:lnTo>
                  <a:pt x="649" y="2528"/>
                </a:lnTo>
                <a:lnTo>
                  <a:pt x="647" y="2528"/>
                </a:lnTo>
                <a:lnTo>
                  <a:pt x="649" y="2528"/>
                </a:lnTo>
                <a:lnTo>
                  <a:pt x="649" y="2526"/>
                </a:lnTo>
                <a:lnTo>
                  <a:pt x="647" y="2524"/>
                </a:lnTo>
                <a:lnTo>
                  <a:pt x="647" y="2526"/>
                </a:lnTo>
                <a:lnTo>
                  <a:pt x="645" y="2524"/>
                </a:lnTo>
                <a:lnTo>
                  <a:pt x="644" y="2522"/>
                </a:lnTo>
                <a:lnTo>
                  <a:pt x="642" y="2520"/>
                </a:lnTo>
                <a:lnTo>
                  <a:pt x="642" y="2519"/>
                </a:lnTo>
                <a:lnTo>
                  <a:pt x="640" y="2517"/>
                </a:lnTo>
                <a:lnTo>
                  <a:pt x="640" y="2515"/>
                </a:lnTo>
                <a:lnTo>
                  <a:pt x="642" y="2515"/>
                </a:lnTo>
                <a:lnTo>
                  <a:pt x="642" y="2513"/>
                </a:lnTo>
                <a:lnTo>
                  <a:pt x="642" y="2511"/>
                </a:lnTo>
                <a:lnTo>
                  <a:pt x="640" y="2511"/>
                </a:lnTo>
                <a:lnTo>
                  <a:pt x="638" y="2513"/>
                </a:lnTo>
                <a:lnTo>
                  <a:pt x="638" y="2511"/>
                </a:lnTo>
                <a:lnTo>
                  <a:pt x="638" y="2509"/>
                </a:lnTo>
                <a:lnTo>
                  <a:pt x="636" y="2509"/>
                </a:lnTo>
                <a:lnTo>
                  <a:pt x="636" y="2507"/>
                </a:lnTo>
                <a:lnTo>
                  <a:pt x="636" y="2505"/>
                </a:lnTo>
                <a:lnTo>
                  <a:pt x="636" y="2503"/>
                </a:lnTo>
                <a:lnTo>
                  <a:pt x="636" y="2501"/>
                </a:lnTo>
                <a:lnTo>
                  <a:pt x="634" y="2501"/>
                </a:lnTo>
                <a:lnTo>
                  <a:pt x="632" y="2501"/>
                </a:lnTo>
                <a:lnTo>
                  <a:pt x="632" y="2499"/>
                </a:lnTo>
                <a:lnTo>
                  <a:pt x="630" y="2499"/>
                </a:lnTo>
                <a:lnTo>
                  <a:pt x="630" y="2497"/>
                </a:lnTo>
                <a:lnTo>
                  <a:pt x="628" y="2495"/>
                </a:lnTo>
                <a:lnTo>
                  <a:pt x="626" y="2495"/>
                </a:lnTo>
                <a:lnTo>
                  <a:pt x="626" y="2494"/>
                </a:lnTo>
                <a:lnTo>
                  <a:pt x="626" y="2492"/>
                </a:lnTo>
                <a:lnTo>
                  <a:pt x="626" y="2490"/>
                </a:lnTo>
                <a:lnTo>
                  <a:pt x="628" y="2490"/>
                </a:lnTo>
                <a:lnTo>
                  <a:pt x="626" y="2490"/>
                </a:lnTo>
                <a:lnTo>
                  <a:pt x="626" y="2492"/>
                </a:lnTo>
                <a:lnTo>
                  <a:pt x="624" y="2492"/>
                </a:lnTo>
                <a:lnTo>
                  <a:pt x="624" y="2490"/>
                </a:lnTo>
                <a:lnTo>
                  <a:pt x="624" y="2488"/>
                </a:lnTo>
                <a:lnTo>
                  <a:pt x="622" y="2488"/>
                </a:lnTo>
                <a:lnTo>
                  <a:pt x="620" y="2486"/>
                </a:lnTo>
                <a:lnTo>
                  <a:pt x="620" y="2484"/>
                </a:lnTo>
                <a:lnTo>
                  <a:pt x="620" y="2482"/>
                </a:lnTo>
                <a:lnTo>
                  <a:pt x="620" y="2480"/>
                </a:lnTo>
                <a:lnTo>
                  <a:pt x="620" y="2478"/>
                </a:lnTo>
                <a:lnTo>
                  <a:pt x="620" y="2476"/>
                </a:lnTo>
                <a:lnTo>
                  <a:pt x="620" y="2478"/>
                </a:lnTo>
                <a:lnTo>
                  <a:pt x="620" y="2476"/>
                </a:lnTo>
                <a:lnTo>
                  <a:pt x="620" y="2474"/>
                </a:lnTo>
                <a:lnTo>
                  <a:pt x="620" y="2472"/>
                </a:lnTo>
                <a:lnTo>
                  <a:pt x="622" y="2472"/>
                </a:lnTo>
                <a:lnTo>
                  <a:pt x="622" y="2471"/>
                </a:lnTo>
                <a:lnTo>
                  <a:pt x="620" y="2471"/>
                </a:lnTo>
                <a:lnTo>
                  <a:pt x="619" y="2471"/>
                </a:lnTo>
                <a:lnTo>
                  <a:pt x="619" y="2467"/>
                </a:lnTo>
                <a:lnTo>
                  <a:pt x="620" y="2465"/>
                </a:lnTo>
                <a:lnTo>
                  <a:pt x="619" y="2463"/>
                </a:lnTo>
                <a:lnTo>
                  <a:pt x="619" y="2465"/>
                </a:lnTo>
                <a:lnTo>
                  <a:pt x="617" y="2465"/>
                </a:lnTo>
                <a:lnTo>
                  <a:pt x="617" y="2463"/>
                </a:lnTo>
                <a:lnTo>
                  <a:pt x="619" y="2461"/>
                </a:lnTo>
                <a:lnTo>
                  <a:pt x="619" y="2459"/>
                </a:lnTo>
                <a:lnTo>
                  <a:pt x="617" y="2459"/>
                </a:lnTo>
                <a:lnTo>
                  <a:pt x="617" y="2457"/>
                </a:lnTo>
                <a:lnTo>
                  <a:pt x="615" y="2457"/>
                </a:lnTo>
                <a:lnTo>
                  <a:pt x="617" y="2457"/>
                </a:lnTo>
                <a:lnTo>
                  <a:pt x="619" y="2457"/>
                </a:lnTo>
                <a:lnTo>
                  <a:pt x="619" y="2455"/>
                </a:lnTo>
                <a:lnTo>
                  <a:pt x="617" y="2453"/>
                </a:lnTo>
                <a:lnTo>
                  <a:pt x="617" y="2455"/>
                </a:lnTo>
                <a:lnTo>
                  <a:pt x="617" y="2453"/>
                </a:lnTo>
                <a:lnTo>
                  <a:pt x="617" y="2451"/>
                </a:lnTo>
                <a:lnTo>
                  <a:pt x="617" y="2449"/>
                </a:lnTo>
                <a:lnTo>
                  <a:pt x="617" y="2447"/>
                </a:lnTo>
                <a:lnTo>
                  <a:pt x="615" y="2447"/>
                </a:lnTo>
                <a:lnTo>
                  <a:pt x="613" y="2447"/>
                </a:lnTo>
                <a:lnTo>
                  <a:pt x="613" y="2446"/>
                </a:lnTo>
                <a:lnTo>
                  <a:pt x="613" y="2442"/>
                </a:lnTo>
                <a:lnTo>
                  <a:pt x="615" y="2442"/>
                </a:lnTo>
                <a:lnTo>
                  <a:pt x="615" y="2440"/>
                </a:lnTo>
                <a:lnTo>
                  <a:pt x="613" y="2440"/>
                </a:lnTo>
                <a:lnTo>
                  <a:pt x="613" y="2438"/>
                </a:lnTo>
                <a:lnTo>
                  <a:pt x="611" y="2436"/>
                </a:lnTo>
                <a:lnTo>
                  <a:pt x="613" y="2436"/>
                </a:lnTo>
                <a:lnTo>
                  <a:pt x="613" y="2434"/>
                </a:lnTo>
                <a:lnTo>
                  <a:pt x="613" y="2432"/>
                </a:lnTo>
                <a:lnTo>
                  <a:pt x="613" y="2430"/>
                </a:lnTo>
                <a:lnTo>
                  <a:pt x="615" y="2432"/>
                </a:lnTo>
                <a:lnTo>
                  <a:pt x="615" y="2430"/>
                </a:lnTo>
                <a:lnTo>
                  <a:pt x="617" y="2430"/>
                </a:lnTo>
                <a:lnTo>
                  <a:pt x="617" y="2428"/>
                </a:lnTo>
                <a:lnTo>
                  <a:pt x="617" y="2426"/>
                </a:lnTo>
                <a:lnTo>
                  <a:pt x="619" y="2426"/>
                </a:lnTo>
                <a:lnTo>
                  <a:pt x="619" y="2424"/>
                </a:lnTo>
                <a:lnTo>
                  <a:pt x="619" y="2423"/>
                </a:lnTo>
                <a:lnTo>
                  <a:pt x="617" y="2424"/>
                </a:lnTo>
                <a:lnTo>
                  <a:pt x="617" y="2423"/>
                </a:lnTo>
                <a:lnTo>
                  <a:pt x="619" y="2423"/>
                </a:lnTo>
                <a:lnTo>
                  <a:pt x="619" y="2421"/>
                </a:lnTo>
                <a:lnTo>
                  <a:pt x="619" y="2419"/>
                </a:lnTo>
                <a:lnTo>
                  <a:pt x="619" y="2421"/>
                </a:lnTo>
                <a:lnTo>
                  <a:pt x="617" y="2421"/>
                </a:lnTo>
                <a:lnTo>
                  <a:pt x="617" y="2419"/>
                </a:lnTo>
                <a:lnTo>
                  <a:pt x="617" y="2417"/>
                </a:lnTo>
                <a:lnTo>
                  <a:pt x="617" y="2415"/>
                </a:lnTo>
                <a:lnTo>
                  <a:pt x="617" y="2417"/>
                </a:lnTo>
                <a:lnTo>
                  <a:pt x="619" y="2417"/>
                </a:lnTo>
                <a:lnTo>
                  <a:pt x="619" y="2415"/>
                </a:lnTo>
                <a:lnTo>
                  <a:pt x="617" y="2415"/>
                </a:lnTo>
                <a:lnTo>
                  <a:pt x="617" y="2413"/>
                </a:lnTo>
                <a:lnTo>
                  <a:pt x="617" y="2411"/>
                </a:lnTo>
                <a:lnTo>
                  <a:pt x="615" y="2409"/>
                </a:lnTo>
                <a:lnTo>
                  <a:pt x="615" y="2407"/>
                </a:lnTo>
                <a:lnTo>
                  <a:pt x="615" y="2405"/>
                </a:lnTo>
                <a:lnTo>
                  <a:pt x="617" y="2405"/>
                </a:lnTo>
                <a:lnTo>
                  <a:pt x="617" y="2403"/>
                </a:lnTo>
                <a:lnTo>
                  <a:pt x="619" y="2403"/>
                </a:lnTo>
                <a:lnTo>
                  <a:pt x="619" y="2401"/>
                </a:lnTo>
                <a:lnTo>
                  <a:pt x="617" y="2401"/>
                </a:lnTo>
                <a:lnTo>
                  <a:pt x="617" y="2399"/>
                </a:lnTo>
                <a:lnTo>
                  <a:pt x="617" y="2398"/>
                </a:lnTo>
                <a:lnTo>
                  <a:pt x="619" y="2398"/>
                </a:lnTo>
                <a:lnTo>
                  <a:pt x="619" y="2396"/>
                </a:lnTo>
                <a:lnTo>
                  <a:pt x="619" y="2394"/>
                </a:lnTo>
                <a:lnTo>
                  <a:pt x="619" y="2392"/>
                </a:lnTo>
                <a:lnTo>
                  <a:pt x="619" y="2390"/>
                </a:lnTo>
                <a:lnTo>
                  <a:pt x="617" y="2388"/>
                </a:lnTo>
                <a:lnTo>
                  <a:pt x="615" y="2384"/>
                </a:lnTo>
                <a:lnTo>
                  <a:pt x="615" y="2382"/>
                </a:lnTo>
                <a:lnTo>
                  <a:pt x="615" y="2380"/>
                </a:lnTo>
                <a:lnTo>
                  <a:pt x="613" y="2380"/>
                </a:lnTo>
                <a:lnTo>
                  <a:pt x="613" y="2378"/>
                </a:lnTo>
                <a:lnTo>
                  <a:pt x="613" y="2376"/>
                </a:lnTo>
                <a:lnTo>
                  <a:pt x="613" y="2375"/>
                </a:lnTo>
                <a:lnTo>
                  <a:pt x="611" y="2375"/>
                </a:lnTo>
                <a:lnTo>
                  <a:pt x="611" y="2373"/>
                </a:lnTo>
                <a:lnTo>
                  <a:pt x="613" y="2369"/>
                </a:lnTo>
                <a:lnTo>
                  <a:pt x="611" y="2369"/>
                </a:lnTo>
                <a:lnTo>
                  <a:pt x="609" y="2369"/>
                </a:lnTo>
                <a:lnTo>
                  <a:pt x="609" y="2367"/>
                </a:lnTo>
                <a:lnTo>
                  <a:pt x="607" y="2365"/>
                </a:lnTo>
                <a:lnTo>
                  <a:pt x="607" y="2363"/>
                </a:lnTo>
                <a:lnTo>
                  <a:pt x="605" y="2361"/>
                </a:lnTo>
                <a:lnTo>
                  <a:pt x="603" y="2359"/>
                </a:lnTo>
                <a:lnTo>
                  <a:pt x="601" y="2359"/>
                </a:lnTo>
                <a:lnTo>
                  <a:pt x="601" y="2361"/>
                </a:lnTo>
                <a:lnTo>
                  <a:pt x="597" y="2359"/>
                </a:lnTo>
                <a:lnTo>
                  <a:pt x="597" y="2357"/>
                </a:lnTo>
                <a:lnTo>
                  <a:pt x="599" y="2355"/>
                </a:lnTo>
                <a:lnTo>
                  <a:pt x="597" y="2355"/>
                </a:lnTo>
                <a:lnTo>
                  <a:pt x="596" y="2355"/>
                </a:lnTo>
                <a:lnTo>
                  <a:pt x="594" y="2353"/>
                </a:lnTo>
                <a:lnTo>
                  <a:pt x="596" y="2353"/>
                </a:lnTo>
                <a:lnTo>
                  <a:pt x="596" y="2351"/>
                </a:lnTo>
                <a:lnTo>
                  <a:pt x="596" y="2350"/>
                </a:lnTo>
                <a:lnTo>
                  <a:pt x="596" y="2348"/>
                </a:lnTo>
                <a:lnTo>
                  <a:pt x="596" y="2346"/>
                </a:lnTo>
                <a:lnTo>
                  <a:pt x="594" y="2346"/>
                </a:lnTo>
                <a:lnTo>
                  <a:pt x="594" y="2344"/>
                </a:lnTo>
                <a:lnTo>
                  <a:pt x="592" y="2344"/>
                </a:lnTo>
                <a:lnTo>
                  <a:pt x="590" y="2344"/>
                </a:lnTo>
                <a:lnTo>
                  <a:pt x="590" y="2342"/>
                </a:lnTo>
                <a:lnTo>
                  <a:pt x="590" y="2340"/>
                </a:lnTo>
                <a:lnTo>
                  <a:pt x="588" y="2340"/>
                </a:lnTo>
                <a:lnTo>
                  <a:pt x="586" y="2340"/>
                </a:lnTo>
                <a:lnTo>
                  <a:pt x="586" y="2338"/>
                </a:lnTo>
                <a:lnTo>
                  <a:pt x="584" y="2336"/>
                </a:lnTo>
                <a:lnTo>
                  <a:pt x="584" y="2334"/>
                </a:lnTo>
                <a:lnTo>
                  <a:pt x="582" y="2334"/>
                </a:lnTo>
                <a:lnTo>
                  <a:pt x="580" y="2332"/>
                </a:lnTo>
                <a:lnTo>
                  <a:pt x="578" y="2332"/>
                </a:lnTo>
                <a:lnTo>
                  <a:pt x="578" y="2330"/>
                </a:lnTo>
                <a:lnTo>
                  <a:pt x="578" y="2328"/>
                </a:lnTo>
                <a:lnTo>
                  <a:pt x="576" y="2328"/>
                </a:lnTo>
                <a:lnTo>
                  <a:pt x="574" y="2327"/>
                </a:lnTo>
                <a:lnTo>
                  <a:pt x="576" y="2327"/>
                </a:lnTo>
                <a:lnTo>
                  <a:pt x="578" y="2327"/>
                </a:lnTo>
                <a:lnTo>
                  <a:pt x="578" y="2323"/>
                </a:lnTo>
                <a:lnTo>
                  <a:pt x="578" y="2321"/>
                </a:lnTo>
                <a:lnTo>
                  <a:pt x="576" y="2321"/>
                </a:lnTo>
                <a:lnTo>
                  <a:pt x="576" y="2319"/>
                </a:lnTo>
                <a:lnTo>
                  <a:pt x="576" y="2317"/>
                </a:lnTo>
                <a:lnTo>
                  <a:pt x="574" y="2319"/>
                </a:lnTo>
                <a:lnTo>
                  <a:pt x="572" y="2319"/>
                </a:lnTo>
                <a:lnTo>
                  <a:pt x="571" y="2319"/>
                </a:lnTo>
                <a:lnTo>
                  <a:pt x="571" y="2317"/>
                </a:lnTo>
                <a:lnTo>
                  <a:pt x="567" y="2315"/>
                </a:lnTo>
                <a:lnTo>
                  <a:pt x="565" y="2315"/>
                </a:lnTo>
                <a:lnTo>
                  <a:pt x="565" y="2313"/>
                </a:lnTo>
                <a:lnTo>
                  <a:pt x="563" y="2313"/>
                </a:lnTo>
                <a:lnTo>
                  <a:pt x="563" y="2311"/>
                </a:lnTo>
                <a:lnTo>
                  <a:pt x="565" y="2311"/>
                </a:lnTo>
                <a:lnTo>
                  <a:pt x="565" y="2309"/>
                </a:lnTo>
                <a:lnTo>
                  <a:pt x="565" y="2307"/>
                </a:lnTo>
                <a:lnTo>
                  <a:pt x="565" y="2305"/>
                </a:lnTo>
                <a:lnTo>
                  <a:pt x="567" y="2303"/>
                </a:lnTo>
                <a:lnTo>
                  <a:pt x="567" y="2302"/>
                </a:lnTo>
                <a:lnTo>
                  <a:pt x="565" y="2302"/>
                </a:lnTo>
                <a:lnTo>
                  <a:pt x="563" y="2300"/>
                </a:lnTo>
                <a:lnTo>
                  <a:pt x="563" y="2298"/>
                </a:lnTo>
                <a:lnTo>
                  <a:pt x="565" y="2298"/>
                </a:lnTo>
                <a:lnTo>
                  <a:pt x="565" y="2296"/>
                </a:lnTo>
                <a:lnTo>
                  <a:pt x="563" y="2296"/>
                </a:lnTo>
                <a:lnTo>
                  <a:pt x="563" y="2294"/>
                </a:lnTo>
                <a:lnTo>
                  <a:pt x="561" y="2294"/>
                </a:lnTo>
                <a:lnTo>
                  <a:pt x="561" y="2292"/>
                </a:lnTo>
                <a:lnTo>
                  <a:pt x="561" y="2290"/>
                </a:lnTo>
                <a:lnTo>
                  <a:pt x="563" y="2290"/>
                </a:lnTo>
                <a:lnTo>
                  <a:pt x="561" y="2290"/>
                </a:lnTo>
                <a:lnTo>
                  <a:pt x="561" y="2288"/>
                </a:lnTo>
                <a:lnTo>
                  <a:pt x="561" y="2286"/>
                </a:lnTo>
                <a:lnTo>
                  <a:pt x="561" y="2284"/>
                </a:lnTo>
                <a:lnTo>
                  <a:pt x="561" y="2286"/>
                </a:lnTo>
                <a:lnTo>
                  <a:pt x="561" y="2284"/>
                </a:lnTo>
                <a:lnTo>
                  <a:pt x="561" y="2280"/>
                </a:lnTo>
                <a:lnTo>
                  <a:pt x="559" y="2280"/>
                </a:lnTo>
                <a:lnTo>
                  <a:pt x="561" y="2279"/>
                </a:lnTo>
                <a:lnTo>
                  <a:pt x="561" y="2277"/>
                </a:lnTo>
                <a:lnTo>
                  <a:pt x="561" y="2275"/>
                </a:lnTo>
                <a:lnTo>
                  <a:pt x="559" y="2275"/>
                </a:lnTo>
                <a:lnTo>
                  <a:pt x="559" y="2273"/>
                </a:lnTo>
                <a:lnTo>
                  <a:pt x="559" y="2271"/>
                </a:lnTo>
                <a:lnTo>
                  <a:pt x="559" y="2269"/>
                </a:lnTo>
                <a:lnTo>
                  <a:pt x="559" y="2267"/>
                </a:lnTo>
                <a:lnTo>
                  <a:pt x="557" y="2267"/>
                </a:lnTo>
                <a:lnTo>
                  <a:pt x="555" y="2265"/>
                </a:lnTo>
                <a:lnTo>
                  <a:pt x="555" y="2263"/>
                </a:lnTo>
                <a:lnTo>
                  <a:pt x="557" y="2263"/>
                </a:lnTo>
                <a:lnTo>
                  <a:pt x="557" y="2261"/>
                </a:lnTo>
                <a:lnTo>
                  <a:pt x="557" y="2259"/>
                </a:lnTo>
                <a:lnTo>
                  <a:pt x="555" y="2259"/>
                </a:lnTo>
                <a:lnTo>
                  <a:pt x="553" y="2259"/>
                </a:lnTo>
                <a:lnTo>
                  <a:pt x="553" y="2257"/>
                </a:lnTo>
                <a:lnTo>
                  <a:pt x="555" y="2257"/>
                </a:lnTo>
                <a:lnTo>
                  <a:pt x="555" y="2255"/>
                </a:lnTo>
                <a:lnTo>
                  <a:pt x="553" y="2254"/>
                </a:lnTo>
                <a:lnTo>
                  <a:pt x="551" y="2252"/>
                </a:lnTo>
                <a:lnTo>
                  <a:pt x="551" y="2250"/>
                </a:lnTo>
                <a:lnTo>
                  <a:pt x="551" y="2248"/>
                </a:lnTo>
                <a:lnTo>
                  <a:pt x="551" y="2246"/>
                </a:lnTo>
                <a:lnTo>
                  <a:pt x="549" y="2246"/>
                </a:lnTo>
                <a:lnTo>
                  <a:pt x="549" y="2244"/>
                </a:lnTo>
                <a:lnTo>
                  <a:pt x="548" y="2242"/>
                </a:lnTo>
                <a:lnTo>
                  <a:pt x="548" y="2240"/>
                </a:lnTo>
                <a:lnTo>
                  <a:pt x="546" y="2240"/>
                </a:lnTo>
                <a:lnTo>
                  <a:pt x="544" y="2240"/>
                </a:lnTo>
                <a:lnTo>
                  <a:pt x="544" y="2238"/>
                </a:lnTo>
                <a:lnTo>
                  <a:pt x="546" y="2238"/>
                </a:lnTo>
                <a:lnTo>
                  <a:pt x="546" y="2236"/>
                </a:lnTo>
                <a:lnTo>
                  <a:pt x="544" y="2234"/>
                </a:lnTo>
                <a:lnTo>
                  <a:pt x="542" y="2234"/>
                </a:lnTo>
                <a:lnTo>
                  <a:pt x="542" y="2236"/>
                </a:lnTo>
                <a:lnTo>
                  <a:pt x="540" y="2236"/>
                </a:lnTo>
                <a:lnTo>
                  <a:pt x="540" y="2234"/>
                </a:lnTo>
                <a:lnTo>
                  <a:pt x="540" y="2232"/>
                </a:lnTo>
                <a:lnTo>
                  <a:pt x="538" y="2234"/>
                </a:lnTo>
                <a:lnTo>
                  <a:pt x="534" y="2234"/>
                </a:lnTo>
                <a:lnTo>
                  <a:pt x="534" y="2232"/>
                </a:lnTo>
                <a:lnTo>
                  <a:pt x="532" y="2232"/>
                </a:lnTo>
                <a:lnTo>
                  <a:pt x="530" y="2232"/>
                </a:lnTo>
                <a:lnTo>
                  <a:pt x="528" y="2232"/>
                </a:lnTo>
                <a:lnTo>
                  <a:pt x="526" y="2231"/>
                </a:lnTo>
                <a:lnTo>
                  <a:pt x="526" y="2227"/>
                </a:lnTo>
                <a:lnTo>
                  <a:pt x="526" y="2225"/>
                </a:lnTo>
                <a:lnTo>
                  <a:pt x="524" y="2225"/>
                </a:lnTo>
                <a:lnTo>
                  <a:pt x="524" y="2223"/>
                </a:lnTo>
                <a:lnTo>
                  <a:pt x="524" y="2221"/>
                </a:lnTo>
                <a:lnTo>
                  <a:pt x="524" y="2217"/>
                </a:lnTo>
                <a:lnTo>
                  <a:pt x="524" y="2215"/>
                </a:lnTo>
                <a:lnTo>
                  <a:pt x="524" y="2213"/>
                </a:lnTo>
                <a:lnTo>
                  <a:pt x="523" y="2213"/>
                </a:lnTo>
                <a:lnTo>
                  <a:pt x="523" y="2211"/>
                </a:lnTo>
                <a:lnTo>
                  <a:pt x="521" y="2211"/>
                </a:lnTo>
                <a:lnTo>
                  <a:pt x="521" y="2209"/>
                </a:lnTo>
                <a:lnTo>
                  <a:pt x="519" y="2209"/>
                </a:lnTo>
                <a:lnTo>
                  <a:pt x="519" y="2208"/>
                </a:lnTo>
                <a:lnTo>
                  <a:pt x="519" y="2206"/>
                </a:lnTo>
                <a:lnTo>
                  <a:pt x="517" y="2204"/>
                </a:lnTo>
                <a:lnTo>
                  <a:pt x="515" y="2206"/>
                </a:lnTo>
                <a:lnTo>
                  <a:pt x="511" y="2206"/>
                </a:lnTo>
                <a:lnTo>
                  <a:pt x="511" y="2208"/>
                </a:lnTo>
                <a:lnTo>
                  <a:pt x="509" y="2206"/>
                </a:lnTo>
                <a:lnTo>
                  <a:pt x="509" y="2204"/>
                </a:lnTo>
                <a:lnTo>
                  <a:pt x="507" y="2204"/>
                </a:lnTo>
                <a:lnTo>
                  <a:pt x="505" y="2204"/>
                </a:lnTo>
                <a:lnTo>
                  <a:pt x="503" y="2204"/>
                </a:lnTo>
                <a:lnTo>
                  <a:pt x="505" y="2204"/>
                </a:lnTo>
                <a:lnTo>
                  <a:pt x="505" y="2206"/>
                </a:lnTo>
                <a:lnTo>
                  <a:pt x="503" y="2206"/>
                </a:lnTo>
                <a:lnTo>
                  <a:pt x="501" y="2206"/>
                </a:lnTo>
                <a:lnTo>
                  <a:pt x="501" y="2204"/>
                </a:lnTo>
                <a:lnTo>
                  <a:pt x="500" y="2204"/>
                </a:lnTo>
                <a:lnTo>
                  <a:pt x="500" y="2202"/>
                </a:lnTo>
                <a:lnTo>
                  <a:pt x="500" y="2200"/>
                </a:lnTo>
                <a:lnTo>
                  <a:pt x="498" y="2198"/>
                </a:lnTo>
                <a:lnTo>
                  <a:pt x="496" y="2198"/>
                </a:lnTo>
                <a:lnTo>
                  <a:pt x="494" y="2198"/>
                </a:lnTo>
                <a:lnTo>
                  <a:pt x="494" y="2200"/>
                </a:lnTo>
                <a:lnTo>
                  <a:pt x="494" y="2198"/>
                </a:lnTo>
                <a:lnTo>
                  <a:pt x="494" y="2196"/>
                </a:lnTo>
                <a:lnTo>
                  <a:pt x="492" y="2194"/>
                </a:lnTo>
                <a:lnTo>
                  <a:pt x="492" y="2192"/>
                </a:lnTo>
                <a:lnTo>
                  <a:pt x="490" y="2192"/>
                </a:lnTo>
                <a:lnTo>
                  <a:pt x="488" y="2192"/>
                </a:lnTo>
                <a:lnTo>
                  <a:pt x="486" y="2188"/>
                </a:lnTo>
                <a:lnTo>
                  <a:pt x="484" y="2188"/>
                </a:lnTo>
                <a:lnTo>
                  <a:pt x="484" y="2186"/>
                </a:lnTo>
                <a:lnTo>
                  <a:pt x="484" y="2184"/>
                </a:lnTo>
                <a:lnTo>
                  <a:pt x="484" y="2183"/>
                </a:lnTo>
                <a:lnTo>
                  <a:pt x="482" y="2183"/>
                </a:lnTo>
                <a:lnTo>
                  <a:pt x="480" y="2183"/>
                </a:lnTo>
                <a:lnTo>
                  <a:pt x="482" y="2181"/>
                </a:lnTo>
                <a:lnTo>
                  <a:pt x="480" y="2181"/>
                </a:lnTo>
                <a:lnTo>
                  <a:pt x="478" y="2181"/>
                </a:lnTo>
                <a:lnTo>
                  <a:pt x="476" y="2181"/>
                </a:lnTo>
                <a:lnTo>
                  <a:pt x="475" y="2179"/>
                </a:lnTo>
                <a:lnTo>
                  <a:pt x="473" y="2179"/>
                </a:lnTo>
                <a:lnTo>
                  <a:pt x="471" y="2181"/>
                </a:lnTo>
                <a:lnTo>
                  <a:pt x="469" y="2181"/>
                </a:lnTo>
                <a:lnTo>
                  <a:pt x="469" y="2179"/>
                </a:lnTo>
                <a:lnTo>
                  <a:pt x="469" y="2177"/>
                </a:lnTo>
                <a:lnTo>
                  <a:pt x="471" y="2173"/>
                </a:lnTo>
                <a:lnTo>
                  <a:pt x="469" y="2173"/>
                </a:lnTo>
                <a:lnTo>
                  <a:pt x="467" y="2173"/>
                </a:lnTo>
                <a:lnTo>
                  <a:pt x="467" y="2171"/>
                </a:lnTo>
                <a:lnTo>
                  <a:pt x="465" y="2171"/>
                </a:lnTo>
                <a:lnTo>
                  <a:pt x="465" y="2173"/>
                </a:lnTo>
                <a:lnTo>
                  <a:pt x="465" y="2175"/>
                </a:lnTo>
                <a:lnTo>
                  <a:pt x="463" y="2175"/>
                </a:lnTo>
                <a:lnTo>
                  <a:pt x="463" y="2173"/>
                </a:lnTo>
                <a:lnTo>
                  <a:pt x="461" y="2171"/>
                </a:lnTo>
                <a:lnTo>
                  <a:pt x="461" y="2169"/>
                </a:lnTo>
                <a:lnTo>
                  <a:pt x="461" y="2167"/>
                </a:lnTo>
                <a:lnTo>
                  <a:pt x="459" y="2167"/>
                </a:lnTo>
                <a:lnTo>
                  <a:pt x="459" y="2165"/>
                </a:lnTo>
                <a:lnTo>
                  <a:pt x="457" y="2165"/>
                </a:lnTo>
                <a:lnTo>
                  <a:pt x="455" y="2167"/>
                </a:lnTo>
                <a:lnTo>
                  <a:pt x="453" y="2167"/>
                </a:lnTo>
                <a:lnTo>
                  <a:pt x="453" y="2169"/>
                </a:lnTo>
                <a:lnTo>
                  <a:pt x="452" y="2169"/>
                </a:lnTo>
                <a:lnTo>
                  <a:pt x="450" y="2167"/>
                </a:lnTo>
                <a:lnTo>
                  <a:pt x="450" y="2165"/>
                </a:lnTo>
                <a:lnTo>
                  <a:pt x="452" y="2165"/>
                </a:lnTo>
                <a:lnTo>
                  <a:pt x="452" y="2163"/>
                </a:lnTo>
                <a:lnTo>
                  <a:pt x="453" y="2163"/>
                </a:lnTo>
                <a:lnTo>
                  <a:pt x="453" y="2161"/>
                </a:lnTo>
                <a:lnTo>
                  <a:pt x="452" y="2160"/>
                </a:lnTo>
                <a:lnTo>
                  <a:pt x="450" y="2160"/>
                </a:lnTo>
                <a:lnTo>
                  <a:pt x="450" y="2161"/>
                </a:lnTo>
                <a:lnTo>
                  <a:pt x="448" y="2161"/>
                </a:lnTo>
                <a:lnTo>
                  <a:pt x="448" y="2163"/>
                </a:lnTo>
                <a:lnTo>
                  <a:pt x="448" y="2161"/>
                </a:lnTo>
                <a:lnTo>
                  <a:pt x="446" y="2161"/>
                </a:lnTo>
                <a:lnTo>
                  <a:pt x="444" y="2161"/>
                </a:lnTo>
                <a:lnTo>
                  <a:pt x="442" y="2161"/>
                </a:lnTo>
                <a:lnTo>
                  <a:pt x="440" y="2161"/>
                </a:lnTo>
                <a:lnTo>
                  <a:pt x="440" y="2163"/>
                </a:lnTo>
                <a:lnTo>
                  <a:pt x="438" y="2163"/>
                </a:lnTo>
                <a:lnTo>
                  <a:pt x="436" y="2161"/>
                </a:lnTo>
                <a:lnTo>
                  <a:pt x="436" y="2160"/>
                </a:lnTo>
                <a:lnTo>
                  <a:pt x="434" y="2160"/>
                </a:lnTo>
                <a:lnTo>
                  <a:pt x="432" y="2160"/>
                </a:lnTo>
                <a:lnTo>
                  <a:pt x="432" y="2158"/>
                </a:lnTo>
                <a:lnTo>
                  <a:pt x="430" y="2156"/>
                </a:lnTo>
                <a:lnTo>
                  <a:pt x="428" y="2156"/>
                </a:lnTo>
                <a:lnTo>
                  <a:pt x="428" y="2154"/>
                </a:lnTo>
                <a:lnTo>
                  <a:pt x="428" y="2152"/>
                </a:lnTo>
                <a:lnTo>
                  <a:pt x="427" y="2152"/>
                </a:lnTo>
                <a:lnTo>
                  <a:pt x="425" y="2152"/>
                </a:lnTo>
                <a:lnTo>
                  <a:pt x="425" y="2154"/>
                </a:lnTo>
                <a:lnTo>
                  <a:pt x="425" y="2156"/>
                </a:lnTo>
                <a:lnTo>
                  <a:pt x="423" y="2158"/>
                </a:lnTo>
                <a:lnTo>
                  <a:pt x="421" y="2158"/>
                </a:lnTo>
                <a:lnTo>
                  <a:pt x="419" y="2158"/>
                </a:lnTo>
                <a:lnTo>
                  <a:pt x="419" y="2156"/>
                </a:lnTo>
                <a:lnTo>
                  <a:pt x="419" y="2154"/>
                </a:lnTo>
                <a:lnTo>
                  <a:pt x="419" y="2152"/>
                </a:lnTo>
                <a:lnTo>
                  <a:pt x="417" y="2152"/>
                </a:lnTo>
                <a:lnTo>
                  <a:pt x="415" y="2150"/>
                </a:lnTo>
                <a:lnTo>
                  <a:pt x="413" y="2150"/>
                </a:lnTo>
                <a:lnTo>
                  <a:pt x="413" y="2148"/>
                </a:lnTo>
                <a:lnTo>
                  <a:pt x="411" y="2148"/>
                </a:lnTo>
                <a:lnTo>
                  <a:pt x="409" y="2148"/>
                </a:lnTo>
                <a:lnTo>
                  <a:pt x="409" y="2150"/>
                </a:lnTo>
                <a:lnTo>
                  <a:pt x="407" y="2150"/>
                </a:lnTo>
                <a:lnTo>
                  <a:pt x="407" y="2148"/>
                </a:lnTo>
                <a:lnTo>
                  <a:pt x="407" y="2146"/>
                </a:lnTo>
                <a:lnTo>
                  <a:pt x="405" y="2146"/>
                </a:lnTo>
                <a:lnTo>
                  <a:pt x="405" y="2144"/>
                </a:lnTo>
                <a:lnTo>
                  <a:pt x="404" y="2144"/>
                </a:lnTo>
                <a:lnTo>
                  <a:pt x="402" y="2144"/>
                </a:lnTo>
                <a:lnTo>
                  <a:pt x="400" y="2144"/>
                </a:lnTo>
                <a:lnTo>
                  <a:pt x="398" y="2144"/>
                </a:lnTo>
                <a:lnTo>
                  <a:pt x="398" y="2142"/>
                </a:lnTo>
                <a:lnTo>
                  <a:pt x="396" y="2142"/>
                </a:lnTo>
                <a:lnTo>
                  <a:pt x="394" y="2144"/>
                </a:lnTo>
                <a:lnTo>
                  <a:pt x="394" y="2142"/>
                </a:lnTo>
                <a:lnTo>
                  <a:pt x="392" y="2142"/>
                </a:lnTo>
                <a:lnTo>
                  <a:pt x="394" y="2140"/>
                </a:lnTo>
                <a:lnTo>
                  <a:pt x="394" y="2138"/>
                </a:lnTo>
                <a:lnTo>
                  <a:pt x="394" y="2136"/>
                </a:lnTo>
                <a:lnTo>
                  <a:pt x="396" y="2136"/>
                </a:lnTo>
                <a:lnTo>
                  <a:pt x="396" y="2135"/>
                </a:lnTo>
                <a:lnTo>
                  <a:pt x="394" y="2135"/>
                </a:lnTo>
                <a:lnTo>
                  <a:pt x="392" y="2135"/>
                </a:lnTo>
                <a:lnTo>
                  <a:pt x="392" y="2133"/>
                </a:lnTo>
                <a:lnTo>
                  <a:pt x="392" y="2131"/>
                </a:lnTo>
                <a:lnTo>
                  <a:pt x="394" y="2131"/>
                </a:lnTo>
                <a:lnTo>
                  <a:pt x="394" y="2129"/>
                </a:lnTo>
                <a:lnTo>
                  <a:pt x="392" y="2129"/>
                </a:lnTo>
                <a:lnTo>
                  <a:pt x="390" y="2129"/>
                </a:lnTo>
                <a:lnTo>
                  <a:pt x="388" y="2129"/>
                </a:lnTo>
                <a:lnTo>
                  <a:pt x="390" y="2129"/>
                </a:lnTo>
                <a:lnTo>
                  <a:pt x="388" y="2127"/>
                </a:lnTo>
                <a:lnTo>
                  <a:pt x="388" y="2125"/>
                </a:lnTo>
                <a:lnTo>
                  <a:pt x="386" y="2125"/>
                </a:lnTo>
                <a:lnTo>
                  <a:pt x="384" y="2123"/>
                </a:lnTo>
                <a:lnTo>
                  <a:pt x="382" y="2123"/>
                </a:lnTo>
                <a:lnTo>
                  <a:pt x="380" y="2123"/>
                </a:lnTo>
                <a:lnTo>
                  <a:pt x="380" y="2121"/>
                </a:lnTo>
                <a:lnTo>
                  <a:pt x="379" y="2121"/>
                </a:lnTo>
                <a:lnTo>
                  <a:pt x="379" y="2119"/>
                </a:lnTo>
                <a:lnTo>
                  <a:pt x="377" y="2119"/>
                </a:lnTo>
                <a:lnTo>
                  <a:pt x="377" y="2117"/>
                </a:lnTo>
                <a:lnTo>
                  <a:pt x="377" y="2115"/>
                </a:lnTo>
                <a:lnTo>
                  <a:pt x="373" y="2115"/>
                </a:lnTo>
                <a:lnTo>
                  <a:pt x="371" y="2115"/>
                </a:lnTo>
                <a:lnTo>
                  <a:pt x="371" y="2113"/>
                </a:lnTo>
                <a:lnTo>
                  <a:pt x="369" y="2113"/>
                </a:lnTo>
                <a:lnTo>
                  <a:pt x="369" y="2112"/>
                </a:lnTo>
                <a:lnTo>
                  <a:pt x="367" y="2112"/>
                </a:lnTo>
                <a:lnTo>
                  <a:pt x="365" y="2110"/>
                </a:lnTo>
                <a:lnTo>
                  <a:pt x="365" y="2108"/>
                </a:lnTo>
                <a:lnTo>
                  <a:pt x="363" y="2108"/>
                </a:lnTo>
                <a:lnTo>
                  <a:pt x="361" y="2108"/>
                </a:lnTo>
                <a:lnTo>
                  <a:pt x="361" y="2106"/>
                </a:lnTo>
                <a:lnTo>
                  <a:pt x="363" y="2106"/>
                </a:lnTo>
                <a:lnTo>
                  <a:pt x="363" y="2104"/>
                </a:lnTo>
                <a:lnTo>
                  <a:pt x="361" y="2102"/>
                </a:lnTo>
                <a:lnTo>
                  <a:pt x="361" y="2100"/>
                </a:lnTo>
                <a:lnTo>
                  <a:pt x="359" y="2100"/>
                </a:lnTo>
                <a:lnTo>
                  <a:pt x="357" y="2102"/>
                </a:lnTo>
                <a:lnTo>
                  <a:pt x="355" y="2100"/>
                </a:lnTo>
                <a:lnTo>
                  <a:pt x="354" y="2098"/>
                </a:lnTo>
                <a:lnTo>
                  <a:pt x="354" y="2096"/>
                </a:lnTo>
                <a:lnTo>
                  <a:pt x="352" y="2096"/>
                </a:lnTo>
                <a:lnTo>
                  <a:pt x="352" y="2094"/>
                </a:lnTo>
                <a:lnTo>
                  <a:pt x="350" y="2094"/>
                </a:lnTo>
                <a:lnTo>
                  <a:pt x="348" y="2094"/>
                </a:lnTo>
                <a:lnTo>
                  <a:pt x="344" y="2092"/>
                </a:lnTo>
                <a:lnTo>
                  <a:pt x="342" y="2090"/>
                </a:lnTo>
                <a:lnTo>
                  <a:pt x="340" y="2088"/>
                </a:lnTo>
                <a:lnTo>
                  <a:pt x="340" y="2087"/>
                </a:lnTo>
                <a:lnTo>
                  <a:pt x="340" y="2085"/>
                </a:lnTo>
                <a:lnTo>
                  <a:pt x="340" y="2083"/>
                </a:lnTo>
                <a:lnTo>
                  <a:pt x="338" y="2083"/>
                </a:lnTo>
                <a:lnTo>
                  <a:pt x="338" y="2081"/>
                </a:lnTo>
                <a:lnTo>
                  <a:pt x="336" y="2081"/>
                </a:lnTo>
                <a:lnTo>
                  <a:pt x="336" y="2079"/>
                </a:lnTo>
                <a:lnTo>
                  <a:pt x="336" y="2077"/>
                </a:lnTo>
                <a:lnTo>
                  <a:pt x="336" y="2075"/>
                </a:lnTo>
                <a:lnTo>
                  <a:pt x="334" y="2071"/>
                </a:lnTo>
                <a:lnTo>
                  <a:pt x="334" y="2067"/>
                </a:lnTo>
                <a:lnTo>
                  <a:pt x="334" y="2065"/>
                </a:lnTo>
                <a:lnTo>
                  <a:pt x="332" y="2065"/>
                </a:lnTo>
                <a:lnTo>
                  <a:pt x="331" y="2065"/>
                </a:lnTo>
                <a:lnTo>
                  <a:pt x="331" y="2064"/>
                </a:lnTo>
                <a:lnTo>
                  <a:pt x="331" y="2062"/>
                </a:lnTo>
                <a:lnTo>
                  <a:pt x="329" y="2058"/>
                </a:lnTo>
                <a:lnTo>
                  <a:pt x="327" y="2058"/>
                </a:lnTo>
                <a:lnTo>
                  <a:pt x="327" y="2056"/>
                </a:lnTo>
                <a:lnTo>
                  <a:pt x="323" y="2054"/>
                </a:lnTo>
                <a:lnTo>
                  <a:pt x="323" y="2052"/>
                </a:lnTo>
                <a:lnTo>
                  <a:pt x="321" y="2052"/>
                </a:lnTo>
                <a:lnTo>
                  <a:pt x="319" y="2052"/>
                </a:lnTo>
                <a:lnTo>
                  <a:pt x="317" y="2052"/>
                </a:lnTo>
                <a:lnTo>
                  <a:pt x="315" y="2050"/>
                </a:lnTo>
                <a:lnTo>
                  <a:pt x="315" y="2048"/>
                </a:lnTo>
                <a:lnTo>
                  <a:pt x="315" y="2046"/>
                </a:lnTo>
                <a:lnTo>
                  <a:pt x="313" y="2046"/>
                </a:lnTo>
                <a:lnTo>
                  <a:pt x="309" y="2044"/>
                </a:lnTo>
                <a:lnTo>
                  <a:pt x="307" y="2042"/>
                </a:lnTo>
                <a:lnTo>
                  <a:pt x="306" y="2042"/>
                </a:lnTo>
                <a:lnTo>
                  <a:pt x="304" y="2042"/>
                </a:lnTo>
                <a:lnTo>
                  <a:pt x="300" y="2040"/>
                </a:lnTo>
                <a:lnTo>
                  <a:pt x="296" y="2039"/>
                </a:lnTo>
                <a:lnTo>
                  <a:pt x="294" y="2039"/>
                </a:lnTo>
                <a:lnTo>
                  <a:pt x="294" y="2037"/>
                </a:lnTo>
                <a:lnTo>
                  <a:pt x="292" y="2037"/>
                </a:lnTo>
                <a:lnTo>
                  <a:pt x="292" y="2035"/>
                </a:lnTo>
                <a:lnTo>
                  <a:pt x="292" y="2033"/>
                </a:lnTo>
                <a:lnTo>
                  <a:pt x="290" y="2033"/>
                </a:lnTo>
                <a:lnTo>
                  <a:pt x="286" y="2029"/>
                </a:lnTo>
                <a:lnTo>
                  <a:pt x="284" y="2027"/>
                </a:lnTo>
                <a:lnTo>
                  <a:pt x="283" y="2027"/>
                </a:lnTo>
                <a:lnTo>
                  <a:pt x="279" y="2027"/>
                </a:lnTo>
                <a:lnTo>
                  <a:pt x="279" y="2029"/>
                </a:lnTo>
                <a:lnTo>
                  <a:pt x="277" y="2027"/>
                </a:lnTo>
                <a:lnTo>
                  <a:pt x="275" y="2027"/>
                </a:lnTo>
                <a:lnTo>
                  <a:pt x="275" y="2025"/>
                </a:lnTo>
                <a:lnTo>
                  <a:pt x="273" y="2021"/>
                </a:lnTo>
                <a:lnTo>
                  <a:pt x="273" y="2019"/>
                </a:lnTo>
                <a:lnTo>
                  <a:pt x="273" y="2017"/>
                </a:lnTo>
                <a:lnTo>
                  <a:pt x="273" y="2016"/>
                </a:lnTo>
                <a:lnTo>
                  <a:pt x="271" y="2016"/>
                </a:lnTo>
                <a:lnTo>
                  <a:pt x="269" y="2016"/>
                </a:lnTo>
                <a:lnTo>
                  <a:pt x="269" y="2014"/>
                </a:lnTo>
                <a:lnTo>
                  <a:pt x="263" y="2008"/>
                </a:lnTo>
                <a:lnTo>
                  <a:pt x="261" y="2004"/>
                </a:lnTo>
                <a:lnTo>
                  <a:pt x="259" y="2002"/>
                </a:lnTo>
                <a:lnTo>
                  <a:pt x="258" y="2000"/>
                </a:lnTo>
                <a:lnTo>
                  <a:pt x="256" y="1998"/>
                </a:lnTo>
                <a:lnTo>
                  <a:pt x="256" y="1996"/>
                </a:lnTo>
                <a:lnTo>
                  <a:pt x="254" y="1994"/>
                </a:lnTo>
                <a:lnTo>
                  <a:pt x="252" y="1992"/>
                </a:lnTo>
                <a:lnTo>
                  <a:pt x="252" y="1991"/>
                </a:lnTo>
                <a:lnTo>
                  <a:pt x="250" y="1991"/>
                </a:lnTo>
                <a:lnTo>
                  <a:pt x="250" y="1989"/>
                </a:lnTo>
                <a:lnTo>
                  <a:pt x="250" y="1987"/>
                </a:lnTo>
                <a:lnTo>
                  <a:pt x="248" y="1987"/>
                </a:lnTo>
                <a:lnTo>
                  <a:pt x="246" y="1985"/>
                </a:lnTo>
                <a:lnTo>
                  <a:pt x="244" y="1983"/>
                </a:lnTo>
                <a:lnTo>
                  <a:pt x="244" y="1981"/>
                </a:lnTo>
                <a:lnTo>
                  <a:pt x="242" y="1981"/>
                </a:lnTo>
                <a:lnTo>
                  <a:pt x="240" y="1981"/>
                </a:lnTo>
                <a:lnTo>
                  <a:pt x="238" y="1981"/>
                </a:lnTo>
                <a:lnTo>
                  <a:pt x="236" y="1981"/>
                </a:lnTo>
                <a:lnTo>
                  <a:pt x="235" y="1977"/>
                </a:lnTo>
                <a:lnTo>
                  <a:pt x="235" y="1975"/>
                </a:lnTo>
                <a:lnTo>
                  <a:pt x="233" y="1973"/>
                </a:lnTo>
                <a:lnTo>
                  <a:pt x="231" y="1973"/>
                </a:lnTo>
                <a:lnTo>
                  <a:pt x="229" y="1973"/>
                </a:lnTo>
                <a:lnTo>
                  <a:pt x="227" y="1973"/>
                </a:lnTo>
                <a:lnTo>
                  <a:pt x="225" y="1973"/>
                </a:lnTo>
                <a:lnTo>
                  <a:pt x="223" y="1971"/>
                </a:lnTo>
                <a:lnTo>
                  <a:pt x="219" y="1964"/>
                </a:lnTo>
                <a:lnTo>
                  <a:pt x="219" y="1962"/>
                </a:lnTo>
                <a:lnTo>
                  <a:pt x="221" y="1962"/>
                </a:lnTo>
                <a:lnTo>
                  <a:pt x="221" y="1960"/>
                </a:lnTo>
                <a:lnTo>
                  <a:pt x="221" y="1958"/>
                </a:lnTo>
                <a:lnTo>
                  <a:pt x="219" y="1958"/>
                </a:lnTo>
                <a:lnTo>
                  <a:pt x="219" y="1954"/>
                </a:lnTo>
                <a:lnTo>
                  <a:pt x="217" y="1954"/>
                </a:lnTo>
                <a:lnTo>
                  <a:pt x="215" y="1954"/>
                </a:lnTo>
                <a:lnTo>
                  <a:pt x="213" y="1954"/>
                </a:lnTo>
                <a:lnTo>
                  <a:pt x="211" y="1952"/>
                </a:lnTo>
                <a:lnTo>
                  <a:pt x="210" y="1950"/>
                </a:lnTo>
                <a:lnTo>
                  <a:pt x="208" y="1948"/>
                </a:lnTo>
                <a:lnTo>
                  <a:pt x="204" y="1946"/>
                </a:lnTo>
                <a:lnTo>
                  <a:pt x="202" y="1944"/>
                </a:lnTo>
                <a:lnTo>
                  <a:pt x="196" y="1943"/>
                </a:lnTo>
                <a:lnTo>
                  <a:pt x="194" y="1943"/>
                </a:lnTo>
                <a:lnTo>
                  <a:pt x="190" y="1943"/>
                </a:lnTo>
                <a:lnTo>
                  <a:pt x="188" y="1943"/>
                </a:lnTo>
                <a:lnTo>
                  <a:pt x="185" y="1943"/>
                </a:lnTo>
                <a:lnTo>
                  <a:pt x="183" y="1943"/>
                </a:lnTo>
                <a:lnTo>
                  <a:pt x="179" y="1943"/>
                </a:lnTo>
                <a:lnTo>
                  <a:pt x="179" y="1941"/>
                </a:lnTo>
                <a:lnTo>
                  <a:pt x="177" y="1941"/>
                </a:lnTo>
                <a:lnTo>
                  <a:pt x="173" y="1935"/>
                </a:lnTo>
                <a:lnTo>
                  <a:pt x="171" y="1933"/>
                </a:lnTo>
                <a:lnTo>
                  <a:pt x="169" y="1933"/>
                </a:lnTo>
                <a:lnTo>
                  <a:pt x="167" y="1933"/>
                </a:lnTo>
                <a:lnTo>
                  <a:pt x="165" y="1933"/>
                </a:lnTo>
                <a:lnTo>
                  <a:pt x="163" y="1933"/>
                </a:lnTo>
                <a:lnTo>
                  <a:pt x="162" y="1931"/>
                </a:lnTo>
                <a:lnTo>
                  <a:pt x="158" y="1929"/>
                </a:lnTo>
                <a:lnTo>
                  <a:pt x="156" y="1929"/>
                </a:lnTo>
                <a:lnTo>
                  <a:pt x="156" y="1927"/>
                </a:lnTo>
                <a:lnTo>
                  <a:pt x="154" y="1927"/>
                </a:lnTo>
                <a:lnTo>
                  <a:pt x="154" y="1925"/>
                </a:lnTo>
                <a:lnTo>
                  <a:pt x="152" y="1925"/>
                </a:lnTo>
                <a:lnTo>
                  <a:pt x="150" y="1923"/>
                </a:lnTo>
                <a:lnTo>
                  <a:pt x="150" y="1921"/>
                </a:lnTo>
                <a:lnTo>
                  <a:pt x="148" y="1921"/>
                </a:lnTo>
                <a:lnTo>
                  <a:pt x="148" y="1920"/>
                </a:lnTo>
                <a:lnTo>
                  <a:pt x="146" y="1920"/>
                </a:lnTo>
                <a:lnTo>
                  <a:pt x="144" y="1920"/>
                </a:lnTo>
                <a:lnTo>
                  <a:pt x="142" y="1920"/>
                </a:lnTo>
                <a:lnTo>
                  <a:pt x="140" y="1918"/>
                </a:lnTo>
                <a:lnTo>
                  <a:pt x="139" y="1918"/>
                </a:lnTo>
                <a:lnTo>
                  <a:pt x="139" y="1916"/>
                </a:lnTo>
                <a:lnTo>
                  <a:pt x="137" y="1916"/>
                </a:lnTo>
                <a:lnTo>
                  <a:pt x="137" y="1914"/>
                </a:lnTo>
                <a:lnTo>
                  <a:pt x="135" y="1912"/>
                </a:lnTo>
                <a:lnTo>
                  <a:pt x="135" y="1910"/>
                </a:lnTo>
                <a:lnTo>
                  <a:pt x="133" y="1906"/>
                </a:lnTo>
                <a:lnTo>
                  <a:pt x="133" y="1904"/>
                </a:lnTo>
                <a:lnTo>
                  <a:pt x="133" y="1902"/>
                </a:lnTo>
                <a:lnTo>
                  <a:pt x="131" y="1902"/>
                </a:lnTo>
                <a:lnTo>
                  <a:pt x="131" y="1900"/>
                </a:lnTo>
                <a:lnTo>
                  <a:pt x="129" y="1900"/>
                </a:lnTo>
                <a:lnTo>
                  <a:pt x="129" y="1898"/>
                </a:lnTo>
                <a:lnTo>
                  <a:pt x="127" y="1895"/>
                </a:lnTo>
                <a:lnTo>
                  <a:pt x="127" y="1891"/>
                </a:lnTo>
                <a:lnTo>
                  <a:pt x="127" y="1889"/>
                </a:lnTo>
                <a:lnTo>
                  <a:pt x="125" y="1889"/>
                </a:lnTo>
                <a:lnTo>
                  <a:pt x="125" y="1887"/>
                </a:lnTo>
                <a:lnTo>
                  <a:pt x="123" y="1887"/>
                </a:lnTo>
                <a:lnTo>
                  <a:pt x="119" y="1883"/>
                </a:lnTo>
                <a:lnTo>
                  <a:pt x="115" y="1881"/>
                </a:lnTo>
                <a:lnTo>
                  <a:pt x="114" y="1877"/>
                </a:lnTo>
                <a:lnTo>
                  <a:pt x="114" y="1875"/>
                </a:lnTo>
                <a:lnTo>
                  <a:pt x="112" y="1872"/>
                </a:lnTo>
                <a:lnTo>
                  <a:pt x="112" y="1870"/>
                </a:lnTo>
                <a:lnTo>
                  <a:pt x="110" y="1868"/>
                </a:lnTo>
                <a:lnTo>
                  <a:pt x="108" y="1864"/>
                </a:lnTo>
                <a:lnTo>
                  <a:pt x="108" y="1862"/>
                </a:lnTo>
                <a:lnTo>
                  <a:pt x="108" y="1860"/>
                </a:lnTo>
                <a:lnTo>
                  <a:pt x="108" y="1858"/>
                </a:lnTo>
                <a:lnTo>
                  <a:pt x="106" y="1856"/>
                </a:lnTo>
                <a:lnTo>
                  <a:pt x="104" y="1850"/>
                </a:lnTo>
                <a:lnTo>
                  <a:pt x="102" y="1850"/>
                </a:lnTo>
                <a:lnTo>
                  <a:pt x="100" y="1848"/>
                </a:lnTo>
                <a:lnTo>
                  <a:pt x="100" y="1845"/>
                </a:lnTo>
                <a:lnTo>
                  <a:pt x="98" y="1845"/>
                </a:lnTo>
                <a:lnTo>
                  <a:pt x="98" y="1843"/>
                </a:lnTo>
                <a:lnTo>
                  <a:pt x="96" y="1837"/>
                </a:lnTo>
                <a:lnTo>
                  <a:pt x="94" y="1835"/>
                </a:lnTo>
                <a:lnTo>
                  <a:pt x="94" y="1833"/>
                </a:lnTo>
                <a:lnTo>
                  <a:pt x="94" y="1831"/>
                </a:lnTo>
                <a:lnTo>
                  <a:pt x="92" y="1831"/>
                </a:lnTo>
                <a:lnTo>
                  <a:pt x="92" y="1829"/>
                </a:lnTo>
                <a:lnTo>
                  <a:pt x="90" y="1829"/>
                </a:lnTo>
                <a:lnTo>
                  <a:pt x="90" y="1827"/>
                </a:lnTo>
                <a:lnTo>
                  <a:pt x="89" y="1827"/>
                </a:lnTo>
                <a:lnTo>
                  <a:pt x="87" y="1825"/>
                </a:lnTo>
                <a:lnTo>
                  <a:pt x="85" y="1825"/>
                </a:lnTo>
                <a:lnTo>
                  <a:pt x="85" y="1824"/>
                </a:lnTo>
                <a:lnTo>
                  <a:pt x="85" y="1822"/>
                </a:lnTo>
                <a:lnTo>
                  <a:pt x="85" y="1820"/>
                </a:lnTo>
                <a:lnTo>
                  <a:pt x="85" y="1818"/>
                </a:lnTo>
                <a:lnTo>
                  <a:pt x="83" y="1818"/>
                </a:lnTo>
                <a:lnTo>
                  <a:pt x="81" y="1816"/>
                </a:lnTo>
                <a:lnTo>
                  <a:pt x="79" y="1816"/>
                </a:lnTo>
                <a:lnTo>
                  <a:pt x="79" y="1814"/>
                </a:lnTo>
                <a:lnTo>
                  <a:pt x="77" y="1814"/>
                </a:lnTo>
                <a:lnTo>
                  <a:pt x="75" y="1814"/>
                </a:lnTo>
                <a:lnTo>
                  <a:pt x="75" y="1812"/>
                </a:lnTo>
                <a:lnTo>
                  <a:pt x="73" y="1812"/>
                </a:lnTo>
                <a:lnTo>
                  <a:pt x="71" y="1810"/>
                </a:lnTo>
                <a:lnTo>
                  <a:pt x="69" y="1810"/>
                </a:lnTo>
                <a:lnTo>
                  <a:pt x="67" y="1810"/>
                </a:lnTo>
                <a:lnTo>
                  <a:pt x="66" y="1810"/>
                </a:lnTo>
                <a:lnTo>
                  <a:pt x="66" y="1808"/>
                </a:lnTo>
                <a:lnTo>
                  <a:pt x="64" y="1808"/>
                </a:lnTo>
                <a:lnTo>
                  <a:pt x="64" y="1806"/>
                </a:lnTo>
                <a:lnTo>
                  <a:pt x="62" y="1806"/>
                </a:lnTo>
                <a:lnTo>
                  <a:pt x="60" y="1806"/>
                </a:lnTo>
                <a:lnTo>
                  <a:pt x="58" y="1806"/>
                </a:lnTo>
                <a:lnTo>
                  <a:pt x="56" y="1808"/>
                </a:lnTo>
                <a:lnTo>
                  <a:pt x="56" y="1810"/>
                </a:lnTo>
                <a:lnTo>
                  <a:pt x="54" y="1810"/>
                </a:lnTo>
                <a:lnTo>
                  <a:pt x="54" y="1812"/>
                </a:lnTo>
                <a:lnTo>
                  <a:pt x="50" y="1812"/>
                </a:lnTo>
                <a:lnTo>
                  <a:pt x="48" y="1812"/>
                </a:lnTo>
                <a:lnTo>
                  <a:pt x="48" y="1810"/>
                </a:lnTo>
                <a:lnTo>
                  <a:pt x="46" y="1810"/>
                </a:lnTo>
                <a:lnTo>
                  <a:pt x="44" y="1808"/>
                </a:lnTo>
                <a:lnTo>
                  <a:pt x="42" y="1808"/>
                </a:lnTo>
                <a:lnTo>
                  <a:pt x="42" y="1806"/>
                </a:lnTo>
                <a:lnTo>
                  <a:pt x="42" y="1804"/>
                </a:lnTo>
                <a:lnTo>
                  <a:pt x="41" y="1804"/>
                </a:lnTo>
                <a:lnTo>
                  <a:pt x="41" y="1802"/>
                </a:lnTo>
                <a:lnTo>
                  <a:pt x="39" y="1802"/>
                </a:lnTo>
                <a:lnTo>
                  <a:pt x="37" y="1800"/>
                </a:lnTo>
                <a:lnTo>
                  <a:pt x="37" y="1799"/>
                </a:lnTo>
                <a:lnTo>
                  <a:pt x="37" y="1797"/>
                </a:lnTo>
                <a:lnTo>
                  <a:pt x="35" y="1797"/>
                </a:lnTo>
                <a:lnTo>
                  <a:pt x="35" y="1795"/>
                </a:lnTo>
                <a:lnTo>
                  <a:pt x="35" y="1793"/>
                </a:lnTo>
                <a:lnTo>
                  <a:pt x="33" y="1793"/>
                </a:lnTo>
                <a:lnTo>
                  <a:pt x="31" y="1793"/>
                </a:lnTo>
                <a:lnTo>
                  <a:pt x="31" y="1791"/>
                </a:lnTo>
                <a:lnTo>
                  <a:pt x="29" y="1793"/>
                </a:lnTo>
                <a:lnTo>
                  <a:pt x="27" y="1793"/>
                </a:lnTo>
                <a:lnTo>
                  <a:pt x="23" y="1793"/>
                </a:lnTo>
                <a:lnTo>
                  <a:pt x="21" y="1793"/>
                </a:lnTo>
                <a:lnTo>
                  <a:pt x="19" y="1791"/>
                </a:lnTo>
                <a:lnTo>
                  <a:pt x="19" y="1789"/>
                </a:lnTo>
                <a:lnTo>
                  <a:pt x="18" y="1787"/>
                </a:lnTo>
                <a:lnTo>
                  <a:pt x="16" y="1785"/>
                </a:lnTo>
                <a:lnTo>
                  <a:pt x="14" y="1785"/>
                </a:lnTo>
                <a:lnTo>
                  <a:pt x="14" y="1783"/>
                </a:lnTo>
                <a:lnTo>
                  <a:pt x="12" y="1783"/>
                </a:lnTo>
                <a:lnTo>
                  <a:pt x="12" y="1781"/>
                </a:lnTo>
                <a:lnTo>
                  <a:pt x="12" y="1779"/>
                </a:lnTo>
                <a:lnTo>
                  <a:pt x="12" y="1777"/>
                </a:lnTo>
                <a:lnTo>
                  <a:pt x="12" y="1776"/>
                </a:lnTo>
                <a:lnTo>
                  <a:pt x="10" y="1776"/>
                </a:lnTo>
                <a:lnTo>
                  <a:pt x="8" y="1774"/>
                </a:lnTo>
                <a:lnTo>
                  <a:pt x="6" y="1772"/>
                </a:lnTo>
                <a:lnTo>
                  <a:pt x="6" y="1770"/>
                </a:lnTo>
                <a:lnTo>
                  <a:pt x="4" y="1770"/>
                </a:lnTo>
                <a:lnTo>
                  <a:pt x="2" y="1768"/>
                </a:lnTo>
                <a:lnTo>
                  <a:pt x="2" y="1766"/>
                </a:lnTo>
                <a:lnTo>
                  <a:pt x="4" y="1766"/>
                </a:lnTo>
                <a:lnTo>
                  <a:pt x="4" y="1764"/>
                </a:lnTo>
                <a:lnTo>
                  <a:pt x="4" y="1762"/>
                </a:lnTo>
                <a:lnTo>
                  <a:pt x="4" y="1760"/>
                </a:lnTo>
                <a:lnTo>
                  <a:pt x="2" y="1760"/>
                </a:lnTo>
                <a:lnTo>
                  <a:pt x="2" y="1758"/>
                </a:lnTo>
                <a:lnTo>
                  <a:pt x="0" y="1758"/>
                </a:lnTo>
                <a:lnTo>
                  <a:pt x="0" y="1756"/>
                </a:lnTo>
                <a:lnTo>
                  <a:pt x="0" y="1754"/>
                </a:lnTo>
                <a:lnTo>
                  <a:pt x="2" y="1754"/>
                </a:lnTo>
                <a:lnTo>
                  <a:pt x="2" y="1752"/>
                </a:lnTo>
                <a:lnTo>
                  <a:pt x="4" y="1752"/>
                </a:lnTo>
                <a:lnTo>
                  <a:pt x="4" y="1751"/>
                </a:lnTo>
                <a:lnTo>
                  <a:pt x="6" y="1751"/>
                </a:lnTo>
                <a:lnTo>
                  <a:pt x="8" y="1751"/>
                </a:lnTo>
                <a:lnTo>
                  <a:pt x="8" y="1749"/>
                </a:lnTo>
                <a:lnTo>
                  <a:pt x="10" y="1749"/>
                </a:lnTo>
                <a:lnTo>
                  <a:pt x="8" y="1747"/>
                </a:lnTo>
                <a:lnTo>
                  <a:pt x="6" y="1747"/>
                </a:lnTo>
                <a:lnTo>
                  <a:pt x="4" y="1747"/>
                </a:lnTo>
                <a:lnTo>
                  <a:pt x="4" y="1745"/>
                </a:lnTo>
                <a:lnTo>
                  <a:pt x="6" y="1745"/>
                </a:lnTo>
                <a:lnTo>
                  <a:pt x="6" y="1743"/>
                </a:lnTo>
                <a:lnTo>
                  <a:pt x="8" y="1743"/>
                </a:lnTo>
                <a:lnTo>
                  <a:pt x="8" y="1741"/>
                </a:lnTo>
                <a:lnTo>
                  <a:pt x="6" y="1739"/>
                </a:lnTo>
                <a:lnTo>
                  <a:pt x="8" y="1739"/>
                </a:lnTo>
                <a:lnTo>
                  <a:pt x="8" y="1737"/>
                </a:lnTo>
                <a:lnTo>
                  <a:pt x="10" y="1737"/>
                </a:lnTo>
                <a:lnTo>
                  <a:pt x="10" y="1735"/>
                </a:lnTo>
                <a:lnTo>
                  <a:pt x="8" y="1735"/>
                </a:lnTo>
                <a:lnTo>
                  <a:pt x="6" y="1735"/>
                </a:lnTo>
                <a:lnTo>
                  <a:pt x="6" y="1733"/>
                </a:lnTo>
                <a:lnTo>
                  <a:pt x="8" y="1733"/>
                </a:lnTo>
                <a:lnTo>
                  <a:pt x="8" y="1731"/>
                </a:lnTo>
                <a:lnTo>
                  <a:pt x="8" y="1729"/>
                </a:lnTo>
                <a:lnTo>
                  <a:pt x="6" y="1729"/>
                </a:lnTo>
                <a:lnTo>
                  <a:pt x="4" y="1729"/>
                </a:lnTo>
                <a:lnTo>
                  <a:pt x="4" y="1728"/>
                </a:lnTo>
                <a:lnTo>
                  <a:pt x="2" y="1728"/>
                </a:lnTo>
                <a:lnTo>
                  <a:pt x="2" y="1726"/>
                </a:lnTo>
                <a:lnTo>
                  <a:pt x="2" y="1724"/>
                </a:lnTo>
                <a:lnTo>
                  <a:pt x="4" y="1724"/>
                </a:lnTo>
                <a:lnTo>
                  <a:pt x="4" y="1722"/>
                </a:lnTo>
                <a:lnTo>
                  <a:pt x="6" y="1722"/>
                </a:lnTo>
                <a:lnTo>
                  <a:pt x="8" y="1722"/>
                </a:lnTo>
                <a:lnTo>
                  <a:pt x="8" y="1720"/>
                </a:lnTo>
                <a:lnTo>
                  <a:pt x="8" y="1718"/>
                </a:lnTo>
                <a:lnTo>
                  <a:pt x="12" y="1718"/>
                </a:lnTo>
                <a:lnTo>
                  <a:pt x="14" y="1718"/>
                </a:lnTo>
                <a:lnTo>
                  <a:pt x="19" y="1718"/>
                </a:lnTo>
                <a:lnTo>
                  <a:pt x="37" y="1718"/>
                </a:lnTo>
                <a:lnTo>
                  <a:pt x="42" y="1718"/>
                </a:lnTo>
                <a:lnTo>
                  <a:pt x="44" y="1718"/>
                </a:lnTo>
                <a:lnTo>
                  <a:pt x="64" y="1718"/>
                </a:lnTo>
                <a:lnTo>
                  <a:pt x="83" y="1718"/>
                </a:lnTo>
                <a:lnTo>
                  <a:pt x="85" y="1718"/>
                </a:lnTo>
                <a:lnTo>
                  <a:pt x="102" y="1718"/>
                </a:lnTo>
                <a:lnTo>
                  <a:pt x="104" y="1718"/>
                </a:lnTo>
                <a:lnTo>
                  <a:pt x="129" y="1718"/>
                </a:lnTo>
                <a:lnTo>
                  <a:pt x="131" y="1718"/>
                </a:lnTo>
                <a:lnTo>
                  <a:pt x="133" y="1718"/>
                </a:lnTo>
                <a:lnTo>
                  <a:pt x="139" y="1718"/>
                </a:lnTo>
                <a:lnTo>
                  <a:pt x="140" y="1718"/>
                </a:lnTo>
                <a:lnTo>
                  <a:pt x="200" y="1718"/>
                </a:lnTo>
                <a:lnTo>
                  <a:pt x="202" y="1718"/>
                </a:lnTo>
                <a:lnTo>
                  <a:pt x="204" y="1718"/>
                </a:lnTo>
                <a:lnTo>
                  <a:pt x="258" y="1718"/>
                </a:lnTo>
                <a:lnTo>
                  <a:pt x="425" y="1718"/>
                </a:lnTo>
                <a:lnTo>
                  <a:pt x="457" y="1718"/>
                </a:lnTo>
                <a:lnTo>
                  <a:pt x="521" y="1718"/>
                </a:lnTo>
                <a:lnTo>
                  <a:pt x="523" y="1718"/>
                </a:lnTo>
                <a:lnTo>
                  <a:pt x="546" y="1718"/>
                </a:lnTo>
                <a:lnTo>
                  <a:pt x="557" y="1718"/>
                </a:lnTo>
                <a:lnTo>
                  <a:pt x="567" y="1718"/>
                </a:lnTo>
                <a:lnTo>
                  <a:pt x="572" y="1718"/>
                </a:lnTo>
                <a:lnTo>
                  <a:pt x="667" y="1718"/>
                </a:lnTo>
                <a:lnTo>
                  <a:pt x="690" y="1718"/>
                </a:lnTo>
                <a:lnTo>
                  <a:pt x="805" y="1718"/>
                </a:lnTo>
                <a:lnTo>
                  <a:pt x="822" y="1718"/>
                </a:lnTo>
                <a:lnTo>
                  <a:pt x="824" y="1718"/>
                </a:lnTo>
                <a:lnTo>
                  <a:pt x="828" y="1718"/>
                </a:lnTo>
                <a:lnTo>
                  <a:pt x="841" y="1718"/>
                </a:lnTo>
                <a:lnTo>
                  <a:pt x="922" y="1718"/>
                </a:lnTo>
                <a:lnTo>
                  <a:pt x="924" y="1718"/>
                </a:lnTo>
                <a:lnTo>
                  <a:pt x="1047" y="1718"/>
                </a:lnTo>
                <a:lnTo>
                  <a:pt x="1108" y="1718"/>
                </a:lnTo>
                <a:lnTo>
                  <a:pt x="1118" y="1718"/>
                </a:lnTo>
                <a:lnTo>
                  <a:pt x="1122" y="1718"/>
                </a:lnTo>
                <a:lnTo>
                  <a:pt x="1124" y="1718"/>
                </a:lnTo>
                <a:lnTo>
                  <a:pt x="1129" y="1718"/>
                </a:lnTo>
                <a:lnTo>
                  <a:pt x="1129" y="1685"/>
                </a:lnTo>
                <a:lnTo>
                  <a:pt x="1129" y="1672"/>
                </a:lnTo>
                <a:lnTo>
                  <a:pt x="1129" y="1559"/>
                </a:lnTo>
                <a:lnTo>
                  <a:pt x="1129" y="1526"/>
                </a:lnTo>
                <a:lnTo>
                  <a:pt x="1129" y="1524"/>
                </a:lnTo>
                <a:lnTo>
                  <a:pt x="1129" y="1509"/>
                </a:lnTo>
                <a:lnTo>
                  <a:pt x="1129" y="1447"/>
                </a:lnTo>
                <a:lnTo>
                  <a:pt x="1129" y="1428"/>
                </a:lnTo>
                <a:lnTo>
                  <a:pt x="1129" y="1359"/>
                </a:lnTo>
                <a:lnTo>
                  <a:pt x="1129" y="1357"/>
                </a:lnTo>
                <a:lnTo>
                  <a:pt x="1131" y="1313"/>
                </a:lnTo>
                <a:lnTo>
                  <a:pt x="1131" y="1311"/>
                </a:lnTo>
                <a:lnTo>
                  <a:pt x="1131" y="1248"/>
                </a:lnTo>
                <a:lnTo>
                  <a:pt x="1133" y="1211"/>
                </a:lnTo>
                <a:lnTo>
                  <a:pt x="1133" y="1209"/>
                </a:lnTo>
                <a:lnTo>
                  <a:pt x="1133" y="1198"/>
                </a:lnTo>
                <a:lnTo>
                  <a:pt x="1133" y="1132"/>
                </a:lnTo>
                <a:lnTo>
                  <a:pt x="1133" y="1130"/>
                </a:lnTo>
                <a:lnTo>
                  <a:pt x="1133" y="1129"/>
                </a:lnTo>
                <a:lnTo>
                  <a:pt x="1135" y="1107"/>
                </a:lnTo>
                <a:lnTo>
                  <a:pt x="1135" y="1058"/>
                </a:lnTo>
                <a:lnTo>
                  <a:pt x="1135" y="1044"/>
                </a:lnTo>
                <a:lnTo>
                  <a:pt x="1135" y="1033"/>
                </a:lnTo>
                <a:lnTo>
                  <a:pt x="1135" y="1011"/>
                </a:lnTo>
                <a:lnTo>
                  <a:pt x="1135" y="1004"/>
                </a:lnTo>
                <a:lnTo>
                  <a:pt x="1135" y="1002"/>
                </a:lnTo>
                <a:lnTo>
                  <a:pt x="1137" y="986"/>
                </a:lnTo>
                <a:lnTo>
                  <a:pt x="1137" y="985"/>
                </a:lnTo>
                <a:lnTo>
                  <a:pt x="1137" y="981"/>
                </a:lnTo>
                <a:lnTo>
                  <a:pt x="1137" y="979"/>
                </a:lnTo>
                <a:lnTo>
                  <a:pt x="1137" y="977"/>
                </a:lnTo>
                <a:lnTo>
                  <a:pt x="1137" y="975"/>
                </a:lnTo>
                <a:lnTo>
                  <a:pt x="1137" y="965"/>
                </a:lnTo>
                <a:lnTo>
                  <a:pt x="1137" y="962"/>
                </a:lnTo>
                <a:lnTo>
                  <a:pt x="1137" y="960"/>
                </a:lnTo>
                <a:lnTo>
                  <a:pt x="1137" y="958"/>
                </a:lnTo>
                <a:lnTo>
                  <a:pt x="1137" y="954"/>
                </a:lnTo>
                <a:lnTo>
                  <a:pt x="1137" y="952"/>
                </a:lnTo>
                <a:lnTo>
                  <a:pt x="1137" y="950"/>
                </a:lnTo>
                <a:lnTo>
                  <a:pt x="1137" y="948"/>
                </a:lnTo>
                <a:lnTo>
                  <a:pt x="1137" y="946"/>
                </a:lnTo>
                <a:lnTo>
                  <a:pt x="1137" y="942"/>
                </a:lnTo>
                <a:lnTo>
                  <a:pt x="1137" y="937"/>
                </a:lnTo>
                <a:lnTo>
                  <a:pt x="1137" y="933"/>
                </a:lnTo>
                <a:lnTo>
                  <a:pt x="1137" y="931"/>
                </a:lnTo>
                <a:lnTo>
                  <a:pt x="1137" y="925"/>
                </a:lnTo>
                <a:lnTo>
                  <a:pt x="1137" y="923"/>
                </a:lnTo>
                <a:lnTo>
                  <a:pt x="1137" y="919"/>
                </a:lnTo>
                <a:lnTo>
                  <a:pt x="1137" y="915"/>
                </a:lnTo>
                <a:lnTo>
                  <a:pt x="1137" y="908"/>
                </a:lnTo>
                <a:lnTo>
                  <a:pt x="1137" y="900"/>
                </a:lnTo>
                <a:lnTo>
                  <a:pt x="1137" y="873"/>
                </a:lnTo>
                <a:lnTo>
                  <a:pt x="1137" y="860"/>
                </a:lnTo>
                <a:lnTo>
                  <a:pt x="1137" y="850"/>
                </a:lnTo>
                <a:lnTo>
                  <a:pt x="1137" y="846"/>
                </a:lnTo>
                <a:lnTo>
                  <a:pt x="1137" y="844"/>
                </a:lnTo>
                <a:lnTo>
                  <a:pt x="1137" y="818"/>
                </a:lnTo>
                <a:lnTo>
                  <a:pt x="1137" y="775"/>
                </a:lnTo>
                <a:lnTo>
                  <a:pt x="1137" y="718"/>
                </a:lnTo>
                <a:lnTo>
                  <a:pt x="1137" y="683"/>
                </a:lnTo>
                <a:lnTo>
                  <a:pt x="1137" y="679"/>
                </a:lnTo>
                <a:lnTo>
                  <a:pt x="1137" y="674"/>
                </a:lnTo>
                <a:lnTo>
                  <a:pt x="1137" y="652"/>
                </a:lnTo>
                <a:lnTo>
                  <a:pt x="1137" y="601"/>
                </a:lnTo>
                <a:lnTo>
                  <a:pt x="1137" y="524"/>
                </a:lnTo>
                <a:lnTo>
                  <a:pt x="1137" y="512"/>
                </a:lnTo>
                <a:lnTo>
                  <a:pt x="1137" y="510"/>
                </a:lnTo>
                <a:lnTo>
                  <a:pt x="1137" y="499"/>
                </a:lnTo>
                <a:lnTo>
                  <a:pt x="1137" y="491"/>
                </a:lnTo>
                <a:lnTo>
                  <a:pt x="1137" y="489"/>
                </a:lnTo>
                <a:lnTo>
                  <a:pt x="1137" y="430"/>
                </a:lnTo>
                <a:lnTo>
                  <a:pt x="1137" y="391"/>
                </a:lnTo>
                <a:lnTo>
                  <a:pt x="1137" y="341"/>
                </a:lnTo>
                <a:lnTo>
                  <a:pt x="1137" y="332"/>
                </a:lnTo>
                <a:lnTo>
                  <a:pt x="1137" y="330"/>
                </a:lnTo>
                <a:lnTo>
                  <a:pt x="1137" y="297"/>
                </a:lnTo>
                <a:lnTo>
                  <a:pt x="1137" y="280"/>
                </a:lnTo>
                <a:lnTo>
                  <a:pt x="1137" y="259"/>
                </a:lnTo>
                <a:lnTo>
                  <a:pt x="1137" y="209"/>
                </a:lnTo>
                <a:lnTo>
                  <a:pt x="1137" y="195"/>
                </a:lnTo>
                <a:lnTo>
                  <a:pt x="1137" y="174"/>
                </a:lnTo>
                <a:lnTo>
                  <a:pt x="1137" y="140"/>
                </a:lnTo>
                <a:lnTo>
                  <a:pt x="1137" y="105"/>
                </a:lnTo>
                <a:lnTo>
                  <a:pt x="1137" y="53"/>
                </a:lnTo>
                <a:lnTo>
                  <a:pt x="1137" y="46"/>
                </a:lnTo>
                <a:lnTo>
                  <a:pt x="1137" y="44"/>
                </a:lnTo>
                <a:lnTo>
                  <a:pt x="1137" y="11"/>
                </a:lnTo>
                <a:lnTo>
                  <a:pt x="1137" y="7"/>
                </a:lnTo>
                <a:lnTo>
                  <a:pt x="1137" y="0"/>
                </a:lnTo>
                <a:lnTo>
                  <a:pt x="1151" y="0"/>
                </a:lnTo>
                <a:lnTo>
                  <a:pt x="1212" y="0"/>
                </a:lnTo>
                <a:lnTo>
                  <a:pt x="1235" y="0"/>
                </a:lnTo>
                <a:lnTo>
                  <a:pt x="1296" y="0"/>
                </a:lnTo>
                <a:lnTo>
                  <a:pt x="1389" y="0"/>
                </a:lnTo>
                <a:lnTo>
                  <a:pt x="1416" y="0"/>
                </a:lnTo>
                <a:lnTo>
                  <a:pt x="1421" y="0"/>
                </a:lnTo>
                <a:lnTo>
                  <a:pt x="1456" y="0"/>
                </a:lnTo>
                <a:lnTo>
                  <a:pt x="1465" y="0"/>
                </a:lnTo>
                <a:lnTo>
                  <a:pt x="1490" y="0"/>
                </a:lnTo>
                <a:lnTo>
                  <a:pt x="1517" y="0"/>
                </a:lnTo>
                <a:lnTo>
                  <a:pt x="1531" y="0"/>
                </a:lnTo>
                <a:lnTo>
                  <a:pt x="1533" y="0"/>
                </a:lnTo>
                <a:lnTo>
                  <a:pt x="1584" y="0"/>
                </a:lnTo>
                <a:lnTo>
                  <a:pt x="1608" y="0"/>
                </a:lnTo>
                <a:lnTo>
                  <a:pt x="1631" y="0"/>
                </a:lnTo>
                <a:lnTo>
                  <a:pt x="1652" y="0"/>
                </a:lnTo>
                <a:lnTo>
                  <a:pt x="1669" y="0"/>
                </a:lnTo>
                <a:lnTo>
                  <a:pt x="1715" y="0"/>
                </a:lnTo>
                <a:lnTo>
                  <a:pt x="1755" y="0"/>
                </a:lnTo>
                <a:lnTo>
                  <a:pt x="1790" y="0"/>
                </a:lnTo>
                <a:lnTo>
                  <a:pt x="1796" y="0"/>
                </a:lnTo>
                <a:lnTo>
                  <a:pt x="1844" y="0"/>
                </a:lnTo>
                <a:lnTo>
                  <a:pt x="1922" y="0"/>
                </a:lnTo>
                <a:lnTo>
                  <a:pt x="1924" y="0"/>
                </a:lnTo>
                <a:lnTo>
                  <a:pt x="1930" y="0"/>
                </a:lnTo>
                <a:lnTo>
                  <a:pt x="1944" y="0"/>
                </a:lnTo>
                <a:lnTo>
                  <a:pt x="1984" y="0"/>
                </a:lnTo>
                <a:lnTo>
                  <a:pt x="1986" y="0"/>
                </a:lnTo>
                <a:lnTo>
                  <a:pt x="1988" y="0"/>
                </a:lnTo>
                <a:lnTo>
                  <a:pt x="2017" y="0"/>
                </a:lnTo>
                <a:lnTo>
                  <a:pt x="2036" y="0"/>
                </a:lnTo>
                <a:lnTo>
                  <a:pt x="2095" y="0"/>
                </a:lnTo>
                <a:lnTo>
                  <a:pt x="2097" y="0"/>
                </a:lnTo>
                <a:lnTo>
                  <a:pt x="2097" y="27"/>
                </a:lnTo>
                <a:lnTo>
                  <a:pt x="2097" y="42"/>
                </a:lnTo>
                <a:lnTo>
                  <a:pt x="2097" y="50"/>
                </a:lnTo>
                <a:lnTo>
                  <a:pt x="2097" y="52"/>
                </a:lnTo>
                <a:lnTo>
                  <a:pt x="2097" y="86"/>
                </a:lnTo>
                <a:lnTo>
                  <a:pt x="2097" y="94"/>
                </a:lnTo>
                <a:lnTo>
                  <a:pt x="2097" y="123"/>
                </a:lnTo>
                <a:lnTo>
                  <a:pt x="2097" y="144"/>
                </a:lnTo>
                <a:lnTo>
                  <a:pt x="2097" y="146"/>
                </a:lnTo>
                <a:lnTo>
                  <a:pt x="2097" y="169"/>
                </a:lnTo>
                <a:lnTo>
                  <a:pt x="2097" y="174"/>
                </a:lnTo>
                <a:lnTo>
                  <a:pt x="2097" y="190"/>
                </a:lnTo>
                <a:lnTo>
                  <a:pt x="2097" y="195"/>
                </a:lnTo>
                <a:lnTo>
                  <a:pt x="2097" y="242"/>
                </a:lnTo>
                <a:lnTo>
                  <a:pt x="2097" y="268"/>
                </a:lnTo>
                <a:lnTo>
                  <a:pt x="2097" y="274"/>
                </a:lnTo>
                <a:lnTo>
                  <a:pt x="2097" y="295"/>
                </a:lnTo>
                <a:lnTo>
                  <a:pt x="2097" y="330"/>
                </a:lnTo>
                <a:lnTo>
                  <a:pt x="2097" y="336"/>
                </a:lnTo>
                <a:lnTo>
                  <a:pt x="2097" y="343"/>
                </a:lnTo>
                <a:lnTo>
                  <a:pt x="2097" y="355"/>
                </a:lnTo>
                <a:lnTo>
                  <a:pt x="2097" y="411"/>
                </a:lnTo>
                <a:lnTo>
                  <a:pt x="2097" y="416"/>
                </a:lnTo>
                <a:lnTo>
                  <a:pt x="2097" y="420"/>
                </a:lnTo>
                <a:lnTo>
                  <a:pt x="2097" y="466"/>
                </a:lnTo>
                <a:lnTo>
                  <a:pt x="2097" y="468"/>
                </a:lnTo>
                <a:lnTo>
                  <a:pt x="2097" y="495"/>
                </a:lnTo>
                <a:lnTo>
                  <a:pt x="2097" y="512"/>
                </a:lnTo>
                <a:lnTo>
                  <a:pt x="2097" y="528"/>
                </a:lnTo>
                <a:lnTo>
                  <a:pt x="2097" y="549"/>
                </a:lnTo>
                <a:lnTo>
                  <a:pt x="2097" y="562"/>
                </a:lnTo>
                <a:lnTo>
                  <a:pt x="2097" y="572"/>
                </a:lnTo>
                <a:lnTo>
                  <a:pt x="2097" y="597"/>
                </a:lnTo>
                <a:lnTo>
                  <a:pt x="2097" y="622"/>
                </a:lnTo>
                <a:lnTo>
                  <a:pt x="2097" y="639"/>
                </a:lnTo>
                <a:lnTo>
                  <a:pt x="2097" y="681"/>
                </a:lnTo>
                <a:lnTo>
                  <a:pt x="2097" y="704"/>
                </a:lnTo>
                <a:lnTo>
                  <a:pt x="2097" y="706"/>
                </a:lnTo>
                <a:lnTo>
                  <a:pt x="2097" y="733"/>
                </a:lnTo>
                <a:lnTo>
                  <a:pt x="2097" y="737"/>
                </a:lnTo>
                <a:lnTo>
                  <a:pt x="2097" y="748"/>
                </a:lnTo>
                <a:lnTo>
                  <a:pt x="2097" y="752"/>
                </a:lnTo>
                <a:lnTo>
                  <a:pt x="2099" y="752"/>
                </a:lnTo>
                <a:lnTo>
                  <a:pt x="2101" y="752"/>
                </a:lnTo>
                <a:lnTo>
                  <a:pt x="2103" y="752"/>
                </a:lnTo>
                <a:lnTo>
                  <a:pt x="2105" y="752"/>
                </a:lnTo>
                <a:lnTo>
                  <a:pt x="2105" y="750"/>
                </a:lnTo>
                <a:lnTo>
                  <a:pt x="2107" y="750"/>
                </a:lnTo>
                <a:lnTo>
                  <a:pt x="2109" y="750"/>
                </a:lnTo>
                <a:lnTo>
                  <a:pt x="2109" y="748"/>
                </a:lnTo>
                <a:lnTo>
                  <a:pt x="2111" y="748"/>
                </a:lnTo>
                <a:lnTo>
                  <a:pt x="2111" y="746"/>
                </a:lnTo>
                <a:lnTo>
                  <a:pt x="2111" y="745"/>
                </a:lnTo>
                <a:lnTo>
                  <a:pt x="2113" y="745"/>
                </a:lnTo>
                <a:lnTo>
                  <a:pt x="2114" y="745"/>
                </a:lnTo>
                <a:lnTo>
                  <a:pt x="2116" y="745"/>
                </a:lnTo>
                <a:lnTo>
                  <a:pt x="2118" y="745"/>
                </a:lnTo>
                <a:lnTo>
                  <a:pt x="2118" y="746"/>
                </a:lnTo>
                <a:lnTo>
                  <a:pt x="2120" y="746"/>
                </a:lnTo>
                <a:lnTo>
                  <a:pt x="2122" y="746"/>
                </a:lnTo>
                <a:lnTo>
                  <a:pt x="2122" y="748"/>
                </a:lnTo>
                <a:lnTo>
                  <a:pt x="2124" y="750"/>
                </a:lnTo>
                <a:lnTo>
                  <a:pt x="2126" y="750"/>
                </a:lnTo>
                <a:lnTo>
                  <a:pt x="2126" y="752"/>
                </a:lnTo>
                <a:lnTo>
                  <a:pt x="2128" y="752"/>
                </a:lnTo>
                <a:lnTo>
                  <a:pt x="2130" y="754"/>
                </a:lnTo>
                <a:lnTo>
                  <a:pt x="2132" y="754"/>
                </a:lnTo>
                <a:lnTo>
                  <a:pt x="2132" y="756"/>
                </a:lnTo>
                <a:lnTo>
                  <a:pt x="2134" y="756"/>
                </a:lnTo>
                <a:lnTo>
                  <a:pt x="2134" y="758"/>
                </a:lnTo>
                <a:lnTo>
                  <a:pt x="2136" y="758"/>
                </a:lnTo>
                <a:lnTo>
                  <a:pt x="2136" y="760"/>
                </a:lnTo>
                <a:lnTo>
                  <a:pt x="2138" y="760"/>
                </a:lnTo>
                <a:lnTo>
                  <a:pt x="2138" y="762"/>
                </a:lnTo>
                <a:lnTo>
                  <a:pt x="2138" y="764"/>
                </a:lnTo>
                <a:lnTo>
                  <a:pt x="2139" y="764"/>
                </a:lnTo>
                <a:lnTo>
                  <a:pt x="2139" y="766"/>
                </a:lnTo>
                <a:lnTo>
                  <a:pt x="2141" y="768"/>
                </a:lnTo>
                <a:lnTo>
                  <a:pt x="2143" y="770"/>
                </a:lnTo>
                <a:lnTo>
                  <a:pt x="2143" y="771"/>
                </a:lnTo>
                <a:lnTo>
                  <a:pt x="2145" y="771"/>
                </a:lnTo>
                <a:lnTo>
                  <a:pt x="2147" y="771"/>
                </a:lnTo>
                <a:lnTo>
                  <a:pt x="2147" y="773"/>
                </a:lnTo>
                <a:lnTo>
                  <a:pt x="2149" y="773"/>
                </a:lnTo>
                <a:lnTo>
                  <a:pt x="2149" y="775"/>
                </a:lnTo>
                <a:lnTo>
                  <a:pt x="2151" y="775"/>
                </a:lnTo>
                <a:lnTo>
                  <a:pt x="2153" y="775"/>
                </a:lnTo>
                <a:lnTo>
                  <a:pt x="2155" y="777"/>
                </a:lnTo>
                <a:lnTo>
                  <a:pt x="2155" y="779"/>
                </a:lnTo>
                <a:lnTo>
                  <a:pt x="2155" y="781"/>
                </a:lnTo>
                <a:lnTo>
                  <a:pt x="2155" y="783"/>
                </a:lnTo>
                <a:lnTo>
                  <a:pt x="2157" y="783"/>
                </a:lnTo>
                <a:lnTo>
                  <a:pt x="2157" y="785"/>
                </a:lnTo>
                <a:lnTo>
                  <a:pt x="2159" y="787"/>
                </a:lnTo>
                <a:lnTo>
                  <a:pt x="2159" y="789"/>
                </a:lnTo>
                <a:lnTo>
                  <a:pt x="2161" y="789"/>
                </a:lnTo>
                <a:lnTo>
                  <a:pt x="2161" y="791"/>
                </a:lnTo>
                <a:lnTo>
                  <a:pt x="2163" y="793"/>
                </a:lnTo>
                <a:lnTo>
                  <a:pt x="2164" y="793"/>
                </a:lnTo>
                <a:lnTo>
                  <a:pt x="2164" y="794"/>
                </a:lnTo>
                <a:lnTo>
                  <a:pt x="2166" y="796"/>
                </a:lnTo>
                <a:lnTo>
                  <a:pt x="2168" y="796"/>
                </a:lnTo>
                <a:lnTo>
                  <a:pt x="2168" y="798"/>
                </a:lnTo>
                <a:lnTo>
                  <a:pt x="2170" y="798"/>
                </a:lnTo>
                <a:lnTo>
                  <a:pt x="2172" y="798"/>
                </a:lnTo>
                <a:lnTo>
                  <a:pt x="2172" y="800"/>
                </a:lnTo>
                <a:lnTo>
                  <a:pt x="2170" y="800"/>
                </a:lnTo>
                <a:lnTo>
                  <a:pt x="2170" y="802"/>
                </a:lnTo>
                <a:lnTo>
                  <a:pt x="2172" y="802"/>
                </a:lnTo>
                <a:lnTo>
                  <a:pt x="2174" y="802"/>
                </a:lnTo>
                <a:lnTo>
                  <a:pt x="2174" y="804"/>
                </a:lnTo>
                <a:lnTo>
                  <a:pt x="2174" y="806"/>
                </a:lnTo>
                <a:lnTo>
                  <a:pt x="2176" y="806"/>
                </a:lnTo>
                <a:lnTo>
                  <a:pt x="2178" y="806"/>
                </a:lnTo>
                <a:lnTo>
                  <a:pt x="2178" y="808"/>
                </a:lnTo>
                <a:lnTo>
                  <a:pt x="2180" y="808"/>
                </a:lnTo>
                <a:lnTo>
                  <a:pt x="2182" y="808"/>
                </a:lnTo>
                <a:lnTo>
                  <a:pt x="2182" y="810"/>
                </a:lnTo>
                <a:lnTo>
                  <a:pt x="2184" y="810"/>
                </a:lnTo>
                <a:lnTo>
                  <a:pt x="2186" y="810"/>
                </a:lnTo>
                <a:lnTo>
                  <a:pt x="2186" y="812"/>
                </a:lnTo>
                <a:lnTo>
                  <a:pt x="2187" y="812"/>
                </a:lnTo>
                <a:lnTo>
                  <a:pt x="2187" y="814"/>
                </a:lnTo>
                <a:lnTo>
                  <a:pt x="2187" y="816"/>
                </a:lnTo>
                <a:lnTo>
                  <a:pt x="2187" y="818"/>
                </a:lnTo>
                <a:lnTo>
                  <a:pt x="2189" y="818"/>
                </a:lnTo>
                <a:lnTo>
                  <a:pt x="2191" y="819"/>
                </a:lnTo>
                <a:lnTo>
                  <a:pt x="2193" y="819"/>
                </a:lnTo>
                <a:lnTo>
                  <a:pt x="2193" y="821"/>
                </a:lnTo>
                <a:lnTo>
                  <a:pt x="2195" y="821"/>
                </a:lnTo>
                <a:lnTo>
                  <a:pt x="2197" y="821"/>
                </a:lnTo>
                <a:lnTo>
                  <a:pt x="2199" y="821"/>
                </a:lnTo>
                <a:lnTo>
                  <a:pt x="2201" y="821"/>
                </a:lnTo>
                <a:lnTo>
                  <a:pt x="2201" y="823"/>
                </a:lnTo>
                <a:lnTo>
                  <a:pt x="2203" y="823"/>
                </a:lnTo>
                <a:lnTo>
                  <a:pt x="2205" y="823"/>
                </a:lnTo>
                <a:lnTo>
                  <a:pt x="2207" y="823"/>
                </a:lnTo>
                <a:lnTo>
                  <a:pt x="2207" y="821"/>
                </a:lnTo>
                <a:lnTo>
                  <a:pt x="2209" y="821"/>
                </a:lnTo>
                <a:lnTo>
                  <a:pt x="2209" y="819"/>
                </a:lnTo>
                <a:lnTo>
                  <a:pt x="2211" y="819"/>
                </a:lnTo>
                <a:lnTo>
                  <a:pt x="2211" y="821"/>
                </a:lnTo>
                <a:lnTo>
                  <a:pt x="2212" y="821"/>
                </a:lnTo>
                <a:lnTo>
                  <a:pt x="2214" y="821"/>
                </a:lnTo>
                <a:lnTo>
                  <a:pt x="2214" y="823"/>
                </a:lnTo>
                <a:lnTo>
                  <a:pt x="2216" y="823"/>
                </a:lnTo>
                <a:lnTo>
                  <a:pt x="2218" y="823"/>
                </a:lnTo>
                <a:lnTo>
                  <a:pt x="2220" y="823"/>
                </a:lnTo>
                <a:lnTo>
                  <a:pt x="2220" y="821"/>
                </a:lnTo>
                <a:lnTo>
                  <a:pt x="2222" y="821"/>
                </a:lnTo>
                <a:lnTo>
                  <a:pt x="2222" y="823"/>
                </a:lnTo>
                <a:lnTo>
                  <a:pt x="2224" y="823"/>
                </a:lnTo>
                <a:lnTo>
                  <a:pt x="2224" y="821"/>
                </a:lnTo>
                <a:lnTo>
                  <a:pt x="2226" y="821"/>
                </a:lnTo>
                <a:lnTo>
                  <a:pt x="2226" y="819"/>
                </a:lnTo>
                <a:lnTo>
                  <a:pt x="2228" y="819"/>
                </a:lnTo>
                <a:lnTo>
                  <a:pt x="2228" y="818"/>
                </a:lnTo>
                <a:lnTo>
                  <a:pt x="2228" y="816"/>
                </a:lnTo>
                <a:lnTo>
                  <a:pt x="2228" y="814"/>
                </a:lnTo>
                <a:lnTo>
                  <a:pt x="2228" y="812"/>
                </a:lnTo>
                <a:lnTo>
                  <a:pt x="2230" y="812"/>
                </a:lnTo>
                <a:lnTo>
                  <a:pt x="2228" y="812"/>
                </a:lnTo>
                <a:lnTo>
                  <a:pt x="2228" y="810"/>
                </a:lnTo>
                <a:lnTo>
                  <a:pt x="2230" y="810"/>
                </a:lnTo>
                <a:lnTo>
                  <a:pt x="2230" y="808"/>
                </a:lnTo>
                <a:lnTo>
                  <a:pt x="2230" y="806"/>
                </a:lnTo>
                <a:lnTo>
                  <a:pt x="2232" y="806"/>
                </a:lnTo>
                <a:lnTo>
                  <a:pt x="2234" y="806"/>
                </a:lnTo>
                <a:lnTo>
                  <a:pt x="2235" y="806"/>
                </a:lnTo>
                <a:lnTo>
                  <a:pt x="2237" y="808"/>
                </a:lnTo>
                <a:lnTo>
                  <a:pt x="2239" y="808"/>
                </a:lnTo>
                <a:lnTo>
                  <a:pt x="2241" y="808"/>
                </a:lnTo>
                <a:lnTo>
                  <a:pt x="2243" y="808"/>
                </a:lnTo>
                <a:lnTo>
                  <a:pt x="2245" y="808"/>
                </a:lnTo>
                <a:lnTo>
                  <a:pt x="2247" y="808"/>
                </a:lnTo>
                <a:lnTo>
                  <a:pt x="2249" y="808"/>
                </a:lnTo>
                <a:lnTo>
                  <a:pt x="2251" y="808"/>
                </a:lnTo>
                <a:lnTo>
                  <a:pt x="2253" y="808"/>
                </a:lnTo>
                <a:lnTo>
                  <a:pt x="2253" y="810"/>
                </a:lnTo>
                <a:lnTo>
                  <a:pt x="2255" y="810"/>
                </a:lnTo>
                <a:lnTo>
                  <a:pt x="2257" y="810"/>
                </a:lnTo>
                <a:lnTo>
                  <a:pt x="2257" y="812"/>
                </a:lnTo>
                <a:lnTo>
                  <a:pt x="2259" y="812"/>
                </a:lnTo>
                <a:lnTo>
                  <a:pt x="2259" y="814"/>
                </a:lnTo>
                <a:lnTo>
                  <a:pt x="2260" y="814"/>
                </a:lnTo>
                <a:lnTo>
                  <a:pt x="2262" y="814"/>
                </a:lnTo>
                <a:lnTo>
                  <a:pt x="2262" y="816"/>
                </a:lnTo>
                <a:lnTo>
                  <a:pt x="2262" y="814"/>
                </a:lnTo>
                <a:lnTo>
                  <a:pt x="2262" y="816"/>
                </a:lnTo>
                <a:lnTo>
                  <a:pt x="2264" y="816"/>
                </a:lnTo>
                <a:lnTo>
                  <a:pt x="2266" y="816"/>
                </a:lnTo>
                <a:lnTo>
                  <a:pt x="2266" y="818"/>
                </a:lnTo>
                <a:lnTo>
                  <a:pt x="2268" y="818"/>
                </a:lnTo>
                <a:lnTo>
                  <a:pt x="2268" y="819"/>
                </a:lnTo>
                <a:lnTo>
                  <a:pt x="2268" y="821"/>
                </a:lnTo>
                <a:lnTo>
                  <a:pt x="2270" y="821"/>
                </a:lnTo>
                <a:lnTo>
                  <a:pt x="2270" y="819"/>
                </a:lnTo>
                <a:lnTo>
                  <a:pt x="2270" y="818"/>
                </a:lnTo>
                <a:lnTo>
                  <a:pt x="2270" y="819"/>
                </a:lnTo>
                <a:lnTo>
                  <a:pt x="2272" y="819"/>
                </a:lnTo>
                <a:lnTo>
                  <a:pt x="2272" y="821"/>
                </a:lnTo>
                <a:lnTo>
                  <a:pt x="2274" y="821"/>
                </a:lnTo>
                <a:lnTo>
                  <a:pt x="2274" y="823"/>
                </a:lnTo>
                <a:lnTo>
                  <a:pt x="2276" y="825"/>
                </a:lnTo>
                <a:lnTo>
                  <a:pt x="2278" y="825"/>
                </a:lnTo>
                <a:lnTo>
                  <a:pt x="2278" y="823"/>
                </a:lnTo>
                <a:lnTo>
                  <a:pt x="2278" y="821"/>
                </a:lnTo>
                <a:lnTo>
                  <a:pt x="2278" y="819"/>
                </a:lnTo>
                <a:lnTo>
                  <a:pt x="2280" y="819"/>
                </a:lnTo>
                <a:lnTo>
                  <a:pt x="2280" y="821"/>
                </a:lnTo>
                <a:lnTo>
                  <a:pt x="2282" y="821"/>
                </a:lnTo>
                <a:lnTo>
                  <a:pt x="2283" y="821"/>
                </a:lnTo>
                <a:lnTo>
                  <a:pt x="2283" y="823"/>
                </a:lnTo>
                <a:lnTo>
                  <a:pt x="2285" y="823"/>
                </a:lnTo>
                <a:lnTo>
                  <a:pt x="2287" y="823"/>
                </a:lnTo>
                <a:lnTo>
                  <a:pt x="2287" y="821"/>
                </a:lnTo>
                <a:lnTo>
                  <a:pt x="2287" y="819"/>
                </a:lnTo>
                <a:lnTo>
                  <a:pt x="2287" y="818"/>
                </a:lnTo>
                <a:lnTo>
                  <a:pt x="2287" y="814"/>
                </a:lnTo>
                <a:lnTo>
                  <a:pt x="2289" y="814"/>
                </a:lnTo>
                <a:lnTo>
                  <a:pt x="2289" y="812"/>
                </a:lnTo>
                <a:lnTo>
                  <a:pt x="2289" y="810"/>
                </a:lnTo>
                <a:lnTo>
                  <a:pt x="2291" y="810"/>
                </a:lnTo>
                <a:lnTo>
                  <a:pt x="2291" y="808"/>
                </a:lnTo>
                <a:lnTo>
                  <a:pt x="2289" y="808"/>
                </a:lnTo>
                <a:lnTo>
                  <a:pt x="2287" y="808"/>
                </a:lnTo>
                <a:lnTo>
                  <a:pt x="2287" y="806"/>
                </a:lnTo>
                <a:lnTo>
                  <a:pt x="2287" y="804"/>
                </a:lnTo>
                <a:lnTo>
                  <a:pt x="2289" y="802"/>
                </a:lnTo>
                <a:lnTo>
                  <a:pt x="2289" y="800"/>
                </a:lnTo>
                <a:lnTo>
                  <a:pt x="2287" y="800"/>
                </a:lnTo>
                <a:lnTo>
                  <a:pt x="2287" y="798"/>
                </a:lnTo>
                <a:lnTo>
                  <a:pt x="2287" y="796"/>
                </a:lnTo>
                <a:lnTo>
                  <a:pt x="2289" y="794"/>
                </a:lnTo>
                <a:lnTo>
                  <a:pt x="2293" y="793"/>
                </a:lnTo>
                <a:lnTo>
                  <a:pt x="2293" y="791"/>
                </a:lnTo>
                <a:lnTo>
                  <a:pt x="2295" y="791"/>
                </a:lnTo>
                <a:lnTo>
                  <a:pt x="2297" y="791"/>
                </a:lnTo>
                <a:lnTo>
                  <a:pt x="2299" y="793"/>
                </a:lnTo>
                <a:lnTo>
                  <a:pt x="2301" y="793"/>
                </a:lnTo>
                <a:lnTo>
                  <a:pt x="2301" y="794"/>
                </a:lnTo>
                <a:lnTo>
                  <a:pt x="2301" y="796"/>
                </a:lnTo>
                <a:lnTo>
                  <a:pt x="2303" y="798"/>
                </a:lnTo>
                <a:lnTo>
                  <a:pt x="2303" y="800"/>
                </a:lnTo>
                <a:lnTo>
                  <a:pt x="2305" y="800"/>
                </a:lnTo>
                <a:lnTo>
                  <a:pt x="2305" y="802"/>
                </a:lnTo>
                <a:lnTo>
                  <a:pt x="2307" y="802"/>
                </a:lnTo>
                <a:lnTo>
                  <a:pt x="2308" y="802"/>
                </a:lnTo>
                <a:lnTo>
                  <a:pt x="2310" y="804"/>
                </a:lnTo>
                <a:lnTo>
                  <a:pt x="2310" y="806"/>
                </a:lnTo>
                <a:lnTo>
                  <a:pt x="2312" y="806"/>
                </a:lnTo>
                <a:lnTo>
                  <a:pt x="2312" y="808"/>
                </a:lnTo>
                <a:lnTo>
                  <a:pt x="2312" y="810"/>
                </a:lnTo>
                <a:lnTo>
                  <a:pt x="2314" y="810"/>
                </a:lnTo>
                <a:lnTo>
                  <a:pt x="2316" y="810"/>
                </a:lnTo>
                <a:lnTo>
                  <a:pt x="2318" y="808"/>
                </a:lnTo>
                <a:lnTo>
                  <a:pt x="2320" y="808"/>
                </a:lnTo>
                <a:lnTo>
                  <a:pt x="2322" y="808"/>
                </a:lnTo>
                <a:lnTo>
                  <a:pt x="2324" y="808"/>
                </a:lnTo>
                <a:lnTo>
                  <a:pt x="2324" y="810"/>
                </a:lnTo>
                <a:lnTo>
                  <a:pt x="2324" y="812"/>
                </a:lnTo>
                <a:lnTo>
                  <a:pt x="2324" y="814"/>
                </a:lnTo>
                <a:lnTo>
                  <a:pt x="2326" y="814"/>
                </a:lnTo>
                <a:lnTo>
                  <a:pt x="2328" y="814"/>
                </a:lnTo>
                <a:lnTo>
                  <a:pt x="2328" y="812"/>
                </a:lnTo>
                <a:lnTo>
                  <a:pt x="2330" y="812"/>
                </a:lnTo>
                <a:lnTo>
                  <a:pt x="2331" y="812"/>
                </a:lnTo>
                <a:lnTo>
                  <a:pt x="2331" y="814"/>
                </a:lnTo>
                <a:lnTo>
                  <a:pt x="2330" y="814"/>
                </a:lnTo>
                <a:lnTo>
                  <a:pt x="2330" y="816"/>
                </a:lnTo>
                <a:lnTo>
                  <a:pt x="2331" y="816"/>
                </a:lnTo>
                <a:lnTo>
                  <a:pt x="2330" y="818"/>
                </a:lnTo>
                <a:lnTo>
                  <a:pt x="2328" y="818"/>
                </a:lnTo>
                <a:lnTo>
                  <a:pt x="2326" y="818"/>
                </a:lnTo>
                <a:lnTo>
                  <a:pt x="2326" y="819"/>
                </a:lnTo>
                <a:lnTo>
                  <a:pt x="2328" y="819"/>
                </a:lnTo>
                <a:lnTo>
                  <a:pt x="2328" y="821"/>
                </a:lnTo>
                <a:lnTo>
                  <a:pt x="2330" y="821"/>
                </a:lnTo>
                <a:lnTo>
                  <a:pt x="2331" y="821"/>
                </a:lnTo>
                <a:lnTo>
                  <a:pt x="2331" y="823"/>
                </a:lnTo>
                <a:lnTo>
                  <a:pt x="2333" y="823"/>
                </a:lnTo>
                <a:lnTo>
                  <a:pt x="2335" y="823"/>
                </a:lnTo>
                <a:lnTo>
                  <a:pt x="2337" y="823"/>
                </a:lnTo>
                <a:lnTo>
                  <a:pt x="2335" y="825"/>
                </a:lnTo>
                <a:lnTo>
                  <a:pt x="2335" y="827"/>
                </a:lnTo>
                <a:lnTo>
                  <a:pt x="2337" y="827"/>
                </a:lnTo>
                <a:lnTo>
                  <a:pt x="2337" y="825"/>
                </a:lnTo>
                <a:lnTo>
                  <a:pt x="2339" y="827"/>
                </a:lnTo>
                <a:lnTo>
                  <a:pt x="2337" y="827"/>
                </a:lnTo>
                <a:lnTo>
                  <a:pt x="2339" y="829"/>
                </a:lnTo>
                <a:lnTo>
                  <a:pt x="2339" y="831"/>
                </a:lnTo>
                <a:lnTo>
                  <a:pt x="2341" y="833"/>
                </a:lnTo>
                <a:lnTo>
                  <a:pt x="2339" y="835"/>
                </a:lnTo>
                <a:lnTo>
                  <a:pt x="2339" y="837"/>
                </a:lnTo>
                <a:lnTo>
                  <a:pt x="2341" y="837"/>
                </a:lnTo>
                <a:lnTo>
                  <a:pt x="2343" y="837"/>
                </a:lnTo>
                <a:lnTo>
                  <a:pt x="2343" y="835"/>
                </a:lnTo>
                <a:lnTo>
                  <a:pt x="2345" y="835"/>
                </a:lnTo>
                <a:lnTo>
                  <a:pt x="2345" y="837"/>
                </a:lnTo>
                <a:lnTo>
                  <a:pt x="2347" y="837"/>
                </a:lnTo>
                <a:lnTo>
                  <a:pt x="2347" y="839"/>
                </a:lnTo>
                <a:lnTo>
                  <a:pt x="2347" y="841"/>
                </a:lnTo>
                <a:lnTo>
                  <a:pt x="2347" y="842"/>
                </a:lnTo>
                <a:lnTo>
                  <a:pt x="2349" y="844"/>
                </a:lnTo>
                <a:lnTo>
                  <a:pt x="2347" y="844"/>
                </a:lnTo>
                <a:lnTo>
                  <a:pt x="2347" y="846"/>
                </a:lnTo>
                <a:lnTo>
                  <a:pt x="2345" y="846"/>
                </a:lnTo>
                <a:lnTo>
                  <a:pt x="2345" y="848"/>
                </a:lnTo>
                <a:lnTo>
                  <a:pt x="2347" y="850"/>
                </a:lnTo>
                <a:lnTo>
                  <a:pt x="2347" y="852"/>
                </a:lnTo>
                <a:lnTo>
                  <a:pt x="2347" y="854"/>
                </a:lnTo>
                <a:lnTo>
                  <a:pt x="2347" y="856"/>
                </a:lnTo>
                <a:lnTo>
                  <a:pt x="2347" y="858"/>
                </a:lnTo>
                <a:lnTo>
                  <a:pt x="2349" y="858"/>
                </a:lnTo>
                <a:lnTo>
                  <a:pt x="2351" y="858"/>
                </a:lnTo>
                <a:lnTo>
                  <a:pt x="2351" y="860"/>
                </a:lnTo>
                <a:lnTo>
                  <a:pt x="2351" y="862"/>
                </a:lnTo>
                <a:lnTo>
                  <a:pt x="2351" y="864"/>
                </a:lnTo>
                <a:lnTo>
                  <a:pt x="2351" y="866"/>
                </a:lnTo>
                <a:lnTo>
                  <a:pt x="2353" y="867"/>
                </a:lnTo>
                <a:lnTo>
                  <a:pt x="2353" y="869"/>
                </a:lnTo>
                <a:lnTo>
                  <a:pt x="2351" y="871"/>
                </a:lnTo>
                <a:lnTo>
                  <a:pt x="2351" y="873"/>
                </a:lnTo>
                <a:lnTo>
                  <a:pt x="2351" y="875"/>
                </a:lnTo>
                <a:lnTo>
                  <a:pt x="2353" y="875"/>
                </a:lnTo>
                <a:lnTo>
                  <a:pt x="2353" y="877"/>
                </a:lnTo>
                <a:lnTo>
                  <a:pt x="2353" y="879"/>
                </a:lnTo>
                <a:lnTo>
                  <a:pt x="2353" y="881"/>
                </a:lnTo>
                <a:lnTo>
                  <a:pt x="2353" y="883"/>
                </a:lnTo>
                <a:lnTo>
                  <a:pt x="2353" y="885"/>
                </a:lnTo>
                <a:lnTo>
                  <a:pt x="2355" y="885"/>
                </a:lnTo>
                <a:lnTo>
                  <a:pt x="2356" y="885"/>
                </a:lnTo>
                <a:lnTo>
                  <a:pt x="2358" y="885"/>
                </a:lnTo>
                <a:lnTo>
                  <a:pt x="2360" y="887"/>
                </a:lnTo>
                <a:lnTo>
                  <a:pt x="2362" y="887"/>
                </a:lnTo>
                <a:lnTo>
                  <a:pt x="2364" y="887"/>
                </a:lnTo>
                <a:lnTo>
                  <a:pt x="2366" y="887"/>
                </a:lnTo>
                <a:lnTo>
                  <a:pt x="2368" y="885"/>
                </a:lnTo>
                <a:lnTo>
                  <a:pt x="2368" y="883"/>
                </a:lnTo>
                <a:lnTo>
                  <a:pt x="2370" y="883"/>
                </a:lnTo>
                <a:lnTo>
                  <a:pt x="2372" y="883"/>
                </a:lnTo>
                <a:lnTo>
                  <a:pt x="2374" y="885"/>
                </a:lnTo>
                <a:lnTo>
                  <a:pt x="2372" y="885"/>
                </a:lnTo>
                <a:lnTo>
                  <a:pt x="2372" y="887"/>
                </a:lnTo>
                <a:lnTo>
                  <a:pt x="2372" y="889"/>
                </a:lnTo>
                <a:lnTo>
                  <a:pt x="2374" y="889"/>
                </a:lnTo>
                <a:lnTo>
                  <a:pt x="2376" y="889"/>
                </a:lnTo>
                <a:lnTo>
                  <a:pt x="2378" y="889"/>
                </a:lnTo>
                <a:lnTo>
                  <a:pt x="2378" y="887"/>
                </a:lnTo>
                <a:lnTo>
                  <a:pt x="2378" y="889"/>
                </a:lnTo>
                <a:lnTo>
                  <a:pt x="2379" y="889"/>
                </a:lnTo>
                <a:lnTo>
                  <a:pt x="2381" y="887"/>
                </a:lnTo>
                <a:lnTo>
                  <a:pt x="2381" y="885"/>
                </a:lnTo>
                <a:lnTo>
                  <a:pt x="2383" y="885"/>
                </a:lnTo>
                <a:lnTo>
                  <a:pt x="2383" y="887"/>
                </a:lnTo>
                <a:lnTo>
                  <a:pt x="2385" y="887"/>
                </a:lnTo>
                <a:lnTo>
                  <a:pt x="2387" y="887"/>
                </a:lnTo>
                <a:lnTo>
                  <a:pt x="2387" y="885"/>
                </a:lnTo>
                <a:lnTo>
                  <a:pt x="2389" y="885"/>
                </a:lnTo>
                <a:lnTo>
                  <a:pt x="2389" y="887"/>
                </a:lnTo>
                <a:lnTo>
                  <a:pt x="2391" y="887"/>
                </a:lnTo>
                <a:lnTo>
                  <a:pt x="2393" y="887"/>
                </a:lnTo>
                <a:lnTo>
                  <a:pt x="2393" y="889"/>
                </a:lnTo>
                <a:lnTo>
                  <a:pt x="2395" y="889"/>
                </a:lnTo>
                <a:lnTo>
                  <a:pt x="2395" y="890"/>
                </a:lnTo>
                <a:lnTo>
                  <a:pt x="2399" y="890"/>
                </a:lnTo>
                <a:lnTo>
                  <a:pt x="2401" y="890"/>
                </a:lnTo>
                <a:lnTo>
                  <a:pt x="2401" y="889"/>
                </a:lnTo>
                <a:lnTo>
                  <a:pt x="2401" y="887"/>
                </a:lnTo>
                <a:lnTo>
                  <a:pt x="2403" y="887"/>
                </a:lnTo>
                <a:lnTo>
                  <a:pt x="2404" y="889"/>
                </a:lnTo>
                <a:lnTo>
                  <a:pt x="2406" y="889"/>
                </a:lnTo>
                <a:lnTo>
                  <a:pt x="2406" y="887"/>
                </a:lnTo>
                <a:lnTo>
                  <a:pt x="2408" y="887"/>
                </a:lnTo>
                <a:lnTo>
                  <a:pt x="2410" y="887"/>
                </a:lnTo>
                <a:lnTo>
                  <a:pt x="2412" y="887"/>
                </a:lnTo>
                <a:lnTo>
                  <a:pt x="2412" y="885"/>
                </a:lnTo>
                <a:lnTo>
                  <a:pt x="2412" y="883"/>
                </a:lnTo>
                <a:lnTo>
                  <a:pt x="2414" y="883"/>
                </a:lnTo>
                <a:lnTo>
                  <a:pt x="2416" y="881"/>
                </a:lnTo>
                <a:lnTo>
                  <a:pt x="2418" y="881"/>
                </a:lnTo>
                <a:lnTo>
                  <a:pt x="2418" y="883"/>
                </a:lnTo>
                <a:lnTo>
                  <a:pt x="2420" y="883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89"/>
                </a:lnTo>
                <a:lnTo>
                  <a:pt x="2422" y="889"/>
                </a:lnTo>
                <a:lnTo>
                  <a:pt x="2424" y="889"/>
                </a:lnTo>
                <a:lnTo>
                  <a:pt x="2426" y="889"/>
                </a:lnTo>
                <a:lnTo>
                  <a:pt x="2426" y="887"/>
                </a:lnTo>
                <a:lnTo>
                  <a:pt x="2426" y="885"/>
                </a:lnTo>
                <a:lnTo>
                  <a:pt x="2428" y="885"/>
                </a:lnTo>
                <a:lnTo>
                  <a:pt x="2429" y="885"/>
                </a:lnTo>
                <a:lnTo>
                  <a:pt x="2429" y="887"/>
                </a:lnTo>
                <a:lnTo>
                  <a:pt x="2431" y="889"/>
                </a:lnTo>
                <a:lnTo>
                  <a:pt x="2433" y="890"/>
                </a:lnTo>
                <a:lnTo>
                  <a:pt x="2435" y="892"/>
                </a:lnTo>
                <a:lnTo>
                  <a:pt x="2437" y="894"/>
                </a:lnTo>
                <a:lnTo>
                  <a:pt x="2437" y="896"/>
                </a:lnTo>
                <a:lnTo>
                  <a:pt x="2439" y="896"/>
                </a:lnTo>
                <a:lnTo>
                  <a:pt x="2441" y="898"/>
                </a:lnTo>
                <a:lnTo>
                  <a:pt x="2443" y="898"/>
                </a:lnTo>
                <a:lnTo>
                  <a:pt x="2445" y="900"/>
                </a:lnTo>
                <a:lnTo>
                  <a:pt x="2447" y="900"/>
                </a:lnTo>
                <a:lnTo>
                  <a:pt x="2449" y="902"/>
                </a:lnTo>
                <a:lnTo>
                  <a:pt x="2451" y="902"/>
                </a:lnTo>
                <a:lnTo>
                  <a:pt x="2452" y="902"/>
                </a:lnTo>
                <a:lnTo>
                  <a:pt x="2454" y="904"/>
                </a:lnTo>
                <a:lnTo>
                  <a:pt x="2452" y="904"/>
                </a:lnTo>
                <a:lnTo>
                  <a:pt x="2452" y="906"/>
                </a:lnTo>
                <a:lnTo>
                  <a:pt x="2452" y="908"/>
                </a:lnTo>
                <a:lnTo>
                  <a:pt x="2454" y="908"/>
                </a:lnTo>
                <a:lnTo>
                  <a:pt x="2454" y="910"/>
                </a:lnTo>
                <a:lnTo>
                  <a:pt x="2456" y="910"/>
                </a:lnTo>
                <a:lnTo>
                  <a:pt x="2456" y="908"/>
                </a:lnTo>
                <a:lnTo>
                  <a:pt x="2458" y="908"/>
                </a:lnTo>
                <a:lnTo>
                  <a:pt x="2458" y="906"/>
                </a:lnTo>
                <a:lnTo>
                  <a:pt x="2458" y="904"/>
                </a:lnTo>
                <a:lnTo>
                  <a:pt x="2460" y="904"/>
                </a:lnTo>
                <a:lnTo>
                  <a:pt x="2460" y="906"/>
                </a:lnTo>
                <a:lnTo>
                  <a:pt x="2462" y="906"/>
                </a:lnTo>
                <a:lnTo>
                  <a:pt x="2464" y="906"/>
                </a:lnTo>
                <a:lnTo>
                  <a:pt x="2466" y="906"/>
                </a:lnTo>
                <a:lnTo>
                  <a:pt x="2466" y="904"/>
                </a:lnTo>
                <a:lnTo>
                  <a:pt x="2468" y="904"/>
                </a:lnTo>
                <a:lnTo>
                  <a:pt x="2472" y="906"/>
                </a:lnTo>
                <a:lnTo>
                  <a:pt x="2474" y="906"/>
                </a:lnTo>
                <a:lnTo>
                  <a:pt x="2476" y="908"/>
                </a:lnTo>
                <a:lnTo>
                  <a:pt x="2476" y="910"/>
                </a:lnTo>
                <a:lnTo>
                  <a:pt x="2477" y="910"/>
                </a:lnTo>
                <a:lnTo>
                  <a:pt x="2477" y="912"/>
                </a:lnTo>
                <a:lnTo>
                  <a:pt x="2479" y="912"/>
                </a:lnTo>
                <a:lnTo>
                  <a:pt x="2479" y="910"/>
                </a:lnTo>
                <a:lnTo>
                  <a:pt x="2481" y="912"/>
                </a:lnTo>
                <a:lnTo>
                  <a:pt x="2483" y="914"/>
                </a:lnTo>
                <a:lnTo>
                  <a:pt x="2485" y="914"/>
                </a:lnTo>
                <a:lnTo>
                  <a:pt x="2487" y="914"/>
                </a:lnTo>
                <a:lnTo>
                  <a:pt x="2489" y="915"/>
                </a:lnTo>
                <a:lnTo>
                  <a:pt x="2489" y="917"/>
                </a:lnTo>
                <a:lnTo>
                  <a:pt x="2489" y="919"/>
                </a:lnTo>
                <a:lnTo>
                  <a:pt x="2491" y="919"/>
                </a:lnTo>
                <a:lnTo>
                  <a:pt x="2493" y="919"/>
                </a:lnTo>
                <a:lnTo>
                  <a:pt x="2493" y="917"/>
                </a:lnTo>
                <a:lnTo>
                  <a:pt x="2495" y="917"/>
                </a:lnTo>
                <a:lnTo>
                  <a:pt x="2497" y="915"/>
                </a:lnTo>
                <a:lnTo>
                  <a:pt x="2497" y="914"/>
                </a:lnTo>
                <a:lnTo>
                  <a:pt x="2499" y="914"/>
                </a:lnTo>
                <a:lnTo>
                  <a:pt x="2500" y="914"/>
                </a:lnTo>
                <a:lnTo>
                  <a:pt x="2502" y="914"/>
                </a:lnTo>
                <a:lnTo>
                  <a:pt x="2502" y="915"/>
                </a:lnTo>
                <a:lnTo>
                  <a:pt x="2504" y="915"/>
                </a:lnTo>
                <a:lnTo>
                  <a:pt x="2506" y="914"/>
                </a:lnTo>
                <a:lnTo>
                  <a:pt x="2508" y="914"/>
                </a:lnTo>
                <a:lnTo>
                  <a:pt x="2508" y="915"/>
                </a:lnTo>
                <a:lnTo>
                  <a:pt x="2510" y="915"/>
                </a:lnTo>
                <a:lnTo>
                  <a:pt x="2512" y="914"/>
                </a:lnTo>
                <a:lnTo>
                  <a:pt x="2514" y="912"/>
                </a:lnTo>
                <a:lnTo>
                  <a:pt x="2516" y="910"/>
                </a:lnTo>
                <a:lnTo>
                  <a:pt x="2518" y="910"/>
                </a:lnTo>
                <a:lnTo>
                  <a:pt x="2518" y="908"/>
                </a:lnTo>
                <a:lnTo>
                  <a:pt x="2520" y="908"/>
                </a:lnTo>
                <a:lnTo>
                  <a:pt x="2520" y="906"/>
                </a:lnTo>
                <a:lnTo>
                  <a:pt x="2522" y="906"/>
                </a:lnTo>
                <a:lnTo>
                  <a:pt x="2524" y="904"/>
                </a:lnTo>
                <a:lnTo>
                  <a:pt x="2525" y="904"/>
                </a:lnTo>
                <a:lnTo>
                  <a:pt x="2527" y="904"/>
                </a:lnTo>
                <a:lnTo>
                  <a:pt x="2529" y="904"/>
                </a:lnTo>
                <a:lnTo>
                  <a:pt x="2529" y="906"/>
                </a:lnTo>
                <a:lnTo>
                  <a:pt x="2531" y="906"/>
                </a:lnTo>
                <a:lnTo>
                  <a:pt x="2533" y="906"/>
                </a:lnTo>
                <a:lnTo>
                  <a:pt x="2535" y="906"/>
                </a:lnTo>
                <a:lnTo>
                  <a:pt x="2537" y="906"/>
                </a:lnTo>
                <a:lnTo>
                  <a:pt x="2539" y="904"/>
                </a:lnTo>
                <a:lnTo>
                  <a:pt x="2541" y="906"/>
                </a:lnTo>
                <a:lnTo>
                  <a:pt x="2543" y="906"/>
                </a:lnTo>
                <a:lnTo>
                  <a:pt x="2543" y="908"/>
                </a:lnTo>
                <a:lnTo>
                  <a:pt x="2545" y="908"/>
                </a:lnTo>
                <a:lnTo>
                  <a:pt x="2547" y="910"/>
                </a:lnTo>
                <a:lnTo>
                  <a:pt x="2548" y="912"/>
                </a:lnTo>
                <a:lnTo>
                  <a:pt x="2548" y="914"/>
                </a:lnTo>
                <a:lnTo>
                  <a:pt x="2550" y="914"/>
                </a:lnTo>
                <a:lnTo>
                  <a:pt x="2552" y="915"/>
                </a:lnTo>
                <a:lnTo>
                  <a:pt x="2554" y="915"/>
                </a:lnTo>
                <a:lnTo>
                  <a:pt x="2554" y="917"/>
                </a:lnTo>
                <a:lnTo>
                  <a:pt x="2552" y="917"/>
                </a:lnTo>
                <a:lnTo>
                  <a:pt x="2552" y="919"/>
                </a:lnTo>
                <a:lnTo>
                  <a:pt x="2554" y="921"/>
                </a:lnTo>
                <a:lnTo>
                  <a:pt x="2560" y="925"/>
                </a:lnTo>
                <a:lnTo>
                  <a:pt x="2560" y="927"/>
                </a:lnTo>
                <a:lnTo>
                  <a:pt x="2562" y="927"/>
                </a:lnTo>
                <a:lnTo>
                  <a:pt x="2562" y="929"/>
                </a:lnTo>
                <a:lnTo>
                  <a:pt x="2564" y="931"/>
                </a:lnTo>
                <a:lnTo>
                  <a:pt x="2564" y="933"/>
                </a:lnTo>
                <a:lnTo>
                  <a:pt x="2566" y="933"/>
                </a:lnTo>
                <a:lnTo>
                  <a:pt x="2566" y="935"/>
                </a:lnTo>
                <a:lnTo>
                  <a:pt x="2570" y="938"/>
                </a:lnTo>
                <a:lnTo>
                  <a:pt x="2572" y="938"/>
                </a:lnTo>
                <a:lnTo>
                  <a:pt x="2573" y="938"/>
                </a:lnTo>
                <a:lnTo>
                  <a:pt x="2573" y="940"/>
                </a:lnTo>
                <a:lnTo>
                  <a:pt x="2575" y="940"/>
                </a:lnTo>
                <a:lnTo>
                  <a:pt x="2575" y="942"/>
                </a:lnTo>
                <a:lnTo>
                  <a:pt x="2577" y="942"/>
                </a:lnTo>
                <a:lnTo>
                  <a:pt x="2579" y="940"/>
                </a:lnTo>
                <a:lnTo>
                  <a:pt x="2581" y="940"/>
                </a:lnTo>
                <a:lnTo>
                  <a:pt x="2581" y="938"/>
                </a:lnTo>
                <a:lnTo>
                  <a:pt x="2583" y="938"/>
                </a:lnTo>
                <a:lnTo>
                  <a:pt x="2585" y="938"/>
                </a:lnTo>
                <a:lnTo>
                  <a:pt x="2587" y="938"/>
                </a:lnTo>
                <a:lnTo>
                  <a:pt x="2587" y="937"/>
                </a:lnTo>
                <a:lnTo>
                  <a:pt x="2589" y="937"/>
                </a:lnTo>
                <a:lnTo>
                  <a:pt x="2589" y="935"/>
                </a:lnTo>
                <a:lnTo>
                  <a:pt x="2591" y="933"/>
                </a:lnTo>
                <a:lnTo>
                  <a:pt x="2593" y="933"/>
                </a:lnTo>
                <a:lnTo>
                  <a:pt x="2595" y="933"/>
                </a:lnTo>
                <a:lnTo>
                  <a:pt x="2595" y="935"/>
                </a:lnTo>
                <a:lnTo>
                  <a:pt x="2596" y="935"/>
                </a:lnTo>
                <a:lnTo>
                  <a:pt x="2598" y="933"/>
                </a:lnTo>
                <a:lnTo>
                  <a:pt x="2598" y="931"/>
                </a:lnTo>
                <a:lnTo>
                  <a:pt x="2598" y="929"/>
                </a:lnTo>
                <a:lnTo>
                  <a:pt x="2598" y="927"/>
                </a:lnTo>
                <a:lnTo>
                  <a:pt x="2600" y="927"/>
                </a:lnTo>
                <a:lnTo>
                  <a:pt x="2602" y="929"/>
                </a:lnTo>
                <a:lnTo>
                  <a:pt x="2602" y="927"/>
                </a:lnTo>
                <a:lnTo>
                  <a:pt x="2602" y="925"/>
                </a:lnTo>
                <a:lnTo>
                  <a:pt x="2602" y="923"/>
                </a:lnTo>
                <a:lnTo>
                  <a:pt x="2602" y="921"/>
                </a:lnTo>
                <a:lnTo>
                  <a:pt x="2602" y="919"/>
                </a:lnTo>
                <a:lnTo>
                  <a:pt x="2602" y="917"/>
                </a:lnTo>
                <a:lnTo>
                  <a:pt x="2604" y="917"/>
                </a:lnTo>
                <a:lnTo>
                  <a:pt x="2604" y="915"/>
                </a:lnTo>
                <a:lnTo>
                  <a:pt x="2606" y="915"/>
                </a:lnTo>
                <a:lnTo>
                  <a:pt x="2608" y="915"/>
                </a:lnTo>
                <a:lnTo>
                  <a:pt x="2608" y="917"/>
                </a:lnTo>
                <a:lnTo>
                  <a:pt x="2608" y="915"/>
                </a:lnTo>
                <a:lnTo>
                  <a:pt x="2608" y="914"/>
                </a:lnTo>
                <a:lnTo>
                  <a:pt x="2606" y="914"/>
                </a:lnTo>
                <a:lnTo>
                  <a:pt x="2606" y="912"/>
                </a:lnTo>
                <a:lnTo>
                  <a:pt x="2608" y="912"/>
                </a:lnTo>
                <a:lnTo>
                  <a:pt x="2608" y="910"/>
                </a:lnTo>
                <a:lnTo>
                  <a:pt x="2610" y="908"/>
                </a:lnTo>
                <a:lnTo>
                  <a:pt x="2612" y="908"/>
                </a:lnTo>
                <a:lnTo>
                  <a:pt x="2612" y="906"/>
                </a:lnTo>
                <a:lnTo>
                  <a:pt x="2614" y="906"/>
                </a:lnTo>
                <a:lnTo>
                  <a:pt x="2616" y="906"/>
                </a:lnTo>
                <a:lnTo>
                  <a:pt x="2618" y="906"/>
                </a:lnTo>
                <a:lnTo>
                  <a:pt x="2618" y="908"/>
                </a:lnTo>
                <a:lnTo>
                  <a:pt x="2620" y="908"/>
                </a:lnTo>
                <a:lnTo>
                  <a:pt x="2621" y="908"/>
                </a:lnTo>
                <a:lnTo>
                  <a:pt x="2623" y="908"/>
                </a:lnTo>
                <a:lnTo>
                  <a:pt x="2625" y="908"/>
                </a:lnTo>
                <a:lnTo>
                  <a:pt x="2627" y="910"/>
                </a:lnTo>
                <a:lnTo>
                  <a:pt x="2629" y="912"/>
                </a:lnTo>
                <a:lnTo>
                  <a:pt x="2631" y="912"/>
                </a:lnTo>
                <a:lnTo>
                  <a:pt x="2631" y="914"/>
                </a:lnTo>
                <a:lnTo>
                  <a:pt x="2633" y="914"/>
                </a:lnTo>
                <a:lnTo>
                  <a:pt x="2633" y="915"/>
                </a:lnTo>
                <a:lnTo>
                  <a:pt x="2635" y="915"/>
                </a:lnTo>
                <a:lnTo>
                  <a:pt x="2637" y="915"/>
                </a:lnTo>
                <a:lnTo>
                  <a:pt x="2639" y="915"/>
                </a:lnTo>
                <a:lnTo>
                  <a:pt x="2641" y="915"/>
                </a:lnTo>
                <a:lnTo>
                  <a:pt x="2643" y="915"/>
                </a:lnTo>
                <a:lnTo>
                  <a:pt x="2645" y="915"/>
                </a:lnTo>
                <a:lnTo>
                  <a:pt x="2646" y="915"/>
                </a:lnTo>
                <a:lnTo>
                  <a:pt x="2646" y="917"/>
                </a:lnTo>
                <a:lnTo>
                  <a:pt x="2648" y="917"/>
                </a:lnTo>
                <a:lnTo>
                  <a:pt x="2650" y="915"/>
                </a:lnTo>
                <a:lnTo>
                  <a:pt x="2652" y="915"/>
                </a:lnTo>
                <a:lnTo>
                  <a:pt x="2654" y="915"/>
                </a:lnTo>
                <a:lnTo>
                  <a:pt x="2656" y="915"/>
                </a:lnTo>
                <a:lnTo>
                  <a:pt x="2658" y="917"/>
                </a:lnTo>
                <a:lnTo>
                  <a:pt x="2658" y="919"/>
                </a:lnTo>
                <a:lnTo>
                  <a:pt x="2660" y="919"/>
                </a:lnTo>
                <a:lnTo>
                  <a:pt x="2662" y="919"/>
                </a:lnTo>
                <a:lnTo>
                  <a:pt x="2664" y="919"/>
                </a:lnTo>
                <a:lnTo>
                  <a:pt x="2664" y="921"/>
                </a:lnTo>
                <a:lnTo>
                  <a:pt x="2666" y="921"/>
                </a:lnTo>
                <a:lnTo>
                  <a:pt x="2669" y="921"/>
                </a:lnTo>
                <a:lnTo>
                  <a:pt x="2675" y="923"/>
                </a:lnTo>
                <a:lnTo>
                  <a:pt x="2675" y="921"/>
                </a:lnTo>
                <a:lnTo>
                  <a:pt x="2677" y="921"/>
                </a:lnTo>
                <a:lnTo>
                  <a:pt x="2679" y="919"/>
                </a:lnTo>
                <a:lnTo>
                  <a:pt x="2683" y="915"/>
                </a:lnTo>
                <a:lnTo>
                  <a:pt x="2683" y="914"/>
                </a:lnTo>
                <a:lnTo>
                  <a:pt x="2685" y="914"/>
                </a:lnTo>
                <a:lnTo>
                  <a:pt x="2685" y="912"/>
                </a:lnTo>
                <a:lnTo>
                  <a:pt x="2687" y="910"/>
                </a:lnTo>
                <a:lnTo>
                  <a:pt x="2689" y="908"/>
                </a:lnTo>
                <a:lnTo>
                  <a:pt x="2691" y="908"/>
                </a:lnTo>
                <a:lnTo>
                  <a:pt x="2693" y="908"/>
                </a:lnTo>
                <a:lnTo>
                  <a:pt x="2694" y="908"/>
                </a:lnTo>
                <a:lnTo>
                  <a:pt x="2696" y="910"/>
                </a:lnTo>
                <a:lnTo>
                  <a:pt x="2698" y="912"/>
                </a:lnTo>
                <a:lnTo>
                  <a:pt x="2698" y="914"/>
                </a:lnTo>
                <a:lnTo>
                  <a:pt x="2700" y="915"/>
                </a:lnTo>
                <a:lnTo>
                  <a:pt x="2700" y="917"/>
                </a:lnTo>
                <a:lnTo>
                  <a:pt x="2700" y="919"/>
                </a:lnTo>
                <a:lnTo>
                  <a:pt x="2698" y="925"/>
                </a:lnTo>
                <a:lnTo>
                  <a:pt x="2696" y="927"/>
                </a:lnTo>
                <a:lnTo>
                  <a:pt x="2693" y="931"/>
                </a:lnTo>
                <a:lnTo>
                  <a:pt x="2693" y="933"/>
                </a:lnTo>
                <a:lnTo>
                  <a:pt x="2691" y="933"/>
                </a:lnTo>
                <a:lnTo>
                  <a:pt x="2691" y="935"/>
                </a:lnTo>
                <a:lnTo>
                  <a:pt x="2691" y="937"/>
                </a:lnTo>
                <a:lnTo>
                  <a:pt x="2691" y="938"/>
                </a:lnTo>
                <a:lnTo>
                  <a:pt x="2691" y="940"/>
                </a:lnTo>
                <a:lnTo>
                  <a:pt x="2693" y="942"/>
                </a:lnTo>
                <a:lnTo>
                  <a:pt x="2694" y="942"/>
                </a:lnTo>
                <a:lnTo>
                  <a:pt x="2696" y="946"/>
                </a:lnTo>
                <a:lnTo>
                  <a:pt x="2700" y="950"/>
                </a:lnTo>
                <a:lnTo>
                  <a:pt x="2702" y="950"/>
                </a:lnTo>
                <a:lnTo>
                  <a:pt x="2702" y="952"/>
                </a:lnTo>
                <a:lnTo>
                  <a:pt x="2700" y="952"/>
                </a:lnTo>
                <a:lnTo>
                  <a:pt x="2700" y="954"/>
                </a:lnTo>
                <a:lnTo>
                  <a:pt x="2698" y="952"/>
                </a:lnTo>
                <a:lnTo>
                  <a:pt x="2696" y="952"/>
                </a:lnTo>
                <a:lnTo>
                  <a:pt x="2694" y="952"/>
                </a:lnTo>
                <a:lnTo>
                  <a:pt x="2696" y="954"/>
                </a:lnTo>
                <a:lnTo>
                  <a:pt x="2698" y="958"/>
                </a:lnTo>
                <a:lnTo>
                  <a:pt x="2700" y="960"/>
                </a:lnTo>
                <a:lnTo>
                  <a:pt x="2702" y="960"/>
                </a:lnTo>
                <a:lnTo>
                  <a:pt x="2702" y="962"/>
                </a:lnTo>
                <a:lnTo>
                  <a:pt x="2702" y="963"/>
                </a:lnTo>
                <a:lnTo>
                  <a:pt x="2700" y="963"/>
                </a:lnTo>
                <a:lnTo>
                  <a:pt x="2702" y="965"/>
                </a:lnTo>
                <a:lnTo>
                  <a:pt x="2706" y="965"/>
                </a:lnTo>
                <a:lnTo>
                  <a:pt x="2708" y="965"/>
                </a:lnTo>
                <a:lnTo>
                  <a:pt x="2712" y="967"/>
                </a:lnTo>
                <a:lnTo>
                  <a:pt x="2714" y="967"/>
                </a:lnTo>
                <a:lnTo>
                  <a:pt x="2717" y="969"/>
                </a:lnTo>
                <a:lnTo>
                  <a:pt x="2723" y="967"/>
                </a:lnTo>
                <a:lnTo>
                  <a:pt x="2729" y="967"/>
                </a:lnTo>
                <a:lnTo>
                  <a:pt x="2731" y="965"/>
                </a:lnTo>
                <a:lnTo>
                  <a:pt x="2735" y="965"/>
                </a:lnTo>
                <a:lnTo>
                  <a:pt x="2735" y="963"/>
                </a:lnTo>
                <a:lnTo>
                  <a:pt x="2737" y="963"/>
                </a:lnTo>
                <a:lnTo>
                  <a:pt x="2739" y="965"/>
                </a:lnTo>
                <a:lnTo>
                  <a:pt x="2739" y="967"/>
                </a:lnTo>
                <a:lnTo>
                  <a:pt x="2741" y="969"/>
                </a:lnTo>
                <a:lnTo>
                  <a:pt x="2742" y="969"/>
                </a:lnTo>
                <a:lnTo>
                  <a:pt x="2744" y="969"/>
                </a:lnTo>
                <a:lnTo>
                  <a:pt x="2746" y="969"/>
                </a:lnTo>
                <a:lnTo>
                  <a:pt x="2746" y="971"/>
                </a:lnTo>
                <a:lnTo>
                  <a:pt x="2744" y="971"/>
                </a:lnTo>
                <a:lnTo>
                  <a:pt x="2744" y="977"/>
                </a:lnTo>
                <a:lnTo>
                  <a:pt x="2742" y="979"/>
                </a:lnTo>
                <a:lnTo>
                  <a:pt x="2742" y="981"/>
                </a:lnTo>
                <a:lnTo>
                  <a:pt x="2741" y="985"/>
                </a:lnTo>
                <a:lnTo>
                  <a:pt x="2739" y="986"/>
                </a:lnTo>
                <a:lnTo>
                  <a:pt x="2737" y="986"/>
                </a:lnTo>
                <a:lnTo>
                  <a:pt x="2737" y="988"/>
                </a:lnTo>
                <a:lnTo>
                  <a:pt x="2737" y="990"/>
                </a:lnTo>
                <a:lnTo>
                  <a:pt x="2741" y="990"/>
                </a:lnTo>
                <a:lnTo>
                  <a:pt x="2742" y="990"/>
                </a:lnTo>
                <a:lnTo>
                  <a:pt x="2744" y="992"/>
                </a:lnTo>
                <a:lnTo>
                  <a:pt x="2742" y="992"/>
                </a:lnTo>
                <a:lnTo>
                  <a:pt x="2742" y="994"/>
                </a:lnTo>
                <a:lnTo>
                  <a:pt x="2742" y="996"/>
                </a:lnTo>
                <a:lnTo>
                  <a:pt x="2742" y="1000"/>
                </a:lnTo>
                <a:lnTo>
                  <a:pt x="2741" y="1000"/>
                </a:lnTo>
                <a:lnTo>
                  <a:pt x="2739" y="1002"/>
                </a:lnTo>
                <a:lnTo>
                  <a:pt x="2737" y="1002"/>
                </a:lnTo>
                <a:lnTo>
                  <a:pt x="2737" y="1000"/>
                </a:lnTo>
                <a:lnTo>
                  <a:pt x="2735" y="1000"/>
                </a:lnTo>
                <a:lnTo>
                  <a:pt x="2733" y="1004"/>
                </a:lnTo>
                <a:lnTo>
                  <a:pt x="2735" y="1006"/>
                </a:lnTo>
                <a:lnTo>
                  <a:pt x="2735" y="1008"/>
                </a:lnTo>
                <a:lnTo>
                  <a:pt x="2739" y="1010"/>
                </a:lnTo>
                <a:lnTo>
                  <a:pt x="2741" y="1011"/>
                </a:lnTo>
                <a:lnTo>
                  <a:pt x="2742" y="1011"/>
                </a:lnTo>
                <a:lnTo>
                  <a:pt x="2744" y="1011"/>
                </a:lnTo>
                <a:lnTo>
                  <a:pt x="2746" y="1011"/>
                </a:lnTo>
                <a:lnTo>
                  <a:pt x="2748" y="1011"/>
                </a:lnTo>
                <a:lnTo>
                  <a:pt x="2750" y="1011"/>
                </a:lnTo>
                <a:lnTo>
                  <a:pt x="2750" y="1013"/>
                </a:lnTo>
                <a:lnTo>
                  <a:pt x="2752" y="1013"/>
                </a:lnTo>
                <a:lnTo>
                  <a:pt x="2756" y="1015"/>
                </a:lnTo>
                <a:lnTo>
                  <a:pt x="2758" y="1017"/>
                </a:lnTo>
                <a:lnTo>
                  <a:pt x="2760" y="1017"/>
                </a:lnTo>
                <a:lnTo>
                  <a:pt x="2760" y="1019"/>
                </a:lnTo>
                <a:lnTo>
                  <a:pt x="2762" y="1021"/>
                </a:lnTo>
                <a:lnTo>
                  <a:pt x="2764" y="1021"/>
                </a:lnTo>
                <a:lnTo>
                  <a:pt x="2765" y="1021"/>
                </a:lnTo>
                <a:lnTo>
                  <a:pt x="2767" y="1021"/>
                </a:lnTo>
                <a:lnTo>
                  <a:pt x="2767" y="1023"/>
                </a:lnTo>
                <a:lnTo>
                  <a:pt x="2769" y="1023"/>
                </a:lnTo>
                <a:lnTo>
                  <a:pt x="2771" y="1023"/>
                </a:lnTo>
                <a:lnTo>
                  <a:pt x="2773" y="1023"/>
                </a:lnTo>
                <a:lnTo>
                  <a:pt x="2775" y="1021"/>
                </a:lnTo>
                <a:lnTo>
                  <a:pt x="2777" y="1021"/>
                </a:lnTo>
                <a:lnTo>
                  <a:pt x="2779" y="1021"/>
                </a:lnTo>
                <a:lnTo>
                  <a:pt x="2781" y="1019"/>
                </a:lnTo>
                <a:lnTo>
                  <a:pt x="2783" y="1017"/>
                </a:lnTo>
                <a:lnTo>
                  <a:pt x="2785" y="1017"/>
                </a:lnTo>
                <a:lnTo>
                  <a:pt x="2785" y="1015"/>
                </a:lnTo>
                <a:lnTo>
                  <a:pt x="2785" y="1013"/>
                </a:lnTo>
                <a:lnTo>
                  <a:pt x="2787" y="1013"/>
                </a:lnTo>
                <a:lnTo>
                  <a:pt x="2787" y="1011"/>
                </a:lnTo>
                <a:lnTo>
                  <a:pt x="2789" y="1011"/>
                </a:lnTo>
                <a:lnTo>
                  <a:pt x="2789" y="1013"/>
                </a:lnTo>
                <a:lnTo>
                  <a:pt x="2790" y="1011"/>
                </a:lnTo>
                <a:lnTo>
                  <a:pt x="2790" y="1010"/>
                </a:lnTo>
                <a:lnTo>
                  <a:pt x="2790" y="1008"/>
                </a:lnTo>
                <a:lnTo>
                  <a:pt x="2790" y="1006"/>
                </a:lnTo>
                <a:lnTo>
                  <a:pt x="2792" y="1004"/>
                </a:lnTo>
                <a:lnTo>
                  <a:pt x="2794" y="1004"/>
                </a:lnTo>
                <a:lnTo>
                  <a:pt x="2794" y="1006"/>
                </a:lnTo>
                <a:lnTo>
                  <a:pt x="2796" y="1006"/>
                </a:lnTo>
                <a:lnTo>
                  <a:pt x="2796" y="1008"/>
                </a:lnTo>
                <a:lnTo>
                  <a:pt x="2798" y="1006"/>
                </a:lnTo>
                <a:lnTo>
                  <a:pt x="2798" y="1004"/>
                </a:lnTo>
                <a:lnTo>
                  <a:pt x="2798" y="1002"/>
                </a:lnTo>
                <a:lnTo>
                  <a:pt x="2796" y="1000"/>
                </a:lnTo>
                <a:lnTo>
                  <a:pt x="2796" y="998"/>
                </a:lnTo>
                <a:lnTo>
                  <a:pt x="2798" y="996"/>
                </a:lnTo>
                <a:lnTo>
                  <a:pt x="2800" y="998"/>
                </a:lnTo>
                <a:lnTo>
                  <a:pt x="2802" y="998"/>
                </a:lnTo>
                <a:lnTo>
                  <a:pt x="2804" y="998"/>
                </a:lnTo>
                <a:lnTo>
                  <a:pt x="2804" y="996"/>
                </a:lnTo>
                <a:lnTo>
                  <a:pt x="2804" y="994"/>
                </a:lnTo>
                <a:lnTo>
                  <a:pt x="2804" y="992"/>
                </a:lnTo>
                <a:lnTo>
                  <a:pt x="2804" y="990"/>
                </a:lnTo>
                <a:lnTo>
                  <a:pt x="2806" y="990"/>
                </a:lnTo>
                <a:lnTo>
                  <a:pt x="2808" y="990"/>
                </a:lnTo>
                <a:lnTo>
                  <a:pt x="2810" y="990"/>
                </a:lnTo>
                <a:lnTo>
                  <a:pt x="2812" y="990"/>
                </a:lnTo>
                <a:lnTo>
                  <a:pt x="2813" y="990"/>
                </a:lnTo>
                <a:lnTo>
                  <a:pt x="2815" y="988"/>
                </a:lnTo>
                <a:lnTo>
                  <a:pt x="2817" y="986"/>
                </a:lnTo>
                <a:lnTo>
                  <a:pt x="2819" y="985"/>
                </a:lnTo>
                <a:lnTo>
                  <a:pt x="2819" y="983"/>
                </a:lnTo>
                <a:lnTo>
                  <a:pt x="2821" y="981"/>
                </a:lnTo>
                <a:lnTo>
                  <a:pt x="2823" y="979"/>
                </a:lnTo>
                <a:lnTo>
                  <a:pt x="2823" y="975"/>
                </a:lnTo>
                <a:lnTo>
                  <a:pt x="2825" y="973"/>
                </a:lnTo>
                <a:lnTo>
                  <a:pt x="2825" y="971"/>
                </a:lnTo>
                <a:lnTo>
                  <a:pt x="2827" y="971"/>
                </a:lnTo>
                <a:lnTo>
                  <a:pt x="2829" y="971"/>
                </a:lnTo>
                <a:lnTo>
                  <a:pt x="2831" y="969"/>
                </a:lnTo>
                <a:lnTo>
                  <a:pt x="2833" y="969"/>
                </a:lnTo>
                <a:lnTo>
                  <a:pt x="2835" y="969"/>
                </a:lnTo>
                <a:lnTo>
                  <a:pt x="2837" y="969"/>
                </a:lnTo>
                <a:lnTo>
                  <a:pt x="2838" y="971"/>
                </a:lnTo>
                <a:lnTo>
                  <a:pt x="2840" y="971"/>
                </a:lnTo>
                <a:lnTo>
                  <a:pt x="2842" y="973"/>
                </a:lnTo>
                <a:lnTo>
                  <a:pt x="2844" y="973"/>
                </a:lnTo>
                <a:lnTo>
                  <a:pt x="2848" y="975"/>
                </a:lnTo>
                <a:lnTo>
                  <a:pt x="2850" y="977"/>
                </a:lnTo>
                <a:lnTo>
                  <a:pt x="2852" y="979"/>
                </a:lnTo>
                <a:lnTo>
                  <a:pt x="2854" y="979"/>
                </a:lnTo>
                <a:lnTo>
                  <a:pt x="2854" y="981"/>
                </a:lnTo>
                <a:lnTo>
                  <a:pt x="2856" y="983"/>
                </a:lnTo>
                <a:lnTo>
                  <a:pt x="2858" y="983"/>
                </a:lnTo>
                <a:lnTo>
                  <a:pt x="2858" y="985"/>
                </a:lnTo>
                <a:lnTo>
                  <a:pt x="2858" y="986"/>
                </a:lnTo>
                <a:lnTo>
                  <a:pt x="2856" y="986"/>
                </a:lnTo>
                <a:lnTo>
                  <a:pt x="2856" y="988"/>
                </a:lnTo>
                <a:lnTo>
                  <a:pt x="2856" y="990"/>
                </a:lnTo>
                <a:lnTo>
                  <a:pt x="2858" y="990"/>
                </a:lnTo>
                <a:lnTo>
                  <a:pt x="2858" y="992"/>
                </a:lnTo>
                <a:lnTo>
                  <a:pt x="2856" y="996"/>
                </a:lnTo>
                <a:lnTo>
                  <a:pt x="2856" y="998"/>
                </a:lnTo>
                <a:lnTo>
                  <a:pt x="2856" y="1000"/>
                </a:lnTo>
                <a:lnTo>
                  <a:pt x="2858" y="1000"/>
                </a:lnTo>
                <a:lnTo>
                  <a:pt x="2858" y="1002"/>
                </a:lnTo>
                <a:lnTo>
                  <a:pt x="2860" y="1004"/>
                </a:lnTo>
                <a:lnTo>
                  <a:pt x="2861" y="1004"/>
                </a:lnTo>
                <a:lnTo>
                  <a:pt x="2863" y="1004"/>
                </a:lnTo>
                <a:lnTo>
                  <a:pt x="2865" y="1004"/>
                </a:lnTo>
                <a:lnTo>
                  <a:pt x="2867" y="1004"/>
                </a:lnTo>
                <a:lnTo>
                  <a:pt x="2867" y="1006"/>
                </a:lnTo>
                <a:lnTo>
                  <a:pt x="2869" y="1006"/>
                </a:lnTo>
                <a:lnTo>
                  <a:pt x="2869" y="1004"/>
                </a:lnTo>
                <a:lnTo>
                  <a:pt x="2871" y="1004"/>
                </a:lnTo>
                <a:lnTo>
                  <a:pt x="2873" y="1004"/>
                </a:lnTo>
                <a:lnTo>
                  <a:pt x="2873" y="1002"/>
                </a:lnTo>
                <a:lnTo>
                  <a:pt x="2875" y="1002"/>
                </a:lnTo>
                <a:lnTo>
                  <a:pt x="2877" y="1002"/>
                </a:lnTo>
                <a:lnTo>
                  <a:pt x="2879" y="1000"/>
                </a:lnTo>
                <a:lnTo>
                  <a:pt x="2881" y="998"/>
                </a:lnTo>
                <a:lnTo>
                  <a:pt x="2885" y="998"/>
                </a:lnTo>
                <a:lnTo>
                  <a:pt x="2885" y="996"/>
                </a:lnTo>
                <a:lnTo>
                  <a:pt x="2886" y="996"/>
                </a:lnTo>
                <a:lnTo>
                  <a:pt x="2888" y="996"/>
                </a:lnTo>
                <a:lnTo>
                  <a:pt x="2890" y="998"/>
                </a:lnTo>
                <a:lnTo>
                  <a:pt x="2892" y="998"/>
                </a:lnTo>
                <a:lnTo>
                  <a:pt x="2894" y="1000"/>
                </a:lnTo>
                <a:lnTo>
                  <a:pt x="2898" y="1002"/>
                </a:lnTo>
                <a:lnTo>
                  <a:pt x="2900" y="1002"/>
                </a:lnTo>
                <a:lnTo>
                  <a:pt x="2900" y="1006"/>
                </a:lnTo>
                <a:lnTo>
                  <a:pt x="2902" y="1008"/>
                </a:lnTo>
                <a:lnTo>
                  <a:pt x="2902" y="1015"/>
                </a:lnTo>
                <a:lnTo>
                  <a:pt x="2902" y="1017"/>
                </a:lnTo>
                <a:lnTo>
                  <a:pt x="2900" y="1017"/>
                </a:lnTo>
                <a:lnTo>
                  <a:pt x="2900" y="1019"/>
                </a:lnTo>
                <a:lnTo>
                  <a:pt x="2900" y="1021"/>
                </a:lnTo>
                <a:lnTo>
                  <a:pt x="2898" y="1023"/>
                </a:lnTo>
                <a:lnTo>
                  <a:pt x="2898" y="1025"/>
                </a:lnTo>
                <a:lnTo>
                  <a:pt x="2898" y="1027"/>
                </a:lnTo>
                <a:lnTo>
                  <a:pt x="2900" y="1031"/>
                </a:lnTo>
                <a:lnTo>
                  <a:pt x="2902" y="1033"/>
                </a:lnTo>
                <a:lnTo>
                  <a:pt x="2904" y="1033"/>
                </a:lnTo>
                <a:lnTo>
                  <a:pt x="2906" y="1033"/>
                </a:lnTo>
                <a:lnTo>
                  <a:pt x="2908" y="1034"/>
                </a:lnTo>
                <a:lnTo>
                  <a:pt x="2910" y="1034"/>
                </a:lnTo>
                <a:lnTo>
                  <a:pt x="2913" y="1034"/>
                </a:lnTo>
                <a:lnTo>
                  <a:pt x="2915" y="1034"/>
                </a:lnTo>
                <a:lnTo>
                  <a:pt x="2917" y="1034"/>
                </a:lnTo>
                <a:lnTo>
                  <a:pt x="2921" y="1034"/>
                </a:lnTo>
                <a:lnTo>
                  <a:pt x="2927" y="1034"/>
                </a:lnTo>
                <a:lnTo>
                  <a:pt x="2929" y="1034"/>
                </a:lnTo>
                <a:lnTo>
                  <a:pt x="2931" y="1031"/>
                </a:lnTo>
                <a:lnTo>
                  <a:pt x="2933" y="1029"/>
                </a:lnTo>
                <a:lnTo>
                  <a:pt x="2934" y="1025"/>
                </a:lnTo>
                <a:lnTo>
                  <a:pt x="2936" y="1023"/>
                </a:lnTo>
                <a:lnTo>
                  <a:pt x="2936" y="1019"/>
                </a:lnTo>
                <a:lnTo>
                  <a:pt x="2938" y="1013"/>
                </a:lnTo>
                <a:lnTo>
                  <a:pt x="2938" y="1011"/>
                </a:lnTo>
                <a:lnTo>
                  <a:pt x="2940" y="1010"/>
                </a:lnTo>
                <a:lnTo>
                  <a:pt x="2942" y="1010"/>
                </a:lnTo>
                <a:lnTo>
                  <a:pt x="2942" y="1011"/>
                </a:lnTo>
                <a:lnTo>
                  <a:pt x="2940" y="1015"/>
                </a:lnTo>
                <a:lnTo>
                  <a:pt x="2938" y="1017"/>
                </a:lnTo>
                <a:lnTo>
                  <a:pt x="2938" y="1019"/>
                </a:lnTo>
                <a:lnTo>
                  <a:pt x="2938" y="1021"/>
                </a:lnTo>
                <a:lnTo>
                  <a:pt x="2940" y="1021"/>
                </a:lnTo>
                <a:lnTo>
                  <a:pt x="2944" y="1017"/>
                </a:lnTo>
                <a:lnTo>
                  <a:pt x="2946" y="1015"/>
                </a:lnTo>
                <a:lnTo>
                  <a:pt x="2946" y="1013"/>
                </a:lnTo>
                <a:lnTo>
                  <a:pt x="2946" y="1010"/>
                </a:lnTo>
                <a:lnTo>
                  <a:pt x="2946" y="1008"/>
                </a:lnTo>
                <a:lnTo>
                  <a:pt x="2948" y="1008"/>
                </a:lnTo>
                <a:lnTo>
                  <a:pt x="2948" y="1010"/>
                </a:lnTo>
                <a:lnTo>
                  <a:pt x="2950" y="1011"/>
                </a:lnTo>
                <a:lnTo>
                  <a:pt x="2952" y="1013"/>
                </a:lnTo>
                <a:lnTo>
                  <a:pt x="2954" y="1015"/>
                </a:lnTo>
                <a:lnTo>
                  <a:pt x="2958" y="1017"/>
                </a:lnTo>
                <a:lnTo>
                  <a:pt x="2959" y="1017"/>
                </a:lnTo>
                <a:lnTo>
                  <a:pt x="2963" y="1017"/>
                </a:lnTo>
                <a:lnTo>
                  <a:pt x="2965" y="1015"/>
                </a:lnTo>
                <a:lnTo>
                  <a:pt x="2965" y="1013"/>
                </a:lnTo>
                <a:lnTo>
                  <a:pt x="2965" y="1011"/>
                </a:lnTo>
                <a:lnTo>
                  <a:pt x="2965" y="1010"/>
                </a:lnTo>
                <a:lnTo>
                  <a:pt x="2965" y="1008"/>
                </a:lnTo>
                <a:lnTo>
                  <a:pt x="2967" y="1006"/>
                </a:lnTo>
                <a:lnTo>
                  <a:pt x="2967" y="1004"/>
                </a:lnTo>
                <a:lnTo>
                  <a:pt x="2967" y="1002"/>
                </a:lnTo>
                <a:lnTo>
                  <a:pt x="2969" y="1002"/>
                </a:lnTo>
                <a:lnTo>
                  <a:pt x="2971" y="1000"/>
                </a:lnTo>
                <a:lnTo>
                  <a:pt x="2973" y="998"/>
                </a:lnTo>
                <a:lnTo>
                  <a:pt x="2975" y="998"/>
                </a:lnTo>
                <a:lnTo>
                  <a:pt x="2977" y="998"/>
                </a:lnTo>
                <a:lnTo>
                  <a:pt x="2979" y="998"/>
                </a:lnTo>
                <a:lnTo>
                  <a:pt x="2981" y="1000"/>
                </a:lnTo>
                <a:lnTo>
                  <a:pt x="2982" y="1002"/>
                </a:lnTo>
                <a:lnTo>
                  <a:pt x="2984" y="1004"/>
                </a:lnTo>
                <a:lnTo>
                  <a:pt x="2986" y="1006"/>
                </a:lnTo>
                <a:lnTo>
                  <a:pt x="2988" y="1008"/>
                </a:lnTo>
                <a:lnTo>
                  <a:pt x="2988" y="1011"/>
                </a:lnTo>
                <a:lnTo>
                  <a:pt x="2988" y="1013"/>
                </a:lnTo>
                <a:lnTo>
                  <a:pt x="2990" y="1015"/>
                </a:lnTo>
                <a:lnTo>
                  <a:pt x="2990" y="1019"/>
                </a:lnTo>
                <a:lnTo>
                  <a:pt x="2992" y="1021"/>
                </a:lnTo>
                <a:lnTo>
                  <a:pt x="2992" y="1023"/>
                </a:lnTo>
                <a:lnTo>
                  <a:pt x="2992" y="1027"/>
                </a:lnTo>
                <a:lnTo>
                  <a:pt x="2990" y="1029"/>
                </a:lnTo>
                <a:lnTo>
                  <a:pt x="2988" y="1031"/>
                </a:lnTo>
                <a:lnTo>
                  <a:pt x="2982" y="1031"/>
                </a:lnTo>
                <a:lnTo>
                  <a:pt x="2981" y="1033"/>
                </a:lnTo>
                <a:lnTo>
                  <a:pt x="2979" y="1036"/>
                </a:lnTo>
                <a:lnTo>
                  <a:pt x="2979" y="1038"/>
                </a:lnTo>
                <a:lnTo>
                  <a:pt x="2981" y="1042"/>
                </a:lnTo>
                <a:lnTo>
                  <a:pt x="2982" y="1046"/>
                </a:lnTo>
                <a:lnTo>
                  <a:pt x="2982" y="1048"/>
                </a:lnTo>
                <a:lnTo>
                  <a:pt x="2984" y="1050"/>
                </a:lnTo>
                <a:lnTo>
                  <a:pt x="2984" y="1052"/>
                </a:lnTo>
                <a:lnTo>
                  <a:pt x="2984" y="1054"/>
                </a:lnTo>
                <a:lnTo>
                  <a:pt x="2984" y="1056"/>
                </a:lnTo>
                <a:lnTo>
                  <a:pt x="2982" y="1058"/>
                </a:lnTo>
                <a:lnTo>
                  <a:pt x="2984" y="1058"/>
                </a:lnTo>
                <a:lnTo>
                  <a:pt x="2986" y="1059"/>
                </a:lnTo>
                <a:lnTo>
                  <a:pt x="2988" y="1061"/>
                </a:lnTo>
                <a:lnTo>
                  <a:pt x="2990" y="1063"/>
                </a:lnTo>
                <a:lnTo>
                  <a:pt x="2990" y="1065"/>
                </a:lnTo>
                <a:lnTo>
                  <a:pt x="2990" y="1067"/>
                </a:lnTo>
                <a:lnTo>
                  <a:pt x="2992" y="1069"/>
                </a:lnTo>
                <a:lnTo>
                  <a:pt x="2994" y="1069"/>
                </a:lnTo>
                <a:lnTo>
                  <a:pt x="2996" y="1071"/>
                </a:lnTo>
                <a:lnTo>
                  <a:pt x="2998" y="1071"/>
                </a:lnTo>
                <a:lnTo>
                  <a:pt x="3000" y="1073"/>
                </a:lnTo>
                <a:lnTo>
                  <a:pt x="3002" y="1073"/>
                </a:lnTo>
                <a:lnTo>
                  <a:pt x="3004" y="1073"/>
                </a:lnTo>
                <a:lnTo>
                  <a:pt x="3007" y="1073"/>
                </a:lnTo>
                <a:lnTo>
                  <a:pt x="3009" y="1073"/>
                </a:lnTo>
                <a:lnTo>
                  <a:pt x="3011" y="1071"/>
                </a:lnTo>
                <a:lnTo>
                  <a:pt x="3013" y="1069"/>
                </a:lnTo>
                <a:lnTo>
                  <a:pt x="3015" y="1069"/>
                </a:lnTo>
                <a:lnTo>
                  <a:pt x="3015" y="1067"/>
                </a:lnTo>
                <a:lnTo>
                  <a:pt x="3017" y="1065"/>
                </a:lnTo>
                <a:lnTo>
                  <a:pt x="3017" y="1063"/>
                </a:lnTo>
                <a:lnTo>
                  <a:pt x="3017" y="1061"/>
                </a:lnTo>
                <a:lnTo>
                  <a:pt x="3017" y="1058"/>
                </a:lnTo>
                <a:lnTo>
                  <a:pt x="3017" y="1056"/>
                </a:lnTo>
                <a:lnTo>
                  <a:pt x="3017" y="1054"/>
                </a:lnTo>
                <a:lnTo>
                  <a:pt x="3017" y="1052"/>
                </a:lnTo>
                <a:lnTo>
                  <a:pt x="3015" y="1048"/>
                </a:lnTo>
                <a:lnTo>
                  <a:pt x="3015" y="1046"/>
                </a:lnTo>
                <a:lnTo>
                  <a:pt x="3015" y="1044"/>
                </a:lnTo>
                <a:lnTo>
                  <a:pt x="3015" y="1042"/>
                </a:lnTo>
                <a:lnTo>
                  <a:pt x="3015" y="1040"/>
                </a:lnTo>
                <a:lnTo>
                  <a:pt x="3017" y="1038"/>
                </a:lnTo>
                <a:lnTo>
                  <a:pt x="3019" y="1036"/>
                </a:lnTo>
                <a:lnTo>
                  <a:pt x="3025" y="1036"/>
                </a:lnTo>
                <a:lnTo>
                  <a:pt x="3027" y="1036"/>
                </a:lnTo>
                <a:lnTo>
                  <a:pt x="3029" y="1036"/>
                </a:lnTo>
                <a:lnTo>
                  <a:pt x="3029" y="1034"/>
                </a:lnTo>
                <a:lnTo>
                  <a:pt x="3029" y="1033"/>
                </a:lnTo>
                <a:lnTo>
                  <a:pt x="3029" y="1031"/>
                </a:lnTo>
                <a:lnTo>
                  <a:pt x="3027" y="1029"/>
                </a:lnTo>
                <a:lnTo>
                  <a:pt x="3025" y="1029"/>
                </a:lnTo>
                <a:lnTo>
                  <a:pt x="3025" y="1027"/>
                </a:lnTo>
                <a:lnTo>
                  <a:pt x="3023" y="1027"/>
                </a:lnTo>
                <a:lnTo>
                  <a:pt x="3021" y="1027"/>
                </a:lnTo>
                <a:lnTo>
                  <a:pt x="3019" y="1027"/>
                </a:lnTo>
                <a:lnTo>
                  <a:pt x="3017" y="1027"/>
                </a:lnTo>
                <a:lnTo>
                  <a:pt x="3015" y="1027"/>
                </a:lnTo>
                <a:lnTo>
                  <a:pt x="3015" y="1025"/>
                </a:lnTo>
                <a:lnTo>
                  <a:pt x="3015" y="1023"/>
                </a:lnTo>
                <a:lnTo>
                  <a:pt x="3017" y="1021"/>
                </a:lnTo>
                <a:lnTo>
                  <a:pt x="3021" y="1019"/>
                </a:lnTo>
                <a:lnTo>
                  <a:pt x="3025" y="1019"/>
                </a:lnTo>
                <a:lnTo>
                  <a:pt x="3027" y="1021"/>
                </a:lnTo>
                <a:lnTo>
                  <a:pt x="3029" y="1025"/>
                </a:lnTo>
                <a:lnTo>
                  <a:pt x="3030" y="1027"/>
                </a:lnTo>
                <a:lnTo>
                  <a:pt x="3032" y="1027"/>
                </a:lnTo>
                <a:lnTo>
                  <a:pt x="3034" y="1027"/>
                </a:lnTo>
                <a:lnTo>
                  <a:pt x="3034" y="1025"/>
                </a:lnTo>
                <a:lnTo>
                  <a:pt x="3036" y="1025"/>
                </a:lnTo>
                <a:lnTo>
                  <a:pt x="3038" y="1023"/>
                </a:lnTo>
                <a:lnTo>
                  <a:pt x="3042" y="1019"/>
                </a:lnTo>
                <a:lnTo>
                  <a:pt x="3044" y="1015"/>
                </a:lnTo>
                <a:lnTo>
                  <a:pt x="3046" y="1013"/>
                </a:lnTo>
                <a:lnTo>
                  <a:pt x="3046" y="1011"/>
                </a:lnTo>
                <a:lnTo>
                  <a:pt x="3050" y="1008"/>
                </a:lnTo>
                <a:lnTo>
                  <a:pt x="3050" y="1004"/>
                </a:lnTo>
                <a:lnTo>
                  <a:pt x="3050" y="1002"/>
                </a:lnTo>
                <a:lnTo>
                  <a:pt x="3048" y="1000"/>
                </a:lnTo>
                <a:lnTo>
                  <a:pt x="3048" y="996"/>
                </a:lnTo>
                <a:lnTo>
                  <a:pt x="3046" y="992"/>
                </a:lnTo>
                <a:lnTo>
                  <a:pt x="3046" y="988"/>
                </a:lnTo>
                <a:lnTo>
                  <a:pt x="3046" y="986"/>
                </a:lnTo>
                <a:lnTo>
                  <a:pt x="3046" y="985"/>
                </a:lnTo>
                <a:lnTo>
                  <a:pt x="3048" y="983"/>
                </a:lnTo>
                <a:lnTo>
                  <a:pt x="3050" y="983"/>
                </a:lnTo>
                <a:lnTo>
                  <a:pt x="3052" y="983"/>
                </a:lnTo>
                <a:lnTo>
                  <a:pt x="3050" y="985"/>
                </a:lnTo>
                <a:lnTo>
                  <a:pt x="3050" y="986"/>
                </a:lnTo>
                <a:lnTo>
                  <a:pt x="3052" y="990"/>
                </a:lnTo>
                <a:lnTo>
                  <a:pt x="3054" y="990"/>
                </a:lnTo>
                <a:lnTo>
                  <a:pt x="3055" y="988"/>
                </a:lnTo>
                <a:lnTo>
                  <a:pt x="3057" y="988"/>
                </a:lnTo>
                <a:lnTo>
                  <a:pt x="3061" y="985"/>
                </a:lnTo>
                <a:lnTo>
                  <a:pt x="3065" y="983"/>
                </a:lnTo>
                <a:lnTo>
                  <a:pt x="3067" y="985"/>
                </a:lnTo>
                <a:lnTo>
                  <a:pt x="3069" y="985"/>
                </a:lnTo>
                <a:lnTo>
                  <a:pt x="3073" y="986"/>
                </a:lnTo>
                <a:lnTo>
                  <a:pt x="3075" y="988"/>
                </a:lnTo>
                <a:lnTo>
                  <a:pt x="3075" y="990"/>
                </a:lnTo>
                <a:lnTo>
                  <a:pt x="3077" y="992"/>
                </a:lnTo>
                <a:lnTo>
                  <a:pt x="3080" y="1008"/>
                </a:lnTo>
                <a:lnTo>
                  <a:pt x="3080" y="1010"/>
                </a:lnTo>
                <a:lnTo>
                  <a:pt x="3082" y="1013"/>
                </a:lnTo>
                <a:lnTo>
                  <a:pt x="3082" y="1015"/>
                </a:lnTo>
                <a:lnTo>
                  <a:pt x="3084" y="1017"/>
                </a:lnTo>
                <a:lnTo>
                  <a:pt x="3086" y="1021"/>
                </a:lnTo>
                <a:lnTo>
                  <a:pt x="3090" y="1019"/>
                </a:lnTo>
                <a:lnTo>
                  <a:pt x="3092" y="1019"/>
                </a:lnTo>
                <a:lnTo>
                  <a:pt x="3094" y="1017"/>
                </a:lnTo>
                <a:lnTo>
                  <a:pt x="3098" y="1017"/>
                </a:lnTo>
                <a:lnTo>
                  <a:pt x="3100" y="1015"/>
                </a:lnTo>
                <a:lnTo>
                  <a:pt x="3103" y="1013"/>
                </a:lnTo>
                <a:lnTo>
                  <a:pt x="3105" y="1015"/>
                </a:lnTo>
                <a:lnTo>
                  <a:pt x="3113" y="1025"/>
                </a:lnTo>
                <a:lnTo>
                  <a:pt x="3115" y="1029"/>
                </a:lnTo>
                <a:lnTo>
                  <a:pt x="3117" y="1029"/>
                </a:lnTo>
                <a:lnTo>
                  <a:pt x="3125" y="1027"/>
                </a:lnTo>
                <a:lnTo>
                  <a:pt x="3132" y="1023"/>
                </a:lnTo>
                <a:lnTo>
                  <a:pt x="3138" y="1021"/>
                </a:lnTo>
                <a:lnTo>
                  <a:pt x="3144" y="1010"/>
                </a:lnTo>
                <a:lnTo>
                  <a:pt x="3148" y="1006"/>
                </a:lnTo>
                <a:lnTo>
                  <a:pt x="3151" y="1000"/>
                </a:lnTo>
                <a:lnTo>
                  <a:pt x="3153" y="998"/>
                </a:lnTo>
                <a:lnTo>
                  <a:pt x="3153" y="1000"/>
                </a:lnTo>
                <a:lnTo>
                  <a:pt x="3163" y="1006"/>
                </a:lnTo>
                <a:lnTo>
                  <a:pt x="3169" y="1006"/>
                </a:lnTo>
                <a:lnTo>
                  <a:pt x="3175" y="1006"/>
                </a:lnTo>
                <a:lnTo>
                  <a:pt x="3175" y="1008"/>
                </a:lnTo>
                <a:lnTo>
                  <a:pt x="3175" y="1010"/>
                </a:lnTo>
                <a:lnTo>
                  <a:pt x="3175" y="1011"/>
                </a:lnTo>
                <a:lnTo>
                  <a:pt x="3171" y="1013"/>
                </a:lnTo>
                <a:lnTo>
                  <a:pt x="3167" y="1015"/>
                </a:lnTo>
                <a:lnTo>
                  <a:pt x="3165" y="1017"/>
                </a:lnTo>
                <a:lnTo>
                  <a:pt x="3163" y="1021"/>
                </a:lnTo>
                <a:lnTo>
                  <a:pt x="3161" y="1023"/>
                </a:lnTo>
                <a:lnTo>
                  <a:pt x="3161" y="1025"/>
                </a:lnTo>
                <a:lnTo>
                  <a:pt x="3165" y="1027"/>
                </a:lnTo>
                <a:lnTo>
                  <a:pt x="3167" y="1027"/>
                </a:lnTo>
                <a:lnTo>
                  <a:pt x="3175" y="1031"/>
                </a:lnTo>
                <a:lnTo>
                  <a:pt x="3178" y="1034"/>
                </a:lnTo>
                <a:lnTo>
                  <a:pt x="3180" y="1034"/>
                </a:lnTo>
                <a:lnTo>
                  <a:pt x="3184" y="1034"/>
                </a:lnTo>
                <a:lnTo>
                  <a:pt x="3186" y="1034"/>
                </a:lnTo>
                <a:lnTo>
                  <a:pt x="3188" y="1034"/>
                </a:lnTo>
                <a:lnTo>
                  <a:pt x="3190" y="1034"/>
                </a:lnTo>
                <a:lnTo>
                  <a:pt x="3192" y="1033"/>
                </a:lnTo>
                <a:lnTo>
                  <a:pt x="3194" y="1034"/>
                </a:lnTo>
                <a:lnTo>
                  <a:pt x="3196" y="1038"/>
                </a:lnTo>
                <a:lnTo>
                  <a:pt x="3198" y="1040"/>
                </a:lnTo>
                <a:lnTo>
                  <a:pt x="3198" y="1042"/>
                </a:lnTo>
                <a:lnTo>
                  <a:pt x="3198" y="1046"/>
                </a:lnTo>
                <a:lnTo>
                  <a:pt x="3198" y="1048"/>
                </a:lnTo>
                <a:lnTo>
                  <a:pt x="3199" y="1050"/>
                </a:lnTo>
                <a:lnTo>
                  <a:pt x="3201" y="1052"/>
                </a:lnTo>
                <a:lnTo>
                  <a:pt x="3203" y="1052"/>
                </a:lnTo>
                <a:lnTo>
                  <a:pt x="3205" y="1052"/>
                </a:lnTo>
                <a:lnTo>
                  <a:pt x="3207" y="1052"/>
                </a:lnTo>
                <a:lnTo>
                  <a:pt x="3211" y="1052"/>
                </a:lnTo>
                <a:lnTo>
                  <a:pt x="3213" y="1052"/>
                </a:lnTo>
                <a:lnTo>
                  <a:pt x="3215" y="1052"/>
                </a:lnTo>
                <a:lnTo>
                  <a:pt x="3217" y="1050"/>
                </a:lnTo>
                <a:lnTo>
                  <a:pt x="3219" y="1050"/>
                </a:lnTo>
                <a:lnTo>
                  <a:pt x="3221" y="1050"/>
                </a:lnTo>
                <a:lnTo>
                  <a:pt x="3223" y="1050"/>
                </a:lnTo>
                <a:lnTo>
                  <a:pt x="3226" y="1050"/>
                </a:lnTo>
                <a:lnTo>
                  <a:pt x="3226" y="1052"/>
                </a:lnTo>
                <a:lnTo>
                  <a:pt x="3228" y="1054"/>
                </a:lnTo>
                <a:lnTo>
                  <a:pt x="3230" y="1058"/>
                </a:lnTo>
                <a:lnTo>
                  <a:pt x="3230" y="1059"/>
                </a:lnTo>
                <a:lnTo>
                  <a:pt x="3234" y="1063"/>
                </a:lnTo>
                <a:lnTo>
                  <a:pt x="3234" y="1065"/>
                </a:lnTo>
                <a:lnTo>
                  <a:pt x="3240" y="1069"/>
                </a:lnTo>
                <a:lnTo>
                  <a:pt x="3240" y="1071"/>
                </a:lnTo>
                <a:lnTo>
                  <a:pt x="3242" y="1073"/>
                </a:lnTo>
                <a:lnTo>
                  <a:pt x="3244" y="1075"/>
                </a:lnTo>
                <a:lnTo>
                  <a:pt x="3244" y="1077"/>
                </a:lnTo>
                <a:lnTo>
                  <a:pt x="3246" y="1081"/>
                </a:lnTo>
                <a:lnTo>
                  <a:pt x="3246" y="1082"/>
                </a:lnTo>
                <a:lnTo>
                  <a:pt x="3247" y="1084"/>
                </a:lnTo>
                <a:lnTo>
                  <a:pt x="3249" y="1084"/>
                </a:lnTo>
                <a:lnTo>
                  <a:pt x="3251" y="1084"/>
                </a:lnTo>
                <a:lnTo>
                  <a:pt x="3253" y="1084"/>
                </a:lnTo>
                <a:lnTo>
                  <a:pt x="3253" y="1082"/>
                </a:lnTo>
                <a:lnTo>
                  <a:pt x="3259" y="1082"/>
                </a:lnTo>
                <a:lnTo>
                  <a:pt x="3259" y="1081"/>
                </a:lnTo>
                <a:lnTo>
                  <a:pt x="3261" y="1079"/>
                </a:lnTo>
                <a:lnTo>
                  <a:pt x="3263" y="1075"/>
                </a:lnTo>
                <a:lnTo>
                  <a:pt x="3263" y="1073"/>
                </a:lnTo>
                <a:lnTo>
                  <a:pt x="3263" y="1071"/>
                </a:lnTo>
                <a:lnTo>
                  <a:pt x="3263" y="1069"/>
                </a:lnTo>
                <a:lnTo>
                  <a:pt x="3263" y="1067"/>
                </a:lnTo>
                <a:lnTo>
                  <a:pt x="3263" y="1065"/>
                </a:lnTo>
                <a:lnTo>
                  <a:pt x="3263" y="1063"/>
                </a:lnTo>
                <a:lnTo>
                  <a:pt x="3263" y="1061"/>
                </a:lnTo>
                <a:lnTo>
                  <a:pt x="3265" y="1059"/>
                </a:lnTo>
                <a:lnTo>
                  <a:pt x="3265" y="1058"/>
                </a:lnTo>
                <a:lnTo>
                  <a:pt x="3267" y="1058"/>
                </a:lnTo>
                <a:lnTo>
                  <a:pt x="3267" y="1056"/>
                </a:lnTo>
                <a:lnTo>
                  <a:pt x="3267" y="1054"/>
                </a:lnTo>
                <a:lnTo>
                  <a:pt x="3269" y="1054"/>
                </a:lnTo>
                <a:lnTo>
                  <a:pt x="3269" y="1056"/>
                </a:lnTo>
                <a:lnTo>
                  <a:pt x="3271" y="1056"/>
                </a:lnTo>
                <a:lnTo>
                  <a:pt x="3271" y="1054"/>
                </a:lnTo>
                <a:lnTo>
                  <a:pt x="3272" y="1054"/>
                </a:lnTo>
                <a:lnTo>
                  <a:pt x="3274" y="1054"/>
                </a:lnTo>
                <a:lnTo>
                  <a:pt x="3276" y="1054"/>
                </a:lnTo>
                <a:lnTo>
                  <a:pt x="3278" y="1054"/>
                </a:lnTo>
                <a:lnTo>
                  <a:pt x="3278" y="1056"/>
                </a:lnTo>
                <a:lnTo>
                  <a:pt x="3280" y="1056"/>
                </a:lnTo>
                <a:lnTo>
                  <a:pt x="3282" y="1058"/>
                </a:lnTo>
                <a:lnTo>
                  <a:pt x="3284" y="1058"/>
                </a:lnTo>
                <a:lnTo>
                  <a:pt x="3286" y="1059"/>
                </a:lnTo>
                <a:lnTo>
                  <a:pt x="3288" y="1059"/>
                </a:lnTo>
                <a:lnTo>
                  <a:pt x="3290" y="1059"/>
                </a:lnTo>
                <a:lnTo>
                  <a:pt x="3294" y="1059"/>
                </a:lnTo>
                <a:lnTo>
                  <a:pt x="3295" y="1059"/>
                </a:lnTo>
                <a:lnTo>
                  <a:pt x="3297" y="1059"/>
                </a:lnTo>
                <a:lnTo>
                  <a:pt x="3299" y="1058"/>
                </a:lnTo>
                <a:lnTo>
                  <a:pt x="3301" y="1058"/>
                </a:lnTo>
                <a:lnTo>
                  <a:pt x="3303" y="1058"/>
                </a:lnTo>
                <a:lnTo>
                  <a:pt x="3305" y="1056"/>
                </a:lnTo>
                <a:lnTo>
                  <a:pt x="3305" y="1054"/>
                </a:lnTo>
                <a:lnTo>
                  <a:pt x="3307" y="1054"/>
                </a:lnTo>
                <a:lnTo>
                  <a:pt x="3307" y="1052"/>
                </a:lnTo>
                <a:lnTo>
                  <a:pt x="3307" y="1050"/>
                </a:lnTo>
                <a:lnTo>
                  <a:pt x="3305" y="1048"/>
                </a:lnTo>
                <a:lnTo>
                  <a:pt x="3305" y="1046"/>
                </a:lnTo>
                <a:lnTo>
                  <a:pt x="3305" y="1044"/>
                </a:lnTo>
                <a:lnTo>
                  <a:pt x="3307" y="1042"/>
                </a:lnTo>
                <a:lnTo>
                  <a:pt x="3307" y="1040"/>
                </a:lnTo>
                <a:lnTo>
                  <a:pt x="3309" y="1038"/>
                </a:lnTo>
                <a:lnTo>
                  <a:pt x="3309" y="1036"/>
                </a:lnTo>
                <a:lnTo>
                  <a:pt x="3311" y="1036"/>
                </a:lnTo>
                <a:lnTo>
                  <a:pt x="3313" y="1034"/>
                </a:lnTo>
                <a:lnTo>
                  <a:pt x="3315" y="1034"/>
                </a:lnTo>
                <a:lnTo>
                  <a:pt x="3317" y="1033"/>
                </a:lnTo>
                <a:lnTo>
                  <a:pt x="3319" y="1033"/>
                </a:lnTo>
                <a:lnTo>
                  <a:pt x="3320" y="1033"/>
                </a:lnTo>
                <a:lnTo>
                  <a:pt x="3322" y="1033"/>
                </a:lnTo>
                <a:lnTo>
                  <a:pt x="3324" y="1031"/>
                </a:lnTo>
                <a:lnTo>
                  <a:pt x="3324" y="1029"/>
                </a:lnTo>
                <a:lnTo>
                  <a:pt x="3326" y="1027"/>
                </a:lnTo>
                <a:lnTo>
                  <a:pt x="3328" y="1027"/>
                </a:lnTo>
                <a:lnTo>
                  <a:pt x="3330" y="1027"/>
                </a:lnTo>
                <a:lnTo>
                  <a:pt x="3330" y="1029"/>
                </a:lnTo>
                <a:lnTo>
                  <a:pt x="3332" y="1029"/>
                </a:lnTo>
                <a:lnTo>
                  <a:pt x="3332" y="1027"/>
                </a:lnTo>
                <a:lnTo>
                  <a:pt x="3332" y="1025"/>
                </a:lnTo>
                <a:lnTo>
                  <a:pt x="3332" y="1023"/>
                </a:lnTo>
                <a:lnTo>
                  <a:pt x="3330" y="1021"/>
                </a:lnTo>
                <a:lnTo>
                  <a:pt x="3332" y="1021"/>
                </a:lnTo>
                <a:lnTo>
                  <a:pt x="3334" y="1023"/>
                </a:lnTo>
                <a:lnTo>
                  <a:pt x="3336" y="1025"/>
                </a:lnTo>
                <a:lnTo>
                  <a:pt x="3338" y="1025"/>
                </a:lnTo>
                <a:lnTo>
                  <a:pt x="3338" y="1027"/>
                </a:lnTo>
                <a:lnTo>
                  <a:pt x="3340" y="1027"/>
                </a:lnTo>
                <a:lnTo>
                  <a:pt x="3342" y="1027"/>
                </a:lnTo>
                <a:lnTo>
                  <a:pt x="3345" y="1029"/>
                </a:lnTo>
                <a:lnTo>
                  <a:pt x="3347" y="1027"/>
                </a:lnTo>
                <a:lnTo>
                  <a:pt x="3349" y="1025"/>
                </a:lnTo>
                <a:lnTo>
                  <a:pt x="3349" y="1023"/>
                </a:lnTo>
                <a:lnTo>
                  <a:pt x="3349" y="1021"/>
                </a:lnTo>
                <a:lnTo>
                  <a:pt x="3351" y="1019"/>
                </a:lnTo>
                <a:lnTo>
                  <a:pt x="3353" y="1021"/>
                </a:lnTo>
                <a:lnTo>
                  <a:pt x="3353" y="1023"/>
                </a:lnTo>
                <a:lnTo>
                  <a:pt x="3353" y="1025"/>
                </a:lnTo>
                <a:lnTo>
                  <a:pt x="3353" y="1027"/>
                </a:lnTo>
                <a:lnTo>
                  <a:pt x="3355" y="1027"/>
                </a:lnTo>
                <a:lnTo>
                  <a:pt x="3359" y="1025"/>
                </a:lnTo>
                <a:lnTo>
                  <a:pt x="3359" y="1023"/>
                </a:lnTo>
                <a:lnTo>
                  <a:pt x="3361" y="1023"/>
                </a:lnTo>
                <a:lnTo>
                  <a:pt x="3361" y="1019"/>
                </a:lnTo>
                <a:lnTo>
                  <a:pt x="3361" y="1017"/>
                </a:lnTo>
                <a:lnTo>
                  <a:pt x="3359" y="1017"/>
                </a:lnTo>
                <a:lnTo>
                  <a:pt x="3359" y="1015"/>
                </a:lnTo>
                <a:lnTo>
                  <a:pt x="3359" y="1013"/>
                </a:lnTo>
                <a:lnTo>
                  <a:pt x="3359" y="1015"/>
                </a:lnTo>
                <a:lnTo>
                  <a:pt x="3361" y="1015"/>
                </a:lnTo>
                <a:lnTo>
                  <a:pt x="3363" y="1015"/>
                </a:lnTo>
                <a:lnTo>
                  <a:pt x="3365" y="1015"/>
                </a:lnTo>
                <a:lnTo>
                  <a:pt x="3365" y="1017"/>
                </a:lnTo>
                <a:lnTo>
                  <a:pt x="3365" y="1019"/>
                </a:lnTo>
                <a:lnTo>
                  <a:pt x="3365" y="1021"/>
                </a:lnTo>
                <a:lnTo>
                  <a:pt x="3367" y="1021"/>
                </a:lnTo>
                <a:lnTo>
                  <a:pt x="3368" y="1021"/>
                </a:lnTo>
                <a:lnTo>
                  <a:pt x="3368" y="1019"/>
                </a:lnTo>
                <a:lnTo>
                  <a:pt x="3370" y="1019"/>
                </a:lnTo>
                <a:lnTo>
                  <a:pt x="3374" y="1019"/>
                </a:lnTo>
                <a:lnTo>
                  <a:pt x="3376" y="1019"/>
                </a:lnTo>
                <a:lnTo>
                  <a:pt x="3378" y="1019"/>
                </a:lnTo>
                <a:lnTo>
                  <a:pt x="3380" y="1015"/>
                </a:lnTo>
                <a:lnTo>
                  <a:pt x="3380" y="1013"/>
                </a:lnTo>
                <a:lnTo>
                  <a:pt x="3380" y="1011"/>
                </a:lnTo>
                <a:lnTo>
                  <a:pt x="3380" y="1010"/>
                </a:lnTo>
                <a:lnTo>
                  <a:pt x="3382" y="1010"/>
                </a:lnTo>
                <a:lnTo>
                  <a:pt x="3386" y="1010"/>
                </a:lnTo>
                <a:lnTo>
                  <a:pt x="3386" y="1011"/>
                </a:lnTo>
                <a:lnTo>
                  <a:pt x="3388" y="1011"/>
                </a:lnTo>
                <a:lnTo>
                  <a:pt x="3388" y="1013"/>
                </a:lnTo>
                <a:lnTo>
                  <a:pt x="3390" y="1013"/>
                </a:lnTo>
                <a:lnTo>
                  <a:pt x="3393" y="1015"/>
                </a:lnTo>
                <a:lnTo>
                  <a:pt x="3395" y="1017"/>
                </a:lnTo>
                <a:lnTo>
                  <a:pt x="3397" y="1019"/>
                </a:lnTo>
                <a:lnTo>
                  <a:pt x="3399" y="1019"/>
                </a:lnTo>
                <a:lnTo>
                  <a:pt x="3401" y="1021"/>
                </a:lnTo>
                <a:lnTo>
                  <a:pt x="3403" y="1021"/>
                </a:lnTo>
                <a:lnTo>
                  <a:pt x="3405" y="1023"/>
                </a:lnTo>
                <a:lnTo>
                  <a:pt x="3407" y="1023"/>
                </a:lnTo>
                <a:lnTo>
                  <a:pt x="3407" y="1025"/>
                </a:lnTo>
                <a:lnTo>
                  <a:pt x="3409" y="1027"/>
                </a:lnTo>
                <a:lnTo>
                  <a:pt x="3411" y="1029"/>
                </a:lnTo>
                <a:lnTo>
                  <a:pt x="3413" y="1029"/>
                </a:lnTo>
                <a:lnTo>
                  <a:pt x="3415" y="1029"/>
                </a:lnTo>
                <a:lnTo>
                  <a:pt x="3416" y="1027"/>
                </a:lnTo>
                <a:lnTo>
                  <a:pt x="3416" y="1025"/>
                </a:lnTo>
                <a:lnTo>
                  <a:pt x="3416" y="1023"/>
                </a:lnTo>
                <a:lnTo>
                  <a:pt x="3416" y="1021"/>
                </a:lnTo>
                <a:lnTo>
                  <a:pt x="3416" y="1019"/>
                </a:lnTo>
                <a:lnTo>
                  <a:pt x="3418" y="1019"/>
                </a:lnTo>
                <a:lnTo>
                  <a:pt x="3420" y="1019"/>
                </a:lnTo>
                <a:lnTo>
                  <a:pt x="3422" y="1019"/>
                </a:lnTo>
                <a:lnTo>
                  <a:pt x="3426" y="1019"/>
                </a:lnTo>
                <a:lnTo>
                  <a:pt x="3428" y="1021"/>
                </a:lnTo>
                <a:lnTo>
                  <a:pt x="3430" y="1023"/>
                </a:lnTo>
                <a:lnTo>
                  <a:pt x="3432" y="1023"/>
                </a:lnTo>
                <a:lnTo>
                  <a:pt x="3434" y="1023"/>
                </a:lnTo>
                <a:lnTo>
                  <a:pt x="3436" y="1023"/>
                </a:lnTo>
                <a:lnTo>
                  <a:pt x="3438" y="1021"/>
                </a:lnTo>
                <a:lnTo>
                  <a:pt x="3438" y="1019"/>
                </a:lnTo>
                <a:lnTo>
                  <a:pt x="3436" y="1015"/>
                </a:lnTo>
                <a:lnTo>
                  <a:pt x="3436" y="1013"/>
                </a:lnTo>
                <a:lnTo>
                  <a:pt x="3436" y="1011"/>
                </a:lnTo>
                <a:lnTo>
                  <a:pt x="3436" y="1010"/>
                </a:lnTo>
                <a:lnTo>
                  <a:pt x="3436" y="1008"/>
                </a:lnTo>
                <a:lnTo>
                  <a:pt x="3440" y="1006"/>
                </a:lnTo>
                <a:lnTo>
                  <a:pt x="3441" y="1006"/>
                </a:lnTo>
                <a:lnTo>
                  <a:pt x="3443" y="1006"/>
                </a:lnTo>
                <a:lnTo>
                  <a:pt x="3445" y="1006"/>
                </a:lnTo>
                <a:lnTo>
                  <a:pt x="3447" y="1006"/>
                </a:lnTo>
                <a:lnTo>
                  <a:pt x="3447" y="1008"/>
                </a:lnTo>
                <a:lnTo>
                  <a:pt x="3449" y="1008"/>
                </a:lnTo>
                <a:lnTo>
                  <a:pt x="3449" y="1010"/>
                </a:lnTo>
                <a:lnTo>
                  <a:pt x="3451" y="1010"/>
                </a:lnTo>
                <a:lnTo>
                  <a:pt x="3453" y="1010"/>
                </a:lnTo>
                <a:lnTo>
                  <a:pt x="3455" y="1010"/>
                </a:lnTo>
                <a:lnTo>
                  <a:pt x="3459" y="1008"/>
                </a:lnTo>
                <a:lnTo>
                  <a:pt x="3459" y="1006"/>
                </a:lnTo>
                <a:lnTo>
                  <a:pt x="3461" y="1006"/>
                </a:lnTo>
                <a:lnTo>
                  <a:pt x="3463" y="1004"/>
                </a:lnTo>
                <a:lnTo>
                  <a:pt x="3464" y="1002"/>
                </a:lnTo>
                <a:lnTo>
                  <a:pt x="3466" y="1000"/>
                </a:lnTo>
                <a:lnTo>
                  <a:pt x="3468" y="1000"/>
                </a:lnTo>
                <a:lnTo>
                  <a:pt x="3470" y="1000"/>
                </a:lnTo>
                <a:lnTo>
                  <a:pt x="3472" y="1002"/>
                </a:lnTo>
                <a:lnTo>
                  <a:pt x="3474" y="1002"/>
                </a:lnTo>
                <a:lnTo>
                  <a:pt x="3476" y="1000"/>
                </a:lnTo>
                <a:lnTo>
                  <a:pt x="3478" y="998"/>
                </a:lnTo>
                <a:lnTo>
                  <a:pt x="3478" y="996"/>
                </a:lnTo>
                <a:lnTo>
                  <a:pt x="3480" y="996"/>
                </a:lnTo>
                <a:lnTo>
                  <a:pt x="3482" y="994"/>
                </a:lnTo>
                <a:lnTo>
                  <a:pt x="3484" y="994"/>
                </a:lnTo>
                <a:lnTo>
                  <a:pt x="3486" y="994"/>
                </a:lnTo>
                <a:lnTo>
                  <a:pt x="3486" y="992"/>
                </a:lnTo>
                <a:lnTo>
                  <a:pt x="3486" y="990"/>
                </a:lnTo>
                <a:lnTo>
                  <a:pt x="3486" y="988"/>
                </a:lnTo>
                <a:lnTo>
                  <a:pt x="3488" y="988"/>
                </a:lnTo>
                <a:lnTo>
                  <a:pt x="3489" y="988"/>
                </a:lnTo>
                <a:lnTo>
                  <a:pt x="3489" y="990"/>
                </a:lnTo>
                <a:lnTo>
                  <a:pt x="3491" y="990"/>
                </a:lnTo>
                <a:lnTo>
                  <a:pt x="3495" y="990"/>
                </a:lnTo>
                <a:lnTo>
                  <a:pt x="3497" y="990"/>
                </a:lnTo>
                <a:lnTo>
                  <a:pt x="3497" y="992"/>
                </a:lnTo>
                <a:lnTo>
                  <a:pt x="3499" y="992"/>
                </a:lnTo>
                <a:lnTo>
                  <a:pt x="3501" y="994"/>
                </a:lnTo>
                <a:lnTo>
                  <a:pt x="3501" y="996"/>
                </a:lnTo>
                <a:lnTo>
                  <a:pt x="3501" y="998"/>
                </a:lnTo>
                <a:lnTo>
                  <a:pt x="3503" y="1000"/>
                </a:lnTo>
                <a:lnTo>
                  <a:pt x="3503" y="1002"/>
                </a:lnTo>
                <a:lnTo>
                  <a:pt x="3503" y="1004"/>
                </a:lnTo>
                <a:lnTo>
                  <a:pt x="3501" y="1006"/>
                </a:lnTo>
                <a:lnTo>
                  <a:pt x="3501" y="1008"/>
                </a:lnTo>
                <a:lnTo>
                  <a:pt x="3503" y="1010"/>
                </a:lnTo>
                <a:lnTo>
                  <a:pt x="3503" y="1011"/>
                </a:lnTo>
                <a:lnTo>
                  <a:pt x="3505" y="1011"/>
                </a:lnTo>
                <a:lnTo>
                  <a:pt x="3507" y="1011"/>
                </a:lnTo>
                <a:lnTo>
                  <a:pt x="3509" y="1010"/>
                </a:lnTo>
                <a:lnTo>
                  <a:pt x="3511" y="1010"/>
                </a:lnTo>
                <a:lnTo>
                  <a:pt x="3511" y="1008"/>
                </a:lnTo>
                <a:lnTo>
                  <a:pt x="3512" y="1006"/>
                </a:lnTo>
                <a:lnTo>
                  <a:pt x="3514" y="1006"/>
                </a:lnTo>
                <a:lnTo>
                  <a:pt x="3516" y="1006"/>
                </a:lnTo>
                <a:lnTo>
                  <a:pt x="3516" y="1008"/>
                </a:lnTo>
                <a:lnTo>
                  <a:pt x="3516" y="1010"/>
                </a:lnTo>
                <a:lnTo>
                  <a:pt x="3516" y="1011"/>
                </a:lnTo>
                <a:lnTo>
                  <a:pt x="3516" y="1013"/>
                </a:lnTo>
                <a:lnTo>
                  <a:pt x="3518" y="1013"/>
                </a:lnTo>
                <a:lnTo>
                  <a:pt x="3520" y="1013"/>
                </a:lnTo>
                <a:lnTo>
                  <a:pt x="3522" y="1011"/>
                </a:lnTo>
                <a:lnTo>
                  <a:pt x="3524" y="1011"/>
                </a:lnTo>
                <a:lnTo>
                  <a:pt x="3526" y="1011"/>
                </a:lnTo>
                <a:lnTo>
                  <a:pt x="3526" y="1010"/>
                </a:lnTo>
                <a:lnTo>
                  <a:pt x="3528" y="1010"/>
                </a:lnTo>
                <a:lnTo>
                  <a:pt x="3528" y="1008"/>
                </a:lnTo>
                <a:lnTo>
                  <a:pt x="3530" y="1008"/>
                </a:lnTo>
                <a:lnTo>
                  <a:pt x="3532" y="1008"/>
                </a:lnTo>
                <a:lnTo>
                  <a:pt x="3532" y="1010"/>
                </a:lnTo>
                <a:lnTo>
                  <a:pt x="3532" y="1011"/>
                </a:lnTo>
                <a:lnTo>
                  <a:pt x="3532" y="1013"/>
                </a:lnTo>
                <a:lnTo>
                  <a:pt x="3532" y="1015"/>
                </a:lnTo>
                <a:lnTo>
                  <a:pt x="3534" y="1015"/>
                </a:lnTo>
                <a:lnTo>
                  <a:pt x="3536" y="1015"/>
                </a:lnTo>
                <a:lnTo>
                  <a:pt x="3537" y="1015"/>
                </a:lnTo>
                <a:lnTo>
                  <a:pt x="3539" y="1015"/>
                </a:lnTo>
                <a:lnTo>
                  <a:pt x="3541" y="1015"/>
                </a:lnTo>
                <a:lnTo>
                  <a:pt x="3543" y="1015"/>
                </a:lnTo>
                <a:lnTo>
                  <a:pt x="3545" y="1017"/>
                </a:lnTo>
                <a:lnTo>
                  <a:pt x="3547" y="1017"/>
                </a:lnTo>
                <a:lnTo>
                  <a:pt x="3551" y="1015"/>
                </a:lnTo>
                <a:lnTo>
                  <a:pt x="3553" y="1015"/>
                </a:lnTo>
                <a:lnTo>
                  <a:pt x="3555" y="1015"/>
                </a:lnTo>
                <a:lnTo>
                  <a:pt x="3557" y="1015"/>
                </a:lnTo>
                <a:lnTo>
                  <a:pt x="3559" y="1015"/>
                </a:lnTo>
                <a:lnTo>
                  <a:pt x="3560" y="1015"/>
                </a:lnTo>
                <a:lnTo>
                  <a:pt x="3562" y="1015"/>
                </a:lnTo>
                <a:lnTo>
                  <a:pt x="3564" y="1013"/>
                </a:lnTo>
                <a:lnTo>
                  <a:pt x="3566" y="1013"/>
                </a:lnTo>
                <a:lnTo>
                  <a:pt x="3568" y="1013"/>
                </a:lnTo>
                <a:lnTo>
                  <a:pt x="3570" y="1013"/>
                </a:lnTo>
                <a:lnTo>
                  <a:pt x="3570" y="1011"/>
                </a:lnTo>
                <a:lnTo>
                  <a:pt x="3570" y="1010"/>
                </a:lnTo>
                <a:lnTo>
                  <a:pt x="3570" y="1008"/>
                </a:lnTo>
                <a:lnTo>
                  <a:pt x="3572" y="1008"/>
                </a:lnTo>
                <a:lnTo>
                  <a:pt x="3574" y="1008"/>
                </a:lnTo>
                <a:lnTo>
                  <a:pt x="3574" y="1010"/>
                </a:lnTo>
                <a:lnTo>
                  <a:pt x="3576" y="1010"/>
                </a:lnTo>
                <a:lnTo>
                  <a:pt x="3576" y="1011"/>
                </a:lnTo>
                <a:lnTo>
                  <a:pt x="3578" y="1011"/>
                </a:lnTo>
                <a:lnTo>
                  <a:pt x="3580" y="1013"/>
                </a:lnTo>
                <a:lnTo>
                  <a:pt x="3582" y="1013"/>
                </a:lnTo>
                <a:lnTo>
                  <a:pt x="3584" y="1013"/>
                </a:lnTo>
                <a:lnTo>
                  <a:pt x="3585" y="1013"/>
                </a:lnTo>
                <a:lnTo>
                  <a:pt x="3587" y="1013"/>
                </a:lnTo>
                <a:lnTo>
                  <a:pt x="3587" y="1011"/>
                </a:lnTo>
                <a:lnTo>
                  <a:pt x="3587" y="1010"/>
                </a:lnTo>
                <a:lnTo>
                  <a:pt x="3587" y="1008"/>
                </a:lnTo>
                <a:lnTo>
                  <a:pt x="3585" y="1008"/>
                </a:lnTo>
                <a:lnTo>
                  <a:pt x="3585" y="1006"/>
                </a:lnTo>
                <a:lnTo>
                  <a:pt x="3585" y="1004"/>
                </a:lnTo>
                <a:lnTo>
                  <a:pt x="3585" y="1002"/>
                </a:lnTo>
                <a:lnTo>
                  <a:pt x="3587" y="1002"/>
                </a:lnTo>
                <a:lnTo>
                  <a:pt x="3587" y="1000"/>
                </a:lnTo>
                <a:lnTo>
                  <a:pt x="3589" y="1000"/>
                </a:lnTo>
                <a:lnTo>
                  <a:pt x="3589" y="998"/>
                </a:lnTo>
                <a:lnTo>
                  <a:pt x="3589" y="1000"/>
                </a:lnTo>
                <a:lnTo>
                  <a:pt x="3591" y="1000"/>
                </a:lnTo>
                <a:lnTo>
                  <a:pt x="3591" y="1002"/>
                </a:lnTo>
                <a:lnTo>
                  <a:pt x="3591" y="1006"/>
                </a:lnTo>
                <a:lnTo>
                  <a:pt x="3591" y="1008"/>
                </a:lnTo>
                <a:lnTo>
                  <a:pt x="3593" y="1008"/>
                </a:lnTo>
                <a:lnTo>
                  <a:pt x="3595" y="1008"/>
                </a:lnTo>
                <a:lnTo>
                  <a:pt x="3595" y="1006"/>
                </a:lnTo>
                <a:lnTo>
                  <a:pt x="3595" y="1004"/>
                </a:lnTo>
                <a:lnTo>
                  <a:pt x="3597" y="1002"/>
                </a:lnTo>
                <a:lnTo>
                  <a:pt x="3597" y="1000"/>
                </a:lnTo>
                <a:lnTo>
                  <a:pt x="3597" y="998"/>
                </a:lnTo>
                <a:lnTo>
                  <a:pt x="3597" y="996"/>
                </a:lnTo>
                <a:lnTo>
                  <a:pt x="3595" y="994"/>
                </a:lnTo>
                <a:lnTo>
                  <a:pt x="3595" y="992"/>
                </a:lnTo>
                <a:lnTo>
                  <a:pt x="3595" y="990"/>
                </a:lnTo>
                <a:lnTo>
                  <a:pt x="3599" y="986"/>
                </a:lnTo>
                <a:lnTo>
                  <a:pt x="3601" y="986"/>
                </a:lnTo>
                <a:lnTo>
                  <a:pt x="3601" y="985"/>
                </a:lnTo>
                <a:lnTo>
                  <a:pt x="3603" y="985"/>
                </a:lnTo>
                <a:lnTo>
                  <a:pt x="3603" y="983"/>
                </a:lnTo>
                <a:lnTo>
                  <a:pt x="3603" y="981"/>
                </a:lnTo>
                <a:lnTo>
                  <a:pt x="3605" y="981"/>
                </a:lnTo>
                <a:lnTo>
                  <a:pt x="3607" y="981"/>
                </a:lnTo>
                <a:lnTo>
                  <a:pt x="3608" y="981"/>
                </a:lnTo>
                <a:lnTo>
                  <a:pt x="3610" y="983"/>
                </a:lnTo>
                <a:lnTo>
                  <a:pt x="3612" y="983"/>
                </a:lnTo>
                <a:lnTo>
                  <a:pt x="3614" y="983"/>
                </a:lnTo>
                <a:lnTo>
                  <a:pt x="3616" y="985"/>
                </a:lnTo>
                <a:lnTo>
                  <a:pt x="3616" y="983"/>
                </a:lnTo>
                <a:lnTo>
                  <a:pt x="3616" y="985"/>
                </a:lnTo>
                <a:lnTo>
                  <a:pt x="3618" y="985"/>
                </a:lnTo>
                <a:lnTo>
                  <a:pt x="3620" y="986"/>
                </a:lnTo>
                <a:lnTo>
                  <a:pt x="3622" y="986"/>
                </a:lnTo>
                <a:lnTo>
                  <a:pt x="3622" y="988"/>
                </a:lnTo>
                <a:lnTo>
                  <a:pt x="3624" y="988"/>
                </a:lnTo>
                <a:lnTo>
                  <a:pt x="3626" y="988"/>
                </a:lnTo>
                <a:lnTo>
                  <a:pt x="3626" y="990"/>
                </a:lnTo>
                <a:lnTo>
                  <a:pt x="3628" y="990"/>
                </a:lnTo>
                <a:lnTo>
                  <a:pt x="3630" y="990"/>
                </a:lnTo>
                <a:lnTo>
                  <a:pt x="3632" y="990"/>
                </a:lnTo>
                <a:lnTo>
                  <a:pt x="3633" y="990"/>
                </a:lnTo>
                <a:lnTo>
                  <a:pt x="3635" y="990"/>
                </a:lnTo>
                <a:lnTo>
                  <a:pt x="3637" y="990"/>
                </a:lnTo>
                <a:lnTo>
                  <a:pt x="3637" y="992"/>
                </a:lnTo>
                <a:lnTo>
                  <a:pt x="3637" y="994"/>
                </a:lnTo>
                <a:lnTo>
                  <a:pt x="3633" y="998"/>
                </a:lnTo>
                <a:lnTo>
                  <a:pt x="3635" y="1002"/>
                </a:lnTo>
                <a:lnTo>
                  <a:pt x="3637" y="1002"/>
                </a:lnTo>
                <a:lnTo>
                  <a:pt x="3639" y="1002"/>
                </a:lnTo>
                <a:lnTo>
                  <a:pt x="3641" y="1000"/>
                </a:lnTo>
                <a:lnTo>
                  <a:pt x="3643" y="1000"/>
                </a:lnTo>
                <a:lnTo>
                  <a:pt x="3645" y="996"/>
                </a:lnTo>
                <a:lnTo>
                  <a:pt x="3647" y="996"/>
                </a:lnTo>
                <a:lnTo>
                  <a:pt x="3649" y="996"/>
                </a:lnTo>
                <a:lnTo>
                  <a:pt x="3651" y="998"/>
                </a:lnTo>
                <a:lnTo>
                  <a:pt x="3651" y="1000"/>
                </a:lnTo>
                <a:lnTo>
                  <a:pt x="3651" y="1002"/>
                </a:lnTo>
                <a:lnTo>
                  <a:pt x="3649" y="1002"/>
                </a:lnTo>
                <a:lnTo>
                  <a:pt x="3647" y="1004"/>
                </a:lnTo>
                <a:lnTo>
                  <a:pt x="3645" y="1004"/>
                </a:lnTo>
                <a:lnTo>
                  <a:pt x="3643" y="1006"/>
                </a:lnTo>
                <a:lnTo>
                  <a:pt x="3643" y="1008"/>
                </a:lnTo>
                <a:lnTo>
                  <a:pt x="3645" y="1008"/>
                </a:lnTo>
                <a:lnTo>
                  <a:pt x="3647" y="1011"/>
                </a:lnTo>
                <a:lnTo>
                  <a:pt x="3649" y="1011"/>
                </a:lnTo>
                <a:lnTo>
                  <a:pt x="3651" y="1010"/>
                </a:lnTo>
                <a:lnTo>
                  <a:pt x="3651" y="1002"/>
                </a:lnTo>
                <a:lnTo>
                  <a:pt x="3653" y="1000"/>
                </a:lnTo>
                <a:lnTo>
                  <a:pt x="3653" y="998"/>
                </a:lnTo>
                <a:lnTo>
                  <a:pt x="3655" y="998"/>
                </a:lnTo>
                <a:lnTo>
                  <a:pt x="3655" y="1000"/>
                </a:lnTo>
                <a:lnTo>
                  <a:pt x="3653" y="1000"/>
                </a:lnTo>
                <a:lnTo>
                  <a:pt x="3653" y="1002"/>
                </a:lnTo>
                <a:lnTo>
                  <a:pt x="3651" y="1002"/>
                </a:lnTo>
                <a:lnTo>
                  <a:pt x="3651" y="1004"/>
                </a:lnTo>
                <a:lnTo>
                  <a:pt x="3653" y="1004"/>
                </a:lnTo>
                <a:lnTo>
                  <a:pt x="3653" y="1006"/>
                </a:lnTo>
                <a:lnTo>
                  <a:pt x="3653" y="1004"/>
                </a:lnTo>
                <a:lnTo>
                  <a:pt x="3653" y="1002"/>
                </a:lnTo>
                <a:lnTo>
                  <a:pt x="3655" y="1002"/>
                </a:lnTo>
                <a:lnTo>
                  <a:pt x="3657" y="1002"/>
                </a:lnTo>
                <a:lnTo>
                  <a:pt x="3657" y="1004"/>
                </a:lnTo>
                <a:lnTo>
                  <a:pt x="3657" y="1006"/>
                </a:lnTo>
                <a:lnTo>
                  <a:pt x="3657" y="1008"/>
                </a:lnTo>
                <a:lnTo>
                  <a:pt x="3657" y="1010"/>
                </a:lnTo>
                <a:lnTo>
                  <a:pt x="3657" y="1011"/>
                </a:lnTo>
                <a:lnTo>
                  <a:pt x="3658" y="1011"/>
                </a:lnTo>
                <a:lnTo>
                  <a:pt x="3658" y="1013"/>
                </a:lnTo>
                <a:lnTo>
                  <a:pt x="3660" y="1015"/>
                </a:lnTo>
                <a:lnTo>
                  <a:pt x="3660" y="1017"/>
                </a:lnTo>
                <a:lnTo>
                  <a:pt x="3662" y="1019"/>
                </a:lnTo>
                <a:lnTo>
                  <a:pt x="3664" y="1019"/>
                </a:lnTo>
                <a:lnTo>
                  <a:pt x="3666" y="1019"/>
                </a:lnTo>
                <a:lnTo>
                  <a:pt x="3668" y="1019"/>
                </a:lnTo>
                <a:lnTo>
                  <a:pt x="3670" y="1019"/>
                </a:lnTo>
                <a:lnTo>
                  <a:pt x="3674" y="1017"/>
                </a:lnTo>
                <a:lnTo>
                  <a:pt x="3676" y="1017"/>
                </a:lnTo>
                <a:lnTo>
                  <a:pt x="3676" y="1019"/>
                </a:lnTo>
                <a:lnTo>
                  <a:pt x="3678" y="1021"/>
                </a:lnTo>
                <a:lnTo>
                  <a:pt x="3678" y="1023"/>
                </a:lnTo>
                <a:lnTo>
                  <a:pt x="3680" y="1023"/>
                </a:lnTo>
                <a:lnTo>
                  <a:pt x="3681" y="1023"/>
                </a:lnTo>
                <a:lnTo>
                  <a:pt x="3681" y="1021"/>
                </a:lnTo>
                <a:lnTo>
                  <a:pt x="3683" y="1021"/>
                </a:lnTo>
                <a:lnTo>
                  <a:pt x="3683" y="1019"/>
                </a:lnTo>
                <a:lnTo>
                  <a:pt x="3685" y="1019"/>
                </a:lnTo>
                <a:lnTo>
                  <a:pt x="3685" y="1021"/>
                </a:lnTo>
                <a:lnTo>
                  <a:pt x="3685" y="1023"/>
                </a:lnTo>
                <a:lnTo>
                  <a:pt x="3687" y="1025"/>
                </a:lnTo>
                <a:lnTo>
                  <a:pt x="3687" y="1027"/>
                </a:lnTo>
                <a:lnTo>
                  <a:pt x="3687" y="1029"/>
                </a:lnTo>
                <a:lnTo>
                  <a:pt x="3689" y="1029"/>
                </a:lnTo>
                <a:lnTo>
                  <a:pt x="3691" y="1029"/>
                </a:lnTo>
                <a:lnTo>
                  <a:pt x="3693" y="1031"/>
                </a:lnTo>
                <a:lnTo>
                  <a:pt x="3693" y="1033"/>
                </a:lnTo>
                <a:lnTo>
                  <a:pt x="3691" y="1033"/>
                </a:lnTo>
                <a:lnTo>
                  <a:pt x="3691" y="1034"/>
                </a:lnTo>
                <a:lnTo>
                  <a:pt x="3691" y="1036"/>
                </a:lnTo>
                <a:lnTo>
                  <a:pt x="3691" y="1038"/>
                </a:lnTo>
                <a:lnTo>
                  <a:pt x="3693" y="1040"/>
                </a:lnTo>
                <a:lnTo>
                  <a:pt x="3695" y="1040"/>
                </a:lnTo>
                <a:lnTo>
                  <a:pt x="3697" y="1040"/>
                </a:lnTo>
                <a:lnTo>
                  <a:pt x="3699" y="1040"/>
                </a:lnTo>
                <a:lnTo>
                  <a:pt x="3699" y="1038"/>
                </a:lnTo>
                <a:lnTo>
                  <a:pt x="3699" y="1036"/>
                </a:lnTo>
                <a:lnTo>
                  <a:pt x="3701" y="1036"/>
                </a:lnTo>
                <a:lnTo>
                  <a:pt x="3699" y="1034"/>
                </a:lnTo>
                <a:lnTo>
                  <a:pt x="3699" y="1033"/>
                </a:lnTo>
                <a:lnTo>
                  <a:pt x="3699" y="1031"/>
                </a:lnTo>
                <a:lnTo>
                  <a:pt x="3701" y="1031"/>
                </a:lnTo>
                <a:lnTo>
                  <a:pt x="3701" y="1033"/>
                </a:lnTo>
                <a:lnTo>
                  <a:pt x="3703" y="1033"/>
                </a:lnTo>
                <a:lnTo>
                  <a:pt x="3703" y="1034"/>
                </a:lnTo>
                <a:lnTo>
                  <a:pt x="3705" y="1036"/>
                </a:lnTo>
                <a:lnTo>
                  <a:pt x="3703" y="1036"/>
                </a:lnTo>
                <a:lnTo>
                  <a:pt x="3703" y="1038"/>
                </a:lnTo>
                <a:lnTo>
                  <a:pt x="3701" y="1040"/>
                </a:lnTo>
                <a:lnTo>
                  <a:pt x="3701" y="1042"/>
                </a:lnTo>
                <a:lnTo>
                  <a:pt x="3701" y="1044"/>
                </a:lnTo>
                <a:lnTo>
                  <a:pt x="3701" y="1046"/>
                </a:lnTo>
                <a:lnTo>
                  <a:pt x="3701" y="1048"/>
                </a:lnTo>
                <a:lnTo>
                  <a:pt x="3703" y="1050"/>
                </a:lnTo>
                <a:lnTo>
                  <a:pt x="3705" y="1050"/>
                </a:lnTo>
                <a:lnTo>
                  <a:pt x="3705" y="1052"/>
                </a:lnTo>
                <a:lnTo>
                  <a:pt x="3706" y="1052"/>
                </a:lnTo>
                <a:lnTo>
                  <a:pt x="3708" y="1052"/>
                </a:lnTo>
                <a:lnTo>
                  <a:pt x="3708" y="1054"/>
                </a:lnTo>
                <a:lnTo>
                  <a:pt x="3714" y="1056"/>
                </a:lnTo>
                <a:lnTo>
                  <a:pt x="3716" y="1058"/>
                </a:lnTo>
                <a:lnTo>
                  <a:pt x="3716" y="1059"/>
                </a:lnTo>
                <a:lnTo>
                  <a:pt x="3718" y="1061"/>
                </a:lnTo>
                <a:lnTo>
                  <a:pt x="3718" y="1063"/>
                </a:lnTo>
                <a:lnTo>
                  <a:pt x="3720" y="1063"/>
                </a:lnTo>
                <a:lnTo>
                  <a:pt x="3722" y="1063"/>
                </a:lnTo>
                <a:lnTo>
                  <a:pt x="3724" y="1065"/>
                </a:lnTo>
                <a:lnTo>
                  <a:pt x="3726" y="1065"/>
                </a:lnTo>
                <a:lnTo>
                  <a:pt x="3728" y="1065"/>
                </a:lnTo>
                <a:lnTo>
                  <a:pt x="3729" y="1063"/>
                </a:lnTo>
                <a:lnTo>
                  <a:pt x="3729" y="1065"/>
                </a:lnTo>
                <a:lnTo>
                  <a:pt x="3729" y="1067"/>
                </a:lnTo>
                <a:lnTo>
                  <a:pt x="3731" y="1067"/>
                </a:lnTo>
                <a:lnTo>
                  <a:pt x="3731" y="1065"/>
                </a:lnTo>
                <a:lnTo>
                  <a:pt x="3731" y="1063"/>
                </a:lnTo>
                <a:lnTo>
                  <a:pt x="3731" y="1061"/>
                </a:lnTo>
                <a:lnTo>
                  <a:pt x="3729" y="1058"/>
                </a:lnTo>
                <a:lnTo>
                  <a:pt x="3729" y="1056"/>
                </a:lnTo>
                <a:lnTo>
                  <a:pt x="3731" y="1054"/>
                </a:lnTo>
                <a:lnTo>
                  <a:pt x="3733" y="1054"/>
                </a:lnTo>
                <a:lnTo>
                  <a:pt x="3733" y="1056"/>
                </a:lnTo>
                <a:lnTo>
                  <a:pt x="3733" y="1058"/>
                </a:lnTo>
                <a:lnTo>
                  <a:pt x="3733" y="1059"/>
                </a:lnTo>
                <a:lnTo>
                  <a:pt x="3735" y="1059"/>
                </a:lnTo>
                <a:lnTo>
                  <a:pt x="3735" y="1061"/>
                </a:lnTo>
                <a:lnTo>
                  <a:pt x="3735" y="1063"/>
                </a:lnTo>
                <a:lnTo>
                  <a:pt x="3733" y="1063"/>
                </a:lnTo>
                <a:lnTo>
                  <a:pt x="3733" y="1065"/>
                </a:lnTo>
                <a:lnTo>
                  <a:pt x="3735" y="1067"/>
                </a:lnTo>
                <a:lnTo>
                  <a:pt x="3737" y="1067"/>
                </a:lnTo>
                <a:lnTo>
                  <a:pt x="3739" y="1065"/>
                </a:lnTo>
                <a:lnTo>
                  <a:pt x="3741" y="1065"/>
                </a:lnTo>
                <a:lnTo>
                  <a:pt x="3743" y="1063"/>
                </a:lnTo>
                <a:lnTo>
                  <a:pt x="3743" y="1061"/>
                </a:lnTo>
                <a:lnTo>
                  <a:pt x="3745" y="1059"/>
                </a:lnTo>
                <a:lnTo>
                  <a:pt x="3747" y="1056"/>
                </a:lnTo>
                <a:lnTo>
                  <a:pt x="3749" y="1058"/>
                </a:lnTo>
                <a:lnTo>
                  <a:pt x="3751" y="1058"/>
                </a:lnTo>
                <a:lnTo>
                  <a:pt x="3753" y="1059"/>
                </a:lnTo>
                <a:lnTo>
                  <a:pt x="3753" y="1061"/>
                </a:lnTo>
                <a:lnTo>
                  <a:pt x="3751" y="1061"/>
                </a:lnTo>
                <a:lnTo>
                  <a:pt x="3747" y="1063"/>
                </a:lnTo>
                <a:lnTo>
                  <a:pt x="3745" y="1063"/>
                </a:lnTo>
                <a:lnTo>
                  <a:pt x="3745" y="1065"/>
                </a:lnTo>
                <a:lnTo>
                  <a:pt x="3745" y="1067"/>
                </a:lnTo>
                <a:lnTo>
                  <a:pt x="3745" y="1069"/>
                </a:lnTo>
                <a:lnTo>
                  <a:pt x="3747" y="1069"/>
                </a:lnTo>
                <a:lnTo>
                  <a:pt x="3749" y="1069"/>
                </a:lnTo>
                <a:lnTo>
                  <a:pt x="3751" y="1069"/>
                </a:lnTo>
                <a:lnTo>
                  <a:pt x="3751" y="1067"/>
                </a:lnTo>
                <a:lnTo>
                  <a:pt x="3753" y="1067"/>
                </a:lnTo>
                <a:lnTo>
                  <a:pt x="3754" y="1067"/>
                </a:lnTo>
                <a:lnTo>
                  <a:pt x="3754" y="1069"/>
                </a:lnTo>
                <a:lnTo>
                  <a:pt x="3754" y="1071"/>
                </a:lnTo>
                <a:lnTo>
                  <a:pt x="3753" y="1073"/>
                </a:lnTo>
                <a:lnTo>
                  <a:pt x="3753" y="1075"/>
                </a:lnTo>
                <a:lnTo>
                  <a:pt x="3754" y="1075"/>
                </a:lnTo>
                <a:lnTo>
                  <a:pt x="3756" y="1073"/>
                </a:lnTo>
                <a:lnTo>
                  <a:pt x="3756" y="1071"/>
                </a:lnTo>
                <a:lnTo>
                  <a:pt x="3756" y="1069"/>
                </a:lnTo>
                <a:lnTo>
                  <a:pt x="3758" y="1069"/>
                </a:lnTo>
                <a:lnTo>
                  <a:pt x="3760" y="1071"/>
                </a:lnTo>
                <a:lnTo>
                  <a:pt x="3760" y="1073"/>
                </a:lnTo>
                <a:lnTo>
                  <a:pt x="3758" y="1075"/>
                </a:lnTo>
                <a:lnTo>
                  <a:pt x="3756" y="1075"/>
                </a:lnTo>
                <a:lnTo>
                  <a:pt x="3753" y="1077"/>
                </a:lnTo>
                <a:lnTo>
                  <a:pt x="3754" y="1079"/>
                </a:lnTo>
                <a:lnTo>
                  <a:pt x="3756" y="1079"/>
                </a:lnTo>
                <a:lnTo>
                  <a:pt x="3756" y="1081"/>
                </a:lnTo>
                <a:lnTo>
                  <a:pt x="3758" y="1082"/>
                </a:lnTo>
                <a:lnTo>
                  <a:pt x="3762" y="1082"/>
                </a:lnTo>
                <a:lnTo>
                  <a:pt x="3762" y="1084"/>
                </a:lnTo>
                <a:lnTo>
                  <a:pt x="3764" y="1084"/>
                </a:lnTo>
                <a:lnTo>
                  <a:pt x="3764" y="1081"/>
                </a:lnTo>
                <a:lnTo>
                  <a:pt x="3764" y="1079"/>
                </a:lnTo>
                <a:lnTo>
                  <a:pt x="3762" y="1079"/>
                </a:lnTo>
                <a:lnTo>
                  <a:pt x="3762" y="1077"/>
                </a:lnTo>
                <a:lnTo>
                  <a:pt x="3762" y="1075"/>
                </a:lnTo>
                <a:lnTo>
                  <a:pt x="3764" y="1075"/>
                </a:lnTo>
                <a:lnTo>
                  <a:pt x="3768" y="1077"/>
                </a:lnTo>
                <a:lnTo>
                  <a:pt x="3770" y="1077"/>
                </a:lnTo>
                <a:lnTo>
                  <a:pt x="3770" y="1079"/>
                </a:lnTo>
                <a:lnTo>
                  <a:pt x="3770" y="1081"/>
                </a:lnTo>
                <a:lnTo>
                  <a:pt x="3768" y="1081"/>
                </a:lnTo>
                <a:lnTo>
                  <a:pt x="3766" y="1084"/>
                </a:lnTo>
                <a:lnTo>
                  <a:pt x="3768" y="1084"/>
                </a:lnTo>
                <a:lnTo>
                  <a:pt x="3770" y="1084"/>
                </a:lnTo>
                <a:lnTo>
                  <a:pt x="3772" y="1084"/>
                </a:lnTo>
                <a:lnTo>
                  <a:pt x="3774" y="1086"/>
                </a:lnTo>
                <a:lnTo>
                  <a:pt x="3776" y="1086"/>
                </a:lnTo>
                <a:lnTo>
                  <a:pt x="3777" y="1084"/>
                </a:lnTo>
                <a:lnTo>
                  <a:pt x="3777" y="1082"/>
                </a:lnTo>
                <a:lnTo>
                  <a:pt x="3779" y="1082"/>
                </a:lnTo>
                <a:lnTo>
                  <a:pt x="3781" y="1082"/>
                </a:lnTo>
                <a:lnTo>
                  <a:pt x="3783" y="1082"/>
                </a:lnTo>
                <a:lnTo>
                  <a:pt x="3783" y="1084"/>
                </a:lnTo>
                <a:lnTo>
                  <a:pt x="3785" y="1086"/>
                </a:lnTo>
                <a:lnTo>
                  <a:pt x="3787" y="1086"/>
                </a:lnTo>
                <a:lnTo>
                  <a:pt x="3787" y="1088"/>
                </a:lnTo>
                <a:lnTo>
                  <a:pt x="3787" y="1090"/>
                </a:lnTo>
                <a:lnTo>
                  <a:pt x="3787" y="1092"/>
                </a:lnTo>
                <a:lnTo>
                  <a:pt x="3789" y="1092"/>
                </a:lnTo>
                <a:lnTo>
                  <a:pt x="3791" y="1092"/>
                </a:lnTo>
                <a:lnTo>
                  <a:pt x="3793" y="1092"/>
                </a:lnTo>
                <a:lnTo>
                  <a:pt x="3793" y="1090"/>
                </a:lnTo>
                <a:lnTo>
                  <a:pt x="3793" y="1088"/>
                </a:lnTo>
                <a:lnTo>
                  <a:pt x="3793" y="1086"/>
                </a:lnTo>
                <a:lnTo>
                  <a:pt x="3795" y="1086"/>
                </a:lnTo>
                <a:lnTo>
                  <a:pt x="3797" y="1086"/>
                </a:lnTo>
                <a:lnTo>
                  <a:pt x="3797" y="1088"/>
                </a:lnTo>
                <a:lnTo>
                  <a:pt x="3799" y="1090"/>
                </a:lnTo>
                <a:lnTo>
                  <a:pt x="3799" y="1092"/>
                </a:lnTo>
                <a:lnTo>
                  <a:pt x="3801" y="1092"/>
                </a:lnTo>
                <a:lnTo>
                  <a:pt x="3801" y="1094"/>
                </a:lnTo>
                <a:lnTo>
                  <a:pt x="3802" y="1094"/>
                </a:lnTo>
                <a:lnTo>
                  <a:pt x="3804" y="1094"/>
                </a:lnTo>
                <a:lnTo>
                  <a:pt x="3804" y="1092"/>
                </a:lnTo>
                <a:lnTo>
                  <a:pt x="3804" y="1090"/>
                </a:lnTo>
                <a:lnTo>
                  <a:pt x="3804" y="1088"/>
                </a:lnTo>
                <a:lnTo>
                  <a:pt x="3804" y="1086"/>
                </a:lnTo>
                <a:lnTo>
                  <a:pt x="3804" y="1084"/>
                </a:lnTo>
                <a:lnTo>
                  <a:pt x="3806" y="1084"/>
                </a:lnTo>
                <a:lnTo>
                  <a:pt x="3806" y="1086"/>
                </a:lnTo>
                <a:lnTo>
                  <a:pt x="3808" y="1088"/>
                </a:lnTo>
                <a:lnTo>
                  <a:pt x="3808" y="1090"/>
                </a:lnTo>
                <a:lnTo>
                  <a:pt x="3808" y="1092"/>
                </a:lnTo>
                <a:lnTo>
                  <a:pt x="3810" y="1092"/>
                </a:lnTo>
                <a:lnTo>
                  <a:pt x="3812" y="1092"/>
                </a:lnTo>
                <a:lnTo>
                  <a:pt x="3814" y="1092"/>
                </a:lnTo>
                <a:lnTo>
                  <a:pt x="3814" y="1094"/>
                </a:lnTo>
                <a:lnTo>
                  <a:pt x="3812" y="1094"/>
                </a:lnTo>
                <a:lnTo>
                  <a:pt x="3810" y="1094"/>
                </a:lnTo>
                <a:lnTo>
                  <a:pt x="3810" y="1096"/>
                </a:lnTo>
                <a:lnTo>
                  <a:pt x="3808" y="1096"/>
                </a:lnTo>
                <a:lnTo>
                  <a:pt x="3806" y="1098"/>
                </a:lnTo>
                <a:lnTo>
                  <a:pt x="3806" y="1100"/>
                </a:lnTo>
                <a:lnTo>
                  <a:pt x="3804" y="1100"/>
                </a:lnTo>
                <a:lnTo>
                  <a:pt x="3804" y="1102"/>
                </a:lnTo>
                <a:lnTo>
                  <a:pt x="3806" y="1102"/>
                </a:lnTo>
                <a:lnTo>
                  <a:pt x="3808" y="1102"/>
                </a:lnTo>
                <a:lnTo>
                  <a:pt x="3810" y="1100"/>
                </a:lnTo>
                <a:lnTo>
                  <a:pt x="3812" y="1098"/>
                </a:lnTo>
                <a:lnTo>
                  <a:pt x="3812" y="1096"/>
                </a:lnTo>
                <a:lnTo>
                  <a:pt x="3814" y="1094"/>
                </a:lnTo>
                <a:lnTo>
                  <a:pt x="3816" y="1094"/>
                </a:lnTo>
                <a:lnTo>
                  <a:pt x="3818" y="1094"/>
                </a:lnTo>
                <a:lnTo>
                  <a:pt x="3820" y="1096"/>
                </a:lnTo>
                <a:lnTo>
                  <a:pt x="3820" y="1098"/>
                </a:lnTo>
                <a:lnTo>
                  <a:pt x="3820" y="1100"/>
                </a:lnTo>
                <a:lnTo>
                  <a:pt x="3818" y="1100"/>
                </a:lnTo>
                <a:lnTo>
                  <a:pt x="3818" y="1102"/>
                </a:lnTo>
                <a:lnTo>
                  <a:pt x="3816" y="1102"/>
                </a:lnTo>
                <a:lnTo>
                  <a:pt x="3814" y="1104"/>
                </a:lnTo>
                <a:lnTo>
                  <a:pt x="3812" y="1104"/>
                </a:lnTo>
                <a:lnTo>
                  <a:pt x="3810" y="1106"/>
                </a:lnTo>
                <a:lnTo>
                  <a:pt x="3810" y="1107"/>
                </a:lnTo>
                <a:lnTo>
                  <a:pt x="3812" y="1107"/>
                </a:lnTo>
                <a:lnTo>
                  <a:pt x="3814" y="1107"/>
                </a:lnTo>
                <a:lnTo>
                  <a:pt x="3816" y="1107"/>
                </a:lnTo>
                <a:lnTo>
                  <a:pt x="3816" y="1106"/>
                </a:lnTo>
                <a:lnTo>
                  <a:pt x="3818" y="1106"/>
                </a:lnTo>
                <a:lnTo>
                  <a:pt x="3820" y="1104"/>
                </a:lnTo>
                <a:lnTo>
                  <a:pt x="3824" y="1104"/>
                </a:lnTo>
                <a:lnTo>
                  <a:pt x="3824" y="1102"/>
                </a:lnTo>
                <a:lnTo>
                  <a:pt x="3825" y="1102"/>
                </a:lnTo>
                <a:lnTo>
                  <a:pt x="3827" y="1104"/>
                </a:lnTo>
                <a:lnTo>
                  <a:pt x="3825" y="1106"/>
                </a:lnTo>
                <a:lnTo>
                  <a:pt x="3824" y="1107"/>
                </a:lnTo>
                <a:lnTo>
                  <a:pt x="3822" y="1107"/>
                </a:lnTo>
                <a:lnTo>
                  <a:pt x="3822" y="1109"/>
                </a:lnTo>
                <a:lnTo>
                  <a:pt x="3824" y="1111"/>
                </a:lnTo>
                <a:lnTo>
                  <a:pt x="3825" y="1111"/>
                </a:lnTo>
                <a:lnTo>
                  <a:pt x="3827" y="1111"/>
                </a:lnTo>
                <a:lnTo>
                  <a:pt x="3827" y="1109"/>
                </a:lnTo>
                <a:lnTo>
                  <a:pt x="3827" y="1107"/>
                </a:lnTo>
                <a:lnTo>
                  <a:pt x="3827" y="1106"/>
                </a:lnTo>
                <a:lnTo>
                  <a:pt x="3829" y="1109"/>
                </a:lnTo>
                <a:lnTo>
                  <a:pt x="3831" y="1109"/>
                </a:lnTo>
                <a:lnTo>
                  <a:pt x="3833" y="1109"/>
                </a:lnTo>
                <a:lnTo>
                  <a:pt x="3835" y="1109"/>
                </a:lnTo>
                <a:lnTo>
                  <a:pt x="3835" y="1107"/>
                </a:lnTo>
                <a:lnTo>
                  <a:pt x="3837" y="1107"/>
                </a:lnTo>
                <a:lnTo>
                  <a:pt x="3837" y="1106"/>
                </a:lnTo>
                <a:lnTo>
                  <a:pt x="3835" y="1104"/>
                </a:lnTo>
                <a:lnTo>
                  <a:pt x="3837" y="1104"/>
                </a:lnTo>
                <a:lnTo>
                  <a:pt x="3839" y="1104"/>
                </a:lnTo>
                <a:lnTo>
                  <a:pt x="3841" y="1104"/>
                </a:lnTo>
                <a:lnTo>
                  <a:pt x="3845" y="1104"/>
                </a:lnTo>
                <a:lnTo>
                  <a:pt x="3845" y="1102"/>
                </a:lnTo>
                <a:lnTo>
                  <a:pt x="3847" y="1100"/>
                </a:lnTo>
                <a:lnTo>
                  <a:pt x="3847" y="1102"/>
                </a:lnTo>
                <a:lnTo>
                  <a:pt x="3850" y="1102"/>
                </a:lnTo>
                <a:lnTo>
                  <a:pt x="3850" y="1104"/>
                </a:lnTo>
                <a:lnTo>
                  <a:pt x="3849" y="1106"/>
                </a:lnTo>
                <a:lnTo>
                  <a:pt x="3847" y="1106"/>
                </a:lnTo>
                <a:lnTo>
                  <a:pt x="3845" y="1106"/>
                </a:lnTo>
                <a:lnTo>
                  <a:pt x="3845" y="1107"/>
                </a:lnTo>
                <a:lnTo>
                  <a:pt x="3847" y="1109"/>
                </a:lnTo>
                <a:lnTo>
                  <a:pt x="3849" y="1109"/>
                </a:lnTo>
                <a:lnTo>
                  <a:pt x="3849" y="1111"/>
                </a:lnTo>
                <a:lnTo>
                  <a:pt x="3847" y="1113"/>
                </a:lnTo>
                <a:lnTo>
                  <a:pt x="3845" y="1113"/>
                </a:lnTo>
                <a:lnTo>
                  <a:pt x="3845" y="1115"/>
                </a:lnTo>
                <a:lnTo>
                  <a:pt x="3843" y="1115"/>
                </a:lnTo>
                <a:lnTo>
                  <a:pt x="3843" y="1117"/>
                </a:lnTo>
                <a:lnTo>
                  <a:pt x="3843" y="1119"/>
                </a:lnTo>
                <a:lnTo>
                  <a:pt x="3845" y="1119"/>
                </a:lnTo>
                <a:lnTo>
                  <a:pt x="3847" y="1117"/>
                </a:lnTo>
                <a:lnTo>
                  <a:pt x="3847" y="1119"/>
                </a:lnTo>
                <a:lnTo>
                  <a:pt x="3849" y="1121"/>
                </a:lnTo>
                <a:lnTo>
                  <a:pt x="3850" y="1121"/>
                </a:lnTo>
                <a:lnTo>
                  <a:pt x="3852" y="1121"/>
                </a:lnTo>
                <a:lnTo>
                  <a:pt x="3854" y="1121"/>
                </a:lnTo>
                <a:lnTo>
                  <a:pt x="3856" y="1121"/>
                </a:lnTo>
                <a:lnTo>
                  <a:pt x="3856" y="1123"/>
                </a:lnTo>
                <a:lnTo>
                  <a:pt x="3858" y="1125"/>
                </a:lnTo>
                <a:lnTo>
                  <a:pt x="3858" y="1127"/>
                </a:lnTo>
                <a:lnTo>
                  <a:pt x="3860" y="1127"/>
                </a:lnTo>
                <a:lnTo>
                  <a:pt x="3860" y="1129"/>
                </a:lnTo>
                <a:lnTo>
                  <a:pt x="3862" y="1129"/>
                </a:lnTo>
                <a:lnTo>
                  <a:pt x="3862" y="1130"/>
                </a:lnTo>
                <a:lnTo>
                  <a:pt x="3864" y="1130"/>
                </a:lnTo>
                <a:lnTo>
                  <a:pt x="3864" y="1129"/>
                </a:lnTo>
                <a:lnTo>
                  <a:pt x="3866" y="1129"/>
                </a:lnTo>
                <a:lnTo>
                  <a:pt x="3868" y="1127"/>
                </a:lnTo>
                <a:lnTo>
                  <a:pt x="3870" y="1125"/>
                </a:lnTo>
                <a:lnTo>
                  <a:pt x="3872" y="1125"/>
                </a:lnTo>
                <a:lnTo>
                  <a:pt x="3872" y="1127"/>
                </a:lnTo>
                <a:lnTo>
                  <a:pt x="3872" y="1129"/>
                </a:lnTo>
                <a:lnTo>
                  <a:pt x="3872" y="1130"/>
                </a:lnTo>
                <a:lnTo>
                  <a:pt x="3870" y="1130"/>
                </a:lnTo>
                <a:lnTo>
                  <a:pt x="3868" y="1130"/>
                </a:lnTo>
                <a:lnTo>
                  <a:pt x="3866" y="1130"/>
                </a:lnTo>
                <a:lnTo>
                  <a:pt x="3864" y="1132"/>
                </a:lnTo>
                <a:lnTo>
                  <a:pt x="3866" y="1134"/>
                </a:lnTo>
                <a:lnTo>
                  <a:pt x="3866" y="1136"/>
                </a:lnTo>
                <a:lnTo>
                  <a:pt x="3868" y="1136"/>
                </a:lnTo>
                <a:lnTo>
                  <a:pt x="3868" y="1138"/>
                </a:lnTo>
                <a:lnTo>
                  <a:pt x="3870" y="1138"/>
                </a:lnTo>
                <a:lnTo>
                  <a:pt x="3872" y="1138"/>
                </a:lnTo>
                <a:lnTo>
                  <a:pt x="3873" y="1138"/>
                </a:lnTo>
                <a:lnTo>
                  <a:pt x="3875" y="1138"/>
                </a:lnTo>
                <a:lnTo>
                  <a:pt x="3877" y="1138"/>
                </a:lnTo>
                <a:lnTo>
                  <a:pt x="3877" y="1140"/>
                </a:lnTo>
                <a:lnTo>
                  <a:pt x="3879" y="1140"/>
                </a:lnTo>
                <a:lnTo>
                  <a:pt x="3879" y="1138"/>
                </a:lnTo>
                <a:lnTo>
                  <a:pt x="3881" y="1136"/>
                </a:lnTo>
                <a:lnTo>
                  <a:pt x="3881" y="1134"/>
                </a:lnTo>
                <a:lnTo>
                  <a:pt x="3879" y="1132"/>
                </a:lnTo>
                <a:lnTo>
                  <a:pt x="3881" y="1130"/>
                </a:lnTo>
                <a:lnTo>
                  <a:pt x="3881" y="1129"/>
                </a:lnTo>
                <a:lnTo>
                  <a:pt x="3883" y="1129"/>
                </a:lnTo>
                <a:lnTo>
                  <a:pt x="3885" y="1129"/>
                </a:lnTo>
                <a:lnTo>
                  <a:pt x="3887" y="1130"/>
                </a:lnTo>
                <a:lnTo>
                  <a:pt x="3887" y="1132"/>
                </a:lnTo>
                <a:lnTo>
                  <a:pt x="3887" y="1136"/>
                </a:lnTo>
                <a:lnTo>
                  <a:pt x="3889" y="1136"/>
                </a:lnTo>
                <a:lnTo>
                  <a:pt x="3889" y="1138"/>
                </a:lnTo>
                <a:lnTo>
                  <a:pt x="3891" y="1138"/>
                </a:lnTo>
                <a:lnTo>
                  <a:pt x="3891" y="1136"/>
                </a:lnTo>
                <a:lnTo>
                  <a:pt x="3893" y="1136"/>
                </a:lnTo>
                <a:lnTo>
                  <a:pt x="3895" y="1134"/>
                </a:lnTo>
                <a:lnTo>
                  <a:pt x="3895" y="1132"/>
                </a:lnTo>
                <a:lnTo>
                  <a:pt x="3895" y="1130"/>
                </a:lnTo>
                <a:lnTo>
                  <a:pt x="3895" y="1129"/>
                </a:lnTo>
                <a:lnTo>
                  <a:pt x="3897" y="1129"/>
                </a:lnTo>
                <a:lnTo>
                  <a:pt x="3897" y="1127"/>
                </a:lnTo>
                <a:lnTo>
                  <a:pt x="3898" y="1125"/>
                </a:lnTo>
                <a:lnTo>
                  <a:pt x="3900" y="1125"/>
                </a:lnTo>
                <a:lnTo>
                  <a:pt x="3902" y="1125"/>
                </a:lnTo>
                <a:lnTo>
                  <a:pt x="3902" y="1127"/>
                </a:lnTo>
                <a:lnTo>
                  <a:pt x="3902" y="1129"/>
                </a:lnTo>
                <a:lnTo>
                  <a:pt x="3900" y="1129"/>
                </a:lnTo>
                <a:lnTo>
                  <a:pt x="3900" y="1130"/>
                </a:lnTo>
                <a:lnTo>
                  <a:pt x="3898" y="1130"/>
                </a:lnTo>
                <a:lnTo>
                  <a:pt x="3898" y="1132"/>
                </a:lnTo>
                <a:lnTo>
                  <a:pt x="3898" y="1134"/>
                </a:lnTo>
                <a:lnTo>
                  <a:pt x="3900" y="1134"/>
                </a:lnTo>
                <a:lnTo>
                  <a:pt x="3904" y="1134"/>
                </a:lnTo>
                <a:lnTo>
                  <a:pt x="3906" y="1130"/>
                </a:lnTo>
                <a:lnTo>
                  <a:pt x="3906" y="1129"/>
                </a:lnTo>
                <a:lnTo>
                  <a:pt x="3908" y="1129"/>
                </a:lnTo>
                <a:lnTo>
                  <a:pt x="3908" y="1127"/>
                </a:lnTo>
                <a:lnTo>
                  <a:pt x="3908" y="1125"/>
                </a:lnTo>
                <a:lnTo>
                  <a:pt x="3910" y="1125"/>
                </a:lnTo>
                <a:lnTo>
                  <a:pt x="3914" y="1121"/>
                </a:lnTo>
                <a:lnTo>
                  <a:pt x="3916" y="1121"/>
                </a:lnTo>
                <a:lnTo>
                  <a:pt x="3918" y="1121"/>
                </a:lnTo>
                <a:lnTo>
                  <a:pt x="3918" y="1123"/>
                </a:lnTo>
                <a:lnTo>
                  <a:pt x="3918" y="1125"/>
                </a:lnTo>
                <a:lnTo>
                  <a:pt x="3918" y="1127"/>
                </a:lnTo>
                <a:lnTo>
                  <a:pt x="3916" y="1127"/>
                </a:lnTo>
                <a:lnTo>
                  <a:pt x="3916" y="1129"/>
                </a:lnTo>
                <a:lnTo>
                  <a:pt x="3914" y="1129"/>
                </a:lnTo>
                <a:lnTo>
                  <a:pt x="3914" y="1130"/>
                </a:lnTo>
                <a:lnTo>
                  <a:pt x="3914" y="1132"/>
                </a:lnTo>
                <a:lnTo>
                  <a:pt x="3914" y="1134"/>
                </a:lnTo>
                <a:lnTo>
                  <a:pt x="3914" y="1136"/>
                </a:lnTo>
                <a:lnTo>
                  <a:pt x="3916" y="1136"/>
                </a:lnTo>
                <a:lnTo>
                  <a:pt x="3918" y="1136"/>
                </a:lnTo>
                <a:lnTo>
                  <a:pt x="3920" y="1134"/>
                </a:lnTo>
                <a:lnTo>
                  <a:pt x="3922" y="1134"/>
                </a:lnTo>
                <a:lnTo>
                  <a:pt x="3923" y="1132"/>
                </a:lnTo>
                <a:lnTo>
                  <a:pt x="3923" y="1129"/>
                </a:lnTo>
                <a:lnTo>
                  <a:pt x="3923" y="1127"/>
                </a:lnTo>
                <a:lnTo>
                  <a:pt x="3922" y="1127"/>
                </a:lnTo>
                <a:lnTo>
                  <a:pt x="3922" y="1125"/>
                </a:lnTo>
                <a:lnTo>
                  <a:pt x="3923" y="1125"/>
                </a:lnTo>
                <a:lnTo>
                  <a:pt x="3927" y="1125"/>
                </a:lnTo>
                <a:lnTo>
                  <a:pt x="3929" y="1125"/>
                </a:lnTo>
                <a:lnTo>
                  <a:pt x="3929" y="1123"/>
                </a:lnTo>
                <a:lnTo>
                  <a:pt x="3931" y="1123"/>
                </a:lnTo>
                <a:lnTo>
                  <a:pt x="3935" y="1123"/>
                </a:lnTo>
                <a:lnTo>
                  <a:pt x="3939" y="1121"/>
                </a:lnTo>
                <a:lnTo>
                  <a:pt x="3941" y="1121"/>
                </a:lnTo>
                <a:lnTo>
                  <a:pt x="3941" y="1123"/>
                </a:lnTo>
                <a:lnTo>
                  <a:pt x="3941" y="1127"/>
                </a:lnTo>
                <a:lnTo>
                  <a:pt x="3939" y="1129"/>
                </a:lnTo>
                <a:lnTo>
                  <a:pt x="3939" y="1130"/>
                </a:lnTo>
                <a:lnTo>
                  <a:pt x="3941" y="1130"/>
                </a:lnTo>
                <a:lnTo>
                  <a:pt x="3941" y="1132"/>
                </a:lnTo>
                <a:lnTo>
                  <a:pt x="3945" y="1130"/>
                </a:lnTo>
                <a:lnTo>
                  <a:pt x="3946" y="1130"/>
                </a:lnTo>
                <a:lnTo>
                  <a:pt x="3948" y="1130"/>
                </a:lnTo>
                <a:lnTo>
                  <a:pt x="3950" y="1130"/>
                </a:lnTo>
                <a:lnTo>
                  <a:pt x="3952" y="1130"/>
                </a:lnTo>
                <a:lnTo>
                  <a:pt x="3956" y="1130"/>
                </a:lnTo>
                <a:lnTo>
                  <a:pt x="3958" y="1129"/>
                </a:lnTo>
                <a:lnTo>
                  <a:pt x="3960" y="1129"/>
                </a:lnTo>
                <a:lnTo>
                  <a:pt x="3964" y="1127"/>
                </a:lnTo>
                <a:lnTo>
                  <a:pt x="3966" y="1127"/>
                </a:lnTo>
                <a:lnTo>
                  <a:pt x="3966" y="1129"/>
                </a:lnTo>
                <a:lnTo>
                  <a:pt x="3970" y="1130"/>
                </a:lnTo>
                <a:lnTo>
                  <a:pt x="3971" y="1130"/>
                </a:lnTo>
                <a:lnTo>
                  <a:pt x="3973" y="1130"/>
                </a:lnTo>
                <a:lnTo>
                  <a:pt x="3973" y="1132"/>
                </a:lnTo>
                <a:lnTo>
                  <a:pt x="3971" y="1132"/>
                </a:lnTo>
                <a:lnTo>
                  <a:pt x="3970" y="1132"/>
                </a:lnTo>
                <a:lnTo>
                  <a:pt x="3968" y="1132"/>
                </a:lnTo>
                <a:lnTo>
                  <a:pt x="3968" y="1134"/>
                </a:lnTo>
                <a:lnTo>
                  <a:pt x="3970" y="1136"/>
                </a:lnTo>
                <a:lnTo>
                  <a:pt x="3971" y="1136"/>
                </a:lnTo>
                <a:lnTo>
                  <a:pt x="3973" y="1136"/>
                </a:lnTo>
                <a:lnTo>
                  <a:pt x="3975" y="1136"/>
                </a:lnTo>
                <a:lnTo>
                  <a:pt x="3977" y="1136"/>
                </a:lnTo>
                <a:lnTo>
                  <a:pt x="3977" y="1152"/>
                </a:lnTo>
                <a:lnTo>
                  <a:pt x="3977" y="1159"/>
                </a:lnTo>
                <a:lnTo>
                  <a:pt x="3977" y="1167"/>
                </a:lnTo>
                <a:lnTo>
                  <a:pt x="3977" y="1171"/>
                </a:lnTo>
                <a:lnTo>
                  <a:pt x="3977" y="1182"/>
                </a:lnTo>
                <a:lnTo>
                  <a:pt x="3977" y="1186"/>
                </a:lnTo>
                <a:lnTo>
                  <a:pt x="3977" y="1188"/>
                </a:lnTo>
                <a:lnTo>
                  <a:pt x="3977" y="1200"/>
                </a:lnTo>
                <a:lnTo>
                  <a:pt x="3977" y="1211"/>
                </a:lnTo>
                <a:lnTo>
                  <a:pt x="3977" y="1242"/>
                </a:lnTo>
                <a:lnTo>
                  <a:pt x="3977" y="1248"/>
                </a:lnTo>
                <a:lnTo>
                  <a:pt x="3977" y="1303"/>
                </a:lnTo>
                <a:lnTo>
                  <a:pt x="3977" y="1324"/>
                </a:lnTo>
                <a:lnTo>
                  <a:pt x="3977" y="1338"/>
                </a:lnTo>
                <a:lnTo>
                  <a:pt x="3977" y="1342"/>
                </a:lnTo>
                <a:lnTo>
                  <a:pt x="3977" y="1344"/>
                </a:lnTo>
                <a:lnTo>
                  <a:pt x="3977" y="1347"/>
                </a:lnTo>
                <a:lnTo>
                  <a:pt x="3977" y="1355"/>
                </a:lnTo>
                <a:lnTo>
                  <a:pt x="3977" y="1357"/>
                </a:lnTo>
                <a:lnTo>
                  <a:pt x="3977" y="1359"/>
                </a:lnTo>
                <a:lnTo>
                  <a:pt x="3977" y="1361"/>
                </a:lnTo>
                <a:lnTo>
                  <a:pt x="3977" y="1363"/>
                </a:lnTo>
                <a:lnTo>
                  <a:pt x="3977" y="1365"/>
                </a:lnTo>
                <a:lnTo>
                  <a:pt x="3977" y="1367"/>
                </a:lnTo>
                <a:lnTo>
                  <a:pt x="3977" y="1369"/>
                </a:lnTo>
                <a:lnTo>
                  <a:pt x="3977" y="1370"/>
                </a:lnTo>
                <a:lnTo>
                  <a:pt x="3977" y="1378"/>
                </a:lnTo>
                <a:lnTo>
                  <a:pt x="3977" y="1380"/>
                </a:lnTo>
                <a:lnTo>
                  <a:pt x="3977" y="1382"/>
                </a:lnTo>
                <a:lnTo>
                  <a:pt x="3977" y="1384"/>
                </a:lnTo>
                <a:lnTo>
                  <a:pt x="3977" y="1386"/>
                </a:lnTo>
                <a:lnTo>
                  <a:pt x="3977" y="1388"/>
                </a:lnTo>
                <a:lnTo>
                  <a:pt x="3977" y="1390"/>
                </a:lnTo>
                <a:lnTo>
                  <a:pt x="3977" y="1392"/>
                </a:lnTo>
                <a:lnTo>
                  <a:pt x="3977" y="1393"/>
                </a:lnTo>
                <a:lnTo>
                  <a:pt x="3977" y="1395"/>
                </a:lnTo>
                <a:lnTo>
                  <a:pt x="3977" y="1397"/>
                </a:lnTo>
                <a:lnTo>
                  <a:pt x="3977" y="1399"/>
                </a:lnTo>
                <a:lnTo>
                  <a:pt x="3977" y="1401"/>
                </a:lnTo>
                <a:lnTo>
                  <a:pt x="3977" y="1403"/>
                </a:lnTo>
                <a:lnTo>
                  <a:pt x="3977" y="1405"/>
                </a:lnTo>
                <a:lnTo>
                  <a:pt x="3977" y="1407"/>
                </a:lnTo>
                <a:lnTo>
                  <a:pt x="3977" y="1409"/>
                </a:lnTo>
                <a:lnTo>
                  <a:pt x="3977" y="1413"/>
                </a:lnTo>
                <a:lnTo>
                  <a:pt x="3977" y="1415"/>
                </a:lnTo>
                <a:lnTo>
                  <a:pt x="3977" y="1417"/>
                </a:lnTo>
                <a:lnTo>
                  <a:pt x="3977" y="1418"/>
                </a:lnTo>
                <a:lnTo>
                  <a:pt x="3977" y="1420"/>
                </a:lnTo>
                <a:lnTo>
                  <a:pt x="3977" y="1422"/>
                </a:lnTo>
                <a:lnTo>
                  <a:pt x="3977" y="1424"/>
                </a:lnTo>
                <a:lnTo>
                  <a:pt x="3977" y="1426"/>
                </a:lnTo>
                <a:lnTo>
                  <a:pt x="3977" y="1428"/>
                </a:lnTo>
                <a:lnTo>
                  <a:pt x="3977" y="1430"/>
                </a:lnTo>
                <a:lnTo>
                  <a:pt x="3977" y="1432"/>
                </a:lnTo>
                <a:lnTo>
                  <a:pt x="3977" y="1434"/>
                </a:lnTo>
                <a:lnTo>
                  <a:pt x="3977" y="1436"/>
                </a:lnTo>
                <a:lnTo>
                  <a:pt x="3977" y="1438"/>
                </a:lnTo>
                <a:lnTo>
                  <a:pt x="3977" y="1441"/>
                </a:lnTo>
                <a:lnTo>
                  <a:pt x="3977" y="1443"/>
                </a:lnTo>
                <a:lnTo>
                  <a:pt x="3977" y="1447"/>
                </a:lnTo>
                <a:lnTo>
                  <a:pt x="3977" y="1451"/>
                </a:lnTo>
                <a:lnTo>
                  <a:pt x="3977" y="1453"/>
                </a:lnTo>
                <a:lnTo>
                  <a:pt x="3977" y="1457"/>
                </a:lnTo>
                <a:lnTo>
                  <a:pt x="3977" y="1459"/>
                </a:lnTo>
                <a:lnTo>
                  <a:pt x="3977" y="1461"/>
                </a:lnTo>
                <a:lnTo>
                  <a:pt x="3977" y="1463"/>
                </a:lnTo>
                <a:lnTo>
                  <a:pt x="3977" y="1465"/>
                </a:lnTo>
                <a:lnTo>
                  <a:pt x="3977" y="1466"/>
                </a:lnTo>
                <a:lnTo>
                  <a:pt x="3977" y="1468"/>
                </a:lnTo>
                <a:lnTo>
                  <a:pt x="3977" y="1470"/>
                </a:lnTo>
                <a:lnTo>
                  <a:pt x="3977" y="1472"/>
                </a:lnTo>
                <a:lnTo>
                  <a:pt x="3977" y="1474"/>
                </a:lnTo>
                <a:lnTo>
                  <a:pt x="3977" y="1476"/>
                </a:lnTo>
                <a:lnTo>
                  <a:pt x="3977" y="1478"/>
                </a:lnTo>
                <a:lnTo>
                  <a:pt x="3977" y="1480"/>
                </a:lnTo>
                <a:lnTo>
                  <a:pt x="3977" y="1482"/>
                </a:lnTo>
                <a:lnTo>
                  <a:pt x="3977" y="1484"/>
                </a:lnTo>
                <a:lnTo>
                  <a:pt x="3977" y="1486"/>
                </a:lnTo>
                <a:lnTo>
                  <a:pt x="3977" y="1488"/>
                </a:lnTo>
                <a:lnTo>
                  <a:pt x="3977" y="1489"/>
                </a:lnTo>
                <a:lnTo>
                  <a:pt x="3977" y="1491"/>
                </a:lnTo>
                <a:lnTo>
                  <a:pt x="3977" y="1493"/>
                </a:lnTo>
                <a:lnTo>
                  <a:pt x="3977" y="1495"/>
                </a:lnTo>
                <a:lnTo>
                  <a:pt x="3977" y="1497"/>
                </a:lnTo>
                <a:lnTo>
                  <a:pt x="3977" y="1499"/>
                </a:lnTo>
                <a:lnTo>
                  <a:pt x="3977" y="1501"/>
                </a:lnTo>
                <a:lnTo>
                  <a:pt x="3977" y="1503"/>
                </a:lnTo>
                <a:lnTo>
                  <a:pt x="3977" y="1505"/>
                </a:lnTo>
                <a:lnTo>
                  <a:pt x="3977" y="1507"/>
                </a:lnTo>
                <a:lnTo>
                  <a:pt x="3977" y="1509"/>
                </a:lnTo>
                <a:lnTo>
                  <a:pt x="3977" y="1511"/>
                </a:lnTo>
                <a:lnTo>
                  <a:pt x="3977" y="1513"/>
                </a:lnTo>
                <a:lnTo>
                  <a:pt x="3977" y="1514"/>
                </a:lnTo>
                <a:lnTo>
                  <a:pt x="3977" y="1516"/>
                </a:lnTo>
                <a:lnTo>
                  <a:pt x="3977" y="1518"/>
                </a:lnTo>
                <a:lnTo>
                  <a:pt x="3977" y="1520"/>
                </a:lnTo>
                <a:lnTo>
                  <a:pt x="3977" y="1522"/>
                </a:lnTo>
                <a:lnTo>
                  <a:pt x="3977" y="1524"/>
                </a:lnTo>
                <a:lnTo>
                  <a:pt x="3977" y="1526"/>
                </a:lnTo>
                <a:lnTo>
                  <a:pt x="3977" y="1528"/>
                </a:lnTo>
                <a:lnTo>
                  <a:pt x="3977" y="1530"/>
                </a:lnTo>
                <a:lnTo>
                  <a:pt x="3977" y="1532"/>
                </a:lnTo>
                <a:lnTo>
                  <a:pt x="3977" y="1534"/>
                </a:lnTo>
                <a:lnTo>
                  <a:pt x="3977" y="1536"/>
                </a:lnTo>
                <a:lnTo>
                  <a:pt x="3977" y="1537"/>
                </a:lnTo>
                <a:lnTo>
                  <a:pt x="3977" y="1539"/>
                </a:lnTo>
                <a:lnTo>
                  <a:pt x="3977" y="1541"/>
                </a:lnTo>
                <a:lnTo>
                  <a:pt x="3977" y="1543"/>
                </a:lnTo>
                <a:lnTo>
                  <a:pt x="3977" y="1545"/>
                </a:lnTo>
                <a:lnTo>
                  <a:pt x="3977" y="1547"/>
                </a:lnTo>
                <a:lnTo>
                  <a:pt x="3977" y="1549"/>
                </a:lnTo>
                <a:lnTo>
                  <a:pt x="3977" y="1551"/>
                </a:lnTo>
                <a:lnTo>
                  <a:pt x="3977" y="1553"/>
                </a:lnTo>
                <a:lnTo>
                  <a:pt x="3977" y="1555"/>
                </a:lnTo>
                <a:lnTo>
                  <a:pt x="3977" y="1557"/>
                </a:lnTo>
                <a:lnTo>
                  <a:pt x="3977" y="1559"/>
                </a:lnTo>
                <a:lnTo>
                  <a:pt x="3977" y="1561"/>
                </a:lnTo>
                <a:lnTo>
                  <a:pt x="3977" y="1562"/>
                </a:lnTo>
                <a:lnTo>
                  <a:pt x="3977" y="1566"/>
                </a:lnTo>
                <a:lnTo>
                  <a:pt x="3977" y="1568"/>
                </a:lnTo>
                <a:lnTo>
                  <a:pt x="3977" y="1570"/>
                </a:lnTo>
                <a:lnTo>
                  <a:pt x="3977" y="1572"/>
                </a:lnTo>
                <a:lnTo>
                  <a:pt x="3977" y="1574"/>
                </a:lnTo>
                <a:lnTo>
                  <a:pt x="3977" y="1576"/>
                </a:lnTo>
                <a:lnTo>
                  <a:pt x="3977" y="1578"/>
                </a:lnTo>
                <a:lnTo>
                  <a:pt x="3977" y="1580"/>
                </a:lnTo>
                <a:lnTo>
                  <a:pt x="3977" y="1582"/>
                </a:lnTo>
                <a:lnTo>
                  <a:pt x="3977" y="1584"/>
                </a:lnTo>
                <a:lnTo>
                  <a:pt x="3977" y="1585"/>
                </a:lnTo>
                <a:lnTo>
                  <a:pt x="3977" y="1587"/>
                </a:lnTo>
                <a:lnTo>
                  <a:pt x="3977" y="1589"/>
                </a:lnTo>
                <a:lnTo>
                  <a:pt x="3977" y="1591"/>
                </a:lnTo>
                <a:lnTo>
                  <a:pt x="3977" y="1593"/>
                </a:lnTo>
                <a:lnTo>
                  <a:pt x="3977" y="1595"/>
                </a:lnTo>
                <a:lnTo>
                  <a:pt x="3977" y="1597"/>
                </a:lnTo>
                <a:lnTo>
                  <a:pt x="3977" y="1599"/>
                </a:lnTo>
                <a:lnTo>
                  <a:pt x="3977" y="1601"/>
                </a:lnTo>
                <a:lnTo>
                  <a:pt x="3977" y="1603"/>
                </a:lnTo>
                <a:lnTo>
                  <a:pt x="3977" y="1605"/>
                </a:lnTo>
                <a:lnTo>
                  <a:pt x="3977" y="1607"/>
                </a:lnTo>
                <a:lnTo>
                  <a:pt x="3977" y="1609"/>
                </a:lnTo>
                <a:lnTo>
                  <a:pt x="3977" y="1610"/>
                </a:lnTo>
                <a:lnTo>
                  <a:pt x="3977" y="1612"/>
                </a:lnTo>
                <a:lnTo>
                  <a:pt x="3977" y="1614"/>
                </a:lnTo>
                <a:lnTo>
                  <a:pt x="3977" y="1618"/>
                </a:lnTo>
                <a:lnTo>
                  <a:pt x="3977" y="1620"/>
                </a:lnTo>
                <a:lnTo>
                  <a:pt x="3977" y="1626"/>
                </a:lnTo>
                <a:lnTo>
                  <a:pt x="3977" y="1635"/>
                </a:lnTo>
                <a:lnTo>
                  <a:pt x="3977" y="1637"/>
                </a:lnTo>
                <a:lnTo>
                  <a:pt x="3977" y="1641"/>
                </a:lnTo>
                <a:lnTo>
                  <a:pt x="3977" y="1645"/>
                </a:lnTo>
                <a:lnTo>
                  <a:pt x="3977" y="1649"/>
                </a:lnTo>
                <a:lnTo>
                  <a:pt x="3977" y="1651"/>
                </a:lnTo>
                <a:lnTo>
                  <a:pt x="3977" y="1657"/>
                </a:lnTo>
                <a:lnTo>
                  <a:pt x="3977" y="1658"/>
                </a:lnTo>
                <a:lnTo>
                  <a:pt x="3977" y="1660"/>
                </a:lnTo>
                <a:lnTo>
                  <a:pt x="3977" y="1662"/>
                </a:lnTo>
                <a:lnTo>
                  <a:pt x="3977" y="1664"/>
                </a:lnTo>
                <a:lnTo>
                  <a:pt x="3977" y="1668"/>
                </a:lnTo>
                <a:lnTo>
                  <a:pt x="3977" y="1672"/>
                </a:lnTo>
                <a:lnTo>
                  <a:pt x="3977" y="1674"/>
                </a:lnTo>
                <a:lnTo>
                  <a:pt x="3977" y="1678"/>
                </a:lnTo>
                <a:lnTo>
                  <a:pt x="3977" y="1680"/>
                </a:lnTo>
                <a:lnTo>
                  <a:pt x="3977" y="1683"/>
                </a:lnTo>
                <a:lnTo>
                  <a:pt x="3977" y="1687"/>
                </a:lnTo>
                <a:lnTo>
                  <a:pt x="3977" y="1689"/>
                </a:lnTo>
                <a:lnTo>
                  <a:pt x="3977" y="1693"/>
                </a:lnTo>
                <a:lnTo>
                  <a:pt x="3977" y="1695"/>
                </a:lnTo>
                <a:lnTo>
                  <a:pt x="3977" y="1697"/>
                </a:lnTo>
                <a:lnTo>
                  <a:pt x="3977" y="1699"/>
                </a:lnTo>
                <a:lnTo>
                  <a:pt x="3977" y="1703"/>
                </a:lnTo>
                <a:lnTo>
                  <a:pt x="3977" y="1704"/>
                </a:lnTo>
                <a:lnTo>
                  <a:pt x="3977" y="1706"/>
                </a:lnTo>
                <a:lnTo>
                  <a:pt x="3977" y="1708"/>
                </a:lnTo>
                <a:lnTo>
                  <a:pt x="3977" y="1710"/>
                </a:lnTo>
                <a:lnTo>
                  <a:pt x="3977" y="1712"/>
                </a:lnTo>
                <a:lnTo>
                  <a:pt x="3977" y="1714"/>
                </a:lnTo>
                <a:lnTo>
                  <a:pt x="3977" y="1716"/>
                </a:lnTo>
                <a:lnTo>
                  <a:pt x="3977" y="1718"/>
                </a:lnTo>
                <a:lnTo>
                  <a:pt x="3977" y="1720"/>
                </a:lnTo>
                <a:lnTo>
                  <a:pt x="3977" y="1722"/>
                </a:lnTo>
                <a:lnTo>
                  <a:pt x="3979" y="1722"/>
                </a:lnTo>
                <a:lnTo>
                  <a:pt x="3981" y="1720"/>
                </a:lnTo>
                <a:lnTo>
                  <a:pt x="3983" y="1720"/>
                </a:lnTo>
                <a:lnTo>
                  <a:pt x="3983" y="1722"/>
                </a:lnTo>
                <a:lnTo>
                  <a:pt x="3985" y="1722"/>
                </a:lnTo>
                <a:lnTo>
                  <a:pt x="3985" y="1724"/>
                </a:lnTo>
                <a:lnTo>
                  <a:pt x="3987" y="1726"/>
                </a:lnTo>
                <a:lnTo>
                  <a:pt x="3987" y="1728"/>
                </a:lnTo>
                <a:lnTo>
                  <a:pt x="3989" y="1728"/>
                </a:lnTo>
                <a:lnTo>
                  <a:pt x="3989" y="1729"/>
                </a:lnTo>
                <a:lnTo>
                  <a:pt x="3991" y="1729"/>
                </a:lnTo>
                <a:lnTo>
                  <a:pt x="3991" y="1731"/>
                </a:lnTo>
                <a:lnTo>
                  <a:pt x="3991" y="1733"/>
                </a:lnTo>
                <a:lnTo>
                  <a:pt x="3993" y="1733"/>
                </a:lnTo>
                <a:lnTo>
                  <a:pt x="3993" y="1735"/>
                </a:lnTo>
                <a:lnTo>
                  <a:pt x="3993" y="1737"/>
                </a:lnTo>
                <a:lnTo>
                  <a:pt x="3994" y="1737"/>
                </a:lnTo>
                <a:lnTo>
                  <a:pt x="3994" y="1739"/>
                </a:lnTo>
                <a:lnTo>
                  <a:pt x="3996" y="1741"/>
                </a:lnTo>
                <a:lnTo>
                  <a:pt x="3996" y="1743"/>
                </a:lnTo>
                <a:lnTo>
                  <a:pt x="3998" y="1743"/>
                </a:lnTo>
                <a:lnTo>
                  <a:pt x="3998" y="1745"/>
                </a:lnTo>
                <a:lnTo>
                  <a:pt x="3998" y="1747"/>
                </a:lnTo>
                <a:lnTo>
                  <a:pt x="4000" y="1747"/>
                </a:lnTo>
                <a:lnTo>
                  <a:pt x="4000" y="1749"/>
                </a:lnTo>
                <a:lnTo>
                  <a:pt x="4002" y="1749"/>
                </a:lnTo>
                <a:lnTo>
                  <a:pt x="4002" y="1747"/>
                </a:lnTo>
                <a:lnTo>
                  <a:pt x="4004" y="1747"/>
                </a:lnTo>
                <a:lnTo>
                  <a:pt x="4004" y="1749"/>
                </a:lnTo>
                <a:lnTo>
                  <a:pt x="4006" y="1751"/>
                </a:lnTo>
                <a:lnTo>
                  <a:pt x="4006" y="1752"/>
                </a:lnTo>
                <a:lnTo>
                  <a:pt x="4008" y="1752"/>
                </a:lnTo>
                <a:lnTo>
                  <a:pt x="4010" y="1752"/>
                </a:lnTo>
                <a:lnTo>
                  <a:pt x="4012" y="1752"/>
                </a:lnTo>
                <a:lnTo>
                  <a:pt x="4014" y="1751"/>
                </a:lnTo>
                <a:lnTo>
                  <a:pt x="4014" y="1752"/>
                </a:lnTo>
                <a:lnTo>
                  <a:pt x="4016" y="1752"/>
                </a:lnTo>
                <a:lnTo>
                  <a:pt x="4016" y="1754"/>
                </a:lnTo>
                <a:lnTo>
                  <a:pt x="4014" y="1754"/>
                </a:lnTo>
                <a:lnTo>
                  <a:pt x="4014" y="1756"/>
                </a:lnTo>
                <a:lnTo>
                  <a:pt x="4014" y="1758"/>
                </a:lnTo>
                <a:lnTo>
                  <a:pt x="4012" y="1758"/>
                </a:lnTo>
                <a:lnTo>
                  <a:pt x="4014" y="1758"/>
                </a:lnTo>
                <a:lnTo>
                  <a:pt x="4016" y="1758"/>
                </a:lnTo>
                <a:lnTo>
                  <a:pt x="4014" y="1758"/>
                </a:lnTo>
                <a:lnTo>
                  <a:pt x="4014" y="1760"/>
                </a:lnTo>
                <a:lnTo>
                  <a:pt x="4016" y="1760"/>
                </a:lnTo>
                <a:lnTo>
                  <a:pt x="4016" y="1758"/>
                </a:lnTo>
                <a:lnTo>
                  <a:pt x="4018" y="1758"/>
                </a:lnTo>
                <a:lnTo>
                  <a:pt x="4018" y="1760"/>
                </a:lnTo>
                <a:lnTo>
                  <a:pt x="4018" y="1758"/>
                </a:lnTo>
                <a:lnTo>
                  <a:pt x="4019" y="1758"/>
                </a:lnTo>
                <a:lnTo>
                  <a:pt x="4019" y="1760"/>
                </a:lnTo>
                <a:lnTo>
                  <a:pt x="4019" y="1758"/>
                </a:lnTo>
                <a:lnTo>
                  <a:pt x="4021" y="1758"/>
                </a:lnTo>
                <a:lnTo>
                  <a:pt x="4021" y="1760"/>
                </a:lnTo>
                <a:lnTo>
                  <a:pt x="4021" y="1758"/>
                </a:lnTo>
                <a:lnTo>
                  <a:pt x="4021" y="1756"/>
                </a:lnTo>
                <a:lnTo>
                  <a:pt x="4023" y="1756"/>
                </a:lnTo>
                <a:lnTo>
                  <a:pt x="4023" y="1758"/>
                </a:lnTo>
                <a:lnTo>
                  <a:pt x="4023" y="1760"/>
                </a:lnTo>
                <a:lnTo>
                  <a:pt x="4023" y="1762"/>
                </a:lnTo>
                <a:lnTo>
                  <a:pt x="4021" y="1762"/>
                </a:lnTo>
                <a:lnTo>
                  <a:pt x="4021" y="1764"/>
                </a:lnTo>
                <a:lnTo>
                  <a:pt x="4023" y="1764"/>
                </a:lnTo>
                <a:lnTo>
                  <a:pt x="4021" y="1764"/>
                </a:lnTo>
                <a:lnTo>
                  <a:pt x="4021" y="1766"/>
                </a:lnTo>
                <a:lnTo>
                  <a:pt x="4023" y="1766"/>
                </a:lnTo>
                <a:lnTo>
                  <a:pt x="4023" y="1764"/>
                </a:lnTo>
                <a:lnTo>
                  <a:pt x="4025" y="1764"/>
                </a:lnTo>
                <a:lnTo>
                  <a:pt x="4025" y="1766"/>
                </a:lnTo>
                <a:lnTo>
                  <a:pt x="4025" y="1768"/>
                </a:lnTo>
                <a:lnTo>
                  <a:pt x="4027" y="1768"/>
                </a:lnTo>
                <a:lnTo>
                  <a:pt x="4029" y="1768"/>
                </a:lnTo>
                <a:lnTo>
                  <a:pt x="4025" y="1772"/>
                </a:lnTo>
                <a:lnTo>
                  <a:pt x="4027" y="1772"/>
                </a:lnTo>
                <a:lnTo>
                  <a:pt x="4029" y="1774"/>
                </a:lnTo>
                <a:lnTo>
                  <a:pt x="4027" y="1774"/>
                </a:lnTo>
                <a:lnTo>
                  <a:pt x="4027" y="1776"/>
                </a:lnTo>
                <a:lnTo>
                  <a:pt x="4029" y="1776"/>
                </a:lnTo>
                <a:lnTo>
                  <a:pt x="4029" y="1777"/>
                </a:lnTo>
                <a:lnTo>
                  <a:pt x="4031" y="1777"/>
                </a:lnTo>
                <a:lnTo>
                  <a:pt x="4031" y="1779"/>
                </a:lnTo>
                <a:lnTo>
                  <a:pt x="4029" y="1781"/>
                </a:lnTo>
                <a:lnTo>
                  <a:pt x="4031" y="1781"/>
                </a:lnTo>
                <a:lnTo>
                  <a:pt x="4031" y="1783"/>
                </a:lnTo>
                <a:lnTo>
                  <a:pt x="4031" y="1785"/>
                </a:lnTo>
                <a:lnTo>
                  <a:pt x="4031" y="1787"/>
                </a:lnTo>
                <a:lnTo>
                  <a:pt x="4033" y="1787"/>
                </a:lnTo>
                <a:lnTo>
                  <a:pt x="4035" y="1789"/>
                </a:lnTo>
                <a:lnTo>
                  <a:pt x="4037" y="1789"/>
                </a:lnTo>
                <a:lnTo>
                  <a:pt x="4037" y="1791"/>
                </a:lnTo>
                <a:lnTo>
                  <a:pt x="4037" y="1793"/>
                </a:lnTo>
                <a:lnTo>
                  <a:pt x="4039" y="1793"/>
                </a:lnTo>
                <a:lnTo>
                  <a:pt x="4041" y="1793"/>
                </a:lnTo>
                <a:lnTo>
                  <a:pt x="4042" y="1793"/>
                </a:lnTo>
                <a:lnTo>
                  <a:pt x="4042" y="1795"/>
                </a:lnTo>
                <a:lnTo>
                  <a:pt x="4042" y="1797"/>
                </a:lnTo>
                <a:lnTo>
                  <a:pt x="4042" y="1799"/>
                </a:lnTo>
                <a:lnTo>
                  <a:pt x="4042" y="1800"/>
                </a:lnTo>
                <a:lnTo>
                  <a:pt x="4044" y="1800"/>
                </a:lnTo>
                <a:lnTo>
                  <a:pt x="4046" y="1800"/>
                </a:lnTo>
                <a:lnTo>
                  <a:pt x="4046" y="1802"/>
                </a:lnTo>
                <a:lnTo>
                  <a:pt x="4046" y="1804"/>
                </a:lnTo>
                <a:lnTo>
                  <a:pt x="4046" y="1806"/>
                </a:lnTo>
                <a:lnTo>
                  <a:pt x="4044" y="1806"/>
                </a:lnTo>
                <a:lnTo>
                  <a:pt x="4046" y="1806"/>
                </a:lnTo>
                <a:lnTo>
                  <a:pt x="4046" y="1808"/>
                </a:lnTo>
                <a:lnTo>
                  <a:pt x="4044" y="1808"/>
                </a:lnTo>
                <a:lnTo>
                  <a:pt x="4044" y="1810"/>
                </a:lnTo>
                <a:lnTo>
                  <a:pt x="4042" y="1810"/>
                </a:lnTo>
                <a:lnTo>
                  <a:pt x="4042" y="1812"/>
                </a:lnTo>
                <a:lnTo>
                  <a:pt x="4044" y="1812"/>
                </a:lnTo>
                <a:lnTo>
                  <a:pt x="4044" y="1814"/>
                </a:lnTo>
                <a:lnTo>
                  <a:pt x="4046" y="1816"/>
                </a:lnTo>
                <a:lnTo>
                  <a:pt x="4046" y="1818"/>
                </a:lnTo>
                <a:lnTo>
                  <a:pt x="4048" y="1818"/>
                </a:lnTo>
                <a:lnTo>
                  <a:pt x="4050" y="1820"/>
                </a:lnTo>
                <a:lnTo>
                  <a:pt x="4050" y="1822"/>
                </a:lnTo>
                <a:lnTo>
                  <a:pt x="4050" y="1824"/>
                </a:lnTo>
                <a:lnTo>
                  <a:pt x="4050" y="1825"/>
                </a:lnTo>
                <a:lnTo>
                  <a:pt x="4048" y="1825"/>
                </a:lnTo>
                <a:lnTo>
                  <a:pt x="4048" y="1827"/>
                </a:lnTo>
                <a:lnTo>
                  <a:pt x="4050" y="1827"/>
                </a:lnTo>
                <a:lnTo>
                  <a:pt x="4050" y="1829"/>
                </a:lnTo>
                <a:lnTo>
                  <a:pt x="4052" y="1829"/>
                </a:lnTo>
                <a:lnTo>
                  <a:pt x="4056" y="1827"/>
                </a:lnTo>
                <a:lnTo>
                  <a:pt x="4056" y="1829"/>
                </a:lnTo>
                <a:lnTo>
                  <a:pt x="4054" y="1835"/>
                </a:lnTo>
                <a:lnTo>
                  <a:pt x="4052" y="1835"/>
                </a:lnTo>
                <a:lnTo>
                  <a:pt x="4052" y="1837"/>
                </a:lnTo>
                <a:lnTo>
                  <a:pt x="4050" y="1837"/>
                </a:lnTo>
                <a:lnTo>
                  <a:pt x="4050" y="1839"/>
                </a:lnTo>
                <a:lnTo>
                  <a:pt x="4048" y="1839"/>
                </a:lnTo>
                <a:lnTo>
                  <a:pt x="4050" y="1839"/>
                </a:lnTo>
                <a:lnTo>
                  <a:pt x="4050" y="1841"/>
                </a:lnTo>
                <a:lnTo>
                  <a:pt x="4048" y="1841"/>
                </a:lnTo>
                <a:lnTo>
                  <a:pt x="4048" y="1839"/>
                </a:lnTo>
                <a:lnTo>
                  <a:pt x="4046" y="1839"/>
                </a:lnTo>
                <a:lnTo>
                  <a:pt x="4046" y="1843"/>
                </a:lnTo>
                <a:lnTo>
                  <a:pt x="4046" y="1845"/>
                </a:lnTo>
                <a:lnTo>
                  <a:pt x="4048" y="1847"/>
                </a:lnTo>
                <a:lnTo>
                  <a:pt x="4048" y="1848"/>
                </a:lnTo>
                <a:lnTo>
                  <a:pt x="4050" y="1848"/>
                </a:lnTo>
                <a:lnTo>
                  <a:pt x="4050" y="1850"/>
                </a:lnTo>
                <a:lnTo>
                  <a:pt x="4050" y="1848"/>
                </a:lnTo>
                <a:lnTo>
                  <a:pt x="4048" y="1848"/>
                </a:lnTo>
                <a:lnTo>
                  <a:pt x="4048" y="1850"/>
                </a:lnTo>
                <a:lnTo>
                  <a:pt x="4048" y="1852"/>
                </a:lnTo>
                <a:lnTo>
                  <a:pt x="4048" y="1854"/>
                </a:lnTo>
                <a:lnTo>
                  <a:pt x="4048" y="1856"/>
                </a:lnTo>
                <a:lnTo>
                  <a:pt x="4048" y="1858"/>
                </a:lnTo>
                <a:lnTo>
                  <a:pt x="4046" y="1860"/>
                </a:lnTo>
                <a:lnTo>
                  <a:pt x="4046" y="1858"/>
                </a:lnTo>
                <a:lnTo>
                  <a:pt x="4046" y="1860"/>
                </a:lnTo>
                <a:lnTo>
                  <a:pt x="4048" y="1860"/>
                </a:lnTo>
                <a:lnTo>
                  <a:pt x="4048" y="1862"/>
                </a:lnTo>
                <a:lnTo>
                  <a:pt x="4046" y="1862"/>
                </a:lnTo>
                <a:lnTo>
                  <a:pt x="4046" y="1860"/>
                </a:lnTo>
                <a:lnTo>
                  <a:pt x="4044" y="1864"/>
                </a:lnTo>
                <a:lnTo>
                  <a:pt x="4042" y="1864"/>
                </a:lnTo>
                <a:lnTo>
                  <a:pt x="4042" y="1866"/>
                </a:lnTo>
                <a:lnTo>
                  <a:pt x="4042" y="1868"/>
                </a:lnTo>
                <a:lnTo>
                  <a:pt x="4042" y="1870"/>
                </a:lnTo>
                <a:lnTo>
                  <a:pt x="4042" y="1872"/>
                </a:lnTo>
                <a:lnTo>
                  <a:pt x="4044" y="1873"/>
                </a:lnTo>
                <a:lnTo>
                  <a:pt x="4044" y="1875"/>
                </a:lnTo>
                <a:lnTo>
                  <a:pt x="4046" y="1875"/>
                </a:lnTo>
                <a:lnTo>
                  <a:pt x="4048" y="1877"/>
                </a:lnTo>
                <a:lnTo>
                  <a:pt x="4048" y="1879"/>
                </a:lnTo>
                <a:lnTo>
                  <a:pt x="4046" y="1879"/>
                </a:lnTo>
                <a:lnTo>
                  <a:pt x="4048" y="1881"/>
                </a:lnTo>
                <a:lnTo>
                  <a:pt x="4048" y="1883"/>
                </a:lnTo>
                <a:lnTo>
                  <a:pt x="4048" y="1885"/>
                </a:lnTo>
                <a:lnTo>
                  <a:pt x="4050" y="1885"/>
                </a:lnTo>
                <a:lnTo>
                  <a:pt x="4052" y="1887"/>
                </a:lnTo>
                <a:lnTo>
                  <a:pt x="4054" y="1887"/>
                </a:lnTo>
                <a:lnTo>
                  <a:pt x="4054" y="1889"/>
                </a:lnTo>
                <a:lnTo>
                  <a:pt x="4054" y="1891"/>
                </a:lnTo>
                <a:lnTo>
                  <a:pt x="4056" y="1891"/>
                </a:lnTo>
                <a:lnTo>
                  <a:pt x="4056" y="1893"/>
                </a:lnTo>
                <a:lnTo>
                  <a:pt x="4058" y="1893"/>
                </a:lnTo>
                <a:lnTo>
                  <a:pt x="4058" y="1895"/>
                </a:lnTo>
                <a:lnTo>
                  <a:pt x="4060" y="1895"/>
                </a:lnTo>
                <a:lnTo>
                  <a:pt x="4062" y="1895"/>
                </a:lnTo>
                <a:lnTo>
                  <a:pt x="4064" y="1895"/>
                </a:lnTo>
                <a:lnTo>
                  <a:pt x="4067" y="1895"/>
                </a:lnTo>
                <a:lnTo>
                  <a:pt x="4069" y="1895"/>
                </a:lnTo>
                <a:lnTo>
                  <a:pt x="4067" y="1895"/>
                </a:lnTo>
                <a:lnTo>
                  <a:pt x="4067" y="1893"/>
                </a:lnTo>
                <a:lnTo>
                  <a:pt x="4069" y="1893"/>
                </a:lnTo>
                <a:lnTo>
                  <a:pt x="4071" y="1893"/>
                </a:lnTo>
                <a:lnTo>
                  <a:pt x="4071" y="1895"/>
                </a:lnTo>
                <a:lnTo>
                  <a:pt x="4073" y="1895"/>
                </a:lnTo>
                <a:lnTo>
                  <a:pt x="4073" y="1896"/>
                </a:lnTo>
                <a:lnTo>
                  <a:pt x="4073" y="1898"/>
                </a:lnTo>
                <a:lnTo>
                  <a:pt x="4071" y="1896"/>
                </a:lnTo>
                <a:lnTo>
                  <a:pt x="4071" y="1898"/>
                </a:lnTo>
                <a:lnTo>
                  <a:pt x="4073" y="1898"/>
                </a:lnTo>
                <a:lnTo>
                  <a:pt x="4075" y="1898"/>
                </a:lnTo>
                <a:lnTo>
                  <a:pt x="4077" y="1898"/>
                </a:lnTo>
                <a:lnTo>
                  <a:pt x="4079" y="1898"/>
                </a:lnTo>
                <a:lnTo>
                  <a:pt x="4081" y="1898"/>
                </a:lnTo>
                <a:lnTo>
                  <a:pt x="4083" y="1898"/>
                </a:lnTo>
                <a:lnTo>
                  <a:pt x="4083" y="1900"/>
                </a:lnTo>
                <a:lnTo>
                  <a:pt x="4081" y="1900"/>
                </a:lnTo>
                <a:lnTo>
                  <a:pt x="4079" y="1900"/>
                </a:lnTo>
                <a:lnTo>
                  <a:pt x="4079" y="1902"/>
                </a:lnTo>
                <a:lnTo>
                  <a:pt x="4081" y="1902"/>
                </a:lnTo>
                <a:lnTo>
                  <a:pt x="4081" y="1904"/>
                </a:lnTo>
                <a:lnTo>
                  <a:pt x="4079" y="1904"/>
                </a:lnTo>
                <a:lnTo>
                  <a:pt x="4079" y="1906"/>
                </a:lnTo>
                <a:lnTo>
                  <a:pt x="4077" y="1908"/>
                </a:lnTo>
                <a:lnTo>
                  <a:pt x="4075" y="1908"/>
                </a:lnTo>
                <a:lnTo>
                  <a:pt x="4075" y="1910"/>
                </a:lnTo>
                <a:lnTo>
                  <a:pt x="4073" y="1910"/>
                </a:lnTo>
                <a:lnTo>
                  <a:pt x="4071" y="1910"/>
                </a:lnTo>
                <a:lnTo>
                  <a:pt x="4069" y="1910"/>
                </a:lnTo>
                <a:lnTo>
                  <a:pt x="4069" y="1912"/>
                </a:lnTo>
                <a:lnTo>
                  <a:pt x="4071" y="1910"/>
                </a:lnTo>
                <a:lnTo>
                  <a:pt x="4071" y="1912"/>
                </a:lnTo>
                <a:lnTo>
                  <a:pt x="4071" y="1914"/>
                </a:lnTo>
                <a:lnTo>
                  <a:pt x="4069" y="1916"/>
                </a:lnTo>
                <a:lnTo>
                  <a:pt x="4071" y="1916"/>
                </a:lnTo>
                <a:lnTo>
                  <a:pt x="4073" y="1916"/>
                </a:lnTo>
                <a:lnTo>
                  <a:pt x="4073" y="1918"/>
                </a:lnTo>
                <a:lnTo>
                  <a:pt x="4075" y="1920"/>
                </a:lnTo>
                <a:lnTo>
                  <a:pt x="4077" y="1921"/>
                </a:lnTo>
                <a:lnTo>
                  <a:pt x="4079" y="1921"/>
                </a:lnTo>
                <a:lnTo>
                  <a:pt x="4081" y="1920"/>
                </a:lnTo>
                <a:lnTo>
                  <a:pt x="4081" y="1921"/>
                </a:lnTo>
                <a:lnTo>
                  <a:pt x="4083" y="1921"/>
                </a:lnTo>
                <a:lnTo>
                  <a:pt x="4083" y="1920"/>
                </a:lnTo>
                <a:lnTo>
                  <a:pt x="4085" y="1920"/>
                </a:lnTo>
                <a:lnTo>
                  <a:pt x="4085" y="1921"/>
                </a:lnTo>
                <a:lnTo>
                  <a:pt x="4083" y="1925"/>
                </a:lnTo>
                <a:lnTo>
                  <a:pt x="4089" y="1925"/>
                </a:lnTo>
                <a:lnTo>
                  <a:pt x="4089" y="1927"/>
                </a:lnTo>
                <a:lnTo>
                  <a:pt x="4085" y="1931"/>
                </a:lnTo>
                <a:lnTo>
                  <a:pt x="4085" y="1933"/>
                </a:lnTo>
                <a:lnTo>
                  <a:pt x="4085" y="1935"/>
                </a:lnTo>
                <a:lnTo>
                  <a:pt x="4085" y="1937"/>
                </a:lnTo>
                <a:lnTo>
                  <a:pt x="4087" y="1937"/>
                </a:lnTo>
                <a:lnTo>
                  <a:pt x="4089" y="1939"/>
                </a:lnTo>
                <a:lnTo>
                  <a:pt x="4090" y="1939"/>
                </a:lnTo>
                <a:lnTo>
                  <a:pt x="4090" y="1941"/>
                </a:lnTo>
                <a:lnTo>
                  <a:pt x="4092" y="1941"/>
                </a:lnTo>
                <a:lnTo>
                  <a:pt x="4092" y="1943"/>
                </a:lnTo>
                <a:lnTo>
                  <a:pt x="4092" y="1941"/>
                </a:lnTo>
                <a:lnTo>
                  <a:pt x="4094" y="1943"/>
                </a:lnTo>
                <a:lnTo>
                  <a:pt x="4094" y="1944"/>
                </a:lnTo>
                <a:lnTo>
                  <a:pt x="4094" y="1946"/>
                </a:lnTo>
                <a:lnTo>
                  <a:pt x="4096" y="1946"/>
                </a:lnTo>
                <a:lnTo>
                  <a:pt x="4096" y="1950"/>
                </a:lnTo>
                <a:lnTo>
                  <a:pt x="4096" y="1952"/>
                </a:lnTo>
                <a:lnTo>
                  <a:pt x="4094" y="1952"/>
                </a:lnTo>
                <a:lnTo>
                  <a:pt x="4094" y="1954"/>
                </a:lnTo>
                <a:lnTo>
                  <a:pt x="4096" y="1954"/>
                </a:lnTo>
                <a:lnTo>
                  <a:pt x="4098" y="1954"/>
                </a:lnTo>
                <a:lnTo>
                  <a:pt x="4100" y="1952"/>
                </a:lnTo>
                <a:lnTo>
                  <a:pt x="4102" y="1952"/>
                </a:lnTo>
                <a:lnTo>
                  <a:pt x="4104" y="1952"/>
                </a:lnTo>
                <a:lnTo>
                  <a:pt x="4104" y="1950"/>
                </a:lnTo>
                <a:lnTo>
                  <a:pt x="4106" y="1952"/>
                </a:lnTo>
                <a:lnTo>
                  <a:pt x="4104" y="1952"/>
                </a:lnTo>
                <a:lnTo>
                  <a:pt x="4104" y="1954"/>
                </a:lnTo>
                <a:lnTo>
                  <a:pt x="4104" y="1956"/>
                </a:lnTo>
                <a:lnTo>
                  <a:pt x="4102" y="1956"/>
                </a:lnTo>
                <a:lnTo>
                  <a:pt x="4100" y="1956"/>
                </a:lnTo>
                <a:lnTo>
                  <a:pt x="4100" y="1958"/>
                </a:lnTo>
                <a:lnTo>
                  <a:pt x="4098" y="1958"/>
                </a:lnTo>
                <a:lnTo>
                  <a:pt x="4096" y="1958"/>
                </a:lnTo>
                <a:lnTo>
                  <a:pt x="4096" y="1960"/>
                </a:lnTo>
                <a:lnTo>
                  <a:pt x="4096" y="1962"/>
                </a:lnTo>
                <a:lnTo>
                  <a:pt x="4096" y="1964"/>
                </a:lnTo>
                <a:lnTo>
                  <a:pt x="4094" y="1966"/>
                </a:lnTo>
                <a:lnTo>
                  <a:pt x="4092" y="1966"/>
                </a:lnTo>
                <a:lnTo>
                  <a:pt x="4092" y="1968"/>
                </a:lnTo>
                <a:lnTo>
                  <a:pt x="4094" y="1968"/>
                </a:lnTo>
                <a:lnTo>
                  <a:pt x="4094" y="1969"/>
                </a:lnTo>
                <a:lnTo>
                  <a:pt x="4092" y="1969"/>
                </a:lnTo>
                <a:lnTo>
                  <a:pt x="4092" y="1971"/>
                </a:lnTo>
                <a:lnTo>
                  <a:pt x="4090" y="1971"/>
                </a:lnTo>
                <a:lnTo>
                  <a:pt x="4090" y="1973"/>
                </a:lnTo>
                <a:lnTo>
                  <a:pt x="4090" y="1975"/>
                </a:lnTo>
                <a:lnTo>
                  <a:pt x="4090" y="1977"/>
                </a:lnTo>
                <a:lnTo>
                  <a:pt x="4092" y="1977"/>
                </a:lnTo>
                <a:lnTo>
                  <a:pt x="4094" y="1977"/>
                </a:lnTo>
                <a:lnTo>
                  <a:pt x="4094" y="1979"/>
                </a:lnTo>
                <a:lnTo>
                  <a:pt x="4096" y="1979"/>
                </a:lnTo>
                <a:lnTo>
                  <a:pt x="4096" y="1981"/>
                </a:lnTo>
                <a:lnTo>
                  <a:pt x="4098" y="1983"/>
                </a:lnTo>
                <a:lnTo>
                  <a:pt x="4098" y="1985"/>
                </a:lnTo>
                <a:lnTo>
                  <a:pt x="4100" y="1985"/>
                </a:lnTo>
                <a:lnTo>
                  <a:pt x="4100" y="1983"/>
                </a:lnTo>
                <a:lnTo>
                  <a:pt x="4102" y="1983"/>
                </a:lnTo>
                <a:lnTo>
                  <a:pt x="4102" y="1985"/>
                </a:lnTo>
                <a:lnTo>
                  <a:pt x="4104" y="1985"/>
                </a:lnTo>
                <a:lnTo>
                  <a:pt x="4104" y="1987"/>
                </a:lnTo>
                <a:lnTo>
                  <a:pt x="4104" y="1989"/>
                </a:lnTo>
                <a:lnTo>
                  <a:pt x="4106" y="1989"/>
                </a:lnTo>
                <a:lnTo>
                  <a:pt x="4108" y="1989"/>
                </a:lnTo>
                <a:lnTo>
                  <a:pt x="4110" y="1989"/>
                </a:lnTo>
                <a:lnTo>
                  <a:pt x="4112" y="1989"/>
                </a:lnTo>
                <a:lnTo>
                  <a:pt x="4112" y="1991"/>
                </a:lnTo>
                <a:lnTo>
                  <a:pt x="4112" y="1992"/>
                </a:lnTo>
                <a:lnTo>
                  <a:pt x="4114" y="1992"/>
                </a:lnTo>
                <a:lnTo>
                  <a:pt x="4112" y="1994"/>
                </a:lnTo>
                <a:lnTo>
                  <a:pt x="4114" y="1994"/>
                </a:lnTo>
                <a:lnTo>
                  <a:pt x="4114" y="1996"/>
                </a:lnTo>
                <a:lnTo>
                  <a:pt x="4112" y="1996"/>
                </a:lnTo>
                <a:lnTo>
                  <a:pt x="4110" y="1996"/>
                </a:lnTo>
                <a:lnTo>
                  <a:pt x="4112" y="1996"/>
                </a:lnTo>
                <a:lnTo>
                  <a:pt x="4112" y="1998"/>
                </a:lnTo>
                <a:lnTo>
                  <a:pt x="4112" y="2000"/>
                </a:lnTo>
                <a:lnTo>
                  <a:pt x="4112" y="2002"/>
                </a:lnTo>
                <a:lnTo>
                  <a:pt x="4112" y="2004"/>
                </a:lnTo>
                <a:lnTo>
                  <a:pt x="4114" y="2002"/>
                </a:lnTo>
                <a:lnTo>
                  <a:pt x="4114" y="2004"/>
                </a:lnTo>
                <a:lnTo>
                  <a:pt x="4115" y="2004"/>
                </a:lnTo>
                <a:lnTo>
                  <a:pt x="4117" y="2004"/>
                </a:lnTo>
                <a:lnTo>
                  <a:pt x="4119" y="2004"/>
                </a:lnTo>
                <a:lnTo>
                  <a:pt x="4117" y="2006"/>
                </a:lnTo>
                <a:lnTo>
                  <a:pt x="4119" y="2006"/>
                </a:lnTo>
                <a:lnTo>
                  <a:pt x="4119" y="2008"/>
                </a:lnTo>
                <a:lnTo>
                  <a:pt x="4115" y="2008"/>
                </a:lnTo>
                <a:lnTo>
                  <a:pt x="4115" y="2010"/>
                </a:lnTo>
                <a:lnTo>
                  <a:pt x="4115" y="2012"/>
                </a:lnTo>
                <a:lnTo>
                  <a:pt x="4115" y="2014"/>
                </a:lnTo>
                <a:lnTo>
                  <a:pt x="4117" y="2016"/>
                </a:lnTo>
                <a:lnTo>
                  <a:pt x="4117" y="2017"/>
                </a:lnTo>
                <a:lnTo>
                  <a:pt x="4117" y="2019"/>
                </a:lnTo>
                <a:lnTo>
                  <a:pt x="4117" y="2021"/>
                </a:lnTo>
                <a:lnTo>
                  <a:pt x="4117" y="2023"/>
                </a:lnTo>
                <a:lnTo>
                  <a:pt x="4117" y="2025"/>
                </a:lnTo>
                <a:lnTo>
                  <a:pt x="4121" y="2027"/>
                </a:lnTo>
                <a:lnTo>
                  <a:pt x="4123" y="2027"/>
                </a:lnTo>
                <a:lnTo>
                  <a:pt x="4125" y="2027"/>
                </a:lnTo>
                <a:lnTo>
                  <a:pt x="4125" y="2025"/>
                </a:lnTo>
                <a:lnTo>
                  <a:pt x="4127" y="2023"/>
                </a:lnTo>
                <a:lnTo>
                  <a:pt x="4129" y="2023"/>
                </a:lnTo>
                <a:lnTo>
                  <a:pt x="4129" y="2021"/>
                </a:lnTo>
                <a:lnTo>
                  <a:pt x="4131" y="2021"/>
                </a:lnTo>
                <a:lnTo>
                  <a:pt x="4133" y="2019"/>
                </a:lnTo>
                <a:lnTo>
                  <a:pt x="4135" y="2019"/>
                </a:lnTo>
                <a:lnTo>
                  <a:pt x="4135" y="2021"/>
                </a:lnTo>
                <a:lnTo>
                  <a:pt x="4137" y="2021"/>
                </a:lnTo>
                <a:lnTo>
                  <a:pt x="4137" y="2019"/>
                </a:lnTo>
                <a:lnTo>
                  <a:pt x="4139" y="2019"/>
                </a:lnTo>
                <a:lnTo>
                  <a:pt x="4139" y="2021"/>
                </a:lnTo>
                <a:lnTo>
                  <a:pt x="4139" y="2023"/>
                </a:lnTo>
                <a:lnTo>
                  <a:pt x="4139" y="2025"/>
                </a:lnTo>
                <a:lnTo>
                  <a:pt x="4137" y="2025"/>
                </a:lnTo>
                <a:lnTo>
                  <a:pt x="4135" y="2025"/>
                </a:lnTo>
                <a:lnTo>
                  <a:pt x="4135" y="2027"/>
                </a:lnTo>
                <a:lnTo>
                  <a:pt x="4137" y="2027"/>
                </a:lnTo>
                <a:lnTo>
                  <a:pt x="4137" y="2029"/>
                </a:lnTo>
                <a:lnTo>
                  <a:pt x="4137" y="2031"/>
                </a:lnTo>
                <a:lnTo>
                  <a:pt x="4135" y="2031"/>
                </a:lnTo>
                <a:lnTo>
                  <a:pt x="4133" y="2031"/>
                </a:lnTo>
                <a:lnTo>
                  <a:pt x="4133" y="2033"/>
                </a:lnTo>
                <a:lnTo>
                  <a:pt x="4133" y="2035"/>
                </a:lnTo>
                <a:lnTo>
                  <a:pt x="4135" y="2035"/>
                </a:lnTo>
                <a:lnTo>
                  <a:pt x="4135" y="2037"/>
                </a:lnTo>
                <a:lnTo>
                  <a:pt x="4135" y="2039"/>
                </a:lnTo>
                <a:lnTo>
                  <a:pt x="4137" y="2040"/>
                </a:lnTo>
                <a:lnTo>
                  <a:pt x="4137" y="2042"/>
                </a:lnTo>
                <a:lnTo>
                  <a:pt x="4137" y="2044"/>
                </a:lnTo>
                <a:lnTo>
                  <a:pt x="4137" y="2046"/>
                </a:lnTo>
                <a:lnTo>
                  <a:pt x="4135" y="2046"/>
                </a:lnTo>
                <a:lnTo>
                  <a:pt x="4135" y="2048"/>
                </a:lnTo>
                <a:lnTo>
                  <a:pt x="4133" y="2050"/>
                </a:lnTo>
                <a:lnTo>
                  <a:pt x="4133" y="2052"/>
                </a:lnTo>
                <a:lnTo>
                  <a:pt x="4131" y="2052"/>
                </a:lnTo>
                <a:lnTo>
                  <a:pt x="4129" y="2052"/>
                </a:lnTo>
                <a:lnTo>
                  <a:pt x="4129" y="2054"/>
                </a:lnTo>
                <a:lnTo>
                  <a:pt x="4131" y="2054"/>
                </a:lnTo>
                <a:lnTo>
                  <a:pt x="4131" y="2056"/>
                </a:lnTo>
                <a:lnTo>
                  <a:pt x="4133" y="2056"/>
                </a:lnTo>
                <a:lnTo>
                  <a:pt x="4133" y="2058"/>
                </a:lnTo>
                <a:lnTo>
                  <a:pt x="4133" y="2060"/>
                </a:lnTo>
                <a:lnTo>
                  <a:pt x="4135" y="2060"/>
                </a:lnTo>
                <a:lnTo>
                  <a:pt x="4137" y="2060"/>
                </a:lnTo>
                <a:lnTo>
                  <a:pt x="4139" y="2060"/>
                </a:lnTo>
                <a:lnTo>
                  <a:pt x="4139" y="2062"/>
                </a:lnTo>
                <a:lnTo>
                  <a:pt x="4140" y="2062"/>
                </a:lnTo>
                <a:lnTo>
                  <a:pt x="4140" y="2064"/>
                </a:lnTo>
                <a:lnTo>
                  <a:pt x="4142" y="2064"/>
                </a:lnTo>
                <a:lnTo>
                  <a:pt x="4142" y="2065"/>
                </a:lnTo>
                <a:lnTo>
                  <a:pt x="4142" y="2067"/>
                </a:lnTo>
                <a:lnTo>
                  <a:pt x="4140" y="2067"/>
                </a:lnTo>
                <a:lnTo>
                  <a:pt x="4139" y="2067"/>
                </a:lnTo>
                <a:lnTo>
                  <a:pt x="4139" y="2069"/>
                </a:lnTo>
                <a:lnTo>
                  <a:pt x="4140" y="2069"/>
                </a:lnTo>
                <a:lnTo>
                  <a:pt x="4140" y="2071"/>
                </a:lnTo>
                <a:lnTo>
                  <a:pt x="4142" y="2071"/>
                </a:lnTo>
                <a:lnTo>
                  <a:pt x="4142" y="2073"/>
                </a:lnTo>
                <a:lnTo>
                  <a:pt x="4140" y="2073"/>
                </a:lnTo>
                <a:lnTo>
                  <a:pt x="4140" y="2075"/>
                </a:lnTo>
                <a:lnTo>
                  <a:pt x="4142" y="2075"/>
                </a:lnTo>
                <a:lnTo>
                  <a:pt x="4144" y="2075"/>
                </a:lnTo>
                <a:lnTo>
                  <a:pt x="4144" y="2077"/>
                </a:lnTo>
                <a:lnTo>
                  <a:pt x="4146" y="2077"/>
                </a:lnTo>
                <a:lnTo>
                  <a:pt x="4144" y="2079"/>
                </a:lnTo>
                <a:lnTo>
                  <a:pt x="4142" y="2081"/>
                </a:lnTo>
                <a:lnTo>
                  <a:pt x="4140" y="2081"/>
                </a:lnTo>
                <a:lnTo>
                  <a:pt x="4139" y="2081"/>
                </a:lnTo>
                <a:lnTo>
                  <a:pt x="4139" y="2083"/>
                </a:lnTo>
                <a:lnTo>
                  <a:pt x="4137" y="2083"/>
                </a:lnTo>
                <a:lnTo>
                  <a:pt x="4137" y="2085"/>
                </a:lnTo>
                <a:lnTo>
                  <a:pt x="4137" y="2087"/>
                </a:lnTo>
                <a:lnTo>
                  <a:pt x="4135" y="2085"/>
                </a:lnTo>
                <a:lnTo>
                  <a:pt x="4133" y="2085"/>
                </a:lnTo>
                <a:lnTo>
                  <a:pt x="4133" y="2087"/>
                </a:lnTo>
                <a:lnTo>
                  <a:pt x="4131" y="2087"/>
                </a:lnTo>
                <a:lnTo>
                  <a:pt x="4129" y="2087"/>
                </a:lnTo>
                <a:lnTo>
                  <a:pt x="4129" y="2085"/>
                </a:lnTo>
                <a:lnTo>
                  <a:pt x="4129" y="2083"/>
                </a:lnTo>
                <a:lnTo>
                  <a:pt x="4127" y="2085"/>
                </a:lnTo>
                <a:lnTo>
                  <a:pt x="4125" y="2087"/>
                </a:lnTo>
                <a:lnTo>
                  <a:pt x="4125" y="2088"/>
                </a:lnTo>
                <a:lnTo>
                  <a:pt x="4125" y="2090"/>
                </a:lnTo>
                <a:lnTo>
                  <a:pt x="4125" y="2092"/>
                </a:lnTo>
                <a:lnTo>
                  <a:pt x="4127" y="2092"/>
                </a:lnTo>
                <a:lnTo>
                  <a:pt x="4129" y="2092"/>
                </a:lnTo>
                <a:lnTo>
                  <a:pt x="4129" y="2094"/>
                </a:lnTo>
                <a:lnTo>
                  <a:pt x="4129" y="2096"/>
                </a:lnTo>
                <a:lnTo>
                  <a:pt x="4127" y="2096"/>
                </a:lnTo>
                <a:lnTo>
                  <a:pt x="4127" y="2098"/>
                </a:lnTo>
                <a:lnTo>
                  <a:pt x="4125" y="2098"/>
                </a:lnTo>
                <a:lnTo>
                  <a:pt x="4125" y="2100"/>
                </a:lnTo>
                <a:lnTo>
                  <a:pt x="4127" y="2100"/>
                </a:lnTo>
                <a:lnTo>
                  <a:pt x="4129" y="2100"/>
                </a:lnTo>
                <a:lnTo>
                  <a:pt x="4131" y="2100"/>
                </a:lnTo>
                <a:lnTo>
                  <a:pt x="4133" y="2100"/>
                </a:lnTo>
                <a:lnTo>
                  <a:pt x="4133" y="2102"/>
                </a:lnTo>
                <a:lnTo>
                  <a:pt x="4135" y="2102"/>
                </a:lnTo>
                <a:lnTo>
                  <a:pt x="4135" y="2104"/>
                </a:lnTo>
                <a:lnTo>
                  <a:pt x="4137" y="2104"/>
                </a:lnTo>
                <a:lnTo>
                  <a:pt x="4139" y="2104"/>
                </a:lnTo>
                <a:lnTo>
                  <a:pt x="4139" y="2106"/>
                </a:lnTo>
                <a:lnTo>
                  <a:pt x="4139" y="2108"/>
                </a:lnTo>
                <a:lnTo>
                  <a:pt x="4139" y="2110"/>
                </a:lnTo>
                <a:lnTo>
                  <a:pt x="4140" y="2110"/>
                </a:lnTo>
                <a:lnTo>
                  <a:pt x="4140" y="2112"/>
                </a:lnTo>
                <a:lnTo>
                  <a:pt x="4140" y="2113"/>
                </a:lnTo>
                <a:lnTo>
                  <a:pt x="4140" y="2115"/>
                </a:lnTo>
                <a:lnTo>
                  <a:pt x="4139" y="2115"/>
                </a:lnTo>
                <a:lnTo>
                  <a:pt x="4139" y="2117"/>
                </a:lnTo>
                <a:lnTo>
                  <a:pt x="4137" y="2117"/>
                </a:lnTo>
                <a:lnTo>
                  <a:pt x="4135" y="2117"/>
                </a:lnTo>
                <a:lnTo>
                  <a:pt x="4137" y="2115"/>
                </a:lnTo>
                <a:lnTo>
                  <a:pt x="4135" y="2115"/>
                </a:lnTo>
                <a:lnTo>
                  <a:pt x="4133" y="2115"/>
                </a:lnTo>
                <a:lnTo>
                  <a:pt x="4133" y="2117"/>
                </a:lnTo>
                <a:lnTo>
                  <a:pt x="4133" y="2119"/>
                </a:lnTo>
                <a:lnTo>
                  <a:pt x="4131" y="2119"/>
                </a:lnTo>
                <a:lnTo>
                  <a:pt x="4131" y="2121"/>
                </a:lnTo>
                <a:lnTo>
                  <a:pt x="4133" y="2123"/>
                </a:lnTo>
                <a:lnTo>
                  <a:pt x="4133" y="2125"/>
                </a:lnTo>
                <a:lnTo>
                  <a:pt x="4133" y="2127"/>
                </a:lnTo>
                <a:lnTo>
                  <a:pt x="4131" y="2127"/>
                </a:lnTo>
                <a:lnTo>
                  <a:pt x="4129" y="2127"/>
                </a:lnTo>
                <a:lnTo>
                  <a:pt x="4127" y="2127"/>
                </a:lnTo>
                <a:lnTo>
                  <a:pt x="4127" y="2129"/>
                </a:lnTo>
                <a:lnTo>
                  <a:pt x="4125" y="2131"/>
                </a:lnTo>
                <a:lnTo>
                  <a:pt x="4125" y="2133"/>
                </a:lnTo>
                <a:lnTo>
                  <a:pt x="4127" y="2133"/>
                </a:lnTo>
                <a:lnTo>
                  <a:pt x="4127" y="2135"/>
                </a:lnTo>
                <a:lnTo>
                  <a:pt x="4129" y="2135"/>
                </a:lnTo>
                <a:lnTo>
                  <a:pt x="4129" y="2136"/>
                </a:lnTo>
                <a:lnTo>
                  <a:pt x="4131" y="2136"/>
                </a:lnTo>
                <a:lnTo>
                  <a:pt x="4131" y="2138"/>
                </a:lnTo>
                <a:lnTo>
                  <a:pt x="4129" y="2138"/>
                </a:lnTo>
                <a:lnTo>
                  <a:pt x="4129" y="2140"/>
                </a:lnTo>
                <a:lnTo>
                  <a:pt x="4131" y="2142"/>
                </a:lnTo>
                <a:lnTo>
                  <a:pt x="4129" y="2144"/>
                </a:lnTo>
                <a:lnTo>
                  <a:pt x="4129" y="2146"/>
                </a:lnTo>
                <a:lnTo>
                  <a:pt x="4127" y="2146"/>
                </a:lnTo>
                <a:lnTo>
                  <a:pt x="4129" y="2146"/>
                </a:lnTo>
                <a:lnTo>
                  <a:pt x="4131" y="2148"/>
                </a:lnTo>
                <a:lnTo>
                  <a:pt x="4133" y="2150"/>
                </a:lnTo>
                <a:lnTo>
                  <a:pt x="4131" y="2150"/>
                </a:lnTo>
                <a:lnTo>
                  <a:pt x="4131" y="2152"/>
                </a:lnTo>
                <a:lnTo>
                  <a:pt x="4131" y="2154"/>
                </a:lnTo>
                <a:lnTo>
                  <a:pt x="4133" y="2154"/>
                </a:lnTo>
                <a:lnTo>
                  <a:pt x="4131" y="2154"/>
                </a:lnTo>
                <a:lnTo>
                  <a:pt x="4131" y="2156"/>
                </a:lnTo>
                <a:lnTo>
                  <a:pt x="4129" y="2156"/>
                </a:lnTo>
                <a:lnTo>
                  <a:pt x="4129" y="2158"/>
                </a:lnTo>
                <a:lnTo>
                  <a:pt x="4129" y="2160"/>
                </a:lnTo>
                <a:lnTo>
                  <a:pt x="4127" y="2161"/>
                </a:lnTo>
                <a:lnTo>
                  <a:pt x="4125" y="2161"/>
                </a:lnTo>
                <a:lnTo>
                  <a:pt x="4123" y="2161"/>
                </a:lnTo>
                <a:lnTo>
                  <a:pt x="4123" y="2163"/>
                </a:lnTo>
                <a:lnTo>
                  <a:pt x="4123" y="2165"/>
                </a:lnTo>
                <a:lnTo>
                  <a:pt x="4123" y="2167"/>
                </a:lnTo>
                <a:lnTo>
                  <a:pt x="4121" y="2167"/>
                </a:lnTo>
                <a:lnTo>
                  <a:pt x="4121" y="2169"/>
                </a:lnTo>
                <a:lnTo>
                  <a:pt x="4123" y="2169"/>
                </a:lnTo>
                <a:lnTo>
                  <a:pt x="4123" y="2171"/>
                </a:lnTo>
                <a:lnTo>
                  <a:pt x="4121" y="2171"/>
                </a:lnTo>
                <a:lnTo>
                  <a:pt x="4119" y="2171"/>
                </a:lnTo>
                <a:lnTo>
                  <a:pt x="4119" y="2173"/>
                </a:lnTo>
                <a:lnTo>
                  <a:pt x="4119" y="2175"/>
                </a:lnTo>
                <a:lnTo>
                  <a:pt x="4117" y="2175"/>
                </a:lnTo>
                <a:lnTo>
                  <a:pt x="4117" y="2177"/>
                </a:lnTo>
                <a:lnTo>
                  <a:pt x="4115" y="2177"/>
                </a:lnTo>
                <a:lnTo>
                  <a:pt x="4115" y="2175"/>
                </a:lnTo>
                <a:lnTo>
                  <a:pt x="4115" y="2177"/>
                </a:lnTo>
                <a:lnTo>
                  <a:pt x="4114" y="2177"/>
                </a:lnTo>
                <a:lnTo>
                  <a:pt x="4114" y="2179"/>
                </a:lnTo>
                <a:lnTo>
                  <a:pt x="4114" y="2181"/>
                </a:lnTo>
                <a:lnTo>
                  <a:pt x="4115" y="2181"/>
                </a:lnTo>
                <a:lnTo>
                  <a:pt x="4115" y="2183"/>
                </a:lnTo>
                <a:lnTo>
                  <a:pt x="4114" y="2183"/>
                </a:lnTo>
                <a:lnTo>
                  <a:pt x="4112" y="2183"/>
                </a:lnTo>
                <a:lnTo>
                  <a:pt x="4112" y="2184"/>
                </a:lnTo>
                <a:lnTo>
                  <a:pt x="4114" y="2184"/>
                </a:lnTo>
                <a:lnTo>
                  <a:pt x="4114" y="2186"/>
                </a:lnTo>
                <a:lnTo>
                  <a:pt x="4114" y="2188"/>
                </a:lnTo>
                <a:lnTo>
                  <a:pt x="4112" y="2188"/>
                </a:lnTo>
                <a:lnTo>
                  <a:pt x="4114" y="2188"/>
                </a:lnTo>
                <a:lnTo>
                  <a:pt x="4114" y="2190"/>
                </a:lnTo>
                <a:lnTo>
                  <a:pt x="4114" y="2192"/>
                </a:lnTo>
                <a:lnTo>
                  <a:pt x="4115" y="2192"/>
                </a:lnTo>
                <a:lnTo>
                  <a:pt x="4115" y="2194"/>
                </a:lnTo>
                <a:lnTo>
                  <a:pt x="4114" y="2192"/>
                </a:lnTo>
                <a:lnTo>
                  <a:pt x="4112" y="2192"/>
                </a:lnTo>
                <a:lnTo>
                  <a:pt x="4112" y="2194"/>
                </a:lnTo>
                <a:lnTo>
                  <a:pt x="4112" y="2196"/>
                </a:lnTo>
                <a:lnTo>
                  <a:pt x="4112" y="2198"/>
                </a:lnTo>
                <a:lnTo>
                  <a:pt x="4110" y="2198"/>
                </a:lnTo>
                <a:lnTo>
                  <a:pt x="4110" y="2200"/>
                </a:lnTo>
                <a:lnTo>
                  <a:pt x="4112" y="2200"/>
                </a:lnTo>
                <a:lnTo>
                  <a:pt x="4110" y="2202"/>
                </a:lnTo>
                <a:lnTo>
                  <a:pt x="4110" y="2204"/>
                </a:lnTo>
                <a:lnTo>
                  <a:pt x="4108" y="2204"/>
                </a:lnTo>
                <a:lnTo>
                  <a:pt x="4108" y="2206"/>
                </a:lnTo>
                <a:lnTo>
                  <a:pt x="4108" y="2208"/>
                </a:lnTo>
                <a:lnTo>
                  <a:pt x="4106" y="2208"/>
                </a:lnTo>
                <a:lnTo>
                  <a:pt x="4106" y="2209"/>
                </a:lnTo>
                <a:lnTo>
                  <a:pt x="4104" y="2209"/>
                </a:lnTo>
                <a:lnTo>
                  <a:pt x="4102" y="2209"/>
                </a:lnTo>
                <a:lnTo>
                  <a:pt x="4100" y="2209"/>
                </a:lnTo>
                <a:lnTo>
                  <a:pt x="4098" y="2211"/>
                </a:lnTo>
                <a:lnTo>
                  <a:pt x="4098" y="2213"/>
                </a:lnTo>
                <a:lnTo>
                  <a:pt x="4096" y="2213"/>
                </a:lnTo>
                <a:lnTo>
                  <a:pt x="4094" y="2213"/>
                </a:lnTo>
                <a:lnTo>
                  <a:pt x="4094" y="2215"/>
                </a:lnTo>
                <a:lnTo>
                  <a:pt x="4094" y="2217"/>
                </a:lnTo>
                <a:lnTo>
                  <a:pt x="4094" y="2219"/>
                </a:lnTo>
                <a:lnTo>
                  <a:pt x="4092" y="2219"/>
                </a:lnTo>
                <a:lnTo>
                  <a:pt x="4090" y="2221"/>
                </a:lnTo>
                <a:lnTo>
                  <a:pt x="4092" y="2221"/>
                </a:lnTo>
                <a:lnTo>
                  <a:pt x="4092" y="2223"/>
                </a:lnTo>
                <a:lnTo>
                  <a:pt x="4090" y="2223"/>
                </a:lnTo>
                <a:lnTo>
                  <a:pt x="4090" y="2225"/>
                </a:lnTo>
                <a:lnTo>
                  <a:pt x="4090" y="2227"/>
                </a:lnTo>
                <a:lnTo>
                  <a:pt x="4090" y="2229"/>
                </a:lnTo>
                <a:lnTo>
                  <a:pt x="4092" y="2229"/>
                </a:lnTo>
                <a:lnTo>
                  <a:pt x="4090" y="2229"/>
                </a:lnTo>
                <a:lnTo>
                  <a:pt x="4090" y="2231"/>
                </a:lnTo>
                <a:lnTo>
                  <a:pt x="4089" y="2231"/>
                </a:lnTo>
                <a:lnTo>
                  <a:pt x="4089" y="2232"/>
                </a:lnTo>
                <a:lnTo>
                  <a:pt x="4090" y="2232"/>
                </a:lnTo>
                <a:lnTo>
                  <a:pt x="4090" y="2234"/>
                </a:lnTo>
                <a:lnTo>
                  <a:pt x="4092" y="2234"/>
                </a:lnTo>
                <a:lnTo>
                  <a:pt x="4092" y="2236"/>
                </a:lnTo>
                <a:lnTo>
                  <a:pt x="4092" y="2238"/>
                </a:lnTo>
                <a:lnTo>
                  <a:pt x="4090" y="2238"/>
                </a:lnTo>
                <a:lnTo>
                  <a:pt x="4090" y="2240"/>
                </a:lnTo>
                <a:lnTo>
                  <a:pt x="4089" y="2240"/>
                </a:lnTo>
                <a:lnTo>
                  <a:pt x="4089" y="2238"/>
                </a:lnTo>
                <a:lnTo>
                  <a:pt x="4087" y="2238"/>
                </a:lnTo>
                <a:lnTo>
                  <a:pt x="4085" y="2238"/>
                </a:lnTo>
                <a:lnTo>
                  <a:pt x="4085" y="2240"/>
                </a:lnTo>
                <a:lnTo>
                  <a:pt x="4083" y="2240"/>
                </a:lnTo>
                <a:lnTo>
                  <a:pt x="4081" y="2240"/>
                </a:lnTo>
                <a:lnTo>
                  <a:pt x="4081" y="2242"/>
                </a:lnTo>
                <a:lnTo>
                  <a:pt x="4081" y="2244"/>
                </a:lnTo>
                <a:lnTo>
                  <a:pt x="4079" y="2242"/>
                </a:lnTo>
                <a:lnTo>
                  <a:pt x="4077" y="2244"/>
                </a:lnTo>
                <a:lnTo>
                  <a:pt x="4077" y="2246"/>
                </a:lnTo>
                <a:lnTo>
                  <a:pt x="4077" y="2248"/>
                </a:lnTo>
                <a:lnTo>
                  <a:pt x="4077" y="2250"/>
                </a:lnTo>
                <a:lnTo>
                  <a:pt x="4079" y="2250"/>
                </a:lnTo>
                <a:lnTo>
                  <a:pt x="4079" y="2252"/>
                </a:lnTo>
                <a:lnTo>
                  <a:pt x="4077" y="2252"/>
                </a:lnTo>
                <a:lnTo>
                  <a:pt x="4075" y="2252"/>
                </a:lnTo>
                <a:lnTo>
                  <a:pt x="4075" y="2254"/>
                </a:lnTo>
                <a:lnTo>
                  <a:pt x="4077" y="2255"/>
                </a:lnTo>
                <a:lnTo>
                  <a:pt x="4075" y="2255"/>
                </a:lnTo>
                <a:lnTo>
                  <a:pt x="4075" y="2257"/>
                </a:lnTo>
                <a:lnTo>
                  <a:pt x="4073" y="2257"/>
                </a:lnTo>
                <a:lnTo>
                  <a:pt x="4075" y="2259"/>
                </a:lnTo>
                <a:lnTo>
                  <a:pt x="4075" y="2261"/>
                </a:lnTo>
                <a:lnTo>
                  <a:pt x="4077" y="2263"/>
                </a:lnTo>
                <a:lnTo>
                  <a:pt x="4079" y="2263"/>
                </a:lnTo>
                <a:lnTo>
                  <a:pt x="4079" y="2265"/>
                </a:lnTo>
                <a:lnTo>
                  <a:pt x="4081" y="2265"/>
                </a:lnTo>
                <a:lnTo>
                  <a:pt x="4083" y="2265"/>
                </a:lnTo>
                <a:lnTo>
                  <a:pt x="4083" y="2267"/>
                </a:lnTo>
                <a:lnTo>
                  <a:pt x="4083" y="2269"/>
                </a:lnTo>
                <a:lnTo>
                  <a:pt x="4085" y="2269"/>
                </a:lnTo>
                <a:lnTo>
                  <a:pt x="4083" y="2269"/>
                </a:lnTo>
                <a:lnTo>
                  <a:pt x="4083" y="2271"/>
                </a:lnTo>
                <a:lnTo>
                  <a:pt x="4081" y="2271"/>
                </a:lnTo>
                <a:lnTo>
                  <a:pt x="4081" y="2273"/>
                </a:lnTo>
                <a:lnTo>
                  <a:pt x="4083" y="2273"/>
                </a:lnTo>
                <a:lnTo>
                  <a:pt x="4083" y="2271"/>
                </a:lnTo>
                <a:lnTo>
                  <a:pt x="4083" y="2273"/>
                </a:lnTo>
                <a:lnTo>
                  <a:pt x="4081" y="2273"/>
                </a:lnTo>
                <a:lnTo>
                  <a:pt x="4081" y="2275"/>
                </a:lnTo>
                <a:lnTo>
                  <a:pt x="4081" y="2277"/>
                </a:lnTo>
                <a:lnTo>
                  <a:pt x="4083" y="2277"/>
                </a:lnTo>
                <a:lnTo>
                  <a:pt x="4083" y="2279"/>
                </a:lnTo>
                <a:lnTo>
                  <a:pt x="4081" y="2279"/>
                </a:lnTo>
                <a:lnTo>
                  <a:pt x="4081" y="2280"/>
                </a:lnTo>
                <a:lnTo>
                  <a:pt x="4083" y="2280"/>
                </a:lnTo>
                <a:lnTo>
                  <a:pt x="4083" y="2282"/>
                </a:lnTo>
                <a:lnTo>
                  <a:pt x="4083" y="2284"/>
                </a:lnTo>
                <a:lnTo>
                  <a:pt x="4085" y="2284"/>
                </a:lnTo>
                <a:lnTo>
                  <a:pt x="4085" y="2286"/>
                </a:lnTo>
                <a:lnTo>
                  <a:pt x="4087" y="2286"/>
                </a:lnTo>
                <a:lnTo>
                  <a:pt x="4087" y="2288"/>
                </a:lnTo>
                <a:lnTo>
                  <a:pt x="4085" y="2288"/>
                </a:lnTo>
                <a:lnTo>
                  <a:pt x="4083" y="2288"/>
                </a:lnTo>
                <a:lnTo>
                  <a:pt x="4085" y="2290"/>
                </a:lnTo>
                <a:lnTo>
                  <a:pt x="4085" y="2292"/>
                </a:lnTo>
                <a:lnTo>
                  <a:pt x="4083" y="2292"/>
                </a:lnTo>
                <a:lnTo>
                  <a:pt x="4085" y="2292"/>
                </a:lnTo>
                <a:lnTo>
                  <a:pt x="4087" y="2292"/>
                </a:lnTo>
                <a:lnTo>
                  <a:pt x="4087" y="2294"/>
                </a:lnTo>
                <a:lnTo>
                  <a:pt x="4087" y="2296"/>
                </a:lnTo>
                <a:lnTo>
                  <a:pt x="4085" y="2296"/>
                </a:lnTo>
                <a:lnTo>
                  <a:pt x="4085" y="2298"/>
                </a:lnTo>
                <a:lnTo>
                  <a:pt x="4083" y="2298"/>
                </a:lnTo>
                <a:lnTo>
                  <a:pt x="4083" y="2296"/>
                </a:lnTo>
                <a:lnTo>
                  <a:pt x="4081" y="2296"/>
                </a:lnTo>
                <a:lnTo>
                  <a:pt x="4081" y="2298"/>
                </a:lnTo>
                <a:lnTo>
                  <a:pt x="4081" y="2300"/>
                </a:lnTo>
                <a:lnTo>
                  <a:pt x="4079" y="2300"/>
                </a:lnTo>
                <a:lnTo>
                  <a:pt x="4079" y="2298"/>
                </a:lnTo>
                <a:lnTo>
                  <a:pt x="4077" y="2298"/>
                </a:lnTo>
                <a:lnTo>
                  <a:pt x="4077" y="2300"/>
                </a:lnTo>
                <a:lnTo>
                  <a:pt x="4079" y="2302"/>
                </a:lnTo>
                <a:lnTo>
                  <a:pt x="4077" y="2302"/>
                </a:lnTo>
                <a:lnTo>
                  <a:pt x="4077" y="2303"/>
                </a:lnTo>
                <a:lnTo>
                  <a:pt x="4075" y="2303"/>
                </a:lnTo>
                <a:lnTo>
                  <a:pt x="4075" y="2305"/>
                </a:lnTo>
                <a:lnTo>
                  <a:pt x="4075" y="2307"/>
                </a:lnTo>
                <a:lnTo>
                  <a:pt x="4073" y="2307"/>
                </a:lnTo>
                <a:lnTo>
                  <a:pt x="4073" y="2309"/>
                </a:lnTo>
                <a:lnTo>
                  <a:pt x="4071" y="2309"/>
                </a:lnTo>
                <a:lnTo>
                  <a:pt x="4069" y="2309"/>
                </a:lnTo>
                <a:lnTo>
                  <a:pt x="4069" y="2311"/>
                </a:lnTo>
                <a:lnTo>
                  <a:pt x="4067" y="2311"/>
                </a:lnTo>
                <a:lnTo>
                  <a:pt x="4067" y="2313"/>
                </a:lnTo>
                <a:lnTo>
                  <a:pt x="4069" y="2313"/>
                </a:lnTo>
                <a:lnTo>
                  <a:pt x="4069" y="2315"/>
                </a:lnTo>
                <a:lnTo>
                  <a:pt x="4067" y="2315"/>
                </a:lnTo>
                <a:lnTo>
                  <a:pt x="4067" y="2317"/>
                </a:lnTo>
                <a:lnTo>
                  <a:pt x="4069" y="2319"/>
                </a:lnTo>
                <a:lnTo>
                  <a:pt x="4067" y="2319"/>
                </a:lnTo>
                <a:lnTo>
                  <a:pt x="4067" y="2321"/>
                </a:lnTo>
                <a:lnTo>
                  <a:pt x="4069" y="2321"/>
                </a:lnTo>
                <a:lnTo>
                  <a:pt x="4067" y="2321"/>
                </a:lnTo>
                <a:lnTo>
                  <a:pt x="4067" y="2323"/>
                </a:lnTo>
                <a:lnTo>
                  <a:pt x="4069" y="2323"/>
                </a:lnTo>
                <a:lnTo>
                  <a:pt x="4067" y="2323"/>
                </a:lnTo>
                <a:lnTo>
                  <a:pt x="4067" y="2325"/>
                </a:lnTo>
                <a:lnTo>
                  <a:pt x="4067" y="2323"/>
                </a:lnTo>
                <a:lnTo>
                  <a:pt x="4066" y="2325"/>
                </a:lnTo>
                <a:lnTo>
                  <a:pt x="4067" y="2325"/>
                </a:lnTo>
                <a:lnTo>
                  <a:pt x="4067" y="2327"/>
                </a:lnTo>
                <a:lnTo>
                  <a:pt x="4066" y="2327"/>
                </a:lnTo>
                <a:lnTo>
                  <a:pt x="4067" y="2327"/>
                </a:lnTo>
                <a:lnTo>
                  <a:pt x="4067" y="2328"/>
                </a:lnTo>
                <a:lnTo>
                  <a:pt x="4066" y="2328"/>
                </a:lnTo>
                <a:lnTo>
                  <a:pt x="4067" y="2328"/>
                </a:lnTo>
                <a:lnTo>
                  <a:pt x="4067" y="2330"/>
                </a:lnTo>
                <a:lnTo>
                  <a:pt x="4066" y="2330"/>
                </a:lnTo>
                <a:lnTo>
                  <a:pt x="4066" y="2328"/>
                </a:lnTo>
                <a:lnTo>
                  <a:pt x="4066" y="2330"/>
                </a:lnTo>
                <a:lnTo>
                  <a:pt x="4067" y="2330"/>
                </a:lnTo>
                <a:lnTo>
                  <a:pt x="4067" y="2332"/>
                </a:lnTo>
                <a:lnTo>
                  <a:pt x="4066" y="2332"/>
                </a:lnTo>
                <a:lnTo>
                  <a:pt x="4066" y="2334"/>
                </a:lnTo>
                <a:lnTo>
                  <a:pt x="4067" y="2334"/>
                </a:lnTo>
                <a:lnTo>
                  <a:pt x="4069" y="2334"/>
                </a:lnTo>
                <a:lnTo>
                  <a:pt x="4069" y="2336"/>
                </a:lnTo>
                <a:lnTo>
                  <a:pt x="4067" y="2336"/>
                </a:lnTo>
                <a:lnTo>
                  <a:pt x="4069" y="2336"/>
                </a:lnTo>
                <a:lnTo>
                  <a:pt x="4069" y="2338"/>
                </a:lnTo>
                <a:lnTo>
                  <a:pt x="4071" y="2338"/>
                </a:lnTo>
                <a:lnTo>
                  <a:pt x="4069" y="2338"/>
                </a:lnTo>
                <a:lnTo>
                  <a:pt x="4069" y="2340"/>
                </a:lnTo>
                <a:lnTo>
                  <a:pt x="4071" y="2340"/>
                </a:lnTo>
                <a:lnTo>
                  <a:pt x="4071" y="2342"/>
                </a:lnTo>
                <a:lnTo>
                  <a:pt x="4073" y="2342"/>
                </a:lnTo>
                <a:lnTo>
                  <a:pt x="4073" y="2344"/>
                </a:lnTo>
                <a:lnTo>
                  <a:pt x="4071" y="2344"/>
                </a:lnTo>
                <a:lnTo>
                  <a:pt x="4073" y="2346"/>
                </a:lnTo>
                <a:lnTo>
                  <a:pt x="4073" y="2344"/>
                </a:lnTo>
                <a:lnTo>
                  <a:pt x="4075" y="2344"/>
                </a:lnTo>
                <a:lnTo>
                  <a:pt x="4075" y="2346"/>
                </a:lnTo>
                <a:lnTo>
                  <a:pt x="4073" y="2346"/>
                </a:lnTo>
                <a:lnTo>
                  <a:pt x="4075" y="2346"/>
                </a:lnTo>
                <a:lnTo>
                  <a:pt x="4077" y="2346"/>
                </a:lnTo>
                <a:lnTo>
                  <a:pt x="4079" y="2346"/>
                </a:lnTo>
                <a:lnTo>
                  <a:pt x="4079" y="2348"/>
                </a:lnTo>
                <a:lnTo>
                  <a:pt x="4079" y="2346"/>
                </a:lnTo>
                <a:lnTo>
                  <a:pt x="4079" y="2348"/>
                </a:lnTo>
                <a:lnTo>
                  <a:pt x="4081" y="2348"/>
                </a:lnTo>
                <a:lnTo>
                  <a:pt x="4083" y="2348"/>
                </a:lnTo>
                <a:lnTo>
                  <a:pt x="4081" y="2350"/>
                </a:lnTo>
                <a:lnTo>
                  <a:pt x="4083" y="2350"/>
                </a:lnTo>
                <a:lnTo>
                  <a:pt x="4083" y="2348"/>
                </a:lnTo>
                <a:lnTo>
                  <a:pt x="4085" y="2348"/>
                </a:lnTo>
                <a:lnTo>
                  <a:pt x="4085" y="2350"/>
                </a:lnTo>
                <a:lnTo>
                  <a:pt x="4085" y="2351"/>
                </a:lnTo>
                <a:lnTo>
                  <a:pt x="4083" y="2351"/>
                </a:lnTo>
                <a:lnTo>
                  <a:pt x="4085" y="2351"/>
                </a:lnTo>
                <a:lnTo>
                  <a:pt x="4085" y="2353"/>
                </a:lnTo>
                <a:lnTo>
                  <a:pt x="4085" y="2355"/>
                </a:lnTo>
                <a:lnTo>
                  <a:pt x="4083" y="2355"/>
                </a:lnTo>
                <a:lnTo>
                  <a:pt x="4083" y="2357"/>
                </a:lnTo>
                <a:lnTo>
                  <a:pt x="4085" y="2357"/>
                </a:lnTo>
                <a:lnTo>
                  <a:pt x="4083" y="2357"/>
                </a:lnTo>
                <a:lnTo>
                  <a:pt x="4085" y="2357"/>
                </a:lnTo>
                <a:lnTo>
                  <a:pt x="4083" y="2357"/>
                </a:lnTo>
                <a:lnTo>
                  <a:pt x="4083" y="2359"/>
                </a:lnTo>
                <a:lnTo>
                  <a:pt x="4085" y="2359"/>
                </a:lnTo>
                <a:lnTo>
                  <a:pt x="4085" y="2361"/>
                </a:lnTo>
                <a:lnTo>
                  <a:pt x="4085" y="2363"/>
                </a:lnTo>
                <a:lnTo>
                  <a:pt x="4083" y="2363"/>
                </a:lnTo>
                <a:lnTo>
                  <a:pt x="4083" y="2365"/>
                </a:lnTo>
                <a:lnTo>
                  <a:pt x="4085" y="2367"/>
                </a:lnTo>
                <a:lnTo>
                  <a:pt x="4085" y="2369"/>
                </a:lnTo>
                <a:lnTo>
                  <a:pt x="4085" y="2367"/>
                </a:lnTo>
                <a:lnTo>
                  <a:pt x="4083" y="2367"/>
                </a:lnTo>
                <a:lnTo>
                  <a:pt x="4083" y="2369"/>
                </a:lnTo>
                <a:lnTo>
                  <a:pt x="4085" y="2369"/>
                </a:lnTo>
                <a:lnTo>
                  <a:pt x="4083" y="2369"/>
                </a:lnTo>
                <a:lnTo>
                  <a:pt x="4083" y="2371"/>
                </a:lnTo>
                <a:lnTo>
                  <a:pt x="4081" y="2371"/>
                </a:lnTo>
                <a:lnTo>
                  <a:pt x="4083" y="2371"/>
                </a:lnTo>
                <a:lnTo>
                  <a:pt x="4083" y="2373"/>
                </a:lnTo>
                <a:lnTo>
                  <a:pt x="4081" y="2373"/>
                </a:lnTo>
                <a:lnTo>
                  <a:pt x="4083" y="2373"/>
                </a:lnTo>
                <a:lnTo>
                  <a:pt x="4083" y="2375"/>
                </a:lnTo>
                <a:lnTo>
                  <a:pt x="4081" y="2375"/>
                </a:lnTo>
                <a:lnTo>
                  <a:pt x="4079" y="2375"/>
                </a:lnTo>
                <a:lnTo>
                  <a:pt x="4079" y="2376"/>
                </a:lnTo>
                <a:lnTo>
                  <a:pt x="4081" y="2376"/>
                </a:lnTo>
                <a:lnTo>
                  <a:pt x="4079" y="2376"/>
                </a:lnTo>
                <a:lnTo>
                  <a:pt x="4081" y="2376"/>
                </a:lnTo>
                <a:lnTo>
                  <a:pt x="4081" y="2378"/>
                </a:lnTo>
                <a:lnTo>
                  <a:pt x="4079" y="2378"/>
                </a:lnTo>
                <a:lnTo>
                  <a:pt x="4079" y="2380"/>
                </a:lnTo>
                <a:lnTo>
                  <a:pt x="4081" y="2380"/>
                </a:lnTo>
                <a:lnTo>
                  <a:pt x="4081" y="2378"/>
                </a:lnTo>
                <a:lnTo>
                  <a:pt x="4081" y="2380"/>
                </a:lnTo>
                <a:lnTo>
                  <a:pt x="4081" y="2382"/>
                </a:lnTo>
                <a:lnTo>
                  <a:pt x="4081" y="2384"/>
                </a:lnTo>
                <a:lnTo>
                  <a:pt x="4083" y="2384"/>
                </a:lnTo>
                <a:lnTo>
                  <a:pt x="4083" y="2382"/>
                </a:lnTo>
                <a:lnTo>
                  <a:pt x="4083" y="2384"/>
                </a:lnTo>
                <a:lnTo>
                  <a:pt x="4085" y="2384"/>
                </a:lnTo>
                <a:lnTo>
                  <a:pt x="4083" y="2384"/>
                </a:lnTo>
                <a:lnTo>
                  <a:pt x="4083" y="2386"/>
                </a:lnTo>
                <a:lnTo>
                  <a:pt x="4083" y="2384"/>
                </a:lnTo>
                <a:lnTo>
                  <a:pt x="4081" y="2384"/>
                </a:lnTo>
                <a:lnTo>
                  <a:pt x="4081" y="2386"/>
                </a:lnTo>
                <a:lnTo>
                  <a:pt x="4083" y="2386"/>
                </a:lnTo>
                <a:lnTo>
                  <a:pt x="4083" y="2388"/>
                </a:lnTo>
                <a:lnTo>
                  <a:pt x="4083" y="2390"/>
                </a:lnTo>
                <a:lnTo>
                  <a:pt x="4085" y="2388"/>
                </a:lnTo>
                <a:lnTo>
                  <a:pt x="4085" y="2390"/>
                </a:lnTo>
                <a:lnTo>
                  <a:pt x="4083" y="2390"/>
                </a:lnTo>
                <a:lnTo>
                  <a:pt x="4085" y="2390"/>
                </a:lnTo>
                <a:lnTo>
                  <a:pt x="4085" y="2392"/>
                </a:lnTo>
                <a:lnTo>
                  <a:pt x="4085" y="2390"/>
                </a:lnTo>
                <a:lnTo>
                  <a:pt x="4087" y="2390"/>
                </a:lnTo>
                <a:lnTo>
                  <a:pt x="4087" y="2392"/>
                </a:lnTo>
                <a:lnTo>
                  <a:pt x="4085" y="2392"/>
                </a:lnTo>
                <a:lnTo>
                  <a:pt x="4085" y="2394"/>
                </a:lnTo>
                <a:lnTo>
                  <a:pt x="4085" y="2396"/>
                </a:lnTo>
                <a:lnTo>
                  <a:pt x="4085" y="2398"/>
                </a:lnTo>
                <a:lnTo>
                  <a:pt x="4083" y="2398"/>
                </a:lnTo>
                <a:lnTo>
                  <a:pt x="4083" y="2399"/>
                </a:lnTo>
                <a:lnTo>
                  <a:pt x="4085" y="2399"/>
                </a:lnTo>
                <a:lnTo>
                  <a:pt x="4083" y="2401"/>
                </a:lnTo>
                <a:lnTo>
                  <a:pt x="4085" y="2401"/>
                </a:lnTo>
                <a:lnTo>
                  <a:pt x="4085" y="2399"/>
                </a:lnTo>
                <a:lnTo>
                  <a:pt x="4087" y="2399"/>
                </a:lnTo>
                <a:lnTo>
                  <a:pt x="4087" y="2401"/>
                </a:lnTo>
                <a:lnTo>
                  <a:pt x="4089" y="2401"/>
                </a:lnTo>
                <a:lnTo>
                  <a:pt x="4089" y="2403"/>
                </a:lnTo>
                <a:lnTo>
                  <a:pt x="4089" y="2405"/>
                </a:lnTo>
                <a:lnTo>
                  <a:pt x="4087" y="2405"/>
                </a:lnTo>
                <a:lnTo>
                  <a:pt x="4087" y="2403"/>
                </a:lnTo>
                <a:lnTo>
                  <a:pt x="4085" y="2405"/>
                </a:lnTo>
                <a:lnTo>
                  <a:pt x="4085" y="2407"/>
                </a:lnTo>
                <a:lnTo>
                  <a:pt x="4085" y="2409"/>
                </a:lnTo>
                <a:lnTo>
                  <a:pt x="4085" y="2411"/>
                </a:lnTo>
                <a:lnTo>
                  <a:pt x="4083" y="2411"/>
                </a:lnTo>
                <a:lnTo>
                  <a:pt x="4085" y="2411"/>
                </a:lnTo>
                <a:lnTo>
                  <a:pt x="4085" y="2413"/>
                </a:lnTo>
                <a:lnTo>
                  <a:pt x="4085" y="2415"/>
                </a:lnTo>
                <a:lnTo>
                  <a:pt x="4083" y="2415"/>
                </a:lnTo>
                <a:lnTo>
                  <a:pt x="4081" y="2417"/>
                </a:lnTo>
                <a:lnTo>
                  <a:pt x="4081" y="2419"/>
                </a:lnTo>
                <a:lnTo>
                  <a:pt x="4079" y="2421"/>
                </a:lnTo>
                <a:lnTo>
                  <a:pt x="4079" y="2423"/>
                </a:lnTo>
                <a:lnTo>
                  <a:pt x="4079" y="2424"/>
                </a:lnTo>
                <a:lnTo>
                  <a:pt x="4077" y="2424"/>
                </a:lnTo>
                <a:lnTo>
                  <a:pt x="4077" y="2423"/>
                </a:lnTo>
                <a:lnTo>
                  <a:pt x="4075" y="2423"/>
                </a:lnTo>
                <a:lnTo>
                  <a:pt x="4075" y="2424"/>
                </a:lnTo>
                <a:lnTo>
                  <a:pt x="4077" y="2426"/>
                </a:lnTo>
                <a:lnTo>
                  <a:pt x="4079" y="2426"/>
                </a:lnTo>
                <a:lnTo>
                  <a:pt x="4079" y="2428"/>
                </a:lnTo>
                <a:lnTo>
                  <a:pt x="4081" y="2430"/>
                </a:lnTo>
                <a:lnTo>
                  <a:pt x="4085" y="2430"/>
                </a:lnTo>
                <a:lnTo>
                  <a:pt x="4087" y="2430"/>
                </a:lnTo>
                <a:lnTo>
                  <a:pt x="4087" y="2432"/>
                </a:lnTo>
                <a:lnTo>
                  <a:pt x="4087" y="2434"/>
                </a:lnTo>
                <a:lnTo>
                  <a:pt x="4085" y="2434"/>
                </a:lnTo>
                <a:lnTo>
                  <a:pt x="4085" y="2436"/>
                </a:lnTo>
                <a:lnTo>
                  <a:pt x="4083" y="2434"/>
                </a:lnTo>
                <a:lnTo>
                  <a:pt x="4083" y="2432"/>
                </a:lnTo>
                <a:lnTo>
                  <a:pt x="4081" y="2430"/>
                </a:lnTo>
                <a:lnTo>
                  <a:pt x="4081" y="2432"/>
                </a:lnTo>
                <a:lnTo>
                  <a:pt x="4081" y="2434"/>
                </a:lnTo>
                <a:lnTo>
                  <a:pt x="4079" y="2434"/>
                </a:lnTo>
                <a:lnTo>
                  <a:pt x="4079" y="2436"/>
                </a:lnTo>
                <a:lnTo>
                  <a:pt x="4077" y="2438"/>
                </a:lnTo>
                <a:lnTo>
                  <a:pt x="4075" y="2440"/>
                </a:lnTo>
                <a:lnTo>
                  <a:pt x="4075" y="2442"/>
                </a:lnTo>
                <a:lnTo>
                  <a:pt x="4073" y="2442"/>
                </a:lnTo>
                <a:lnTo>
                  <a:pt x="4073" y="2444"/>
                </a:lnTo>
                <a:lnTo>
                  <a:pt x="4073" y="2446"/>
                </a:lnTo>
                <a:lnTo>
                  <a:pt x="4071" y="2447"/>
                </a:lnTo>
                <a:lnTo>
                  <a:pt x="4067" y="2449"/>
                </a:lnTo>
                <a:lnTo>
                  <a:pt x="4067" y="2451"/>
                </a:lnTo>
                <a:lnTo>
                  <a:pt x="4066" y="2451"/>
                </a:lnTo>
                <a:lnTo>
                  <a:pt x="4066" y="2453"/>
                </a:lnTo>
                <a:lnTo>
                  <a:pt x="4064" y="2453"/>
                </a:lnTo>
                <a:lnTo>
                  <a:pt x="4064" y="2455"/>
                </a:lnTo>
                <a:lnTo>
                  <a:pt x="4064" y="2457"/>
                </a:lnTo>
                <a:lnTo>
                  <a:pt x="4062" y="2457"/>
                </a:lnTo>
                <a:lnTo>
                  <a:pt x="4060" y="2457"/>
                </a:lnTo>
                <a:lnTo>
                  <a:pt x="4058" y="2459"/>
                </a:lnTo>
                <a:lnTo>
                  <a:pt x="4058" y="2461"/>
                </a:lnTo>
                <a:lnTo>
                  <a:pt x="4056" y="2463"/>
                </a:lnTo>
                <a:lnTo>
                  <a:pt x="4056" y="2465"/>
                </a:lnTo>
                <a:lnTo>
                  <a:pt x="4054" y="2467"/>
                </a:lnTo>
                <a:lnTo>
                  <a:pt x="4054" y="2469"/>
                </a:lnTo>
                <a:lnTo>
                  <a:pt x="4052" y="2469"/>
                </a:lnTo>
                <a:lnTo>
                  <a:pt x="4052" y="2471"/>
                </a:lnTo>
                <a:lnTo>
                  <a:pt x="4052" y="2472"/>
                </a:lnTo>
                <a:lnTo>
                  <a:pt x="4050" y="2474"/>
                </a:lnTo>
                <a:lnTo>
                  <a:pt x="4050" y="2476"/>
                </a:lnTo>
                <a:lnTo>
                  <a:pt x="4050" y="2478"/>
                </a:lnTo>
                <a:lnTo>
                  <a:pt x="4050" y="2480"/>
                </a:lnTo>
                <a:lnTo>
                  <a:pt x="4050" y="2482"/>
                </a:lnTo>
                <a:lnTo>
                  <a:pt x="4048" y="2484"/>
                </a:lnTo>
                <a:lnTo>
                  <a:pt x="4048" y="2486"/>
                </a:lnTo>
                <a:lnTo>
                  <a:pt x="4048" y="2488"/>
                </a:lnTo>
                <a:lnTo>
                  <a:pt x="4046" y="2488"/>
                </a:lnTo>
                <a:lnTo>
                  <a:pt x="4046" y="2490"/>
                </a:lnTo>
                <a:lnTo>
                  <a:pt x="4046" y="2492"/>
                </a:lnTo>
                <a:lnTo>
                  <a:pt x="4044" y="2494"/>
                </a:lnTo>
                <a:lnTo>
                  <a:pt x="4044" y="2495"/>
                </a:lnTo>
                <a:lnTo>
                  <a:pt x="4042" y="2495"/>
                </a:lnTo>
                <a:lnTo>
                  <a:pt x="4042" y="2497"/>
                </a:lnTo>
                <a:lnTo>
                  <a:pt x="4041" y="2499"/>
                </a:lnTo>
                <a:lnTo>
                  <a:pt x="4041" y="2501"/>
                </a:lnTo>
                <a:lnTo>
                  <a:pt x="4039" y="2501"/>
                </a:lnTo>
                <a:lnTo>
                  <a:pt x="4039" y="2503"/>
                </a:lnTo>
                <a:lnTo>
                  <a:pt x="4037" y="2503"/>
                </a:lnTo>
                <a:lnTo>
                  <a:pt x="4037" y="2505"/>
                </a:lnTo>
                <a:lnTo>
                  <a:pt x="4035" y="2505"/>
                </a:lnTo>
                <a:lnTo>
                  <a:pt x="4035" y="2507"/>
                </a:lnTo>
                <a:lnTo>
                  <a:pt x="4033" y="2507"/>
                </a:lnTo>
                <a:lnTo>
                  <a:pt x="4033" y="2509"/>
                </a:lnTo>
                <a:lnTo>
                  <a:pt x="4031" y="2509"/>
                </a:lnTo>
                <a:lnTo>
                  <a:pt x="4029" y="2511"/>
                </a:lnTo>
                <a:lnTo>
                  <a:pt x="4027" y="2511"/>
                </a:lnTo>
                <a:lnTo>
                  <a:pt x="4025" y="2511"/>
                </a:lnTo>
                <a:lnTo>
                  <a:pt x="4025" y="2513"/>
                </a:lnTo>
                <a:lnTo>
                  <a:pt x="4023" y="2513"/>
                </a:lnTo>
                <a:lnTo>
                  <a:pt x="4023" y="2515"/>
                </a:lnTo>
                <a:lnTo>
                  <a:pt x="4021" y="2515"/>
                </a:lnTo>
                <a:lnTo>
                  <a:pt x="4019" y="2517"/>
                </a:lnTo>
                <a:lnTo>
                  <a:pt x="4018" y="2519"/>
                </a:lnTo>
                <a:lnTo>
                  <a:pt x="4016" y="2520"/>
                </a:lnTo>
                <a:lnTo>
                  <a:pt x="4014" y="2522"/>
                </a:lnTo>
                <a:lnTo>
                  <a:pt x="4014" y="2524"/>
                </a:lnTo>
                <a:lnTo>
                  <a:pt x="4014" y="2526"/>
                </a:lnTo>
                <a:lnTo>
                  <a:pt x="4014" y="2528"/>
                </a:lnTo>
                <a:lnTo>
                  <a:pt x="4014" y="2530"/>
                </a:lnTo>
                <a:lnTo>
                  <a:pt x="4014" y="2532"/>
                </a:lnTo>
                <a:lnTo>
                  <a:pt x="4016" y="2534"/>
                </a:lnTo>
                <a:lnTo>
                  <a:pt x="4018" y="2534"/>
                </a:lnTo>
                <a:lnTo>
                  <a:pt x="4019" y="2536"/>
                </a:lnTo>
                <a:lnTo>
                  <a:pt x="4021" y="2538"/>
                </a:lnTo>
                <a:lnTo>
                  <a:pt x="4023" y="2538"/>
                </a:lnTo>
                <a:lnTo>
                  <a:pt x="4023" y="2540"/>
                </a:lnTo>
                <a:lnTo>
                  <a:pt x="4025" y="2540"/>
                </a:lnTo>
                <a:lnTo>
                  <a:pt x="4025" y="2542"/>
                </a:lnTo>
                <a:lnTo>
                  <a:pt x="4025" y="2543"/>
                </a:lnTo>
                <a:lnTo>
                  <a:pt x="4025" y="2545"/>
                </a:lnTo>
                <a:lnTo>
                  <a:pt x="4025" y="2547"/>
                </a:lnTo>
                <a:lnTo>
                  <a:pt x="4025" y="2549"/>
                </a:lnTo>
                <a:lnTo>
                  <a:pt x="4027" y="2549"/>
                </a:lnTo>
                <a:lnTo>
                  <a:pt x="4029" y="2549"/>
                </a:lnTo>
                <a:lnTo>
                  <a:pt x="4031" y="2549"/>
                </a:lnTo>
                <a:lnTo>
                  <a:pt x="4031" y="2551"/>
                </a:lnTo>
                <a:lnTo>
                  <a:pt x="4033" y="2551"/>
                </a:lnTo>
                <a:lnTo>
                  <a:pt x="4033" y="2553"/>
                </a:lnTo>
                <a:lnTo>
                  <a:pt x="4035" y="2555"/>
                </a:lnTo>
                <a:lnTo>
                  <a:pt x="4035" y="2557"/>
                </a:lnTo>
                <a:lnTo>
                  <a:pt x="4037" y="2559"/>
                </a:lnTo>
                <a:lnTo>
                  <a:pt x="4039" y="2561"/>
                </a:lnTo>
                <a:lnTo>
                  <a:pt x="4039" y="2563"/>
                </a:lnTo>
                <a:lnTo>
                  <a:pt x="4041" y="2565"/>
                </a:lnTo>
                <a:lnTo>
                  <a:pt x="4041" y="2567"/>
                </a:lnTo>
                <a:lnTo>
                  <a:pt x="4042" y="2567"/>
                </a:lnTo>
                <a:lnTo>
                  <a:pt x="4042" y="2568"/>
                </a:lnTo>
                <a:lnTo>
                  <a:pt x="4042" y="2570"/>
                </a:lnTo>
                <a:lnTo>
                  <a:pt x="4042" y="2572"/>
                </a:lnTo>
                <a:lnTo>
                  <a:pt x="4041" y="2572"/>
                </a:lnTo>
                <a:lnTo>
                  <a:pt x="4039" y="2572"/>
                </a:lnTo>
                <a:lnTo>
                  <a:pt x="4037" y="2572"/>
                </a:lnTo>
                <a:lnTo>
                  <a:pt x="4035" y="2572"/>
                </a:lnTo>
                <a:lnTo>
                  <a:pt x="4033" y="2572"/>
                </a:lnTo>
                <a:lnTo>
                  <a:pt x="4033" y="2570"/>
                </a:lnTo>
                <a:lnTo>
                  <a:pt x="4031" y="2572"/>
                </a:lnTo>
                <a:lnTo>
                  <a:pt x="4029" y="2572"/>
                </a:lnTo>
                <a:lnTo>
                  <a:pt x="4027" y="2572"/>
                </a:lnTo>
                <a:lnTo>
                  <a:pt x="4025" y="2572"/>
                </a:lnTo>
                <a:lnTo>
                  <a:pt x="4023" y="2572"/>
                </a:lnTo>
                <a:lnTo>
                  <a:pt x="4023" y="2570"/>
                </a:lnTo>
                <a:lnTo>
                  <a:pt x="4021" y="2570"/>
                </a:lnTo>
                <a:lnTo>
                  <a:pt x="4019" y="2570"/>
                </a:lnTo>
                <a:lnTo>
                  <a:pt x="4018" y="2570"/>
                </a:lnTo>
                <a:lnTo>
                  <a:pt x="4016" y="2570"/>
                </a:lnTo>
                <a:lnTo>
                  <a:pt x="4014" y="2570"/>
                </a:lnTo>
                <a:lnTo>
                  <a:pt x="4012" y="2570"/>
                </a:lnTo>
                <a:lnTo>
                  <a:pt x="4010" y="2570"/>
                </a:lnTo>
                <a:lnTo>
                  <a:pt x="4008" y="2570"/>
                </a:lnTo>
                <a:lnTo>
                  <a:pt x="4006" y="2570"/>
                </a:lnTo>
                <a:lnTo>
                  <a:pt x="4004" y="2570"/>
                </a:lnTo>
                <a:lnTo>
                  <a:pt x="4002" y="2570"/>
                </a:lnTo>
                <a:lnTo>
                  <a:pt x="4000" y="2570"/>
                </a:lnTo>
                <a:lnTo>
                  <a:pt x="3998" y="2570"/>
                </a:lnTo>
                <a:lnTo>
                  <a:pt x="3996" y="2570"/>
                </a:lnTo>
                <a:lnTo>
                  <a:pt x="3994" y="2570"/>
                </a:lnTo>
                <a:lnTo>
                  <a:pt x="3993" y="2570"/>
                </a:lnTo>
                <a:lnTo>
                  <a:pt x="3991" y="2570"/>
                </a:lnTo>
                <a:lnTo>
                  <a:pt x="3989" y="2570"/>
                </a:lnTo>
                <a:lnTo>
                  <a:pt x="3987" y="2570"/>
                </a:lnTo>
                <a:lnTo>
                  <a:pt x="3985" y="2572"/>
                </a:lnTo>
                <a:lnTo>
                  <a:pt x="3983" y="2572"/>
                </a:lnTo>
                <a:lnTo>
                  <a:pt x="3981" y="2572"/>
                </a:lnTo>
                <a:lnTo>
                  <a:pt x="3979" y="2572"/>
                </a:lnTo>
                <a:lnTo>
                  <a:pt x="3977" y="2574"/>
                </a:lnTo>
                <a:lnTo>
                  <a:pt x="3975" y="2574"/>
                </a:lnTo>
                <a:lnTo>
                  <a:pt x="3973" y="2574"/>
                </a:lnTo>
                <a:lnTo>
                  <a:pt x="3971" y="2574"/>
                </a:lnTo>
                <a:lnTo>
                  <a:pt x="3971" y="2576"/>
                </a:lnTo>
                <a:lnTo>
                  <a:pt x="3970" y="2576"/>
                </a:lnTo>
                <a:lnTo>
                  <a:pt x="3968" y="2576"/>
                </a:lnTo>
                <a:lnTo>
                  <a:pt x="3966" y="2576"/>
                </a:lnTo>
                <a:lnTo>
                  <a:pt x="3964" y="2578"/>
                </a:lnTo>
                <a:lnTo>
                  <a:pt x="3962" y="2578"/>
                </a:lnTo>
                <a:lnTo>
                  <a:pt x="3960" y="2578"/>
                </a:lnTo>
                <a:lnTo>
                  <a:pt x="3960" y="2580"/>
                </a:lnTo>
                <a:lnTo>
                  <a:pt x="3958" y="2580"/>
                </a:lnTo>
                <a:lnTo>
                  <a:pt x="3956" y="2580"/>
                </a:lnTo>
                <a:lnTo>
                  <a:pt x="3954" y="2582"/>
                </a:lnTo>
                <a:lnTo>
                  <a:pt x="3952" y="2582"/>
                </a:lnTo>
                <a:lnTo>
                  <a:pt x="3948" y="2584"/>
                </a:lnTo>
                <a:lnTo>
                  <a:pt x="3946" y="2584"/>
                </a:lnTo>
                <a:lnTo>
                  <a:pt x="3945" y="2586"/>
                </a:lnTo>
                <a:lnTo>
                  <a:pt x="3943" y="2586"/>
                </a:lnTo>
                <a:lnTo>
                  <a:pt x="3941" y="2588"/>
                </a:lnTo>
                <a:lnTo>
                  <a:pt x="3939" y="2588"/>
                </a:lnTo>
                <a:lnTo>
                  <a:pt x="3937" y="2588"/>
                </a:lnTo>
                <a:lnTo>
                  <a:pt x="3937" y="2590"/>
                </a:lnTo>
                <a:lnTo>
                  <a:pt x="3935" y="2590"/>
                </a:lnTo>
                <a:lnTo>
                  <a:pt x="3931" y="2591"/>
                </a:lnTo>
                <a:lnTo>
                  <a:pt x="3929" y="2591"/>
                </a:lnTo>
                <a:lnTo>
                  <a:pt x="3927" y="2591"/>
                </a:lnTo>
                <a:lnTo>
                  <a:pt x="3927" y="2593"/>
                </a:lnTo>
                <a:lnTo>
                  <a:pt x="3925" y="2593"/>
                </a:lnTo>
                <a:lnTo>
                  <a:pt x="3923" y="2595"/>
                </a:lnTo>
                <a:lnTo>
                  <a:pt x="3922" y="2595"/>
                </a:lnTo>
                <a:lnTo>
                  <a:pt x="3920" y="2595"/>
                </a:lnTo>
                <a:lnTo>
                  <a:pt x="3920" y="2597"/>
                </a:lnTo>
                <a:lnTo>
                  <a:pt x="3918" y="2597"/>
                </a:lnTo>
                <a:lnTo>
                  <a:pt x="3916" y="2597"/>
                </a:lnTo>
                <a:lnTo>
                  <a:pt x="3916" y="2599"/>
                </a:lnTo>
                <a:lnTo>
                  <a:pt x="3914" y="2599"/>
                </a:lnTo>
                <a:lnTo>
                  <a:pt x="3912" y="2599"/>
                </a:lnTo>
                <a:lnTo>
                  <a:pt x="3912" y="2601"/>
                </a:lnTo>
                <a:lnTo>
                  <a:pt x="3910" y="2601"/>
                </a:lnTo>
                <a:lnTo>
                  <a:pt x="3908" y="2601"/>
                </a:lnTo>
                <a:lnTo>
                  <a:pt x="3906" y="2603"/>
                </a:lnTo>
                <a:lnTo>
                  <a:pt x="3904" y="2603"/>
                </a:lnTo>
                <a:lnTo>
                  <a:pt x="3902" y="2603"/>
                </a:lnTo>
                <a:lnTo>
                  <a:pt x="3902" y="2605"/>
                </a:lnTo>
                <a:lnTo>
                  <a:pt x="3900" y="2605"/>
                </a:lnTo>
                <a:lnTo>
                  <a:pt x="3898" y="2605"/>
                </a:lnTo>
                <a:lnTo>
                  <a:pt x="3898" y="2607"/>
                </a:lnTo>
                <a:lnTo>
                  <a:pt x="3897" y="2607"/>
                </a:lnTo>
                <a:lnTo>
                  <a:pt x="3895" y="2607"/>
                </a:lnTo>
                <a:lnTo>
                  <a:pt x="3893" y="2609"/>
                </a:lnTo>
                <a:lnTo>
                  <a:pt x="3891" y="2609"/>
                </a:lnTo>
                <a:lnTo>
                  <a:pt x="3889" y="2611"/>
                </a:lnTo>
                <a:lnTo>
                  <a:pt x="3887" y="2611"/>
                </a:lnTo>
                <a:lnTo>
                  <a:pt x="3885" y="2613"/>
                </a:lnTo>
                <a:lnTo>
                  <a:pt x="3883" y="2613"/>
                </a:lnTo>
                <a:lnTo>
                  <a:pt x="3881" y="2613"/>
                </a:lnTo>
                <a:lnTo>
                  <a:pt x="3881" y="2615"/>
                </a:lnTo>
                <a:lnTo>
                  <a:pt x="3879" y="2615"/>
                </a:lnTo>
                <a:lnTo>
                  <a:pt x="3877" y="2615"/>
                </a:lnTo>
                <a:lnTo>
                  <a:pt x="3875" y="2616"/>
                </a:lnTo>
                <a:lnTo>
                  <a:pt x="3873" y="2616"/>
                </a:lnTo>
                <a:lnTo>
                  <a:pt x="3872" y="2616"/>
                </a:lnTo>
                <a:lnTo>
                  <a:pt x="3872" y="2618"/>
                </a:lnTo>
                <a:lnTo>
                  <a:pt x="3870" y="2618"/>
                </a:lnTo>
                <a:lnTo>
                  <a:pt x="3868" y="2618"/>
                </a:lnTo>
                <a:lnTo>
                  <a:pt x="3868" y="2620"/>
                </a:lnTo>
                <a:lnTo>
                  <a:pt x="3866" y="2620"/>
                </a:lnTo>
                <a:lnTo>
                  <a:pt x="3864" y="2620"/>
                </a:lnTo>
                <a:lnTo>
                  <a:pt x="3862" y="2622"/>
                </a:lnTo>
                <a:lnTo>
                  <a:pt x="3860" y="2622"/>
                </a:lnTo>
                <a:lnTo>
                  <a:pt x="3858" y="2622"/>
                </a:lnTo>
                <a:lnTo>
                  <a:pt x="3856" y="2624"/>
                </a:lnTo>
                <a:lnTo>
                  <a:pt x="3854" y="2624"/>
                </a:lnTo>
                <a:lnTo>
                  <a:pt x="3852" y="2626"/>
                </a:lnTo>
                <a:lnTo>
                  <a:pt x="3850" y="2626"/>
                </a:lnTo>
                <a:lnTo>
                  <a:pt x="3849" y="2626"/>
                </a:lnTo>
                <a:lnTo>
                  <a:pt x="3849" y="2628"/>
                </a:lnTo>
                <a:lnTo>
                  <a:pt x="3847" y="2628"/>
                </a:lnTo>
                <a:lnTo>
                  <a:pt x="3845" y="2628"/>
                </a:lnTo>
                <a:lnTo>
                  <a:pt x="3845" y="2630"/>
                </a:lnTo>
                <a:lnTo>
                  <a:pt x="3843" y="2630"/>
                </a:lnTo>
                <a:lnTo>
                  <a:pt x="3841" y="2630"/>
                </a:lnTo>
                <a:lnTo>
                  <a:pt x="3841" y="2632"/>
                </a:lnTo>
                <a:lnTo>
                  <a:pt x="3839" y="2632"/>
                </a:lnTo>
                <a:lnTo>
                  <a:pt x="3837" y="2632"/>
                </a:lnTo>
                <a:lnTo>
                  <a:pt x="3835" y="2634"/>
                </a:lnTo>
                <a:lnTo>
                  <a:pt x="3833" y="2634"/>
                </a:lnTo>
                <a:lnTo>
                  <a:pt x="3829" y="2636"/>
                </a:lnTo>
                <a:lnTo>
                  <a:pt x="3827" y="2638"/>
                </a:lnTo>
                <a:lnTo>
                  <a:pt x="3824" y="2638"/>
                </a:lnTo>
                <a:lnTo>
                  <a:pt x="3822" y="2639"/>
                </a:lnTo>
                <a:lnTo>
                  <a:pt x="3820" y="2641"/>
                </a:lnTo>
                <a:lnTo>
                  <a:pt x="3818" y="2641"/>
                </a:lnTo>
                <a:lnTo>
                  <a:pt x="3812" y="2643"/>
                </a:lnTo>
                <a:lnTo>
                  <a:pt x="3810" y="2645"/>
                </a:lnTo>
                <a:lnTo>
                  <a:pt x="3806" y="2647"/>
                </a:lnTo>
                <a:lnTo>
                  <a:pt x="3802" y="2647"/>
                </a:lnTo>
                <a:lnTo>
                  <a:pt x="3802" y="2649"/>
                </a:lnTo>
                <a:lnTo>
                  <a:pt x="3801" y="2649"/>
                </a:lnTo>
                <a:lnTo>
                  <a:pt x="3799" y="2651"/>
                </a:lnTo>
                <a:lnTo>
                  <a:pt x="3795" y="2653"/>
                </a:lnTo>
                <a:lnTo>
                  <a:pt x="3793" y="2653"/>
                </a:lnTo>
                <a:lnTo>
                  <a:pt x="3791" y="2655"/>
                </a:lnTo>
                <a:lnTo>
                  <a:pt x="3789" y="2655"/>
                </a:lnTo>
                <a:lnTo>
                  <a:pt x="3787" y="2657"/>
                </a:lnTo>
                <a:lnTo>
                  <a:pt x="3783" y="2659"/>
                </a:lnTo>
                <a:lnTo>
                  <a:pt x="3779" y="2661"/>
                </a:lnTo>
                <a:lnTo>
                  <a:pt x="3777" y="2663"/>
                </a:lnTo>
                <a:lnTo>
                  <a:pt x="3776" y="2664"/>
                </a:lnTo>
                <a:lnTo>
                  <a:pt x="3774" y="2664"/>
                </a:lnTo>
                <a:lnTo>
                  <a:pt x="3774" y="2666"/>
                </a:lnTo>
                <a:lnTo>
                  <a:pt x="3772" y="2666"/>
                </a:lnTo>
                <a:lnTo>
                  <a:pt x="3770" y="2668"/>
                </a:lnTo>
                <a:lnTo>
                  <a:pt x="3770" y="2670"/>
                </a:lnTo>
                <a:lnTo>
                  <a:pt x="3768" y="2672"/>
                </a:lnTo>
                <a:lnTo>
                  <a:pt x="3766" y="2674"/>
                </a:lnTo>
                <a:lnTo>
                  <a:pt x="3764" y="2676"/>
                </a:lnTo>
                <a:lnTo>
                  <a:pt x="3764" y="2678"/>
                </a:lnTo>
                <a:lnTo>
                  <a:pt x="3764" y="2680"/>
                </a:lnTo>
                <a:lnTo>
                  <a:pt x="3762" y="2680"/>
                </a:lnTo>
                <a:lnTo>
                  <a:pt x="3762" y="2682"/>
                </a:lnTo>
                <a:lnTo>
                  <a:pt x="3762" y="2684"/>
                </a:lnTo>
                <a:lnTo>
                  <a:pt x="3760" y="2684"/>
                </a:lnTo>
                <a:lnTo>
                  <a:pt x="3758" y="2684"/>
                </a:lnTo>
                <a:lnTo>
                  <a:pt x="3756" y="2684"/>
                </a:lnTo>
                <a:lnTo>
                  <a:pt x="3754" y="2684"/>
                </a:lnTo>
                <a:lnTo>
                  <a:pt x="3753" y="2684"/>
                </a:lnTo>
                <a:lnTo>
                  <a:pt x="3753" y="2686"/>
                </a:lnTo>
                <a:lnTo>
                  <a:pt x="3751" y="2686"/>
                </a:lnTo>
                <a:lnTo>
                  <a:pt x="3749" y="2686"/>
                </a:lnTo>
                <a:lnTo>
                  <a:pt x="3747" y="2686"/>
                </a:lnTo>
                <a:lnTo>
                  <a:pt x="3745" y="2686"/>
                </a:lnTo>
                <a:lnTo>
                  <a:pt x="3745" y="2684"/>
                </a:lnTo>
                <a:lnTo>
                  <a:pt x="3747" y="2684"/>
                </a:lnTo>
                <a:lnTo>
                  <a:pt x="3745" y="2682"/>
                </a:lnTo>
                <a:lnTo>
                  <a:pt x="3747" y="2682"/>
                </a:lnTo>
                <a:lnTo>
                  <a:pt x="3747" y="2680"/>
                </a:lnTo>
                <a:lnTo>
                  <a:pt x="3749" y="2680"/>
                </a:lnTo>
                <a:lnTo>
                  <a:pt x="3749" y="2678"/>
                </a:lnTo>
                <a:lnTo>
                  <a:pt x="3751" y="2676"/>
                </a:lnTo>
                <a:lnTo>
                  <a:pt x="3749" y="2678"/>
                </a:lnTo>
                <a:lnTo>
                  <a:pt x="3749" y="2676"/>
                </a:lnTo>
                <a:lnTo>
                  <a:pt x="3749" y="2674"/>
                </a:lnTo>
                <a:lnTo>
                  <a:pt x="3751" y="2674"/>
                </a:lnTo>
                <a:lnTo>
                  <a:pt x="3753" y="2674"/>
                </a:lnTo>
                <a:lnTo>
                  <a:pt x="3753" y="2672"/>
                </a:lnTo>
                <a:lnTo>
                  <a:pt x="3754" y="2672"/>
                </a:lnTo>
                <a:lnTo>
                  <a:pt x="3756" y="2670"/>
                </a:lnTo>
                <a:lnTo>
                  <a:pt x="3756" y="2668"/>
                </a:lnTo>
                <a:lnTo>
                  <a:pt x="3758" y="2668"/>
                </a:lnTo>
                <a:lnTo>
                  <a:pt x="3760" y="2666"/>
                </a:lnTo>
                <a:lnTo>
                  <a:pt x="3760" y="2664"/>
                </a:lnTo>
                <a:lnTo>
                  <a:pt x="3762" y="2664"/>
                </a:lnTo>
                <a:lnTo>
                  <a:pt x="3764" y="2663"/>
                </a:lnTo>
                <a:lnTo>
                  <a:pt x="3766" y="2661"/>
                </a:lnTo>
                <a:lnTo>
                  <a:pt x="3766" y="2663"/>
                </a:lnTo>
                <a:lnTo>
                  <a:pt x="3766" y="2661"/>
                </a:lnTo>
                <a:lnTo>
                  <a:pt x="3768" y="2661"/>
                </a:lnTo>
                <a:lnTo>
                  <a:pt x="3770" y="2661"/>
                </a:lnTo>
                <a:lnTo>
                  <a:pt x="3770" y="2659"/>
                </a:lnTo>
                <a:lnTo>
                  <a:pt x="3772" y="2659"/>
                </a:lnTo>
                <a:lnTo>
                  <a:pt x="3772" y="2657"/>
                </a:lnTo>
                <a:lnTo>
                  <a:pt x="3772" y="2655"/>
                </a:lnTo>
                <a:lnTo>
                  <a:pt x="3772" y="2657"/>
                </a:lnTo>
                <a:lnTo>
                  <a:pt x="3770" y="2657"/>
                </a:lnTo>
                <a:lnTo>
                  <a:pt x="3772" y="2655"/>
                </a:lnTo>
                <a:lnTo>
                  <a:pt x="3772" y="2653"/>
                </a:lnTo>
                <a:lnTo>
                  <a:pt x="3772" y="2651"/>
                </a:lnTo>
                <a:lnTo>
                  <a:pt x="3774" y="2651"/>
                </a:lnTo>
                <a:lnTo>
                  <a:pt x="3774" y="2649"/>
                </a:lnTo>
                <a:lnTo>
                  <a:pt x="3776" y="2649"/>
                </a:lnTo>
                <a:lnTo>
                  <a:pt x="3776" y="2647"/>
                </a:lnTo>
                <a:lnTo>
                  <a:pt x="3777" y="2647"/>
                </a:lnTo>
                <a:lnTo>
                  <a:pt x="3777" y="2645"/>
                </a:lnTo>
                <a:lnTo>
                  <a:pt x="3779" y="2645"/>
                </a:lnTo>
                <a:lnTo>
                  <a:pt x="3781" y="2645"/>
                </a:lnTo>
                <a:lnTo>
                  <a:pt x="3783" y="2645"/>
                </a:lnTo>
                <a:lnTo>
                  <a:pt x="3785" y="2645"/>
                </a:lnTo>
                <a:lnTo>
                  <a:pt x="3787" y="2645"/>
                </a:lnTo>
                <a:lnTo>
                  <a:pt x="3789" y="2647"/>
                </a:lnTo>
                <a:lnTo>
                  <a:pt x="3789" y="2645"/>
                </a:lnTo>
                <a:lnTo>
                  <a:pt x="3791" y="2645"/>
                </a:lnTo>
                <a:lnTo>
                  <a:pt x="3793" y="2645"/>
                </a:lnTo>
                <a:lnTo>
                  <a:pt x="3795" y="2645"/>
                </a:lnTo>
                <a:lnTo>
                  <a:pt x="3797" y="2643"/>
                </a:lnTo>
                <a:lnTo>
                  <a:pt x="3799" y="2643"/>
                </a:lnTo>
                <a:lnTo>
                  <a:pt x="3801" y="2643"/>
                </a:lnTo>
                <a:lnTo>
                  <a:pt x="3801" y="2641"/>
                </a:lnTo>
                <a:lnTo>
                  <a:pt x="3802" y="2639"/>
                </a:lnTo>
                <a:lnTo>
                  <a:pt x="3804" y="2639"/>
                </a:lnTo>
                <a:lnTo>
                  <a:pt x="3802" y="2638"/>
                </a:lnTo>
                <a:lnTo>
                  <a:pt x="3802" y="2636"/>
                </a:lnTo>
                <a:lnTo>
                  <a:pt x="3804" y="2636"/>
                </a:lnTo>
                <a:lnTo>
                  <a:pt x="3804" y="2634"/>
                </a:lnTo>
                <a:lnTo>
                  <a:pt x="3804" y="2632"/>
                </a:lnTo>
                <a:lnTo>
                  <a:pt x="3806" y="2632"/>
                </a:lnTo>
                <a:lnTo>
                  <a:pt x="3806" y="2630"/>
                </a:lnTo>
                <a:lnTo>
                  <a:pt x="3808" y="2628"/>
                </a:lnTo>
                <a:lnTo>
                  <a:pt x="3810" y="2628"/>
                </a:lnTo>
                <a:lnTo>
                  <a:pt x="3810" y="2626"/>
                </a:lnTo>
                <a:lnTo>
                  <a:pt x="3812" y="2626"/>
                </a:lnTo>
                <a:lnTo>
                  <a:pt x="3814" y="2626"/>
                </a:lnTo>
                <a:lnTo>
                  <a:pt x="3816" y="2626"/>
                </a:lnTo>
                <a:lnTo>
                  <a:pt x="3816" y="2628"/>
                </a:lnTo>
                <a:lnTo>
                  <a:pt x="3818" y="2628"/>
                </a:lnTo>
                <a:lnTo>
                  <a:pt x="3820" y="2628"/>
                </a:lnTo>
                <a:lnTo>
                  <a:pt x="3820" y="2630"/>
                </a:lnTo>
                <a:lnTo>
                  <a:pt x="3822" y="2630"/>
                </a:lnTo>
                <a:lnTo>
                  <a:pt x="3824" y="2630"/>
                </a:lnTo>
                <a:lnTo>
                  <a:pt x="3825" y="2630"/>
                </a:lnTo>
                <a:lnTo>
                  <a:pt x="3827" y="2630"/>
                </a:lnTo>
                <a:lnTo>
                  <a:pt x="3827" y="2632"/>
                </a:lnTo>
                <a:lnTo>
                  <a:pt x="3829" y="2632"/>
                </a:lnTo>
                <a:lnTo>
                  <a:pt x="3831" y="2632"/>
                </a:lnTo>
                <a:lnTo>
                  <a:pt x="3831" y="2634"/>
                </a:lnTo>
                <a:lnTo>
                  <a:pt x="3833" y="2634"/>
                </a:lnTo>
                <a:lnTo>
                  <a:pt x="3833" y="2632"/>
                </a:lnTo>
                <a:lnTo>
                  <a:pt x="3835" y="2632"/>
                </a:lnTo>
                <a:lnTo>
                  <a:pt x="3837" y="2630"/>
                </a:lnTo>
                <a:lnTo>
                  <a:pt x="3837" y="2628"/>
                </a:lnTo>
                <a:lnTo>
                  <a:pt x="3839" y="2626"/>
                </a:lnTo>
                <a:lnTo>
                  <a:pt x="3839" y="2624"/>
                </a:lnTo>
                <a:lnTo>
                  <a:pt x="3841" y="2624"/>
                </a:lnTo>
                <a:lnTo>
                  <a:pt x="3841" y="2622"/>
                </a:lnTo>
                <a:lnTo>
                  <a:pt x="3841" y="2620"/>
                </a:lnTo>
                <a:lnTo>
                  <a:pt x="3843" y="2620"/>
                </a:lnTo>
                <a:lnTo>
                  <a:pt x="3843" y="2618"/>
                </a:lnTo>
                <a:lnTo>
                  <a:pt x="3845" y="2618"/>
                </a:lnTo>
                <a:lnTo>
                  <a:pt x="3845" y="2616"/>
                </a:lnTo>
                <a:lnTo>
                  <a:pt x="3843" y="2616"/>
                </a:lnTo>
                <a:lnTo>
                  <a:pt x="3841" y="2616"/>
                </a:lnTo>
                <a:lnTo>
                  <a:pt x="3841" y="2615"/>
                </a:lnTo>
                <a:lnTo>
                  <a:pt x="3841" y="2616"/>
                </a:lnTo>
                <a:lnTo>
                  <a:pt x="3839" y="2616"/>
                </a:lnTo>
                <a:lnTo>
                  <a:pt x="3837" y="2616"/>
                </a:lnTo>
                <a:lnTo>
                  <a:pt x="3835" y="2618"/>
                </a:lnTo>
                <a:lnTo>
                  <a:pt x="3833" y="2620"/>
                </a:lnTo>
                <a:lnTo>
                  <a:pt x="3831" y="2620"/>
                </a:lnTo>
                <a:lnTo>
                  <a:pt x="3829" y="2622"/>
                </a:lnTo>
                <a:lnTo>
                  <a:pt x="3827" y="2622"/>
                </a:lnTo>
                <a:lnTo>
                  <a:pt x="3825" y="2622"/>
                </a:lnTo>
                <a:lnTo>
                  <a:pt x="3825" y="2620"/>
                </a:lnTo>
                <a:lnTo>
                  <a:pt x="3825" y="2618"/>
                </a:lnTo>
                <a:lnTo>
                  <a:pt x="3824" y="2616"/>
                </a:lnTo>
                <a:lnTo>
                  <a:pt x="3824" y="2615"/>
                </a:lnTo>
                <a:lnTo>
                  <a:pt x="3822" y="2615"/>
                </a:lnTo>
                <a:lnTo>
                  <a:pt x="3820" y="2615"/>
                </a:lnTo>
                <a:lnTo>
                  <a:pt x="3820" y="2613"/>
                </a:lnTo>
                <a:lnTo>
                  <a:pt x="3820" y="2611"/>
                </a:lnTo>
                <a:lnTo>
                  <a:pt x="3818" y="2611"/>
                </a:lnTo>
                <a:lnTo>
                  <a:pt x="3816" y="2611"/>
                </a:lnTo>
                <a:lnTo>
                  <a:pt x="3814" y="2611"/>
                </a:lnTo>
                <a:lnTo>
                  <a:pt x="3812" y="2611"/>
                </a:lnTo>
                <a:lnTo>
                  <a:pt x="3810" y="2611"/>
                </a:lnTo>
                <a:lnTo>
                  <a:pt x="3808" y="2613"/>
                </a:lnTo>
                <a:lnTo>
                  <a:pt x="3806" y="2613"/>
                </a:lnTo>
                <a:lnTo>
                  <a:pt x="3804" y="2615"/>
                </a:lnTo>
                <a:lnTo>
                  <a:pt x="3802" y="2615"/>
                </a:lnTo>
                <a:lnTo>
                  <a:pt x="3801" y="2616"/>
                </a:lnTo>
                <a:lnTo>
                  <a:pt x="3799" y="2616"/>
                </a:lnTo>
                <a:lnTo>
                  <a:pt x="3797" y="2616"/>
                </a:lnTo>
                <a:lnTo>
                  <a:pt x="3795" y="2616"/>
                </a:lnTo>
                <a:lnTo>
                  <a:pt x="3793" y="2618"/>
                </a:lnTo>
                <a:lnTo>
                  <a:pt x="3791" y="2618"/>
                </a:lnTo>
                <a:lnTo>
                  <a:pt x="3789" y="2618"/>
                </a:lnTo>
                <a:lnTo>
                  <a:pt x="3787" y="2618"/>
                </a:lnTo>
                <a:lnTo>
                  <a:pt x="3785" y="2618"/>
                </a:lnTo>
                <a:lnTo>
                  <a:pt x="3785" y="2620"/>
                </a:lnTo>
                <a:lnTo>
                  <a:pt x="3785" y="2618"/>
                </a:lnTo>
                <a:lnTo>
                  <a:pt x="3783" y="2620"/>
                </a:lnTo>
                <a:lnTo>
                  <a:pt x="3781" y="2620"/>
                </a:lnTo>
                <a:lnTo>
                  <a:pt x="3779" y="2620"/>
                </a:lnTo>
                <a:lnTo>
                  <a:pt x="3779" y="2622"/>
                </a:lnTo>
                <a:lnTo>
                  <a:pt x="3777" y="2622"/>
                </a:lnTo>
                <a:lnTo>
                  <a:pt x="3776" y="2622"/>
                </a:lnTo>
                <a:lnTo>
                  <a:pt x="3774" y="2622"/>
                </a:lnTo>
                <a:lnTo>
                  <a:pt x="3772" y="2622"/>
                </a:lnTo>
                <a:lnTo>
                  <a:pt x="3770" y="2622"/>
                </a:lnTo>
                <a:lnTo>
                  <a:pt x="3768" y="2622"/>
                </a:lnTo>
                <a:lnTo>
                  <a:pt x="3768" y="2624"/>
                </a:lnTo>
                <a:lnTo>
                  <a:pt x="3766" y="2624"/>
                </a:lnTo>
                <a:lnTo>
                  <a:pt x="3764" y="2624"/>
                </a:lnTo>
                <a:lnTo>
                  <a:pt x="3762" y="2624"/>
                </a:lnTo>
                <a:lnTo>
                  <a:pt x="3762" y="2626"/>
                </a:lnTo>
                <a:lnTo>
                  <a:pt x="3760" y="2626"/>
                </a:lnTo>
                <a:lnTo>
                  <a:pt x="3758" y="2626"/>
                </a:lnTo>
                <a:lnTo>
                  <a:pt x="3756" y="2626"/>
                </a:lnTo>
                <a:lnTo>
                  <a:pt x="3754" y="2626"/>
                </a:lnTo>
                <a:lnTo>
                  <a:pt x="3754" y="2628"/>
                </a:lnTo>
                <a:lnTo>
                  <a:pt x="3753" y="2628"/>
                </a:lnTo>
                <a:lnTo>
                  <a:pt x="3751" y="2628"/>
                </a:lnTo>
                <a:lnTo>
                  <a:pt x="3749" y="2628"/>
                </a:lnTo>
                <a:lnTo>
                  <a:pt x="3749" y="2626"/>
                </a:lnTo>
                <a:lnTo>
                  <a:pt x="3747" y="2626"/>
                </a:lnTo>
                <a:lnTo>
                  <a:pt x="3745" y="2626"/>
                </a:lnTo>
                <a:lnTo>
                  <a:pt x="3745" y="2624"/>
                </a:lnTo>
                <a:lnTo>
                  <a:pt x="3743" y="2624"/>
                </a:lnTo>
                <a:lnTo>
                  <a:pt x="3743" y="2622"/>
                </a:lnTo>
                <a:lnTo>
                  <a:pt x="3743" y="2620"/>
                </a:lnTo>
                <a:lnTo>
                  <a:pt x="3743" y="2618"/>
                </a:lnTo>
                <a:lnTo>
                  <a:pt x="3743" y="2620"/>
                </a:lnTo>
                <a:lnTo>
                  <a:pt x="3745" y="2620"/>
                </a:lnTo>
                <a:lnTo>
                  <a:pt x="3747" y="2620"/>
                </a:lnTo>
                <a:lnTo>
                  <a:pt x="3747" y="2622"/>
                </a:lnTo>
                <a:lnTo>
                  <a:pt x="3749" y="2622"/>
                </a:lnTo>
                <a:lnTo>
                  <a:pt x="3751" y="2622"/>
                </a:lnTo>
                <a:lnTo>
                  <a:pt x="3751" y="2620"/>
                </a:lnTo>
                <a:lnTo>
                  <a:pt x="3753" y="2620"/>
                </a:lnTo>
                <a:lnTo>
                  <a:pt x="3753" y="2618"/>
                </a:lnTo>
                <a:lnTo>
                  <a:pt x="3754" y="2618"/>
                </a:lnTo>
                <a:lnTo>
                  <a:pt x="3754" y="2616"/>
                </a:lnTo>
                <a:lnTo>
                  <a:pt x="3753" y="2616"/>
                </a:lnTo>
                <a:lnTo>
                  <a:pt x="3753" y="2615"/>
                </a:lnTo>
                <a:lnTo>
                  <a:pt x="3754" y="2613"/>
                </a:lnTo>
                <a:lnTo>
                  <a:pt x="3756" y="2611"/>
                </a:lnTo>
                <a:lnTo>
                  <a:pt x="3758" y="2611"/>
                </a:lnTo>
                <a:lnTo>
                  <a:pt x="3758" y="2609"/>
                </a:lnTo>
                <a:lnTo>
                  <a:pt x="3760" y="2609"/>
                </a:lnTo>
                <a:lnTo>
                  <a:pt x="3760" y="2607"/>
                </a:lnTo>
                <a:lnTo>
                  <a:pt x="3760" y="2605"/>
                </a:lnTo>
                <a:lnTo>
                  <a:pt x="3762" y="2605"/>
                </a:lnTo>
                <a:lnTo>
                  <a:pt x="3762" y="2603"/>
                </a:lnTo>
                <a:lnTo>
                  <a:pt x="3762" y="2601"/>
                </a:lnTo>
                <a:lnTo>
                  <a:pt x="3764" y="2601"/>
                </a:lnTo>
                <a:lnTo>
                  <a:pt x="3764" y="2599"/>
                </a:lnTo>
                <a:lnTo>
                  <a:pt x="3764" y="2597"/>
                </a:lnTo>
                <a:lnTo>
                  <a:pt x="3766" y="2597"/>
                </a:lnTo>
                <a:lnTo>
                  <a:pt x="3766" y="2595"/>
                </a:lnTo>
                <a:lnTo>
                  <a:pt x="3766" y="2593"/>
                </a:lnTo>
                <a:lnTo>
                  <a:pt x="3768" y="2591"/>
                </a:lnTo>
                <a:lnTo>
                  <a:pt x="3768" y="2590"/>
                </a:lnTo>
                <a:lnTo>
                  <a:pt x="3770" y="2588"/>
                </a:lnTo>
                <a:lnTo>
                  <a:pt x="3770" y="2586"/>
                </a:lnTo>
                <a:lnTo>
                  <a:pt x="3770" y="2584"/>
                </a:lnTo>
                <a:lnTo>
                  <a:pt x="3770" y="2582"/>
                </a:lnTo>
                <a:lnTo>
                  <a:pt x="3772" y="2580"/>
                </a:lnTo>
                <a:lnTo>
                  <a:pt x="3772" y="2578"/>
                </a:lnTo>
                <a:lnTo>
                  <a:pt x="3770" y="2574"/>
                </a:lnTo>
                <a:lnTo>
                  <a:pt x="3770" y="2572"/>
                </a:lnTo>
                <a:lnTo>
                  <a:pt x="3772" y="2570"/>
                </a:lnTo>
                <a:lnTo>
                  <a:pt x="3772" y="2568"/>
                </a:lnTo>
                <a:lnTo>
                  <a:pt x="3774" y="2567"/>
                </a:lnTo>
                <a:lnTo>
                  <a:pt x="3774" y="2565"/>
                </a:lnTo>
                <a:lnTo>
                  <a:pt x="3774" y="2563"/>
                </a:lnTo>
                <a:lnTo>
                  <a:pt x="3774" y="2561"/>
                </a:lnTo>
                <a:lnTo>
                  <a:pt x="3774" y="2559"/>
                </a:lnTo>
                <a:lnTo>
                  <a:pt x="3774" y="2557"/>
                </a:lnTo>
                <a:lnTo>
                  <a:pt x="3772" y="2555"/>
                </a:lnTo>
                <a:lnTo>
                  <a:pt x="3772" y="2553"/>
                </a:lnTo>
                <a:lnTo>
                  <a:pt x="3772" y="2551"/>
                </a:lnTo>
                <a:lnTo>
                  <a:pt x="3772" y="2549"/>
                </a:lnTo>
                <a:lnTo>
                  <a:pt x="3774" y="2549"/>
                </a:lnTo>
                <a:lnTo>
                  <a:pt x="3774" y="2547"/>
                </a:lnTo>
                <a:lnTo>
                  <a:pt x="3774" y="2545"/>
                </a:lnTo>
                <a:lnTo>
                  <a:pt x="3774" y="2543"/>
                </a:lnTo>
                <a:lnTo>
                  <a:pt x="3772" y="2545"/>
                </a:lnTo>
                <a:lnTo>
                  <a:pt x="3772" y="2547"/>
                </a:lnTo>
                <a:lnTo>
                  <a:pt x="3772" y="2545"/>
                </a:lnTo>
                <a:lnTo>
                  <a:pt x="3770" y="2547"/>
                </a:lnTo>
                <a:lnTo>
                  <a:pt x="3770" y="2545"/>
                </a:lnTo>
                <a:lnTo>
                  <a:pt x="3772" y="2545"/>
                </a:lnTo>
                <a:lnTo>
                  <a:pt x="3772" y="2543"/>
                </a:lnTo>
                <a:lnTo>
                  <a:pt x="3770" y="2543"/>
                </a:lnTo>
                <a:lnTo>
                  <a:pt x="3770" y="2542"/>
                </a:lnTo>
                <a:lnTo>
                  <a:pt x="3768" y="2542"/>
                </a:lnTo>
                <a:lnTo>
                  <a:pt x="3768" y="2543"/>
                </a:lnTo>
                <a:lnTo>
                  <a:pt x="3766" y="2543"/>
                </a:lnTo>
                <a:lnTo>
                  <a:pt x="3764" y="2543"/>
                </a:lnTo>
                <a:lnTo>
                  <a:pt x="3764" y="2542"/>
                </a:lnTo>
                <a:lnTo>
                  <a:pt x="3762" y="2542"/>
                </a:lnTo>
                <a:lnTo>
                  <a:pt x="3762" y="2540"/>
                </a:lnTo>
                <a:lnTo>
                  <a:pt x="3764" y="2538"/>
                </a:lnTo>
                <a:lnTo>
                  <a:pt x="3762" y="2538"/>
                </a:lnTo>
                <a:lnTo>
                  <a:pt x="3762" y="2536"/>
                </a:lnTo>
                <a:lnTo>
                  <a:pt x="3760" y="2536"/>
                </a:lnTo>
                <a:lnTo>
                  <a:pt x="3762" y="2536"/>
                </a:lnTo>
                <a:lnTo>
                  <a:pt x="3762" y="2534"/>
                </a:lnTo>
                <a:lnTo>
                  <a:pt x="3762" y="2532"/>
                </a:lnTo>
                <a:lnTo>
                  <a:pt x="3760" y="2532"/>
                </a:lnTo>
                <a:lnTo>
                  <a:pt x="3758" y="2532"/>
                </a:lnTo>
                <a:lnTo>
                  <a:pt x="3756" y="2532"/>
                </a:lnTo>
                <a:lnTo>
                  <a:pt x="3756" y="2534"/>
                </a:lnTo>
                <a:lnTo>
                  <a:pt x="3754" y="2534"/>
                </a:lnTo>
                <a:lnTo>
                  <a:pt x="3753" y="2534"/>
                </a:lnTo>
                <a:lnTo>
                  <a:pt x="3753" y="2536"/>
                </a:lnTo>
                <a:lnTo>
                  <a:pt x="3751" y="2536"/>
                </a:lnTo>
                <a:lnTo>
                  <a:pt x="3749" y="2536"/>
                </a:lnTo>
                <a:lnTo>
                  <a:pt x="3747" y="2538"/>
                </a:lnTo>
                <a:lnTo>
                  <a:pt x="3745" y="2538"/>
                </a:lnTo>
                <a:lnTo>
                  <a:pt x="3743" y="2540"/>
                </a:lnTo>
                <a:lnTo>
                  <a:pt x="3741" y="2540"/>
                </a:lnTo>
                <a:lnTo>
                  <a:pt x="3739" y="2540"/>
                </a:lnTo>
                <a:lnTo>
                  <a:pt x="3739" y="2542"/>
                </a:lnTo>
                <a:lnTo>
                  <a:pt x="3737" y="2542"/>
                </a:lnTo>
                <a:lnTo>
                  <a:pt x="3737" y="2540"/>
                </a:lnTo>
                <a:lnTo>
                  <a:pt x="3739" y="2540"/>
                </a:lnTo>
                <a:lnTo>
                  <a:pt x="3739" y="2538"/>
                </a:lnTo>
                <a:lnTo>
                  <a:pt x="3741" y="2536"/>
                </a:lnTo>
                <a:lnTo>
                  <a:pt x="3739" y="2534"/>
                </a:lnTo>
                <a:lnTo>
                  <a:pt x="3739" y="2532"/>
                </a:lnTo>
                <a:lnTo>
                  <a:pt x="3737" y="2530"/>
                </a:lnTo>
                <a:lnTo>
                  <a:pt x="3737" y="2528"/>
                </a:lnTo>
                <a:lnTo>
                  <a:pt x="3739" y="2526"/>
                </a:lnTo>
                <a:lnTo>
                  <a:pt x="3739" y="2524"/>
                </a:lnTo>
                <a:lnTo>
                  <a:pt x="3737" y="2524"/>
                </a:lnTo>
                <a:lnTo>
                  <a:pt x="3735" y="2526"/>
                </a:lnTo>
                <a:lnTo>
                  <a:pt x="3733" y="2526"/>
                </a:lnTo>
                <a:lnTo>
                  <a:pt x="3733" y="2528"/>
                </a:lnTo>
                <a:lnTo>
                  <a:pt x="3733" y="2530"/>
                </a:lnTo>
                <a:lnTo>
                  <a:pt x="3733" y="2532"/>
                </a:lnTo>
                <a:lnTo>
                  <a:pt x="3729" y="2534"/>
                </a:lnTo>
                <a:lnTo>
                  <a:pt x="3728" y="2536"/>
                </a:lnTo>
                <a:lnTo>
                  <a:pt x="3728" y="2540"/>
                </a:lnTo>
                <a:lnTo>
                  <a:pt x="3728" y="2542"/>
                </a:lnTo>
                <a:lnTo>
                  <a:pt x="3729" y="2543"/>
                </a:lnTo>
                <a:lnTo>
                  <a:pt x="3731" y="2543"/>
                </a:lnTo>
                <a:lnTo>
                  <a:pt x="3733" y="2543"/>
                </a:lnTo>
                <a:lnTo>
                  <a:pt x="3731" y="2545"/>
                </a:lnTo>
                <a:lnTo>
                  <a:pt x="3731" y="2547"/>
                </a:lnTo>
                <a:lnTo>
                  <a:pt x="3729" y="2547"/>
                </a:lnTo>
                <a:lnTo>
                  <a:pt x="3728" y="2549"/>
                </a:lnTo>
                <a:lnTo>
                  <a:pt x="3728" y="2551"/>
                </a:lnTo>
                <a:lnTo>
                  <a:pt x="3726" y="2553"/>
                </a:lnTo>
                <a:lnTo>
                  <a:pt x="3724" y="2555"/>
                </a:lnTo>
                <a:lnTo>
                  <a:pt x="3722" y="2557"/>
                </a:lnTo>
                <a:lnTo>
                  <a:pt x="3722" y="2559"/>
                </a:lnTo>
                <a:lnTo>
                  <a:pt x="3722" y="2561"/>
                </a:lnTo>
                <a:lnTo>
                  <a:pt x="3720" y="2561"/>
                </a:lnTo>
                <a:lnTo>
                  <a:pt x="3720" y="2563"/>
                </a:lnTo>
                <a:lnTo>
                  <a:pt x="3718" y="2565"/>
                </a:lnTo>
                <a:lnTo>
                  <a:pt x="3718" y="2567"/>
                </a:lnTo>
                <a:lnTo>
                  <a:pt x="3718" y="2568"/>
                </a:lnTo>
                <a:lnTo>
                  <a:pt x="3718" y="2570"/>
                </a:lnTo>
                <a:lnTo>
                  <a:pt x="3718" y="2572"/>
                </a:lnTo>
                <a:lnTo>
                  <a:pt x="3716" y="2572"/>
                </a:lnTo>
                <a:lnTo>
                  <a:pt x="3716" y="2574"/>
                </a:lnTo>
                <a:lnTo>
                  <a:pt x="3714" y="2576"/>
                </a:lnTo>
                <a:lnTo>
                  <a:pt x="3712" y="2576"/>
                </a:lnTo>
                <a:lnTo>
                  <a:pt x="3710" y="2576"/>
                </a:lnTo>
                <a:lnTo>
                  <a:pt x="3710" y="2578"/>
                </a:lnTo>
                <a:lnTo>
                  <a:pt x="3708" y="2578"/>
                </a:lnTo>
                <a:lnTo>
                  <a:pt x="3706" y="2578"/>
                </a:lnTo>
                <a:lnTo>
                  <a:pt x="3703" y="2580"/>
                </a:lnTo>
                <a:lnTo>
                  <a:pt x="3701" y="2580"/>
                </a:lnTo>
                <a:lnTo>
                  <a:pt x="3701" y="2578"/>
                </a:lnTo>
                <a:lnTo>
                  <a:pt x="3701" y="2576"/>
                </a:lnTo>
                <a:lnTo>
                  <a:pt x="3699" y="2576"/>
                </a:lnTo>
                <a:lnTo>
                  <a:pt x="3699" y="2574"/>
                </a:lnTo>
                <a:lnTo>
                  <a:pt x="3697" y="2574"/>
                </a:lnTo>
                <a:lnTo>
                  <a:pt x="3699" y="2574"/>
                </a:lnTo>
                <a:lnTo>
                  <a:pt x="3701" y="2574"/>
                </a:lnTo>
                <a:lnTo>
                  <a:pt x="3699" y="2572"/>
                </a:lnTo>
                <a:lnTo>
                  <a:pt x="3699" y="2570"/>
                </a:lnTo>
                <a:lnTo>
                  <a:pt x="3699" y="2568"/>
                </a:lnTo>
                <a:lnTo>
                  <a:pt x="3697" y="2568"/>
                </a:lnTo>
                <a:lnTo>
                  <a:pt x="3697" y="2570"/>
                </a:lnTo>
                <a:lnTo>
                  <a:pt x="3697" y="2572"/>
                </a:lnTo>
                <a:lnTo>
                  <a:pt x="3695" y="2572"/>
                </a:lnTo>
                <a:lnTo>
                  <a:pt x="3695" y="2570"/>
                </a:lnTo>
                <a:lnTo>
                  <a:pt x="3695" y="2568"/>
                </a:lnTo>
                <a:lnTo>
                  <a:pt x="3695" y="2567"/>
                </a:lnTo>
                <a:lnTo>
                  <a:pt x="3693" y="2565"/>
                </a:lnTo>
                <a:lnTo>
                  <a:pt x="3691" y="2565"/>
                </a:lnTo>
                <a:lnTo>
                  <a:pt x="3689" y="2565"/>
                </a:lnTo>
                <a:lnTo>
                  <a:pt x="3687" y="2565"/>
                </a:lnTo>
                <a:lnTo>
                  <a:pt x="3685" y="2565"/>
                </a:lnTo>
                <a:lnTo>
                  <a:pt x="3685" y="2563"/>
                </a:lnTo>
                <a:lnTo>
                  <a:pt x="3683" y="2563"/>
                </a:lnTo>
                <a:lnTo>
                  <a:pt x="3681" y="2561"/>
                </a:lnTo>
                <a:lnTo>
                  <a:pt x="3680" y="2561"/>
                </a:lnTo>
                <a:lnTo>
                  <a:pt x="3680" y="2559"/>
                </a:lnTo>
                <a:lnTo>
                  <a:pt x="3678" y="2559"/>
                </a:lnTo>
                <a:lnTo>
                  <a:pt x="3680" y="2559"/>
                </a:lnTo>
                <a:lnTo>
                  <a:pt x="3680" y="2557"/>
                </a:lnTo>
                <a:lnTo>
                  <a:pt x="3678" y="2555"/>
                </a:lnTo>
                <a:lnTo>
                  <a:pt x="3678" y="2557"/>
                </a:lnTo>
                <a:lnTo>
                  <a:pt x="3678" y="2559"/>
                </a:lnTo>
                <a:lnTo>
                  <a:pt x="3678" y="2561"/>
                </a:lnTo>
                <a:lnTo>
                  <a:pt x="3678" y="2559"/>
                </a:lnTo>
                <a:lnTo>
                  <a:pt x="3676" y="2559"/>
                </a:lnTo>
                <a:lnTo>
                  <a:pt x="3676" y="2561"/>
                </a:lnTo>
                <a:lnTo>
                  <a:pt x="3676" y="2559"/>
                </a:lnTo>
                <a:lnTo>
                  <a:pt x="3674" y="2559"/>
                </a:lnTo>
                <a:lnTo>
                  <a:pt x="3676" y="2559"/>
                </a:lnTo>
                <a:lnTo>
                  <a:pt x="3676" y="2557"/>
                </a:lnTo>
                <a:lnTo>
                  <a:pt x="3674" y="2557"/>
                </a:lnTo>
                <a:lnTo>
                  <a:pt x="3672" y="2557"/>
                </a:lnTo>
                <a:lnTo>
                  <a:pt x="3670" y="2557"/>
                </a:lnTo>
                <a:lnTo>
                  <a:pt x="3670" y="2559"/>
                </a:lnTo>
                <a:lnTo>
                  <a:pt x="3670" y="2561"/>
                </a:lnTo>
                <a:lnTo>
                  <a:pt x="3670" y="2559"/>
                </a:lnTo>
                <a:lnTo>
                  <a:pt x="3670" y="2557"/>
                </a:lnTo>
                <a:lnTo>
                  <a:pt x="3670" y="2555"/>
                </a:lnTo>
                <a:lnTo>
                  <a:pt x="3668" y="2555"/>
                </a:lnTo>
                <a:lnTo>
                  <a:pt x="3670" y="2553"/>
                </a:lnTo>
                <a:lnTo>
                  <a:pt x="3668" y="2553"/>
                </a:lnTo>
                <a:lnTo>
                  <a:pt x="3666" y="2551"/>
                </a:lnTo>
                <a:lnTo>
                  <a:pt x="3666" y="2549"/>
                </a:lnTo>
                <a:lnTo>
                  <a:pt x="3666" y="2547"/>
                </a:lnTo>
                <a:lnTo>
                  <a:pt x="3664" y="2545"/>
                </a:lnTo>
                <a:lnTo>
                  <a:pt x="3662" y="2545"/>
                </a:lnTo>
                <a:lnTo>
                  <a:pt x="3660" y="2545"/>
                </a:lnTo>
                <a:lnTo>
                  <a:pt x="3660" y="2547"/>
                </a:lnTo>
                <a:lnTo>
                  <a:pt x="3658" y="2547"/>
                </a:lnTo>
                <a:lnTo>
                  <a:pt x="3658" y="2545"/>
                </a:lnTo>
                <a:lnTo>
                  <a:pt x="3660" y="2543"/>
                </a:lnTo>
                <a:lnTo>
                  <a:pt x="3658" y="2543"/>
                </a:lnTo>
                <a:lnTo>
                  <a:pt x="3660" y="2543"/>
                </a:lnTo>
                <a:lnTo>
                  <a:pt x="3662" y="2542"/>
                </a:lnTo>
                <a:lnTo>
                  <a:pt x="3662" y="2540"/>
                </a:lnTo>
                <a:lnTo>
                  <a:pt x="3662" y="2538"/>
                </a:lnTo>
                <a:lnTo>
                  <a:pt x="3660" y="2536"/>
                </a:lnTo>
                <a:lnTo>
                  <a:pt x="3658" y="2536"/>
                </a:lnTo>
                <a:lnTo>
                  <a:pt x="3657" y="2536"/>
                </a:lnTo>
                <a:lnTo>
                  <a:pt x="3657" y="2534"/>
                </a:lnTo>
                <a:lnTo>
                  <a:pt x="3655" y="2534"/>
                </a:lnTo>
                <a:lnTo>
                  <a:pt x="3657" y="2534"/>
                </a:lnTo>
                <a:lnTo>
                  <a:pt x="3657" y="2532"/>
                </a:lnTo>
                <a:lnTo>
                  <a:pt x="3657" y="2530"/>
                </a:lnTo>
                <a:lnTo>
                  <a:pt x="3658" y="2530"/>
                </a:lnTo>
                <a:lnTo>
                  <a:pt x="3658" y="2528"/>
                </a:lnTo>
                <a:lnTo>
                  <a:pt x="3657" y="2526"/>
                </a:lnTo>
                <a:lnTo>
                  <a:pt x="3655" y="2524"/>
                </a:lnTo>
                <a:lnTo>
                  <a:pt x="3655" y="2522"/>
                </a:lnTo>
                <a:lnTo>
                  <a:pt x="3653" y="2522"/>
                </a:lnTo>
                <a:lnTo>
                  <a:pt x="3651" y="2522"/>
                </a:lnTo>
                <a:lnTo>
                  <a:pt x="3651" y="2524"/>
                </a:lnTo>
                <a:lnTo>
                  <a:pt x="3651" y="2522"/>
                </a:lnTo>
                <a:lnTo>
                  <a:pt x="3651" y="2520"/>
                </a:lnTo>
                <a:lnTo>
                  <a:pt x="3651" y="2519"/>
                </a:lnTo>
                <a:lnTo>
                  <a:pt x="3653" y="2519"/>
                </a:lnTo>
                <a:lnTo>
                  <a:pt x="3651" y="2519"/>
                </a:lnTo>
                <a:lnTo>
                  <a:pt x="3651" y="2520"/>
                </a:lnTo>
                <a:lnTo>
                  <a:pt x="3649" y="2520"/>
                </a:lnTo>
                <a:lnTo>
                  <a:pt x="3649" y="2519"/>
                </a:lnTo>
                <a:lnTo>
                  <a:pt x="3649" y="2520"/>
                </a:lnTo>
                <a:lnTo>
                  <a:pt x="3647" y="2520"/>
                </a:lnTo>
                <a:lnTo>
                  <a:pt x="3645" y="2519"/>
                </a:lnTo>
                <a:lnTo>
                  <a:pt x="3645" y="2520"/>
                </a:lnTo>
                <a:lnTo>
                  <a:pt x="3647" y="2522"/>
                </a:lnTo>
                <a:lnTo>
                  <a:pt x="3645" y="2524"/>
                </a:lnTo>
                <a:lnTo>
                  <a:pt x="3645" y="2526"/>
                </a:lnTo>
                <a:lnTo>
                  <a:pt x="3647" y="2528"/>
                </a:lnTo>
                <a:lnTo>
                  <a:pt x="3649" y="2528"/>
                </a:lnTo>
                <a:lnTo>
                  <a:pt x="3651" y="2528"/>
                </a:lnTo>
                <a:lnTo>
                  <a:pt x="3655" y="2528"/>
                </a:lnTo>
                <a:lnTo>
                  <a:pt x="3655" y="2530"/>
                </a:lnTo>
                <a:lnTo>
                  <a:pt x="3655" y="2532"/>
                </a:lnTo>
                <a:lnTo>
                  <a:pt x="3653" y="2532"/>
                </a:lnTo>
                <a:lnTo>
                  <a:pt x="3651" y="2532"/>
                </a:lnTo>
                <a:lnTo>
                  <a:pt x="3649" y="2532"/>
                </a:lnTo>
                <a:lnTo>
                  <a:pt x="3647" y="2532"/>
                </a:lnTo>
                <a:lnTo>
                  <a:pt x="3645" y="2534"/>
                </a:lnTo>
                <a:lnTo>
                  <a:pt x="3643" y="2536"/>
                </a:lnTo>
                <a:lnTo>
                  <a:pt x="3643" y="2538"/>
                </a:lnTo>
                <a:lnTo>
                  <a:pt x="3643" y="2540"/>
                </a:lnTo>
                <a:lnTo>
                  <a:pt x="3645" y="2542"/>
                </a:lnTo>
                <a:lnTo>
                  <a:pt x="3647" y="2542"/>
                </a:lnTo>
                <a:lnTo>
                  <a:pt x="3647" y="2543"/>
                </a:lnTo>
                <a:lnTo>
                  <a:pt x="3645" y="2545"/>
                </a:lnTo>
                <a:lnTo>
                  <a:pt x="3643" y="2545"/>
                </a:lnTo>
                <a:lnTo>
                  <a:pt x="3641" y="2545"/>
                </a:lnTo>
                <a:lnTo>
                  <a:pt x="3643" y="2547"/>
                </a:lnTo>
                <a:lnTo>
                  <a:pt x="3641" y="2549"/>
                </a:lnTo>
                <a:lnTo>
                  <a:pt x="3639" y="2549"/>
                </a:lnTo>
                <a:lnTo>
                  <a:pt x="3637" y="2551"/>
                </a:lnTo>
                <a:lnTo>
                  <a:pt x="3635" y="2551"/>
                </a:lnTo>
                <a:lnTo>
                  <a:pt x="3633" y="2551"/>
                </a:lnTo>
                <a:lnTo>
                  <a:pt x="3632" y="2551"/>
                </a:lnTo>
                <a:lnTo>
                  <a:pt x="3630" y="2551"/>
                </a:lnTo>
                <a:lnTo>
                  <a:pt x="3630" y="2549"/>
                </a:lnTo>
                <a:lnTo>
                  <a:pt x="3628" y="2549"/>
                </a:lnTo>
                <a:lnTo>
                  <a:pt x="3626" y="2549"/>
                </a:lnTo>
                <a:lnTo>
                  <a:pt x="3626" y="2547"/>
                </a:lnTo>
                <a:lnTo>
                  <a:pt x="3622" y="2547"/>
                </a:lnTo>
                <a:lnTo>
                  <a:pt x="3624" y="2549"/>
                </a:lnTo>
                <a:lnTo>
                  <a:pt x="3628" y="2551"/>
                </a:lnTo>
                <a:lnTo>
                  <a:pt x="3630" y="2551"/>
                </a:lnTo>
                <a:lnTo>
                  <a:pt x="3632" y="2551"/>
                </a:lnTo>
                <a:lnTo>
                  <a:pt x="3633" y="2553"/>
                </a:lnTo>
                <a:lnTo>
                  <a:pt x="3635" y="2553"/>
                </a:lnTo>
                <a:lnTo>
                  <a:pt x="3637" y="2551"/>
                </a:lnTo>
                <a:lnTo>
                  <a:pt x="3639" y="2551"/>
                </a:lnTo>
                <a:lnTo>
                  <a:pt x="3641" y="2549"/>
                </a:lnTo>
                <a:lnTo>
                  <a:pt x="3643" y="2549"/>
                </a:lnTo>
                <a:lnTo>
                  <a:pt x="3643" y="2547"/>
                </a:lnTo>
                <a:lnTo>
                  <a:pt x="3645" y="2549"/>
                </a:lnTo>
                <a:lnTo>
                  <a:pt x="3645" y="2547"/>
                </a:lnTo>
                <a:lnTo>
                  <a:pt x="3645" y="2545"/>
                </a:lnTo>
                <a:lnTo>
                  <a:pt x="3647" y="2543"/>
                </a:lnTo>
                <a:lnTo>
                  <a:pt x="3647" y="2542"/>
                </a:lnTo>
                <a:lnTo>
                  <a:pt x="3649" y="2542"/>
                </a:lnTo>
                <a:lnTo>
                  <a:pt x="3651" y="2542"/>
                </a:lnTo>
                <a:lnTo>
                  <a:pt x="3653" y="2543"/>
                </a:lnTo>
                <a:lnTo>
                  <a:pt x="3655" y="2545"/>
                </a:lnTo>
                <a:lnTo>
                  <a:pt x="3655" y="2547"/>
                </a:lnTo>
                <a:lnTo>
                  <a:pt x="3655" y="2549"/>
                </a:lnTo>
                <a:lnTo>
                  <a:pt x="3655" y="2551"/>
                </a:lnTo>
                <a:lnTo>
                  <a:pt x="3657" y="2551"/>
                </a:lnTo>
                <a:lnTo>
                  <a:pt x="3657" y="2553"/>
                </a:lnTo>
                <a:lnTo>
                  <a:pt x="3658" y="2553"/>
                </a:lnTo>
                <a:lnTo>
                  <a:pt x="3657" y="2553"/>
                </a:lnTo>
                <a:lnTo>
                  <a:pt x="3658" y="2555"/>
                </a:lnTo>
                <a:lnTo>
                  <a:pt x="3658" y="2553"/>
                </a:lnTo>
                <a:lnTo>
                  <a:pt x="3658" y="2555"/>
                </a:lnTo>
                <a:lnTo>
                  <a:pt x="3658" y="2557"/>
                </a:lnTo>
                <a:lnTo>
                  <a:pt x="3657" y="2557"/>
                </a:lnTo>
                <a:lnTo>
                  <a:pt x="3657" y="2559"/>
                </a:lnTo>
                <a:lnTo>
                  <a:pt x="3657" y="2561"/>
                </a:lnTo>
                <a:lnTo>
                  <a:pt x="3658" y="2563"/>
                </a:lnTo>
                <a:lnTo>
                  <a:pt x="3660" y="2563"/>
                </a:lnTo>
                <a:lnTo>
                  <a:pt x="3662" y="2563"/>
                </a:lnTo>
                <a:lnTo>
                  <a:pt x="3664" y="2563"/>
                </a:lnTo>
                <a:lnTo>
                  <a:pt x="3666" y="2563"/>
                </a:lnTo>
                <a:lnTo>
                  <a:pt x="3666" y="2565"/>
                </a:lnTo>
                <a:lnTo>
                  <a:pt x="3668" y="2565"/>
                </a:lnTo>
                <a:lnTo>
                  <a:pt x="3668" y="2567"/>
                </a:lnTo>
                <a:lnTo>
                  <a:pt x="3668" y="2568"/>
                </a:lnTo>
                <a:lnTo>
                  <a:pt x="3668" y="2570"/>
                </a:lnTo>
                <a:lnTo>
                  <a:pt x="3668" y="2568"/>
                </a:lnTo>
                <a:lnTo>
                  <a:pt x="3668" y="2565"/>
                </a:lnTo>
                <a:lnTo>
                  <a:pt x="3668" y="2563"/>
                </a:lnTo>
                <a:lnTo>
                  <a:pt x="3670" y="2563"/>
                </a:lnTo>
                <a:lnTo>
                  <a:pt x="3670" y="2565"/>
                </a:lnTo>
                <a:lnTo>
                  <a:pt x="3672" y="2565"/>
                </a:lnTo>
                <a:lnTo>
                  <a:pt x="3674" y="2565"/>
                </a:lnTo>
                <a:lnTo>
                  <a:pt x="3676" y="2565"/>
                </a:lnTo>
                <a:lnTo>
                  <a:pt x="3676" y="2567"/>
                </a:lnTo>
                <a:lnTo>
                  <a:pt x="3678" y="2567"/>
                </a:lnTo>
                <a:lnTo>
                  <a:pt x="3678" y="2568"/>
                </a:lnTo>
                <a:lnTo>
                  <a:pt x="3680" y="2568"/>
                </a:lnTo>
                <a:lnTo>
                  <a:pt x="3678" y="2570"/>
                </a:lnTo>
                <a:lnTo>
                  <a:pt x="3676" y="2570"/>
                </a:lnTo>
                <a:lnTo>
                  <a:pt x="3674" y="2568"/>
                </a:lnTo>
                <a:lnTo>
                  <a:pt x="3672" y="2568"/>
                </a:lnTo>
                <a:lnTo>
                  <a:pt x="3672" y="2572"/>
                </a:lnTo>
                <a:lnTo>
                  <a:pt x="3676" y="2570"/>
                </a:lnTo>
                <a:lnTo>
                  <a:pt x="3680" y="2570"/>
                </a:lnTo>
                <a:lnTo>
                  <a:pt x="3681" y="2570"/>
                </a:lnTo>
                <a:lnTo>
                  <a:pt x="3681" y="2572"/>
                </a:lnTo>
                <a:lnTo>
                  <a:pt x="3680" y="2572"/>
                </a:lnTo>
                <a:lnTo>
                  <a:pt x="3680" y="2574"/>
                </a:lnTo>
                <a:lnTo>
                  <a:pt x="3678" y="2574"/>
                </a:lnTo>
                <a:lnTo>
                  <a:pt x="3678" y="2576"/>
                </a:lnTo>
                <a:lnTo>
                  <a:pt x="3676" y="2578"/>
                </a:lnTo>
                <a:lnTo>
                  <a:pt x="3674" y="2578"/>
                </a:lnTo>
                <a:lnTo>
                  <a:pt x="3674" y="2580"/>
                </a:lnTo>
                <a:lnTo>
                  <a:pt x="3672" y="2580"/>
                </a:lnTo>
                <a:lnTo>
                  <a:pt x="3672" y="2582"/>
                </a:lnTo>
                <a:lnTo>
                  <a:pt x="3672" y="2584"/>
                </a:lnTo>
                <a:lnTo>
                  <a:pt x="3672" y="2586"/>
                </a:lnTo>
                <a:lnTo>
                  <a:pt x="3670" y="2586"/>
                </a:lnTo>
                <a:lnTo>
                  <a:pt x="3670" y="2588"/>
                </a:lnTo>
                <a:lnTo>
                  <a:pt x="3670" y="2590"/>
                </a:lnTo>
                <a:lnTo>
                  <a:pt x="3672" y="2590"/>
                </a:lnTo>
                <a:lnTo>
                  <a:pt x="3672" y="2591"/>
                </a:lnTo>
                <a:lnTo>
                  <a:pt x="3674" y="2591"/>
                </a:lnTo>
                <a:lnTo>
                  <a:pt x="3674" y="2593"/>
                </a:lnTo>
                <a:lnTo>
                  <a:pt x="3676" y="2593"/>
                </a:lnTo>
                <a:lnTo>
                  <a:pt x="3676" y="2595"/>
                </a:lnTo>
                <a:lnTo>
                  <a:pt x="3670" y="2595"/>
                </a:lnTo>
                <a:lnTo>
                  <a:pt x="3668" y="2595"/>
                </a:lnTo>
                <a:lnTo>
                  <a:pt x="3668" y="2597"/>
                </a:lnTo>
                <a:lnTo>
                  <a:pt x="3670" y="2597"/>
                </a:lnTo>
                <a:lnTo>
                  <a:pt x="3670" y="2595"/>
                </a:lnTo>
                <a:lnTo>
                  <a:pt x="3672" y="2595"/>
                </a:lnTo>
                <a:lnTo>
                  <a:pt x="3674" y="2595"/>
                </a:lnTo>
                <a:lnTo>
                  <a:pt x="3678" y="2595"/>
                </a:lnTo>
                <a:lnTo>
                  <a:pt x="3680" y="2597"/>
                </a:lnTo>
                <a:lnTo>
                  <a:pt x="3680" y="2599"/>
                </a:lnTo>
                <a:lnTo>
                  <a:pt x="3681" y="2599"/>
                </a:lnTo>
                <a:lnTo>
                  <a:pt x="3681" y="2601"/>
                </a:lnTo>
                <a:lnTo>
                  <a:pt x="3680" y="2601"/>
                </a:lnTo>
                <a:lnTo>
                  <a:pt x="3680" y="2603"/>
                </a:lnTo>
                <a:lnTo>
                  <a:pt x="3678" y="2605"/>
                </a:lnTo>
                <a:lnTo>
                  <a:pt x="3676" y="2605"/>
                </a:lnTo>
                <a:lnTo>
                  <a:pt x="3676" y="2607"/>
                </a:lnTo>
                <a:lnTo>
                  <a:pt x="3674" y="2607"/>
                </a:lnTo>
                <a:lnTo>
                  <a:pt x="3674" y="2609"/>
                </a:lnTo>
                <a:lnTo>
                  <a:pt x="3672" y="2611"/>
                </a:lnTo>
                <a:lnTo>
                  <a:pt x="3672" y="2613"/>
                </a:lnTo>
                <a:lnTo>
                  <a:pt x="3670" y="2615"/>
                </a:lnTo>
                <a:lnTo>
                  <a:pt x="3670" y="2616"/>
                </a:lnTo>
                <a:lnTo>
                  <a:pt x="3668" y="2618"/>
                </a:lnTo>
                <a:lnTo>
                  <a:pt x="3670" y="2618"/>
                </a:lnTo>
                <a:lnTo>
                  <a:pt x="3670" y="2620"/>
                </a:lnTo>
                <a:lnTo>
                  <a:pt x="3670" y="2622"/>
                </a:lnTo>
                <a:lnTo>
                  <a:pt x="3672" y="2622"/>
                </a:lnTo>
                <a:lnTo>
                  <a:pt x="3672" y="2624"/>
                </a:lnTo>
                <a:lnTo>
                  <a:pt x="3674" y="2624"/>
                </a:lnTo>
                <a:lnTo>
                  <a:pt x="3674" y="2626"/>
                </a:lnTo>
                <a:lnTo>
                  <a:pt x="3674" y="2628"/>
                </a:lnTo>
                <a:lnTo>
                  <a:pt x="3676" y="2628"/>
                </a:lnTo>
                <a:lnTo>
                  <a:pt x="3678" y="2630"/>
                </a:lnTo>
                <a:lnTo>
                  <a:pt x="3680" y="2630"/>
                </a:lnTo>
                <a:lnTo>
                  <a:pt x="3680" y="2632"/>
                </a:lnTo>
                <a:lnTo>
                  <a:pt x="3681" y="2632"/>
                </a:lnTo>
                <a:lnTo>
                  <a:pt x="3683" y="2632"/>
                </a:lnTo>
                <a:lnTo>
                  <a:pt x="3683" y="2634"/>
                </a:lnTo>
                <a:lnTo>
                  <a:pt x="3685" y="2634"/>
                </a:lnTo>
                <a:lnTo>
                  <a:pt x="3687" y="2634"/>
                </a:lnTo>
                <a:lnTo>
                  <a:pt x="3689" y="2634"/>
                </a:lnTo>
                <a:lnTo>
                  <a:pt x="3691" y="2634"/>
                </a:lnTo>
                <a:lnTo>
                  <a:pt x="3691" y="2636"/>
                </a:lnTo>
                <a:lnTo>
                  <a:pt x="3693" y="2636"/>
                </a:lnTo>
                <a:lnTo>
                  <a:pt x="3695" y="2636"/>
                </a:lnTo>
                <a:lnTo>
                  <a:pt x="3697" y="2636"/>
                </a:lnTo>
                <a:lnTo>
                  <a:pt x="3699" y="2638"/>
                </a:lnTo>
                <a:lnTo>
                  <a:pt x="3701" y="2638"/>
                </a:lnTo>
                <a:lnTo>
                  <a:pt x="3703" y="2638"/>
                </a:lnTo>
                <a:lnTo>
                  <a:pt x="3705" y="2638"/>
                </a:lnTo>
                <a:lnTo>
                  <a:pt x="3705" y="2639"/>
                </a:lnTo>
                <a:lnTo>
                  <a:pt x="3703" y="2639"/>
                </a:lnTo>
                <a:lnTo>
                  <a:pt x="3703" y="2641"/>
                </a:lnTo>
                <a:lnTo>
                  <a:pt x="3701" y="2643"/>
                </a:lnTo>
                <a:lnTo>
                  <a:pt x="3701" y="2645"/>
                </a:lnTo>
                <a:lnTo>
                  <a:pt x="3699" y="2647"/>
                </a:lnTo>
                <a:lnTo>
                  <a:pt x="3699" y="2645"/>
                </a:lnTo>
                <a:lnTo>
                  <a:pt x="3699" y="2643"/>
                </a:lnTo>
                <a:lnTo>
                  <a:pt x="3697" y="2643"/>
                </a:lnTo>
                <a:lnTo>
                  <a:pt x="3695" y="2643"/>
                </a:lnTo>
                <a:lnTo>
                  <a:pt x="3693" y="2643"/>
                </a:lnTo>
                <a:lnTo>
                  <a:pt x="3693" y="2645"/>
                </a:lnTo>
                <a:lnTo>
                  <a:pt x="3691" y="2645"/>
                </a:lnTo>
                <a:lnTo>
                  <a:pt x="3691" y="2647"/>
                </a:lnTo>
                <a:lnTo>
                  <a:pt x="3689" y="2647"/>
                </a:lnTo>
                <a:lnTo>
                  <a:pt x="3687" y="2647"/>
                </a:lnTo>
                <a:lnTo>
                  <a:pt x="3687" y="2649"/>
                </a:lnTo>
                <a:lnTo>
                  <a:pt x="3685" y="2649"/>
                </a:lnTo>
                <a:lnTo>
                  <a:pt x="3683" y="2649"/>
                </a:lnTo>
                <a:lnTo>
                  <a:pt x="3683" y="2651"/>
                </a:lnTo>
                <a:lnTo>
                  <a:pt x="3683" y="2653"/>
                </a:lnTo>
                <a:lnTo>
                  <a:pt x="3681" y="2653"/>
                </a:lnTo>
                <a:lnTo>
                  <a:pt x="3680" y="2653"/>
                </a:lnTo>
                <a:lnTo>
                  <a:pt x="3678" y="2653"/>
                </a:lnTo>
                <a:lnTo>
                  <a:pt x="3678" y="2651"/>
                </a:lnTo>
                <a:lnTo>
                  <a:pt x="3676" y="2651"/>
                </a:lnTo>
                <a:lnTo>
                  <a:pt x="3678" y="2653"/>
                </a:lnTo>
                <a:lnTo>
                  <a:pt x="3678" y="2655"/>
                </a:lnTo>
                <a:lnTo>
                  <a:pt x="3680" y="2655"/>
                </a:lnTo>
                <a:lnTo>
                  <a:pt x="3680" y="2657"/>
                </a:lnTo>
                <a:lnTo>
                  <a:pt x="3680" y="2655"/>
                </a:lnTo>
                <a:lnTo>
                  <a:pt x="3681" y="2655"/>
                </a:lnTo>
                <a:lnTo>
                  <a:pt x="3683" y="2653"/>
                </a:lnTo>
                <a:lnTo>
                  <a:pt x="3683" y="2651"/>
                </a:lnTo>
                <a:lnTo>
                  <a:pt x="3685" y="2651"/>
                </a:lnTo>
                <a:lnTo>
                  <a:pt x="3687" y="2651"/>
                </a:lnTo>
                <a:lnTo>
                  <a:pt x="3689" y="2649"/>
                </a:lnTo>
                <a:lnTo>
                  <a:pt x="3691" y="2649"/>
                </a:lnTo>
                <a:lnTo>
                  <a:pt x="3693" y="2649"/>
                </a:lnTo>
                <a:lnTo>
                  <a:pt x="3693" y="2651"/>
                </a:lnTo>
                <a:lnTo>
                  <a:pt x="3695" y="2651"/>
                </a:lnTo>
                <a:lnTo>
                  <a:pt x="3697" y="2653"/>
                </a:lnTo>
                <a:lnTo>
                  <a:pt x="3699" y="2655"/>
                </a:lnTo>
                <a:lnTo>
                  <a:pt x="3701" y="2655"/>
                </a:lnTo>
                <a:lnTo>
                  <a:pt x="3699" y="2657"/>
                </a:lnTo>
                <a:lnTo>
                  <a:pt x="3697" y="2655"/>
                </a:lnTo>
                <a:lnTo>
                  <a:pt x="3695" y="2655"/>
                </a:lnTo>
                <a:lnTo>
                  <a:pt x="3695" y="2657"/>
                </a:lnTo>
                <a:lnTo>
                  <a:pt x="3697" y="2659"/>
                </a:lnTo>
                <a:lnTo>
                  <a:pt x="3697" y="2661"/>
                </a:lnTo>
                <a:lnTo>
                  <a:pt x="3695" y="2661"/>
                </a:lnTo>
                <a:lnTo>
                  <a:pt x="3693" y="2661"/>
                </a:lnTo>
                <a:lnTo>
                  <a:pt x="3693" y="2663"/>
                </a:lnTo>
                <a:lnTo>
                  <a:pt x="3693" y="2661"/>
                </a:lnTo>
                <a:lnTo>
                  <a:pt x="3691" y="2663"/>
                </a:lnTo>
                <a:lnTo>
                  <a:pt x="3689" y="2663"/>
                </a:lnTo>
                <a:lnTo>
                  <a:pt x="3689" y="2664"/>
                </a:lnTo>
                <a:lnTo>
                  <a:pt x="3691" y="2664"/>
                </a:lnTo>
                <a:lnTo>
                  <a:pt x="3693" y="2666"/>
                </a:lnTo>
                <a:lnTo>
                  <a:pt x="3693" y="2668"/>
                </a:lnTo>
                <a:lnTo>
                  <a:pt x="3695" y="2668"/>
                </a:lnTo>
                <a:lnTo>
                  <a:pt x="3695" y="2666"/>
                </a:lnTo>
                <a:lnTo>
                  <a:pt x="3695" y="2664"/>
                </a:lnTo>
                <a:lnTo>
                  <a:pt x="3697" y="2664"/>
                </a:lnTo>
                <a:lnTo>
                  <a:pt x="3699" y="2664"/>
                </a:lnTo>
                <a:lnTo>
                  <a:pt x="3701" y="2664"/>
                </a:lnTo>
                <a:lnTo>
                  <a:pt x="3701" y="2666"/>
                </a:lnTo>
                <a:lnTo>
                  <a:pt x="3703" y="2666"/>
                </a:lnTo>
                <a:lnTo>
                  <a:pt x="3705" y="2666"/>
                </a:lnTo>
                <a:lnTo>
                  <a:pt x="3706" y="2664"/>
                </a:lnTo>
                <a:lnTo>
                  <a:pt x="3708" y="2664"/>
                </a:lnTo>
                <a:lnTo>
                  <a:pt x="3708" y="2663"/>
                </a:lnTo>
                <a:lnTo>
                  <a:pt x="3708" y="2661"/>
                </a:lnTo>
                <a:lnTo>
                  <a:pt x="3706" y="2661"/>
                </a:lnTo>
                <a:lnTo>
                  <a:pt x="3705" y="2661"/>
                </a:lnTo>
                <a:lnTo>
                  <a:pt x="3703" y="2661"/>
                </a:lnTo>
                <a:lnTo>
                  <a:pt x="3703" y="2659"/>
                </a:lnTo>
                <a:lnTo>
                  <a:pt x="3701" y="2659"/>
                </a:lnTo>
                <a:lnTo>
                  <a:pt x="3703" y="2657"/>
                </a:lnTo>
                <a:lnTo>
                  <a:pt x="3705" y="2659"/>
                </a:lnTo>
                <a:lnTo>
                  <a:pt x="3706" y="2659"/>
                </a:lnTo>
                <a:lnTo>
                  <a:pt x="3708" y="2659"/>
                </a:lnTo>
                <a:lnTo>
                  <a:pt x="3708" y="2661"/>
                </a:lnTo>
                <a:lnTo>
                  <a:pt x="3710" y="2661"/>
                </a:lnTo>
                <a:lnTo>
                  <a:pt x="3710" y="2663"/>
                </a:lnTo>
                <a:lnTo>
                  <a:pt x="3710" y="2664"/>
                </a:lnTo>
                <a:lnTo>
                  <a:pt x="3710" y="2666"/>
                </a:lnTo>
                <a:lnTo>
                  <a:pt x="3710" y="2668"/>
                </a:lnTo>
                <a:lnTo>
                  <a:pt x="3710" y="2670"/>
                </a:lnTo>
                <a:lnTo>
                  <a:pt x="3710" y="2672"/>
                </a:lnTo>
                <a:lnTo>
                  <a:pt x="3710" y="2674"/>
                </a:lnTo>
                <a:lnTo>
                  <a:pt x="3710" y="2676"/>
                </a:lnTo>
                <a:lnTo>
                  <a:pt x="3712" y="2676"/>
                </a:lnTo>
                <a:lnTo>
                  <a:pt x="3710" y="2678"/>
                </a:lnTo>
                <a:lnTo>
                  <a:pt x="3710" y="2680"/>
                </a:lnTo>
                <a:lnTo>
                  <a:pt x="3708" y="2682"/>
                </a:lnTo>
                <a:lnTo>
                  <a:pt x="3710" y="2682"/>
                </a:lnTo>
                <a:lnTo>
                  <a:pt x="3710" y="2684"/>
                </a:lnTo>
                <a:lnTo>
                  <a:pt x="3710" y="2686"/>
                </a:lnTo>
                <a:lnTo>
                  <a:pt x="3708" y="2686"/>
                </a:lnTo>
                <a:lnTo>
                  <a:pt x="3706" y="2686"/>
                </a:lnTo>
                <a:lnTo>
                  <a:pt x="3708" y="2687"/>
                </a:lnTo>
                <a:lnTo>
                  <a:pt x="3710" y="2687"/>
                </a:lnTo>
                <a:lnTo>
                  <a:pt x="3712" y="2686"/>
                </a:lnTo>
                <a:lnTo>
                  <a:pt x="3712" y="2682"/>
                </a:lnTo>
                <a:lnTo>
                  <a:pt x="3716" y="2682"/>
                </a:lnTo>
                <a:lnTo>
                  <a:pt x="3718" y="2682"/>
                </a:lnTo>
                <a:lnTo>
                  <a:pt x="3718" y="2684"/>
                </a:lnTo>
                <a:lnTo>
                  <a:pt x="3716" y="2686"/>
                </a:lnTo>
                <a:lnTo>
                  <a:pt x="3712" y="2687"/>
                </a:lnTo>
                <a:lnTo>
                  <a:pt x="3710" y="2687"/>
                </a:lnTo>
                <a:lnTo>
                  <a:pt x="3710" y="2689"/>
                </a:lnTo>
                <a:lnTo>
                  <a:pt x="3705" y="2689"/>
                </a:lnTo>
                <a:lnTo>
                  <a:pt x="3705" y="2693"/>
                </a:lnTo>
                <a:lnTo>
                  <a:pt x="3705" y="2695"/>
                </a:lnTo>
                <a:lnTo>
                  <a:pt x="3708" y="2697"/>
                </a:lnTo>
                <a:lnTo>
                  <a:pt x="3708" y="2699"/>
                </a:lnTo>
                <a:lnTo>
                  <a:pt x="3710" y="2701"/>
                </a:lnTo>
                <a:lnTo>
                  <a:pt x="3710" y="2703"/>
                </a:lnTo>
                <a:lnTo>
                  <a:pt x="3708" y="2705"/>
                </a:lnTo>
                <a:lnTo>
                  <a:pt x="3708" y="2707"/>
                </a:lnTo>
                <a:lnTo>
                  <a:pt x="3708" y="2709"/>
                </a:lnTo>
                <a:lnTo>
                  <a:pt x="3706" y="2709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30C5640-A10D-E9A9-98AB-6D1711BBACB5}"/>
              </a:ext>
            </a:extLst>
          </p:cNvPr>
          <p:cNvGrpSpPr/>
          <p:nvPr/>
        </p:nvGrpSpPr>
        <p:grpSpPr>
          <a:xfrm>
            <a:off x="3673538" y="2273561"/>
            <a:ext cx="1270025" cy="1384699"/>
            <a:chOff x="3673538" y="2273561"/>
            <a:chExt cx="1270025" cy="1384699"/>
          </a:xfrm>
          <a:solidFill>
            <a:srgbClr val="C00000"/>
          </a:solidFill>
        </p:grpSpPr>
        <p:sp>
          <p:nvSpPr>
            <p:cNvPr id="102" name="Freeform 43">
              <a:extLst>
                <a:ext uri="{FF2B5EF4-FFF2-40B4-BE49-F238E27FC236}">
                  <a16:creationId xmlns:a16="http://schemas.microsoft.com/office/drawing/2014/main" id="{39DB3A28-5655-CEA7-4192-4D6772CD7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8244" y="2273561"/>
              <a:ext cx="164367" cy="152900"/>
            </a:xfrm>
            <a:custGeom>
              <a:avLst/>
              <a:gdLst>
                <a:gd name="T0" fmla="*/ 10 w 172"/>
                <a:gd name="T1" fmla="*/ 0 h 160"/>
                <a:gd name="T2" fmla="*/ 22 w 172"/>
                <a:gd name="T3" fmla="*/ 0 h 160"/>
                <a:gd name="T4" fmla="*/ 32 w 172"/>
                <a:gd name="T5" fmla="*/ 0 h 160"/>
                <a:gd name="T6" fmla="*/ 42 w 172"/>
                <a:gd name="T7" fmla="*/ 0 h 160"/>
                <a:gd name="T8" fmla="*/ 56 w 172"/>
                <a:gd name="T9" fmla="*/ 2 h 160"/>
                <a:gd name="T10" fmla="*/ 70 w 172"/>
                <a:gd name="T11" fmla="*/ 2 h 160"/>
                <a:gd name="T12" fmla="*/ 84 w 172"/>
                <a:gd name="T13" fmla="*/ 2 h 160"/>
                <a:gd name="T14" fmla="*/ 94 w 172"/>
                <a:gd name="T15" fmla="*/ 2 h 160"/>
                <a:gd name="T16" fmla="*/ 102 w 172"/>
                <a:gd name="T17" fmla="*/ 2 h 160"/>
                <a:gd name="T18" fmla="*/ 116 w 172"/>
                <a:gd name="T19" fmla="*/ 2 h 160"/>
                <a:gd name="T20" fmla="*/ 130 w 172"/>
                <a:gd name="T21" fmla="*/ 2 h 160"/>
                <a:gd name="T22" fmla="*/ 140 w 172"/>
                <a:gd name="T23" fmla="*/ 2 h 160"/>
                <a:gd name="T24" fmla="*/ 144 w 172"/>
                <a:gd name="T25" fmla="*/ 8 h 160"/>
                <a:gd name="T26" fmla="*/ 144 w 172"/>
                <a:gd name="T27" fmla="*/ 20 h 160"/>
                <a:gd name="T28" fmla="*/ 152 w 172"/>
                <a:gd name="T29" fmla="*/ 24 h 160"/>
                <a:gd name="T30" fmla="*/ 160 w 172"/>
                <a:gd name="T31" fmla="*/ 22 h 160"/>
                <a:gd name="T32" fmla="*/ 172 w 172"/>
                <a:gd name="T33" fmla="*/ 20 h 160"/>
                <a:gd name="T34" fmla="*/ 172 w 172"/>
                <a:gd name="T35" fmla="*/ 36 h 160"/>
                <a:gd name="T36" fmla="*/ 172 w 172"/>
                <a:gd name="T37" fmla="*/ 46 h 160"/>
                <a:gd name="T38" fmla="*/ 172 w 172"/>
                <a:gd name="T39" fmla="*/ 62 h 160"/>
                <a:gd name="T40" fmla="*/ 172 w 172"/>
                <a:gd name="T41" fmla="*/ 72 h 160"/>
                <a:gd name="T42" fmla="*/ 172 w 172"/>
                <a:gd name="T43" fmla="*/ 84 h 160"/>
                <a:gd name="T44" fmla="*/ 172 w 172"/>
                <a:gd name="T45" fmla="*/ 94 h 160"/>
                <a:gd name="T46" fmla="*/ 172 w 172"/>
                <a:gd name="T47" fmla="*/ 104 h 160"/>
                <a:gd name="T48" fmla="*/ 172 w 172"/>
                <a:gd name="T49" fmla="*/ 120 h 160"/>
                <a:gd name="T50" fmla="*/ 172 w 172"/>
                <a:gd name="T51" fmla="*/ 132 h 160"/>
                <a:gd name="T52" fmla="*/ 172 w 172"/>
                <a:gd name="T53" fmla="*/ 142 h 160"/>
                <a:gd name="T54" fmla="*/ 172 w 172"/>
                <a:gd name="T55" fmla="*/ 154 h 160"/>
                <a:gd name="T56" fmla="*/ 168 w 172"/>
                <a:gd name="T57" fmla="*/ 160 h 160"/>
                <a:gd name="T58" fmla="*/ 158 w 172"/>
                <a:gd name="T59" fmla="*/ 160 h 160"/>
                <a:gd name="T60" fmla="*/ 148 w 172"/>
                <a:gd name="T61" fmla="*/ 160 h 160"/>
                <a:gd name="T62" fmla="*/ 140 w 172"/>
                <a:gd name="T63" fmla="*/ 160 h 160"/>
                <a:gd name="T64" fmla="*/ 130 w 172"/>
                <a:gd name="T65" fmla="*/ 160 h 160"/>
                <a:gd name="T66" fmla="*/ 118 w 172"/>
                <a:gd name="T67" fmla="*/ 160 h 160"/>
                <a:gd name="T68" fmla="*/ 106 w 172"/>
                <a:gd name="T69" fmla="*/ 160 h 160"/>
                <a:gd name="T70" fmla="*/ 96 w 172"/>
                <a:gd name="T71" fmla="*/ 160 h 160"/>
                <a:gd name="T72" fmla="*/ 86 w 172"/>
                <a:gd name="T73" fmla="*/ 160 h 160"/>
                <a:gd name="T74" fmla="*/ 76 w 172"/>
                <a:gd name="T75" fmla="*/ 160 h 160"/>
                <a:gd name="T76" fmla="*/ 66 w 172"/>
                <a:gd name="T77" fmla="*/ 160 h 160"/>
                <a:gd name="T78" fmla="*/ 58 w 172"/>
                <a:gd name="T79" fmla="*/ 158 h 160"/>
                <a:gd name="T80" fmla="*/ 48 w 172"/>
                <a:gd name="T81" fmla="*/ 158 h 160"/>
                <a:gd name="T82" fmla="*/ 40 w 172"/>
                <a:gd name="T83" fmla="*/ 158 h 160"/>
                <a:gd name="T84" fmla="*/ 30 w 172"/>
                <a:gd name="T85" fmla="*/ 158 h 160"/>
                <a:gd name="T86" fmla="*/ 20 w 172"/>
                <a:gd name="T87" fmla="*/ 158 h 160"/>
                <a:gd name="T88" fmla="*/ 10 w 172"/>
                <a:gd name="T89" fmla="*/ 158 h 160"/>
                <a:gd name="T90" fmla="*/ 0 w 172"/>
                <a:gd name="T91" fmla="*/ 158 h 160"/>
                <a:gd name="T92" fmla="*/ 0 w 172"/>
                <a:gd name="T93" fmla="*/ 150 h 160"/>
                <a:gd name="T94" fmla="*/ 0 w 172"/>
                <a:gd name="T95" fmla="*/ 140 h 160"/>
                <a:gd name="T96" fmla="*/ 0 w 172"/>
                <a:gd name="T97" fmla="*/ 132 h 160"/>
                <a:gd name="T98" fmla="*/ 0 w 172"/>
                <a:gd name="T99" fmla="*/ 122 h 160"/>
                <a:gd name="T100" fmla="*/ 0 w 172"/>
                <a:gd name="T101" fmla="*/ 112 h 160"/>
                <a:gd name="T102" fmla="*/ 0 w 172"/>
                <a:gd name="T103" fmla="*/ 100 h 160"/>
                <a:gd name="T104" fmla="*/ 0 w 172"/>
                <a:gd name="T105" fmla="*/ 90 h 160"/>
                <a:gd name="T106" fmla="*/ 0 w 172"/>
                <a:gd name="T107" fmla="*/ 78 h 160"/>
                <a:gd name="T108" fmla="*/ 0 w 172"/>
                <a:gd name="T109" fmla="*/ 66 h 160"/>
                <a:gd name="T110" fmla="*/ 0 w 172"/>
                <a:gd name="T111" fmla="*/ 54 h 160"/>
                <a:gd name="T112" fmla="*/ 0 w 172"/>
                <a:gd name="T113" fmla="*/ 42 h 160"/>
                <a:gd name="T114" fmla="*/ 0 w 172"/>
                <a:gd name="T115" fmla="*/ 32 h 160"/>
                <a:gd name="T116" fmla="*/ 0 w 172"/>
                <a:gd name="T117" fmla="*/ 20 h 160"/>
                <a:gd name="T118" fmla="*/ 0 w 172"/>
                <a:gd name="T119" fmla="*/ 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" h="160">
                  <a:moveTo>
                    <a:pt x="2" y="0"/>
                  </a:moveTo>
                  <a:lnTo>
                    <a:pt x="4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8" y="2"/>
                  </a:lnTo>
                  <a:lnTo>
                    <a:pt x="54" y="2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4" y="2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6" y="2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10" y="2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20" y="2"/>
                  </a:lnTo>
                  <a:lnTo>
                    <a:pt x="122" y="2"/>
                  </a:lnTo>
                  <a:lnTo>
                    <a:pt x="124" y="2"/>
                  </a:lnTo>
                  <a:lnTo>
                    <a:pt x="126" y="2"/>
                  </a:lnTo>
                  <a:lnTo>
                    <a:pt x="130" y="2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6" y="2"/>
                  </a:lnTo>
                  <a:lnTo>
                    <a:pt x="138" y="2"/>
                  </a:lnTo>
                  <a:lnTo>
                    <a:pt x="140" y="2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4" y="4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2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4" y="18"/>
                  </a:lnTo>
                  <a:lnTo>
                    <a:pt x="144" y="20"/>
                  </a:lnTo>
                  <a:lnTo>
                    <a:pt x="144" y="22"/>
                  </a:lnTo>
                  <a:lnTo>
                    <a:pt x="144" y="24"/>
                  </a:lnTo>
                  <a:lnTo>
                    <a:pt x="146" y="24"/>
                  </a:lnTo>
                  <a:lnTo>
                    <a:pt x="148" y="24"/>
                  </a:lnTo>
                  <a:lnTo>
                    <a:pt x="152" y="24"/>
                  </a:lnTo>
                  <a:lnTo>
                    <a:pt x="154" y="24"/>
                  </a:lnTo>
                  <a:lnTo>
                    <a:pt x="156" y="24"/>
                  </a:lnTo>
                  <a:lnTo>
                    <a:pt x="156" y="22"/>
                  </a:lnTo>
                  <a:lnTo>
                    <a:pt x="158" y="22"/>
                  </a:lnTo>
                  <a:lnTo>
                    <a:pt x="160" y="22"/>
                  </a:lnTo>
                  <a:lnTo>
                    <a:pt x="162" y="22"/>
                  </a:lnTo>
                  <a:lnTo>
                    <a:pt x="164" y="22"/>
                  </a:lnTo>
                  <a:lnTo>
                    <a:pt x="166" y="22"/>
                  </a:lnTo>
                  <a:lnTo>
                    <a:pt x="168" y="22"/>
                  </a:lnTo>
                  <a:lnTo>
                    <a:pt x="172" y="20"/>
                  </a:lnTo>
                  <a:lnTo>
                    <a:pt x="172" y="24"/>
                  </a:lnTo>
                  <a:lnTo>
                    <a:pt x="172" y="26"/>
                  </a:lnTo>
                  <a:lnTo>
                    <a:pt x="172" y="28"/>
                  </a:lnTo>
                  <a:lnTo>
                    <a:pt x="172" y="30"/>
                  </a:lnTo>
                  <a:lnTo>
                    <a:pt x="172" y="36"/>
                  </a:lnTo>
                  <a:lnTo>
                    <a:pt x="172" y="38"/>
                  </a:lnTo>
                  <a:lnTo>
                    <a:pt x="172" y="38"/>
                  </a:lnTo>
                  <a:lnTo>
                    <a:pt x="172" y="40"/>
                  </a:lnTo>
                  <a:lnTo>
                    <a:pt x="172" y="42"/>
                  </a:lnTo>
                  <a:lnTo>
                    <a:pt x="172" y="46"/>
                  </a:lnTo>
                  <a:lnTo>
                    <a:pt x="172" y="50"/>
                  </a:lnTo>
                  <a:lnTo>
                    <a:pt x="172" y="56"/>
                  </a:lnTo>
                  <a:lnTo>
                    <a:pt x="172" y="58"/>
                  </a:lnTo>
                  <a:lnTo>
                    <a:pt x="172" y="60"/>
                  </a:lnTo>
                  <a:lnTo>
                    <a:pt x="172" y="62"/>
                  </a:lnTo>
                  <a:lnTo>
                    <a:pt x="172" y="64"/>
                  </a:lnTo>
                  <a:lnTo>
                    <a:pt x="172" y="66"/>
                  </a:lnTo>
                  <a:lnTo>
                    <a:pt x="172" y="68"/>
                  </a:lnTo>
                  <a:lnTo>
                    <a:pt x="172" y="70"/>
                  </a:lnTo>
                  <a:lnTo>
                    <a:pt x="172" y="72"/>
                  </a:lnTo>
                  <a:lnTo>
                    <a:pt x="172" y="74"/>
                  </a:lnTo>
                  <a:lnTo>
                    <a:pt x="172" y="76"/>
                  </a:lnTo>
                  <a:lnTo>
                    <a:pt x="172" y="78"/>
                  </a:lnTo>
                  <a:lnTo>
                    <a:pt x="172" y="82"/>
                  </a:lnTo>
                  <a:lnTo>
                    <a:pt x="172" y="84"/>
                  </a:lnTo>
                  <a:lnTo>
                    <a:pt x="172" y="86"/>
                  </a:lnTo>
                  <a:lnTo>
                    <a:pt x="172" y="88"/>
                  </a:lnTo>
                  <a:lnTo>
                    <a:pt x="172" y="90"/>
                  </a:lnTo>
                  <a:lnTo>
                    <a:pt x="172" y="92"/>
                  </a:lnTo>
                  <a:lnTo>
                    <a:pt x="172" y="94"/>
                  </a:lnTo>
                  <a:lnTo>
                    <a:pt x="172" y="96"/>
                  </a:lnTo>
                  <a:lnTo>
                    <a:pt x="172" y="98"/>
                  </a:lnTo>
                  <a:lnTo>
                    <a:pt x="172" y="100"/>
                  </a:lnTo>
                  <a:lnTo>
                    <a:pt x="172" y="102"/>
                  </a:lnTo>
                  <a:lnTo>
                    <a:pt x="172" y="104"/>
                  </a:lnTo>
                  <a:lnTo>
                    <a:pt x="172" y="108"/>
                  </a:lnTo>
                  <a:lnTo>
                    <a:pt x="172" y="112"/>
                  </a:lnTo>
                  <a:lnTo>
                    <a:pt x="172" y="114"/>
                  </a:lnTo>
                  <a:lnTo>
                    <a:pt x="172" y="116"/>
                  </a:lnTo>
                  <a:lnTo>
                    <a:pt x="172" y="120"/>
                  </a:lnTo>
                  <a:lnTo>
                    <a:pt x="172" y="124"/>
                  </a:lnTo>
                  <a:lnTo>
                    <a:pt x="172" y="126"/>
                  </a:lnTo>
                  <a:lnTo>
                    <a:pt x="172" y="128"/>
                  </a:lnTo>
                  <a:lnTo>
                    <a:pt x="172" y="130"/>
                  </a:lnTo>
                  <a:lnTo>
                    <a:pt x="172" y="132"/>
                  </a:lnTo>
                  <a:lnTo>
                    <a:pt x="172" y="134"/>
                  </a:lnTo>
                  <a:lnTo>
                    <a:pt x="172" y="134"/>
                  </a:lnTo>
                  <a:lnTo>
                    <a:pt x="172" y="138"/>
                  </a:lnTo>
                  <a:lnTo>
                    <a:pt x="172" y="140"/>
                  </a:lnTo>
                  <a:lnTo>
                    <a:pt x="172" y="142"/>
                  </a:lnTo>
                  <a:lnTo>
                    <a:pt x="172" y="144"/>
                  </a:lnTo>
                  <a:lnTo>
                    <a:pt x="172" y="146"/>
                  </a:lnTo>
                  <a:lnTo>
                    <a:pt x="172" y="148"/>
                  </a:lnTo>
                  <a:lnTo>
                    <a:pt x="172" y="152"/>
                  </a:lnTo>
                  <a:lnTo>
                    <a:pt x="172" y="154"/>
                  </a:lnTo>
                  <a:lnTo>
                    <a:pt x="172" y="156"/>
                  </a:lnTo>
                  <a:lnTo>
                    <a:pt x="172" y="158"/>
                  </a:lnTo>
                  <a:lnTo>
                    <a:pt x="172" y="160"/>
                  </a:lnTo>
                  <a:lnTo>
                    <a:pt x="170" y="160"/>
                  </a:lnTo>
                  <a:lnTo>
                    <a:pt x="168" y="160"/>
                  </a:lnTo>
                  <a:lnTo>
                    <a:pt x="166" y="160"/>
                  </a:lnTo>
                  <a:lnTo>
                    <a:pt x="164" y="160"/>
                  </a:lnTo>
                  <a:lnTo>
                    <a:pt x="162" y="160"/>
                  </a:lnTo>
                  <a:lnTo>
                    <a:pt x="160" y="160"/>
                  </a:lnTo>
                  <a:lnTo>
                    <a:pt x="158" y="160"/>
                  </a:lnTo>
                  <a:lnTo>
                    <a:pt x="156" y="160"/>
                  </a:lnTo>
                  <a:lnTo>
                    <a:pt x="154" y="160"/>
                  </a:lnTo>
                  <a:lnTo>
                    <a:pt x="152" y="160"/>
                  </a:lnTo>
                  <a:lnTo>
                    <a:pt x="150" y="160"/>
                  </a:lnTo>
                  <a:lnTo>
                    <a:pt x="148" y="160"/>
                  </a:lnTo>
                  <a:lnTo>
                    <a:pt x="146" y="160"/>
                  </a:lnTo>
                  <a:lnTo>
                    <a:pt x="144" y="160"/>
                  </a:lnTo>
                  <a:lnTo>
                    <a:pt x="144" y="160"/>
                  </a:lnTo>
                  <a:lnTo>
                    <a:pt x="142" y="160"/>
                  </a:lnTo>
                  <a:lnTo>
                    <a:pt x="140" y="160"/>
                  </a:lnTo>
                  <a:lnTo>
                    <a:pt x="138" y="160"/>
                  </a:lnTo>
                  <a:lnTo>
                    <a:pt x="136" y="160"/>
                  </a:lnTo>
                  <a:lnTo>
                    <a:pt x="134" y="160"/>
                  </a:lnTo>
                  <a:lnTo>
                    <a:pt x="132" y="160"/>
                  </a:lnTo>
                  <a:lnTo>
                    <a:pt x="130" y="160"/>
                  </a:lnTo>
                  <a:lnTo>
                    <a:pt x="128" y="160"/>
                  </a:lnTo>
                  <a:lnTo>
                    <a:pt x="126" y="160"/>
                  </a:lnTo>
                  <a:lnTo>
                    <a:pt x="124" y="160"/>
                  </a:lnTo>
                  <a:lnTo>
                    <a:pt x="122" y="160"/>
                  </a:lnTo>
                  <a:lnTo>
                    <a:pt x="118" y="160"/>
                  </a:lnTo>
                  <a:lnTo>
                    <a:pt x="114" y="160"/>
                  </a:lnTo>
                  <a:lnTo>
                    <a:pt x="112" y="160"/>
                  </a:lnTo>
                  <a:lnTo>
                    <a:pt x="110" y="160"/>
                  </a:lnTo>
                  <a:lnTo>
                    <a:pt x="108" y="160"/>
                  </a:lnTo>
                  <a:lnTo>
                    <a:pt x="106" y="160"/>
                  </a:lnTo>
                  <a:lnTo>
                    <a:pt x="104" y="160"/>
                  </a:lnTo>
                  <a:lnTo>
                    <a:pt x="102" y="160"/>
                  </a:lnTo>
                  <a:lnTo>
                    <a:pt x="100" y="160"/>
                  </a:lnTo>
                  <a:lnTo>
                    <a:pt x="98" y="160"/>
                  </a:lnTo>
                  <a:lnTo>
                    <a:pt x="96" y="160"/>
                  </a:lnTo>
                  <a:lnTo>
                    <a:pt x="96" y="160"/>
                  </a:lnTo>
                  <a:lnTo>
                    <a:pt x="92" y="160"/>
                  </a:lnTo>
                  <a:lnTo>
                    <a:pt x="90" y="160"/>
                  </a:lnTo>
                  <a:lnTo>
                    <a:pt x="88" y="160"/>
                  </a:lnTo>
                  <a:lnTo>
                    <a:pt x="86" y="160"/>
                  </a:lnTo>
                  <a:lnTo>
                    <a:pt x="84" y="160"/>
                  </a:lnTo>
                  <a:lnTo>
                    <a:pt x="82" y="160"/>
                  </a:lnTo>
                  <a:lnTo>
                    <a:pt x="80" y="160"/>
                  </a:lnTo>
                  <a:lnTo>
                    <a:pt x="78" y="160"/>
                  </a:lnTo>
                  <a:lnTo>
                    <a:pt x="76" y="160"/>
                  </a:lnTo>
                  <a:lnTo>
                    <a:pt x="74" y="160"/>
                  </a:lnTo>
                  <a:lnTo>
                    <a:pt x="72" y="160"/>
                  </a:lnTo>
                  <a:lnTo>
                    <a:pt x="70" y="160"/>
                  </a:lnTo>
                  <a:lnTo>
                    <a:pt x="68" y="160"/>
                  </a:lnTo>
                  <a:lnTo>
                    <a:pt x="66" y="160"/>
                  </a:lnTo>
                  <a:lnTo>
                    <a:pt x="64" y="160"/>
                  </a:lnTo>
                  <a:lnTo>
                    <a:pt x="62" y="160"/>
                  </a:lnTo>
                  <a:lnTo>
                    <a:pt x="60" y="160"/>
                  </a:lnTo>
                  <a:lnTo>
                    <a:pt x="60" y="158"/>
                  </a:lnTo>
                  <a:lnTo>
                    <a:pt x="58" y="158"/>
                  </a:lnTo>
                  <a:lnTo>
                    <a:pt x="56" y="158"/>
                  </a:lnTo>
                  <a:lnTo>
                    <a:pt x="54" y="158"/>
                  </a:lnTo>
                  <a:lnTo>
                    <a:pt x="52" y="158"/>
                  </a:lnTo>
                  <a:lnTo>
                    <a:pt x="50" y="158"/>
                  </a:lnTo>
                  <a:lnTo>
                    <a:pt x="48" y="158"/>
                  </a:lnTo>
                  <a:lnTo>
                    <a:pt x="48" y="158"/>
                  </a:lnTo>
                  <a:lnTo>
                    <a:pt x="46" y="158"/>
                  </a:lnTo>
                  <a:lnTo>
                    <a:pt x="44" y="158"/>
                  </a:lnTo>
                  <a:lnTo>
                    <a:pt x="42" y="158"/>
                  </a:lnTo>
                  <a:lnTo>
                    <a:pt x="40" y="158"/>
                  </a:lnTo>
                  <a:lnTo>
                    <a:pt x="38" y="158"/>
                  </a:lnTo>
                  <a:lnTo>
                    <a:pt x="36" y="158"/>
                  </a:lnTo>
                  <a:lnTo>
                    <a:pt x="34" y="158"/>
                  </a:lnTo>
                  <a:lnTo>
                    <a:pt x="32" y="158"/>
                  </a:lnTo>
                  <a:lnTo>
                    <a:pt x="30" y="158"/>
                  </a:lnTo>
                  <a:lnTo>
                    <a:pt x="28" y="158"/>
                  </a:lnTo>
                  <a:lnTo>
                    <a:pt x="26" y="158"/>
                  </a:lnTo>
                  <a:lnTo>
                    <a:pt x="24" y="158"/>
                  </a:lnTo>
                  <a:lnTo>
                    <a:pt x="22" y="158"/>
                  </a:lnTo>
                  <a:lnTo>
                    <a:pt x="20" y="158"/>
                  </a:lnTo>
                  <a:lnTo>
                    <a:pt x="18" y="158"/>
                  </a:lnTo>
                  <a:lnTo>
                    <a:pt x="16" y="158"/>
                  </a:lnTo>
                  <a:lnTo>
                    <a:pt x="14" y="158"/>
                  </a:lnTo>
                  <a:lnTo>
                    <a:pt x="12" y="158"/>
                  </a:lnTo>
                  <a:lnTo>
                    <a:pt x="10" y="158"/>
                  </a:lnTo>
                  <a:lnTo>
                    <a:pt x="8" y="158"/>
                  </a:lnTo>
                  <a:lnTo>
                    <a:pt x="6" y="158"/>
                  </a:lnTo>
                  <a:lnTo>
                    <a:pt x="4" y="158"/>
                  </a:lnTo>
                  <a:lnTo>
                    <a:pt x="2" y="158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0" y="154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0" y="148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2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8"/>
                  </a:lnTo>
                  <a:lnTo>
                    <a:pt x="0" y="106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0" y="92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0" y="72"/>
                  </a:lnTo>
                  <a:lnTo>
                    <a:pt x="0" y="70"/>
                  </a:lnTo>
                  <a:lnTo>
                    <a:pt x="0" y="66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04" name="Freeform 70">
              <a:extLst>
                <a:ext uri="{FF2B5EF4-FFF2-40B4-BE49-F238E27FC236}">
                  <a16:creationId xmlns:a16="http://schemas.microsoft.com/office/drawing/2014/main" id="{50DD0E4A-1329-91DB-0E7A-28F0379CB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706" y="2583183"/>
              <a:ext cx="212149" cy="176791"/>
            </a:xfrm>
            <a:custGeom>
              <a:avLst/>
              <a:gdLst>
                <a:gd name="T0" fmla="*/ 28 w 222"/>
                <a:gd name="T1" fmla="*/ 0 h 185"/>
                <a:gd name="T2" fmla="*/ 40 w 222"/>
                <a:gd name="T3" fmla="*/ 0 h 185"/>
                <a:gd name="T4" fmla="*/ 52 w 222"/>
                <a:gd name="T5" fmla="*/ 0 h 185"/>
                <a:gd name="T6" fmla="*/ 64 w 222"/>
                <a:gd name="T7" fmla="*/ 0 h 185"/>
                <a:gd name="T8" fmla="*/ 78 w 222"/>
                <a:gd name="T9" fmla="*/ 0 h 185"/>
                <a:gd name="T10" fmla="*/ 90 w 222"/>
                <a:gd name="T11" fmla="*/ 0 h 185"/>
                <a:gd name="T12" fmla="*/ 104 w 222"/>
                <a:gd name="T13" fmla="*/ 0 h 185"/>
                <a:gd name="T14" fmla="*/ 126 w 222"/>
                <a:gd name="T15" fmla="*/ 0 h 185"/>
                <a:gd name="T16" fmla="*/ 140 w 222"/>
                <a:gd name="T17" fmla="*/ 0 h 185"/>
                <a:gd name="T18" fmla="*/ 154 w 222"/>
                <a:gd name="T19" fmla="*/ 0 h 185"/>
                <a:gd name="T20" fmla="*/ 166 w 222"/>
                <a:gd name="T21" fmla="*/ 0 h 185"/>
                <a:gd name="T22" fmla="*/ 176 w 222"/>
                <a:gd name="T23" fmla="*/ 2 h 185"/>
                <a:gd name="T24" fmla="*/ 180 w 222"/>
                <a:gd name="T25" fmla="*/ 2 h 185"/>
                <a:gd name="T26" fmla="*/ 182 w 222"/>
                <a:gd name="T27" fmla="*/ 11 h 185"/>
                <a:gd name="T28" fmla="*/ 182 w 222"/>
                <a:gd name="T29" fmla="*/ 15 h 185"/>
                <a:gd name="T30" fmla="*/ 184 w 222"/>
                <a:gd name="T31" fmla="*/ 21 h 185"/>
                <a:gd name="T32" fmla="*/ 184 w 222"/>
                <a:gd name="T33" fmla="*/ 29 h 185"/>
                <a:gd name="T34" fmla="*/ 188 w 222"/>
                <a:gd name="T35" fmla="*/ 35 h 185"/>
                <a:gd name="T36" fmla="*/ 190 w 222"/>
                <a:gd name="T37" fmla="*/ 41 h 185"/>
                <a:gd name="T38" fmla="*/ 198 w 222"/>
                <a:gd name="T39" fmla="*/ 45 h 185"/>
                <a:gd name="T40" fmla="*/ 204 w 222"/>
                <a:gd name="T41" fmla="*/ 51 h 185"/>
                <a:gd name="T42" fmla="*/ 206 w 222"/>
                <a:gd name="T43" fmla="*/ 55 h 185"/>
                <a:gd name="T44" fmla="*/ 204 w 222"/>
                <a:gd name="T45" fmla="*/ 61 h 185"/>
                <a:gd name="T46" fmla="*/ 202 w 222"/>
                <a:gd name="T47" fmla="*/ 63 h 185"/>
                <a:gd name="T48" fmla="*/ 202 w 222"/>
                <a:gd name="T49" fmla="*/ 67 h 185"/>
                <a:gd name="T50" fmla="*/ 202 w 222"/>
                <a:gd name="T51" fmla="*/ 71 h 185"/>
                <a:gd name="T52" fmla="*/ 204 w 222"/>
                <a:gd name="T53" fmla="*/ 77 h 185"/>
                <a:gd name="T54" fmla="*/ 208 w 222"/>
                <a:gd name="T55" fmla="*/ 81 h 185"/>
                <a:gd name="T56" fmla="*/ 212 w 222"/>
                <a:gd name="T57" fmla="*/ 81 h 185"/>
                <a:gd name="T58" fmla="*/ 220 w 222"/>
                <a:gd name="T59" fmla="*/ 81 h 185"/>
                <a:gd name="T60" fmla="*/ 216 w 222"/>
                <a:gd name="T61" fmla="*/ 87 h 185"/>
                <a:gd name="T62" fmla="*/ 204 w 222"/>
                <a:gd name="T63" fmla="*/ 93 h 185"/>
                <a:gd name="T64" fmla="*/ 188 w 222"/>
                <a:gd name="T65" fmla="*/ 101 h 185"/>
                <a:gd name="T66" fmla="*/ 176 w 222"/>
                <a:gd name="T67" fmla="*/ 107 h 185"/>
                <a:gd name="T68" fmla="*/ 168 w 222"/>
                <a:gd name="T69" fmla="*/ 113 h 185"/>
                <a:gd name="T70" fmla="*/ 154 w 222"/>
                <a:gd name="T71" fmla="*/ 121 h 185"/>
                <a:gd name="T72" fmla="*/ 144 w 222"/>
                <a:gd name="T73" fmla="*/ 129 h 185"/>
                <a:gd name="T74" fmla="*/ 132 w 222"/>
                <a:gd name="T75" fmla="*/ 135 h 185"/>
                <a:gd name="T76" fmla="*/ 122 w 222"/>
                <a:gd name="T77" fmla="*/ 141 h 185"/>
                <a:gd name="T78" fmla="*/ 110 w 222"/>
                <a:gd name="T79" fmla="*/ 147 h 185"/>
                <a:gd name="T80" fmla="*/ 92 w 222"/>
                <a:gd name="T81" fmla="*/ 157 h 185"/>
                <a:gd name="T82" fmla="*/ 72 w 222"/>
                <a:gd name="T83" fmla="*/ 171 h 185"/>
                <a:gd name="T84" fmla="*/ 58 w 222"/>
                <a:gd name="T85" fmla="*/ 179 h 185"/>
                <a:gd name="T86" fmla="*/ 38 w 222"/>
                <a:gd name="T87" fmla="*/ 173 h 185"/>
                <a:gd name="T88" fmla="*/ 30 w 222"/>
                <a:gd name="T89" fmla="*/ 157 h 185"/>
                <a:gd name="T90" fmla="*/ 14 w 222"/>
                <a:gd name="T91" fmla="*/ 129 h 185"/>
                <a:gd name="T92" fmla="*/ 8 w 222"/>
                <a:gd name="T93" fmla="*/ 121 h 185"/>
                <a:gd name="T94" fmla="*/ 0 w 222"/>
                <a:gd name="T95" fmla="*/ 107 h 185"/>
                <a:gd name="T96" fmla="*/ 0 w 222"/>
                <a:gd name="T97" fmla="*/ 95 h 185"/>
                <a:gd name="T98" fmla="*/ 0 w 222"/>
                <a:gd name="T99" fmla="*/ 81 h 185"/>
                <a:gd name="T100" fmla="*/ 0 w 222"/>
                <a:gd name="T101" fmla="*/ 67 h 185"/>
                <a:gd name="T102" fmla="*/ 0 w 222"/>
                <a:gd name="T103" fmla="*/ 53 h 185"/>
                <a:gd name="T104" fmla="*/ 0 w 222"/>
                <a:gd name="T105" fmla="*/ 39 h 185"/>
                <a:gd name="T106" fmla="*/ 0 w 222"/>
                <a:gd name="T107" fmla="*/ 25 h 185"/>
                <a:gd name="T108" fmla="*/ 0 w 222"/>
                <a:gd name="T109" fmla="*/ 6 h 185"/>
                <a:gd name="T110" fmla="*/ 8 w 222"/>
                <a:gd name="T111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2" h="185">
                  <a:moveTo>
                    <a:pt x="16" y="0"/>
                  </a:moveTo>
                  <a:lnTo>
                    <a:pt x="18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8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82" y="0"/>
                  </a:lnTo>
                  <a:lnTo>
                    <a:pt x="84" y="0"/>
                  </a:lnTo>
                  <a:lnTo>
                    <a:pt x="86" y="0"/>
                  </a:lnTo>
                  <a:lnTo>
                    <a:pt x="88" y="0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4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108" y="0"/>
                  </a:lnTo>
                  <a:lnTo>
                    <a:pt x="112" y="0"/>
                  </a:lnTo>
                  <a:lnTo>
                    <a:pt x="116" y="0"/>
                  </a:lnTo>
                  <a:lnTo>
                    <a:pt x="120" y="0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30" y="0"/>
                  </a:lnTo>
                  <a:lnTo>
                    <a:pt x="132" y="0"/>
                  </a:lnTo>
                  <a:lnTo>
                    <a:pt x="134" y="0"/>
                  </a:lnTo>
                  <a:lnTo>
                    <a:pt x="138" y="0"/>
                  </a:lnTo>
                  <a:lnTo>
                    <a:pt x="140" y="0"/>
                  </a:lnTo>
                  <a:lnTo>
                    <a:pt x="144" y="0"/>
                  </a:lnTo>
                  <a:lnTo>
                    <a:pt x="146" y="0"/>
                  </a:lnTo>
                  <a:lnTo>
                    <a:pt x="148" y="0"/>
                  </a:lnTo>
                  <a:lnTo>
                    <a:pt x="150" y="0"/>
                  </a:lnTo>
                  <a:lnTo>
                    <a:pt x="152" y="0"/>
                  </a:lnTo>
                  <a:lnTo>
                    <a:pt x="154" y="0"/>
                  </a:lnTo>
                  <a:lnTo>
                    <a:pt x="156" y="0"/>
                  </a:lnTo>
                  <a:lnTo>
                    <a:pt x="158" y="0"/>
                  </a:lnTo>
                  <a:lnTo>
                    <a:pt x="160" y="0"/>
                  </a:lnTo>
                  <a:lnTo>
                    <a:pt x="162" y="0"/>
                  </a:lnTo>
                  <a:lnTo>
                    <a:pt x="164" y="0"/>
                  </a:lnTo>
                  <a:lnTo>
                    <a:pt x="166" y="0"/>
                  </a:lnTo>
                  <a:lnTo>
                    <a:pt x="170" y="0"/>
                  </a:lnTo>
                  <a:lnTo>
                    <a:pt x="172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76" y="2"/>
                  </a:lnTo>
                  <a:lnTo>
                    <a:pt x="176" y="2"/>
                  </a:lnTo>
                  <a:lnTo>
                    <a:pt x="176" y="2"/>
                  </a:lnTo>
                  <a:lnTo>
                    <a:pt x="176" y="2"/>
                  </a:lnTo>
                  <a:lnTo>
                    <a:pt x="178" y="2"/>
                  </a:lnTo>
                  <a:lnTo>
                    <a:pt x="178" y="4"/>
                  </a:lnTo>
                  <a:lnTo>
                    <a:pt x="180" y="4"/>
                  </a:lnTo>
                  <a:lnTo>
                    <a:pt x="180" y="2"/>
                  </a:lnTo>
                  <a:lnTo>
                    <a:pt x="182" y="2"/>
                  </a:lnTo>
                  <a:lnTo>
                    <a:pt x="182" y="4"/>
                  </a:lnTo>
                  <a:lnTo>
                    <a:pt x="182" y="6"/>
                  </a:lnTo>
                  <a:lnTo>
                    <a:pt x="184" y="6"/>
                  </a:lnTo>
                  <a:lnTo>
                    <a:pt x="184" y="8"/>
                  </a:lnTo>
                  <a:lnTo>
                    <a:pt x="182" y="11"/>
                  </a:lnTo>
                  <a:lnTo>
                    <a:pt x="184" y="11"/>
                  </a:lnTo>
                  <a:lnTo>
                    <a:pt x="184" y="13"/>
                  </a:lnTo>
                  <a:lnTo>
                    <a:pt x="182" y="13"/>
                  </a:lnTo>
                  <a:lnTo>
                    <a:pt x="180" y="13"/>
                  </a:lnTo>
                  <a:lnTo>
                    <a:pt x="182" y="13"/>
                  </a:lnTo>
                  <a:lnTo>
                    <a:pt x="182" y="15"/>
                  </a:lnTo>
                  <a:lnTo>
                    <a:pt x="182" y="17"/>
                  </a:lnTo>
                  <a:lnTo>
                    <a:pt x="184" y="17"/>
                  </a:lnTo>
                  <a:lnTo>
                    <a:pt x="184" y="19"/>
                  </a:lnTo>
                  <a:lnTo>
                    <a:pt x="182" y="19"/>
                  </a:lnTo>
                  <a:lnTo>
                    <a:pt x="182" y="21"/>
                  </a:lnTo>
                  <a:lnTo>
                    <a:pt x="184" y="21"/>
                  </a:lnTo>
                  <a:lnTo>
                    <a:pt x="184" y="23"/>
                  </a:lnTo>
                  <a:lnTo>
                    <a:pt x="182" y="23"/>
                  </a:lnTo>
                  <a:lnTo>
                    <a:pt x="182" y="25"/>
                  </a:lnTo>
                  <a:lnTo>
                    <a:pt x="184" y="25"/>
                  </a:lnTo>
                  <a:lnTo>
                    <a:pt x="184" y="27"/>
                  </a:lnTo>
                  <a:lnTo>
                    <a:pt x="184" y="29"/>
                  </a:lnTo>
                  <a:lnTo>
                    <a:pt x="186" y="29"/>
                  </a:lnTo>
                  <a:lnTo>
                    <a:pt x="186" y="31"/>
                  </a:lnTo>
                  <a:lnTo>
                    <a:pt x="188" y="31"/>
                  </a:lnTo>
                  <a:lnTo>
                    <a:pt x="186" y="31"/>
                  </a:lnTo>
                  <a:lnTo>
                    <a:pt x="186" y="33"/>
                  </a:lnTo>
                  <a:lnTo>
                    <a:pt x="188" y="35"/>
                  </a:lnTo>
                  <a:lnTo>
                    <a:pt x="186" y="35"/>
                  </a:lnTo>
                  <a:lnTo>
                    <a:pt x="188" y="35"/>
                  </a:lnTo>
                  <a:lnTo>
                    <a:pt x="188" y="37"/>
                  </a:lnTo>
                  <a:lnTo>
                    <a:pt x="190" y="37"/>
                  </a:lnTo>
                  <a:lnTo>
                    <a:pt x="190" y="39"/>
                  </a:lnTo>
                  <a:lnTo>
                    <a:pt x="190" y="41"/>
                  </a:lnTo>
                  <a:lnTo>
                    <a:pt x="192" y="41"/>
                  </a:lnTo>
                  <a:lnTo>
                    <a:pt x="192" y="43"/>
                  </a:lnTo>
                  <a:lnTo>
                    <a:pt x="194" y="43"/>
                  </a:lnTo>
                  <a:lnTo>
                    <a:pt x="194" y="45"/>
                  </a:lnTo>
                  <a:lnTo>
                    <a:pt x="196" y="45"/>
                  </a:lnTo>
                  <a:lnTo>
                    <a:pt x="198" y="45"/>
                  </a:lnTo>
                  <a:lnTo>
                    <a:pt x="198" y="47"/>
                  </a:lnTo>
                  <a:lnTo>
                    <a:pt x="200" y="47"/>
                  </a:lnTo>
                  <a:lnTo>
                    <a:pt x="202" y="47"/>
                  </a:lnTo>
                  <a:lnTo>
                    <a:pt x="202" y="49"/>
                  </a:lnTo>
                  <a:lnTo>
                    <a:pt x="204" y="49"/>
                  </a:lnTo>
                  <a:lnTo>
                    <a:pt x="204" y="51"/>
                  </a:lnTo>
                  <a:lnTo>
                    <a:pt x="206" y="51"/>
                  </a:lnTo>
                  <a:lnTo>
                    <a:pt x="206" y="51"/>
                  </a:lnTo>
                  <a:lnTo>
                    <a:pt x="206" y="53"/>
                  </a:lnTo>
                  <a:lnTo>
                    <a:pt x="204" y="53"/>
                  </a:lnTo>
                  <a:lnTo>
                    <a:pt x="204" y="55"/>
                  </a:lnTo>
                  <a:lnTo>
                    <a:pt x="206" y="55"/>
                  </a:lnTo>
                  <a:lnTo>
                    <a:pt x="206" y="57"/>
                  </a:lnTo>
                  <a:lnTo>
                    <a:pt x="206" y="59"/>
                  </a:lnTo>
                  <a:lnTo>
                    <a:pt x="204" y="59"/>
                  </a:lnTo>
                  <a:lnTo>
                    <a:pt x="206" y="59"/>
                  </a:lnTo>
                  <a:lnTo>
                    <a:pt x="206" y="61"/>
                  </a:lnTo>
                  <a:lnTo>
                    <a:pt x="204" y="61"/>
                  </a:lnTo>
                  <a:lnTo>
                    <a:pt x="206" y="61"/>
                  </a:lnTo>
                  <a:lnTo>
                    <a:pt x="206" y="63"/>
                  </a:lnTo>
                  <a:lnTo>
                    <a:pt x="204" y="63"/>
                  </a:lnTo>
                  <a:lnTo>
                    <a:pt x="202" y="63"/>
                  </a:lnTo>
                  <a:lnTo>
                    <a:pt x="202" y="65"/>
                  </a:lnTo>
                  <a:lnTo>
                    <a:pt x="202" y="63"/>
                  </a:lnTo>
                  <a:lnTo>
                    <a:pt x="202" y="65"/>
                  </a:lnTo>
                  <a:lnTo>
                    <a:pt x="204" y="65"/>
                  </a:lnTo>
                  <a:lnTo>
                    <a:pt x="204" y="67"/>
                  </a:lnTo>
                  <a:lnTo>
                    <a:pt x="202" y="67"/>
                  </a:lnTo>
                  <a:lnTo>
                    <a:pt x="200" y="67"/>
                  </a:lnTo>
                  <a:lnTo>
                    <a:pt x="202" y="67"/>
                  </a:lnTo>
                  <a:lnTo>
                    <a:pt x="200" y="65"/>
                  </a:lnTo>
                  <a:lnTo>
                    <a:pt x="200" y="67"/>
                  </a:lnTo>
                  <a:lnTo>
                    <a:pt x="202" y="69"/>
                  </a:lnTo>
                  <a:lnTo>
                    <a:pt x="200" y="69"/>
                  </a:lnTo>
                  <a:lnTo>
                    <a:pt x="200" y="71"/>
                  </a:lnTo>
                  <a:lnTo>
                    <a:pt x="202" y="71"/>
                  </a:lnTo>
                  <a:lnTo>
                    <a:pt x="202" y="73"/>
                  </a:lnTo>
                  <a:lnTo>
                    <a:pt x="200" y="73"/>
                  </a:lnTo>
                  <a:lnTo>
                    <a:pt x="200" y="75"/>
                  </a:lnTo>
                  <a:lnTo>
                    <a:pt x="202" y="75"/>
                  </a:lnTo>
                  <a:lnTo>
                    <a:pt x="204" y="75"/>
                  </a:lnTo>
                  <a:lnTo>
                    <a:pt x="204" y="77"/>
                  </a:lnTo>
                  <a:lnTo>
                    <a:pt x="204" y="75"/>
                  </a:lnTo>
                  <a:lnTo>
                    <a:pt x="206" y="75"/>
                  </a:lnTo>
                  <a:lnTo>
                    <a:pt x="206" y="77"/>
                  </a:lnTo>
                  <a:lnTo>
                    <a:pt x="208" y="77"/>
                  </a:lnTo>
                  <a:lnTo>
                    <a:pt x="208" y="79"/>
                  </a:lnTo>
                  <a:lnTo>
                    <a:pt x="208" y="81"/>
                  </a:lnTo>
                  <a:lnTo>
                    <a:pt x="208" y="79"/>
                  </a:lnTo>
                  <a:lnTo>
                    <a:pt x="210" y="79"/>
                  </a:lnTo>
                  <a:lnTo>
                    <a:pt x="210" y="81"/>
                  </a:lnTo>
                  <a:lnTo>
                    <a:pt x="210" y="79"/>
                  </a:lnTo>
                  <a:lnTo>
                    <a:pt x="212" y="79"/>
                  </a:lnTo>
                  <a:lnTo>
                    <a:pt x="212" y="81"/>
                  </a:lnTo>
                  <a:lnTo>
                    <a:pt x="214" y="81"/>
                  </a:lnTo>
                  <a:lnTo>
                    <a:pt x="214" y="83"/>
                  </a:lnTo>
                  <a:lnTo>
                    <a:pt x="216" y="83"/>
                  </a:lnTo>
                  <a:lnTo>
                    <a:pt x="218" y="83"/>
                  </a:lnTo>
                  <a:lnTo>
                    <a:pt x="218" y="81"/>
                  </a:lnTo>
                  <a:lnTo>
                    <a:pt x="220" y="81"/>
                  </a:lnTo>
                  <a:lnTo>
                    <a:pt x="222" y="81"/>
                  </a:lnTo>
                  <a:lnTo>
                    <a:pt x="222" y="81"/>
                  </a:lnTo>
                  <a:lnTo>
                    <a:pt x="222" y="83"/>
                  </a:lnTo>
                  <a:lnTo>
                    <a:pt x="222" y="83"/>
                  </a:lnTo>
                  <a:lnTo>
                    <a:pt x="220" y="85"/>
                  </a:lnTo>
                  <a:lnTo>
                    <a:pt x="216" y="87"/>
                  </a:lnTo>
                  <a:lnTo>
                    <a:pt x="214" y="87"/>
                  </a:lnTo>
                  <a:lnTo>
                    <a:pt x="212" y="89"/>
                  </a:lnTo>
                  <a:lnTo>
                    <a:pt x="210" y="89"/>
                  </a:lnTo>
                  <a:lnTo>
                    <a:pt x="208" y="91"/>
                  </a:lnTo>
                  <a:lnTo>
                    <a:pt x="206" y="91"/>
                  </a:lnTo>
                  <a:lnTo>
                    <a:pt x="204" y="93"/>
                  </a:lnTo>
                  <a:lnTo>
                    <a:pt x="198" y="97"/>
                  </a:lnTo>
                  <a:lnTo>
                    <a:pt x="196" y="99"/>
                  </a:lnTo>
                  <a:lnTo>
                    <a:pt x="194" y="99"/>
                  </a:lnTo>
                  <a:lnTo>
                    <a:pt x="190" y="99"/>
                  </a:lnTo>
                  <a:lnTo>
                    <a:pt x="190" y="101"/>
                  </a:lnTo>
                  <a:lnTo>
                    <a:pt x="188" y="101"/>
                  </a:lnTo>
                  <a:lnTo>
                    <a:pt x="184" y="103"/>
                  </a:lnTo>
                  <a:lnTo>
                    <a:pt x="182" y="105"/>
                  </a:lnTo>
                  <a:lnTo>
                    <a:pt x="180" y="105"/>
                  </a:lnTo>
                  <a:lnTo>
                    <a:pt x="180" y="107"/>
                  </a:lnTo>
                  <a:lnTo>
                    <a:pt x="178" y="107"/>
                  </a:lnTo>
                  <a:lnTo>
                    <a:pt x="176" y="107"/>
                  </a:lnTo>
                  <a:lnTo>
                    <a:pt x="176" y="109"/>
                  </a:lnTo>
                  <a:lnTo>
                    <a:pt x="174" y="109"/>
                  </a:lnTo>
                  <a:lnTo>
                    <a:pt x="174" y="111"/>
                  </a:lnTo>
                  <a:lnTo>
                    <a:pt x="172" y="113"/>
                  </a:lnTo>
                  <a:lnTo>
                    <a:pt x="170" y="113"/>
                  </a:lnTo>
                  <a:lnTo>
                    <a:pt x="168" y="113"/>
                  </a:lnTo>
                  <a:lnTo>
                    <a:pt x="168" y="115"/>
                  </a:lnTo>
                  <a:lnTo>
                    <a:pt x="164" y="117"/>
                  </a:lnTo>
                  <a:lnTo>
                    <a:pt x="162" y="119"/>
                  </a:lnTo>
                  <a:lnTo>
                    <a:pt x="160" y="119"/>
                  </a:lnTo>
                  <a:lnTo>
                    <a:pt x="156" y="121"/>
                  </a:lnTo>
                  <a:lnTo>
                    <a:pt x="154" y="121"/>
                  </a:lnTo>
                  <a:lnTo>
                    <a:pt x="154" y="123"/>
                  </a:lnTo>
                  <a:lnTo>
                    <a:pt x="152" y="123"/>
                  </a:lnTo>
                  <a:lnTo>
                    <a:pt x="150" y="125"/>
                  </a:lnTo>
                  <a:lnTo>
                    <a:pt x="148" y="127"/>
                  </a:lnTo>
                  <a:lnTo>
                    <a:pt x="146" y="127"/>
                  </a:lnTo>
                  <a:lnTo>
                    <a:pt x="144" y="129"/>
                  </a:lnTo>
                  <a:lnTo>
                    <a:pt x="142" y="129"/>
                  </a:lnTo>
                  <a:lnTo>
                    <a:pt x="140" y="131"/>
                  </a:lnTo>
                  <a:lnTo>
                    <a:pt x="138" y="131"/>
                  </a:lnTo>
                  <a:lnTo>
                    <a:pt x="136" y="133"/>
                  </a:lnTo>
                  <a:lnTo>
                    <a:pt x="134" y="135"/>
                  </a:lnTo>
                  <a:lnTo>
                    <a:pt x="132" y="135"/>
                  </a:lnTo>
                  <a:lnTo>
                    <a:pt x="130" y="137"/>
                  </a:lnTo>
                  <a:lnTo>
                    <a:pt x="128" y="137"/>
                  </a:lnTo>
                  <a:lnTo>
                    <a:pt x="128" y="139"/>
                  </a:lnTo>
                  <a:lnTo>
                    <a:pt x="126" y="139"/>
                  </a:lnTo>
                  <a:lnTo>
                    <a:pt x="124" y="141"/>
                  </a:lnTo>
                  <a:lnTo>
                    <a:pt x="122" y="141"/>
                  </a:lnTo>
                  <a:lnTo>
                    <a:pt x="122" y="143"/>
                  </a:lnTo>
                  <a:lnTo>
                    <a:pt x="118" y="145"/>
                  </a:lnTo>
                  <a:lnTo>
                    <a:pt x="116" y="145"/>
                  </a:lnTo>
                  <a:lnTo>
                    <a:pt x="116" y="147"/>
                  </a:lnTo>
                  <a:lnTo>
                    <a:pt x="114" y="147"/>
                  </a:lnTo>
                  <a:lnTo>
                    <a:pt x="110" y="147"/>
                  </a:lnTo>
                  <a:lnTo>
                    <a:pt x="106" y="149"/>
                  </a:lnTo>
                  <a:lnTo>
                    <a:pt x="104" y="149"/>
                  </a:lnTo>
                  <a:lnTo>
                    <a:pt x="104" y="151"/>
                  </a:lnTo>
                  <a:lnTo>
                    <a:pt x="100" y="153"/>
                  </a:lnTo>
                  <a:lnTo>
                    <a:pt x="98" y="155"/>
                  </a:lnTo>
                  <a:lnTo>
                    <a:pt x="92" y="157"/>
                  </a:lnTo>
                  <a:lnTo>
                    <a:pt x="88" y="159"/>
                  </a:lnTo>
                  <a:lnTo>
                    <a:pt x="88" y="161"/>
                  </a:lnTo>
                  <a:lnTo>
                    <a:pt x="84" y="161"/>
                  </a:lnTo>
                  <a:lnTo>
                    <a:pt x="82" y="163"/>
                  </a:lnTo>
                  <a:lnTo>
                    <a:pt x="78" y="167"/>
                  </a:lnTo>
                  <a:lnTo>
                    <a:pt x="72" y="171"/>
                  </a:lnTo>
                  <a:lnTo>
                    <a:pt x="68" y="173"/>
                  </a:lnTo>
                  <a:lnTo>
                    <a:pt x="66" y="173"/>
                  </a:lnTo>
                  <a:lnTo>
                    <a:pt x="66" y="175"/>
                  </a:lnTo>
                  <a:lnTo>
                    <a:pt x="64" y="175"/>
                  </a:lnTo>
                  <a:lnTo>
                    <a:pt x="60" y="177"/>
                  </a:lnTo>
                  <a:lnTo>
                    <a:pt x="58" y="179"/>
                  </a:lnTo>
                  <a:lnTo>
                    <a:pt x="54" y="181"/>
                  </a:lnTo>
                  <a:lnTo>
                    <a:pt x="50" y="183"/>
                  </a:lnTo>
                  <a:lnTo>
                    <a:pt x="48" y="185"/>
                  </a:lnTo>
                  <a:lnTo>
                    <a:pt x="46" y="185"/>
                  </a:lnTo>
                  <a:lnTo>
                    <a:pt x="42" y="179"/>
                  </a:lnTo>
                  <a:lnTo>
                    <a:pt x="38" y="173"/>
                  </a:lnTo>
                  <a:lnTo>
                    <a:pt x="38" y="171"/>
                  </a:lnTo>
                  <a:lnTo>
                    <a:pt x="36" y="169"/>
                  </a:lnTo>
                  <a:lnTo>
                    <a:pt x="34" y="165"/>
                  </a:lnTo>
                  <a:lnTo>
                    <a:pt x="32" y="161"/>
                  </a:lnTo>
                  <a:lnTo>
                    <a:pt x="30" y="159"/>
                  </a:lnTo>
                  <a:lnTo>
                    <a:pt x="30" y="157"/>
                  </a:lnTo>
                  <a:lnTo>
                    <a:pt x="30" y="157"/>
                  </a:lnTo>
                  <a:lnTo>
                    <a:pt x="28" y="153"/>
                  </a:lnTo>
                  <a:lnTo>
                    <a:pt x="28" y="151"/>
                  </a:lnTo>
                  <a:lnTo>
                    <a:pt x="24" y="147"/>
                  </a:lnTo>
                  <a:lnTo>
                    <a:pt x="16" y="133"/>
                  </a:lnTo>
                  <a:lnTo>
                    <a:pt x="14" y="129"/>
                  </a:lnTo>
                  <a:lnTo>
                    <a:pt x="12" y="127"/>
                  </a:lnTo>
                  <a:lnTo>
                    <a:pt x="12" y="125"/>
                  </a:lnTo>
                  <a:lnTo>
                    <a:pt x="12" y="123"/>
                  </a:lnTo>
                  <a:lnTo>
                    <a:pt x="10" y="123"/>
                  </a:lnTo>
                  <a:lnTo>
                    <a:pt x="10" y="121"/>
                  </a:lnTo>
                  <a:lnTo>
                    <a:pt x="8" y="121"/>
                  </a:lnTo>
                  <a:lnTo>
                    <a:pt x="8" y="119"/>
                  </a:lnTo>
                  <a:lnTo>
                    <a:pt x="8" y="117"/>
                  </a:lnTo>
                  <a:lnTo>
                    <a:pt x="6" y="113"/>
                  </a:lnTo>
                  <a:lnTo>
                    <a:pt x="4" y="111"/>
                  </a:lnTo>
                  <a:lnTo>
                    <a:pt x="2" y="107"/>
                  </a:lnTo>
                  <a:lnTo>
                    <a:pt x="0" y="107"/>
                  </a:lnTo>
                  <a:lnTo>
                    <a:pt x="0" y="105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97"/>
                  </a:lnTo>
                  <a:lnTo>
                    <a:pt x="0" y="95"/>
                  </a:lnTo>
                  <a:lnTo>
                    <a:pt x="0" y="93"/>
                  </a:lnTo>
                  <a:lnTo>
                    <a:pt x="0" y="89"/>
                  </a:lnTo>
                  <a:lnTo>
                    <a:pt x="0" y="87"/>
                  </a:lnTo>
                  <a:lnTo>
                    <a:pt x="0" y="85"/>
                  </a:lnTo>
                  <a:lnTo>
                    <a:pt x="0" y="83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5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0" y="55"/>
                  </a:lnTo>
                  <a:lnTo>
                    <a:pt x="0" y="53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39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05" name="Freeform 166">
              <a:extLst>
                <a:ext uri="{FF2B5EF4-FFF2-40B4-BE49-F238E27FC236}">
                  <a16:creationId xmlns:a16="http://schemas.microsoft.com/office/drawing/2014/main" id="{C2DB6B08-F79F-F0A6-678B-47963259A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3089" y="3263588"/>
              <a:ext cx="221705" cy="211193"/>
            </a:xfrm>
            <a:custGeom>
              <a:avLst/>
              <a:gdLst>
                <a:gd name="T0" fmla="*/ 150 w 232"/>
                <a:gd name="T1" fmla="*/ 46 h 221"/>
                <a:gd name="T2" fmla="*/ 154 w 232"/>
                <a:gd name="T3" fmla="*/ 58 h 221"/>
                <a:gd name="T4" fmla="*/ 158 w 232"/>
                <a:gd name="T5" fmla="*/ 66 h 221"/>
                <a:gd name="T6" fmla="*/ 164 w 232"/>
                <a:gd name="T7" fmla="*/ 76 h 221"/>
                <a:gd name="T8" fmla="*/ 170 w 232"/>
                <a:gd name="T9" fmla="*/ 86 h 221"/>
                <a:gd name="T10" fmla="*/ 180 w 232"/>
                <a:gd name="T11" fmla="*/ 90 h 221"/>
                <a:gd name="T12" fmla="*/ 190 w 232"/>
                <a:gd name="T13" fmla="*/ 94 h 221"/>
                <a:gd name="T14" fmla="*/ 196 w 232"/>
                <a:gd name="T15" fmla="*/ 102 h 221"/>
                <a:gd name="T16" fmla="*/ 198 w 232"/>
                <a:gd name="T17" fmla="*/ 106 h 221"/>
                <a:gd name="T18" fmla="*/ 194 w 232"/>
                <a:gd name="T19" fmla="*/ 112 h 221"/>
                <a:gd name="T20" fmla="*/ 210 w 232"/>
                <a:gd name="T21" fmla="*/ 106 h 221"/>
                <a:gd name="T22" fmla="*/ 214 w 232"/>
                <a:gd name="T23" fmla="*/ 116 h 221"/>
                <a:gd name="T24" fmla="*/ 220 w 232"/>
                <a:gd name="T25" fmla="*/ 134 h 221"/>
                <a:gd name="T26" fmla="*/ 224 w 232"/>
                <a:gd name="T27" fmla="*/ 147 h 221"/>
                <a:gd name="T28" fmla="*/ 228 w 232"/>
                <a:gd name="T29" fmla="*/ 159 h 221"/>
                <a:gd name="T30" fmla="*/ 224 w 232"/>
                <a:gd name="T31" fmla="*/ 177 h 221"/>
                <a:gd name="T32" fmla="*/ 208 w 232"/>
                <a:gd name="T33" fmla="*/ 193 h 221"/>
                <a:gd name="T34" fmla="*/ 194 w 232"/>
                <a:gd name="T35" fmla="*/ 205 h 221"/>
                <a:gd name="T36" fmla="*/ 186 w 232"/>
                <a:gd name="T37" fmla="*/ 211 h 221"/>
                <a:gd name="T38" fmla="*/ 180 w 232"/>
                <a:gd name="T39" fmla="*/ 219 h 221"/>
                <a:gd name="T40" fmla="*/ 170 w 232"/>
                <a:gd name="T41" fmla="*/ 219 h 221"/>
                <a:gd name="T42" fmla="*/ 164 w 232"/>
                <a:gd name="T43" fmla="*/ 211 h 221"/>
                <a:gd name="T44" fmla="*/ 156 w 232"/>
                <a:gd name="T45" fmla="*/ 205 h 221"/>
                <a:gd name="T46" fmla="*/ 148 w 232"/>
                <a:gd name="T47" fmla="*/ 203 h 221"/>
                <a:gd name="T48" fmla="*/ 140 w 232"/>
                <a:gd name="T49" fmla="*/ 201 h 221"/>
                <a:gd name="T50" fmla="*/ 132 w 232"/>
                <a:gd name="T51" fmla="*/ 195 h 221"/>
                <a:gd name="T52" fmla="*/ 124 w 232"/>
                <a:gd name="T53" fmla="*/ 191 h 221"/>
                <a:gd name="T54" fmla="*/ 114 w 232"/>
                <a:gd name="T55" fmla="*/ 193 h 221"/>
                <a:gd name="T56" fmla="*/ 106 w 232"/>
                <a:gd name="T57" fmla="*/ 187 h 221"/>
                <a:gd name="T58" fmla="*/ 102 w 232"/>
                <a:gd name="T59" fmla="*/ 175 h 221"/>
                <a:gd name="T60" fmla="*/ 92 w 232"/>
                <a:gd name="T61" fmla="*/ 169 h 221"/>
                <a:gd name="T62" fmla="*/ 84 w 232"/>
                <a:gd name="T63" fmla="*/ 173 h 221"/>
                <a:gd name="T64" fmla="*/ 76 w 232"/>
                <a:gd name="T65" fmla="*/ 179 h 221"/>
                <a:gd name="T66" fmla="*/ 68 w 232"/>
                <a:gd name="T67" fmla="*/ 181 h 221"/>
                <a:gd name="T68" fmla="*/ 62 w 232"/>
                <a:gd name="T69" fmla="*/ 187 h 221"/>
                <a:gd name="T70" fmla="*/ 52 w 232"/>
                <a:gd name="T71" fmla="*/ 193 h 221"/>
                <a:gd name="T72" fmla="*/ 44 w 232"/>
                <a:gd name="T73" fmla="*/ 195 h 221"/>
                <a:gd name="T74" fmla="*/ 34 w 232"/>
                <a:gd name="T75" fmla="*/ 195 h 221"/>
                <a:gd name="T76" fmla="*/ 24 w 232"/>
                <a:gd name="T77" fmla="*/ 199 h 221"/>
                <a:gd name="T78" fmla="*/ 16 w 232"/>
                <a:gd name="T79" fmla="*/ 197 h 221"/>
                <a:gd name="T80" fmla="*/ 10 w 232"/>
                <a:gd name="T81" fmla="*/ 187 h 221"/>
                <a:gd name="T82" fmla="*/ 10 w 232"/>
                <a:gd name="T83" fmla="*/ 161 h 221"/>
                <a:gd name="T84" fmla="*/ 10 w 232"/>
                <a:gd name="T85" fmla="*/ 138 h 221"/>
                <a:gd name="T86" fmla="*/ 10 w 232"/>
                <a:gd name="T87" fmla="*/ 124 h 221"/>
                <a:gd name="T88" fmla="*/ 10 w 232"/>
                <a:gd name="T89" fmla="*/ 110 h 221"/>
                <a:gd name="T90" fmla="*/ 8 w 232"/>
                <a:gd name="T91" fmla="*/ 98 h 221"/>
                <a:gd name="T92" fmla="*/ 8 w 232"/>
                <a:gd name="T93" fmla="*/ 78 h 221"/>
                <a:gd name="T94" fmla="*/ 6 w 232"/>
                <a:gd name="T95" fmla="*/ 62 h 221"/>
                <a:gd name="T96" fmla="*/ 4 w 232"/>
                <a:gd name="T97" fmla="*/ 46 h 221"/>
                <a:gd name="T98" fmla="*/ 4 w 232"/>
                <a:gd name="T99" fmla="*/ 28 h 221"/>
                <a:gd name="T100" fmla="*/ 2 w 232"/>
                <a:gd name="T101" fmla="*/ 12 h 221"/>
                <a:gd name="T102" fmla="*/ 0 w 232"/>
                <a:gd name="T103" fmla="*/ 0 h 221"/>
                <a:gd name="T104" fmla="*/ 16 w 232"/>
                <a:gd name="T105" fmla="*/ 10 h 221"/>
                <a:gd name="T106" fmla="*/ 26 w 232"/>
                <a:gd name="T107" fmla="*/ 14 h 221"/>
                <a:gd name="T108" fmla="*/ 42 w 232"/>
                <a:gd name="T109" fmla="*/ 24 h 221"/>
                <a:gd name="T110" fmla="*/ 56 w 232"/>
                <a:gd name="T111" fmla="*/ 32 h 221"/>
                <a:gd name="T112" fmla="*/ 68 w 232"/>
                <a:gd name="T113" fmla="*/ 40 h 221"/>
                <a:gd name="T114" fmla="*/ 76 w 232"/>
                <a:gd name="T115" fmla="*/ 44 h 221"/>
                <a:gd name="T116" fmla="*/ 94 w 232"/>
                <a:gd name="T117" fmla="*/ 44 h 221"/>
                <a:gd name="T118" fmla="*/ 110 w 232"/>
                <a:gd name="T119" fmla="*/ 44 h 221"/>
                <a:gd name="T120" fmla="*/ 124 w 232"/>
                <a:gd name="T121" fmla="*/ 4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2" h="221">
                  <a:moveTo>
                    <a:pt x="136" y="44"/>
                  </a:moveTo>
                  <a:lnTo>
                    <a:pt x="138" y="44"/>
                  </a:lnTo>
                  <a:lnTo>
                    <a:pt x="142" y="44"/>
                  </a:lnTo>
                  <a:lnTo>
                    <a:pt x="144" y="44"/>
                  </a:lnTo>
                  <a:lnTo>
                    <a:pt x="148" y="44"/>
                  </a:lnTo>
                  <a:lnTo>
                    <a:pt x="150" y="44"/>
                  </a:lnTo>
                  <a:lnTo>
                    <a:pt x="150" y="46"/>
                  </a:lnTo>
                  <a:lnTo>
                    <a:pt x="150" y="48"/>
                  </a:lnTo>
                  <a:lnTo>
                    <a:pt x="152" y="48"/>
                  </a:lnTo>
                  <a:lnTo>
                    <a:pt x="152" y="50"/>
                  </a:lnTo>
                  <a:lnTo>
                    <a:pt x="152" y="52"/>
                  </a:lnTo>
                  <a:lnTo>
                    <a:pt x="152" y="54"/>
                  </a:lnTo>
                  <a:lnTo>
                    <a:pt x="152" y="56"/>
                  </a:lnTo>
                  <a:lnTo>
                    <a:pt x="154" y="58"/>
                  </a:lnTo>
                  <a:lnTo>
                    <a:pt x="154" y="58"/>
                  </a:lnTo>
                  <a:lnTo>
                    <a:pt x="156" y="58"/>
                  </a:lnTo>
                  <a:lnTo>
                    <a:pt x="156" y="60"/>
                  </a:lnTo>
                  <a:lnTo>
                    <a:pt x="156" y="62"/>
                  </a:lnTo>
                  <a:lnTo>
                    <a:pt x="156" y="64"/>
                  </a:lnTo>
                  <a:lnTo>
                    <a:pt x="158" y="64"/>
                  </a:lnTo>
                  <a:lnTo>
                    <a:pt x="158" y="66"/>
                  </a:lnTo>
                  <a:lnTo>
                    <a:pt x="160" y="66"/>
                  </a:lnTo>
                  <a:lnTo>
                    <a:pt x="160" y="68"/>
                  </a:lnTo>
                  <a:lnTo>
                    <a:pt x="160" y="70"/>
                  </a:lnTo>
                  <a:lnTo>
                    <a:pt x="160" y="72"/>
                  </a:lnTo>
                  <a:lnTo>
                    <a:pt x="162" y="74"/>
                  </a:lnTo>
                  <a:lnTo>
                    <a:pt x="162" y="76"/>
                  </a:lnTo>
                  <a:lnTo>
                    <a:pt x="164" y="76"/>
                  </a:lnTo>
                  <a:lnTo>
                    <a:pt x="164" y="78"/>
                  </a:lnTo>
                  <a:lnTo>
                    <a:pt x="164" y="80"/>
                  </a:lnTo>
                  <a:lnTo>
                    <a:pt x="164" y="82"/>
                  </a:lnTo>
                  <a:lnTo>
                    <a:pt x="166" y="82"/>
                  </a:lnTo>
                  <a:lnTo>
                    <a:pt x="168" y="84"/>
                  </a:lnTo>
                  <a:lnTo>
                    <a:pt x="170" y="84"/>
                  </a:lnTo>
                  <a:lnTo>
                    <a:pt x="170" y="86"/>
                  </a:lnTo>
                  <a:lnTo>
                    <a:pt x="172" y="86"/>
                  </a:lnTo>
                  <a:lnTo>
                    <a:pt x="174" y="86"/>
                  </a:lnTo>
                  <a:lnTo>
                    <a:pt x="176" y="86"/>
                  </a:lnTo>
                  <a:lnTo>
                    <a:pt x="176" y="88"/>
                  </a:lnTo>
                  <a:lnTo>
                    <a:pt x="178" y="88"/>
                  </a:lnTo>
                  <a:lnTo>
                    <a:pt x="178" y="90"/>
                  </a:lnTo>
                  <a:lnTo>
                    <a:pt x="180" y="90"/>
                  </a:lnTo>
                  <a:lnTo>
                    <a:pt x="182" y="90"/>
                  </a:lnTo>
                  <a:lnTo>
                    <a:pt x="184" y="90"/>
                  </a:lnTo>
                  <a:lnTo>
                    <a:pt x="186" y="90"/>
                  </a:lnTo>
                  <a:lnTo>
                    <a:pt x="186" y="92"/>
                  </a:lnTo>
                  <a:lnTo>
                    <a:pt x="188" y="92"/>
                  </a:lnTo>
                  <a:lnTo>
                    <a:pt x="188" y="94"/>
                  </a:lnTo>
                  <a:lnTo>
                    <a:pt x="190" y="94"/>
                  </a:lnTo>
                  <a:lnTo>
                    <a:pt x="190" y="96"/>
                  </a:lnTo>
                  <a:lnTo>
                    <a:pt x="192" y="96"/>
                  </a:lnTo>
                  <a:lnTo>
                    <a:pt x="192" y="98"/>
                  </a:lnTo>
                  <a:lnTo>
                    <a:pt x="194" y="98"/>
                  </a:lnTo>
                  <a:lnTo>
                    <a:pt x="194" y="100"/>
                  </a:lnTo>
                  <a:lnTo>
                    <a:pt x="194" y="102"/>
                  </a:lnTo>
                  <a:lnTo>
                    <a:pt x="196" y="102"/>
                  </a:lnTo>
                  <a:lnTo>
                    <a:pt x="196" y="100"/>
                  </a:lnTo>
                  <a:lnTo>
                    <a:pt x="196" y="102"/>
                  </a:lnTo>
                  <a:lnTo>
                    <a:pt x="198" y="102"/>
                  </a:lnTo>
                  <a:lnTo>
                    <a:pt x="200" y="102"/>
                  </a:lnTo>
                  <a:lnTo>
                    <a:pt x="200" y="104"/>
                  </a:lnTo>
                  <a:lnTo>
                    <a:pt x="198" y="104"/>
                  </a:lnTo>
                  <a:lnTo>
                    <a:pt x="198" y="106"/>
                  </a:lnTo>
                  <a:lnTo>
                    <a:pt x="196" y="106"/>
                  </a:lnTo>
                  <a:lnTo>
                    <a:pt x="196" y="106"/>
                  </a:lnTo>
                  <a:lnTo>
                    <a:pt x="194" y="106"/>
                  </a:lnTo>
                  <a:lnTo>
                    <a:pt x="192" y="108"/>
                  </a:lnTo>
                  <a:lnTo>
                    <a:pt x="192" y="110"/>
                  </a:lnTo>
                  <a:lnTo>
                    <a:pt x="192" y="112"/>
                  </a:lnTo>
                  <a:lnTo>
                    <a:pt x="194" y="112"/>
                  </a:lnTo>
                  <a:lnTo>
                    <a:pt x="196" y="110"/>
                  </a:lnTo>
                  <a:lnTo>
                    <a:pt x="198" y="110"/>
                  </a:lnTo>
                  <a:lnTo>
                    <a:pt x="200" y="108"/>
                  </a:lnTo>
                  <a:lnTo>
                    <a:pt x="202" y="108"/>
                  </a:lnTo>
                  <a:lnTo>
                    <a:pt x="206" y="106"/>
                  </a:lnTo>
                  <a:lnTo>
                    <a:pt x="208" y="106"/>
                  </a:lnTo>
                  <a:lnTo>
                    <a:pt x="210" y="106"/>
                  </a:lnTo>
                  <a:lnTo>
                    <a:pt x="212" y="104"/>
                  </a:lnTo>
                  <a:lnTo>
                    <a:pt x="212" y="106"/>
                  </a:lnTo>
                  <a:lnTo>
                    <a:pt x="212" y="108"/>
                  </a:lnTo>
                  <a:lnTo>
                    <a:pt x="212" y="110"/>
                  </a:lnTo>
                  <a:lnTo>
                    <a:pt x="212" y="112"/>
                  </a:lnTo>
                  <a:lnTo>
                    <a:pt x="214" y="114"/>
                  </a:lnTo>
                  <a:lnTo>
                    <a:pt x="214" y="116"/>
                  </a:lnTo>
                  <a:lnTo>
                    <a:pt x="216" y="122"/>
                  </a:lnTo>
                  <a:lnTo>
                    <a:pt x="216" y="124"/>
                  </a:lnTo>
                  <a:lnTo>
                    <a:pt x="218" y="126"/>
                  </a:lnTo>
                  <a:lnTo>
                    <a:pt x="218" y="128"/>
                  </a:lnTo>
                  <a:lnTo>
                    <a:pt x="218" y="130"/>
                  </a:lnTo>
                  <a:lnTo>
                    <a:pt x="220" y="132"/>
                  </a:lnTo>
                  <a:lnTo>
                    <a:pt x="220" y="134"/>
                  </a:lnTo>
                  <a:lnTo>
                    <a:pt x="220" y="136"/>
                  </a:lnTo>
                  <a:lnTo>
                    <a:pt x="220" y="138"/>
                  </a:lnTo>
                  <a:lnTo>
                    <a:pt x="222" y="138"/>
                  </a:lnTo>
                  <a:lnTo>
                    <a:pt x="222" y="140"/>
                  </a:lnTo>
                  <a:lnTo>
                    <a:pt x="222" y="142"/>
                  </a:lnTo>
                  <a:lnTo>
                    <a:pt x="224" y="145"/>
                  </a:lnTo>
                  <a:lnTo>
                    <a:pt x="224" y="147"/>
                  </a:lnTo>
                  <a:lnTo>
                    <a:pt x="224" y="149"/>
                  </a:lnTo>
                  <a:lnTo>
                    <a:pt x="226" y="151"/>
                  </a:lnTo>
                  <a:lnTo>
                    <a:pt x="226" y="153"/>
                  </a:lnTo>
                  <a:lnTo>
                    <a:pt x="226" y="155"/>
                  </a:lnTo>
                  <a:lnTo>
                    <a:pt x="228" y="155"/>
                  </a:lnTo>
                  <a:lnTo>
                    <a:pt x="228" y="157"/>
                  </a:lnTo>
                  <a:lnTo>
                    <a:pt x="228" y="159"/>
                  </a:lnTo>
                  <a:lnTo>
                    <a:pt x="230" y="161"/>
                  </a:lnTo>
                  <a:lnTo>
                    <a:pt x="230" y="163"/>
                  </a:lnTo>
                  <a:lnTo>
                    <a:pt x="230" y="165"/>
                  </a:lnTo>
                  <a:lnTo>
                    <a:pt x="232" y="167"/>
                  </a:lnTo>
                  <a:lnTo>
                    <a:pt x="232" y="169"/>
                  </a:lnTo>
                  <a:lnTo>
                    <a:pt x="226" y="175"/>
                  </a:lnTo>
                  <a:lnTo>
                    <a:pt x="224" y="177"/>
                  </a:lnTo>
                  <a:lnTo>
                    <a:pt x="222" y="177"/>
                  </a:lnTo>
                  <a:lnTo>
                    <a:pt x="222" y="179"/>
                  </a:lnTo>
                  <a:lnTo>
                    <a:pt x="220" y="179"/>
                  </a:lnTo>
                  <a:lnTo>
                    <a:pt x="220" y="181"/>
                  </a:lnTo>
                  <a:lnTo>
                    <a:pt x="212" y="191"/>
                  </a:lnTo>
                  <a:lnTo>
                    <a:pt x="210" y="193"/>
                  </a:lnTo>
                  <a:lnTo>
                    <a:pt x="208" y="193"/>
                  </a:lnTo>
                  <a:lnTo>
                    <a:pt x="206" y="195"/>
                  </a:lnTo>
                  <a:lnTo>
                    <a:pt x="204" y="199"/>
                  </a:lnTo>
                  <a:lnTo>
                    <a:pt x="202" y="199"/>
                  </a:lnTo>
                  <a:lnTo>
                    <a:pt x="200" y="201"/>
                  </a:lnTo>
                  <a:lnTo>
                    <a:pt x="198" y="203"/>
                  </a:lnTo>
                  <a:lnTo>
                    <a:pt x="196" y="203"/>
                  </a:lnTo>
                  <a:lnTo>
                    <a:pt x="194" y="205"/>
                  </a:lnTo>
                  <a:lnTo>
                    <a:pt x="192" y="205"/>
                  </a:lnTo>
                  <a:lnTo>
                    <a:pt x="192" y="207"/>
                  </a:lnTo>
                  <a:lnTo>
                    <a:pt x="190" y="207"/>
                  </a:lnTo>
                  <a:lnTo>
                    <a:pt x="190" y="209"/>
                  </a:lnTo>
                  <a:lnTo>
                    <a:pt x="188" y="209"/>
                  </a:lnTo>
                  <a:lnTo>
                    <a:pt x="188" y="211"/>
                  </a:lnTo>
                  <a:lnTo>
                    <a:pt x="186" y="211"/>
                  </a:lnTo>
                  <a:lnTo>
                    <a:pt x="186" y="213"/>
                  </a:lnTo>
                  <a:lnTo>
                    <a:pt x="184" y="213"/>
                  </a:lnTo>
                  <a:lnTo>
                    <a:pt x="184" y="215"/>
                  </a:lnTo>
                  <a:lnTo>
                    <a:pt x="182" y="215"/>
                  </a:lnTo>
                  <a:lnTo>
                    <a:pt x="182" y="217"/>
                  </a:lnTo>
                  <a:lnTo>
                    <a:pt x="180" y="217"/>
                  </a:lnTo>
                  <a:lnTo>
                    <a:pt x="180" y="219"/>
                  </a:lnTo>
                  <a:lnTo>
                    <a:pt x="178" y="219"/>
                  </a:lnTo>
                  <a:lnTo>
                    <a:pt x="176" y="219"/>
                  </a:lnTo>
                  <a:lnTo>
                    <a:pt x="174" y="219"/>
                  </a:lnTo>
                  <a:lnTo>
                    <a:pt x="172" y="219"/>
                  </a:lnTo>
                  <a:lnTo>
                    <a:pt x="170" y="219"/>
                  </a:lnTo>
                  <a:lnTo>
                    <a:pt x="170" y="221"/>
                  </a:lnTo>
                  <a:lnTo>
                    <a:pt x="170" y="219"/>
                  </a:lnTo>
                  <a:lnTo>
                    <a:pt x="168" y="219"/>
                  </a:lnTo>
                  <a:lnTo>
                    <a:pt x="166" y="219"/>
                  </a:lnTo>
                  <a:lnTo>
                    <a:pt x="164" y="219"/>
                  </a:lnTo>
                  <a:lnTo>
                    <a:pt x="164" y="217"/>
                  </a:lnTo>
                  <a:lnTo>
                    <a:pt x="164" y="215"/>
                  </a:lnTo>
                  <a:lnTo>
                    <a:pt x="164" y="213"/>
                  </a:lnTo>
                  <a:lnTo>
                    <a:pt x="164" y="211"/>
                  </a:lnTo>
                  <a:lnTo>
                    <a:pt x="162" y="211"/>
                  </a:lnTo>
                  <a:lnTo>
                    <a:pt x="162" y="209"/>
                  </a:lnTo>
                  <a:lnTo>
                    <a:pt x="160" y="209"/>
                  </a:lnTo>
                  <a:lnTo>
                    <a:pt x="160" y="207"/>
                  </a:lnTo>
                  <a:lnTo>
                    <a:pt x="158" y="207"/>
                  </a:lnTo>
                  <a:lnTo>
                    <a:pt x="156" y="207"/>
                  </a:lnTo>
                  <a:lnTo>
                    <a:pt x="156" y="205"/>
                  </a:lnTo>
                  <a:lnTo>
                    <a:pt x="154" y="205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50" y="203"/>
                  </a:lnTo>
                  <a:lnTo>
                    <a:pt x="148" y="203"/>
                  </a:lnTo>
                  <a:lnTo>
                    <a:pt x="146" y="203"/>
                  </a:lnTo>
                  <a:lnTo>
                    <a:pt x="144" y="203"/>
                  </a:lnTo>
                  <a:lnTo>
                    <a:pt x="144" y="201"/>
                  </a:lnTo>
                  <a:lnTo>
                    <a:pt x="144" y="199"/>
                  </a:lnTo>
                  <a:lnTo>
                    <a:pt x="142" y="199"/>
                  </a:lnTo>
                  <a:lnTo>
                    <a:pt x="142" y="201"/>
                  </a:lnTo>
                  <a:lnTo>
                    <a:pt x="140" y="201"/>
                  </a:lnTo>
                  <a:lnTo>
                    <a:pt x="138" y="201"/>
                  </a:lnTo>
                  <a:lnTo>
                    <a:pt x="136" y="201"/>
                  </a:lnTo>
                  <a:lnTo>
                    <a:pt x="136" y="199"/>
                  </a:lnTo>
                  <a:lnTo>
                    <a:pt x="136" y="197"/>
                  </a:lnTo>
                  <a:lnTo>
                    <a:pt x="134" y="197"/>
                  </a:lnTo>
                  <a:lnTo>
                    <a:pt x="132" y="197"/>
                  </a:lnTo>
                  <a:lnTo>
                    <a:pt x="132" y="195"/>
                  </a:lnTo>
                  <a:lnTo>
                    <a:pt x="130" y="193"/>
                  </a:lnTo>
                  <a:lnTo>
                    <a:pt x="130" y="191"/>
                  </a:lnTo>
                  <a:lnTo>
                    <a:pt x="128" y="191"/>
                  </a:lnTo>
                  <a:lnTo>
                    <a:pt x="128" y="189"/>
                  </a:lnTo>
                  <a:lnTo>
                    <a:pt x="126" y="189"/>
                  </a:lnTo>
                  <a:lnTo>
                    <a:pt x="124" y="189"/>
                  </a:lnTo>
                  <a:lnTo>
                    <a:pt x="124" y="191"/>
                  </a:lnTo>
                  <a:lnTo>
                    <a:pt x="122" y="191"/>
                  </a:lnTo>
                  <a:lnTo>
                    <a:pt x="120" y="191"/>
                  </a:lnTo>
                  <a:lnTo>
                    <a:pt x="120" y="193"/>
                  </a:lnTo>
                  <a:lnTo>
                    <a:pt x="118" y="193"/>
                  </a:lnTo>
                  <a:lnTo>
                    <a:pt x="116" y="193"/>
                  </a:lnTo>
                  <a:lnTo>
                    <a:pt x="116" y="193"/>
                  </a:lnTo>
                  <a:lnTo>
                    <a:pt x="114" y="193"/>
                  </a:lnTo>
                  <a:lnTo>
                    <a:pt x="112" y="193"/>
                  </a:lnTo>
                  <a:lnTo>
                    <a:pt x="110" y="193"/>
                  </a:lnTo>
                  <a:lnTo>
                    <a:pt x="110" y="191"/>
                  </a:lnTo>
                  <a:lnTo>
                    <a:pt x="108" y="191"/>
                  </a:lnTo>
                  <a:lnTo>
                    <a:pt x="108" y="189"/>
                  </a:lnTo>
                  <a:lnTo>
                    <a:pt x="108" y="187"/>
                  </a:lnTo>
                  <a:lnTo>
                    <a:pt x="106" y="187"/>
                  </a:lnTo>
                  <a:lnTo>
                    <a:pt x="106" y="185"/>
                  </a:lnTo>
                  <a:lnTo>
                    <a:pt x="106" y="183"/>
                  </a:lnTo>
                  <a:lnTo>
                    <a:pt x="106" y="181"/>
                  </a:lnTo>
                  <a:lnTo>
                    <a:pt x="106" y="179"/>
                  </a:lnTo>
                  <a:lnTo>
                    <a:pt x="104" y="177"/>
                  </a:lnTo>
                  <a:lnTo>
                    <a:pt x="102" y="177"/>
                  </a:lnTo>
                  <a:lnTo>
                    <a:pt x="102" y="175"/>
                  </a:lnTo>
                  <a:lnTo>
                    <a:pt x="100" y="175"/>
                  </a:lnTo>
                  <a:lnTo>
                    <a:pt x="98" y="175"/>
                  </a:lnTo>
                  <a:lnTo>
                    <a:pt x="98" y="173"/>
                  </a:lnTo>
                  <a:lnTo>
                    <a:pt x="98" y="171"/>
                  </a:lnTo>
                  <a:lnTo>
                    <a:pt x="96" y="171"/>
                  </a:lnTo>
                  <a:lnTo>
                    <a:pt x="94" y="169"/>
                  </a:lnTo>
                  <a:lnTo>
                    <a:pt x="92" y="169"/>
                  </a:lnTo>
                  <a:lnTo>
                    <a:pt x="90" y="169"/>
                  </a:lnTo>
                  <a:lnTo>
                    <a:pt x="88" y="169"/>
                  </a:lnTo>
                  <a:lnTo>
                    <a:pt x="86" y="169"/>
                  </a:lnTo>
                  <a:lnTo>
                    <a:pt x="86" y="171"/>
                  </a:lnTo>
                  <a:lnTo>
                    <a:pt x="86" y="173"/>
                  </a:lnTo>
                  <a:lnTo>
                    <a:pt x="84" y="171"/>
                  </a:lnTo>
                  <a:lnTo>
                    <a:pt x="84" y="173"/>
                  </a:lnTo>
                  <a:lnTo>
                    <a:pt x="82" y="173"/>
                  </a:lnTo>
                  <a:lnTo>
                    <a:pt x="82" y="175"/>
                  </a:lnTo>
                  <a:lnTo>
                    <a:pt x="80" y="175"/>
                  </a:lnTo>
                  <a:lnTo>
                    <a:pt x="78" y="175"/>
                  </a:lnTo>
                  <a:lnTo>
                    <a:pt x="78" y="177"/>
                  </a:lnTo>
                  <a:lnTo>
                    <a:pt x="78" y="179"/>
                  </a:lnTo>
                  <a:lnTo>
                    <a:pt x="76" y="179"/>
                  </a:lnTo>
                  <a:lnTo>
                    <a:pt x="76" y="181"/>
                  </a:lnTo>
                  <a:lnTo>
                    <a:pt x="74" y="181"/>
                  </a:lnTo>
                  <a:lnTo>
                    <a:pt x="74" y="183"/>
                  </a:lnTo>
                  <a:lnTo>
                    <a:pt x="72" y="183"/>
                  </a:lnTo>
                  <a:lnTo>
                    <a:pt x="72" y="181"/>
                  </a:lnTo>
                  <a:lnTo>
                    <a:pt x="70" y="181"/>
                  </a:lnTo>
                  <a:lnTo>
                    <a:pt x="68" y="181"/>
                  </a:lnTo>
                  <a:lnTo>
                    <a:pt x="68" y="181"/>
                  </a:lnTo>
                  <a:lnTo>
                    <a:pt x="66" y="181"/>
                  </a:lnTo>
                  <a:lnTo>
                    <a:pt x="66" y="183"/>
                  </a:lnTo>
                  <a:lnTo>
                    <a:pt x="66" y="185"/>
                  </a:lnTo>
                  <a:lnTo>
                    <a:pt x="64" y="185"/>
                  </a:lnTo>
                  <a:lnTo>
                    <a:pt x="62" y="185"/>
                  </a:lnTo>
                  <a:lnTo>
                    <a:pt x="62" y="187"/>
                  </a:lnTo>
                  <a:lnTo>
                    <a:pt x="60" y="187"/>
                  </a:lnTo>
                  <a:lnTo>
                    <a:pt x="58" y="189"/>
                  </a:lnTo>
                  <a:lnTo>
                    <a:pt x="58" y="191"/>
                  </a:lnTo>
                  <a:lnTo>
                    <a:pt x="56" y="191"/>
                  </a:lnTo>
                  <a:lnTo>
                    <a:pt x="54" y="191"/>
                  </a:lnTo>
                  <a:lnTo>
                    <a:pt x="54" y="193"/>
                  </a:lnTo>
                  <a:lnTo>
                    <a:pt x="52" y="193"/>
                  </a:lnTo>
                  <a:lnTo>
                    <a:pt x="52" y="195"/>
                  </a:lnTo>
                  <a:lnTo>
                    <a:pt x="50" y="195"/>
                  </a:lnTo>
                  <a:lnTo>
                    <a:pt x="50" y="193"/>
                  </a:lnTo>
                  <a:lnTo>
                    <a:pt x="48" y="193"/>
                  </a:lnTo>
                  <a:lnTo>
                    <a:pt x="46" y="193"/>
                  </a:lnTo>
                  <a:lnTo>
                    <a:pt x="46" y="195"/>
                  </a:lnTo>
                  <a:lnTo>
                    <a:pt x="44" y="195"/>
                  </a:lnTo>
                  <a:lnTo>
                    <a:pt x="42" y="195"/>
                  </a:lnTo>
                  <a:lnTo>
                    <a:pt x="40" y="195"/>
                  </a:lnTo>
                  <a:lnTo>
                    <a:pt x="40" y="193"/>
                  </a:lnTo>
                  <a:lnTo>
                    <a:pt x="38" y="193"/>
                  </a:lnTo>
                  <a:lnTo>
                    <a:pt x="38" y="195"/>
                  </a:lnTo>
                  <a:lnTo>
                    <a:pt x="36" y="195"/>
                  </a:lnTo>
                  <a:lnTo>
                    <a:pt x="34" y="195"/>
                  </a:lnTo>
                  <a:lnTo>
                    <a:pt x="34" y="197"/>
                  </a:lnTo>
                  <a:lnTo>
                    <a:pt x="32" y="197"/>
                  </a:lnTo>
                  <a:lnTo>
                    <a:pt x="30" y="197"/>
                  </a:lnTo>
                  <a:lnTo>
                    <a:pt x="28" y="197"/>
                  </a:lnTo>
                  <a:lnTo>
                    <a:pt x="26" y="197"/>
                  </a:lnTo>
                  <a:lnTo>
                    <a:pt x="24" y="197"/>
                  </a:lnTo>
                  <a:lnTo>
                    <a:pt x="24" y="199"/>
                  </a:lnTo>
                  <a:lnTo>
                    <a:pt x="22" y="199"/>
                  </a:lnTo>
                  <a:lnTo>
                    <a:pt x="22" y="201"/>
                  </a:lnTo>
                  <a:lnTo>
                    <a:pt x="20" y="199"/>
                  </a:lnTo>
                  <a:lnTo>
                    <a:pt x="18" y="199"/>
                  </a:lnTo>
                  <a:lnTo>
                    <a:pt x="18" y="199"/>
                  </a:lnTo>
                  <a:lnTo>
                    <a:pt x="16" y="199"/>
                  </a:lnTo>
                  <a:lnTo>
                    <a:pt x="16" y="197"/>
                  </a:lnTo>
                  <a:lnTo>
                    <a:pt x="14" y="197"/>
                  </a:lnTo>
                  <a:lnTo>
                    <a:pt x="14" y="199"/>
                  </a:lnTo>
                  <a:lnTo>
                    <a:pt x="12" y="197"/>
                  </a:lnTo>
                  <a:lnTo>
                    <a:pt x="12" y="199"/>
                  </a:lnTo>
                  <a:lnTo>
                    <a:pt x="10" y="199"/>
                  </a:lnTo>
                  <a:lnTo>
                    <a:pt x="10" y="189"/>
                  </a:lnTo>
                  <a:lnTo>
                    <a:pt x="10" y="187"/>
                  </a:lnTo>
                  <a:lnTo>
                    <a:pt x="10" y="185"/>
                  </a:lnTo>
                  <a:lnTo>
                    <a:pt x="10" y="183"/>
                  </a:lnTo>
                  <a:lnTo>
                    <a:pt x="10" y="181"/>
                  </a:lnTo>
                  <a:lnTo>
                    <a:pt x="10" y="179"/>
                  </a:lnTo>
                  <a:lnTo>
                    <a:pt x="10" y="177"/>
                  </a:lnTo>
                  <a:lnTo>
                    <a:pt x="10" y="165"/>
                  </a:lnTo>
                  <a:lnTo>
                    <a:pt x="10" y="161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10" y="155"/>
                  </a:lnTo>
                  <a:lnTo>
                    <a:pt x="10" y="149"/>
                  </a:lnTo>
                  <a:lnTo>
                    <a:pt x="10" y="147"/>
                  </a:lnTo>
                  <a:lnTo>
                    <a:pt x="10" y="140"/>
                  </a:lnTo>
                  <a:lnTo>
                    <a:pt x="10" y="138"/>
                  </a:lnTo>
                  <a:lnTo>
                    <a:pt x="10" y="136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0"/>
                  </a:lnTo>
                  <a:lnTo>
                    <a:pt x="10" y="128"/>
                  </a:lnTo>
                  <a:lnTo>
                    <a:pt x="10" y="126"/>
                  </a:lnTo>
                  <a:lnTo>
                    <a:pt x="10" y="124"/>
                  </a:lnTo>
                  <a:lnTo>
                    <a:pt x="10" y="122"/>
                  </a:lnTo>
                  <a:lnTo>
                    <a:pt x="10" y="120"/>
                  </a:lnTo>
                  <a:lnTo>
                    <a:pt x="10" y="118"/>
                  </a:lnTo>
                  <a:lnTo>
                    <a:pt x="10" y="116"/>
                  </a:lnTo>
                  <a:lnTo>
                    <a:pt x="10" y="114"/>
                  </a:lnTo>
                  <a:lnTo>
                    <a:pt x="10" y="112"/>
                  </a:lnTo>
                  <a:lnTo>
                    <a:pt x="10" y="110"/>
                  </a:lnTo>
                  <a:lnTo>
                    <a:pt x="10" y="108"/>
                  </a:lnTo>
                  <a:lnTo>
                    <a:pt x="10" y="106"/>
                  </a:lnTo>
                  <a:lnTo>
                    <a:pt x="10" y="106"/>
                  </a:lnTo>
                  <a:lnTo>
                    <a:pt x="10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8" y="94"/>
                  </a:lnTo>
                  <a:lnTo>
                    <a:pt x="8" y="92"/>
                  </a:lnTo>
                  <a:lnTo>
                    <a:pt x="8" y="88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8" y="78"/>
                  </a:lnTo>
                  <a:lnTo>
                    <a:pt x="8" y="74"/>
                  </a:lnTo>
                  <a:lnTo>
                    <a:pt x="8" y="72"/>
                  </a:lnTo>
                  <a:lnTo>
                    <a:pt x="6" y="72"/>
                  </a:lnTo>
                  <a:lnTo>
                    <a:pt x="6" y="70"/>
                  </a:lnTo>
                  <a:lnTo>
                    <a:pt x="6" y="68"/>
                  </a:lnTo>
                  <a:lnTo>
                    <a:pt x="6" y="66"/>
                  </a:lnTo>
                  <a:lnTo>
                    <a:pt x="6" y="62"/>
                  </a:lnTo>
                  <a:lnTo>
                    <a:pt x="6" y="60"/>
                  </a:lnTo>
                  <a:lnTo>
                    <a:pt x="6" y="58"/>
                  </a:lnTo>
                  <a:lnTo>
                    <a:pt x="6" y="56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6" y="48"/>
                  </a:lnTo>
                  <a:lnTo>
                    <a:pt x="4" y="46"/>
                  </a:lnTo>
                  <a:lnTo>
                    <a:pt x="4" y="42"/>
                  </a:lnTo>
                  <a:lnTo>
                    <a:pt x="4" y="40"/>
                  </a:lnTo>
                  <a:lnTo>
                    <a:pt x="4" y="38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4" y="30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6" y="4"/>
                  </a:lnTo>
                  <a:lnTo>
                    <a:pt x="8" y="4"/>
                  </a:lnTo>
                  <a:lnTo>
                    <a:pt x="10" y="6"/>
                  </a:lnTo>
                  <a:lnTo>
                    <a:pt x="14" y="8"/>
                  </a:lnTo>
                  <a:lnTo>
                    <a:pt x="16" y="10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20" y="10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6" y="14"/>
                  </a:lnTo>
                  <a:lnTo>
                    <a:pt x="28" y="14"/>
                  </a:lnTo>
                  <a:lnTo>
                    <a:pt x="30" y="16"/>
                  </a:lnTo>
                  <a:lnTo>
                    <a:pt x="30" y="18"/>
                  </a:lnTo>
                  <a:lnTo>
                    <a:pt x="32" y="18"/>
                  </a:lnTo>
                  <a:lnTo>
                    <a:pt x="34" y="20"/>
                  </a:lnTo>
                  <a:lnTo>
                    <a:pt x="38" y="22"/>
                  </a:lnTo>
                  <a:lnTo>
                    <a:pt x="42" y="24"/>
                  </a:lnTo>
                  <a:lnTo>
                    <a:pt x="44" y="24"/>
                  </a:lnTo>
                  <a:lnTo>
                    <a:pt x="44" y="26"/>
                  </a:lnTo>
                  <a:lnTo>
                    <a:pt x="46" y="26"/>
                  </a:lnTo>
                  <a:lnTo>
                    <a:pt x="50" y="30"/>
                  </a:lnTo>
                  <a:lnTo>
                    <a:pt x="52" y="30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8" y="34"/>
                  </a:lnTo>
                  <a:lnTo>
                    <a:pt x="60" y="34"/>
                  </a:lnTo>
                  <a:lnTo>
                    <a:pt x="62" y="36"/>
                  </a:lnTo>
                  <a:lnTo>
                    <a:pt x="64" y="38"/>
                  </a:lnTo>
                  <a:lnTo>
                    <a:pt x="66" y="38"/>
                  </a:lnTo>
                  <a:lnTo>
                    <a:pt x="66" y="40"/>
                  </a:lnTo>
                  <a:lnTo>
                    <a:pt x="68" y="40"/>
                  </a:lnTo>
                  <a:lnTo>
                    <a:pt x="68" y="40"/>
                  </a:lnTo>
                  <a:lnTo>
                    <a:pt x="68" y="42"/>
                  </a:lnTo>
                  <a:lnTo>
                    <a:pt x="70" y="42"/>
                  </a:lnTo>
                  <a:lnTo>
                    <a:pt x="72" y="42"/>
                  </a:lnTo>
                  <a:lnTo>
                    <a:pt x="72" y="44"/>
                  </a:lnTo>
                  <a:lnTo>
                    <a:pt x="74" y="44"/>
                  </a:lnTo>
                  <a:lnTo>
                    <a:pt x="76" y="44"/>
                  </a:lnTo>
                  <a:lnTo>
                    <a:pt x="78" y="44"/>
                  </a:lnTo>
                  <a:lnTo>
                    <a:pt x="80" y="44"/>
                  </a:lnTo>
                  <a:lnTo>
                    <a:pt x="84" y="44"/>
                  </a:lnTo>
                  <a:lnTo>
                    <a:pt x="88" y="44"/>
                  </a:lnTo>
                  <a:lnTo>
                    <a:pt x="90" y="44"/>
                  </a:lnTo>
                  <a:lnTo>
                    <a:pt x="92" y="44"/>
                  </a:lnTo>
                  <a:lnTo>
                    <a:pt x="94" y="44"/>
                  </a:lnTo>
                  <a:lnTo>
                    <a:pt x="96" y="44"/>
                  </a:lnTo>
                  <a:lnTo>
                    <a:pt x="98" y="44"/>
                  </a:lnTo>
                  <a:lnTo>
                    <a:pt x="102" y="44"/>
                  </a:lnTo>
                  <a:lnTo>
                    <a:pt x="104" y="44"/>
                  </a:lnTo>
                  <a:lnTo>
                    <a:pt x="106" y="44"/>
                  </a:lnTo>
                  <a:lnTo>
                    <a:pt x="108" y="44"/>
                  </a:lnTo>
                  <a:lnTo>
                    <a:pt x="110" y="44"/>
                  </a:lnTo>
                  <a:lnTo>
                    <a:pt x="112" y="44"/>
                  </a:lnTo>
                  <a:lnTo>
                    <a:pt x="114" y="44"/>
                  </a:lnTo>
                  <a:lnTo>
                    <a:pt x="116" y="44"/>
                  </a:lnTo>
                  <a:lnTo>
                    <a:pt x="116" y="44"/>
                  </a:lnTo>
                  <a:lnTo>
                    <a:pt x="118" y="44"/>
                  </a:lnTo>
                  <a:lnTo>
                    <a:pt x="120" y="44"/>
                  </a:lnTo>
                  <a:lnTo>
                    <a:pt x="124" y="44"/>
                  </a:lnTo>
                  <a:lnTo>
                    <a:pt x="128" y="44"/>
                  </a:lnTo>
                  <a:lnTo>
                    <a:pt x="130" y="44"/>
                  </a:lnTo>
                  <a:lnTo>
                    <a:pt x="132" y="44"/>
                  </a:lnTo>
                  <a:lnTo>
                    <a:pt x="136" y="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06" name="Freeform 143">
              <a:extLst>
                <a:ext uri="{FF2B5EF4-FFF2-40B4-BE49-F238E27FC236}">
                  <a16:creationId xmlns:a16="http://schemas.microsoft.com/office/drawing/2014/main" id="{BC740177-AB69-9070-3EB7-3A0B7934B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5681" y="3311369"/>
              <a:ext cx="217882" cy="213104"/>
            </a:xfrm>
            <a:custGeom>
              <a:avLst/>
              <a:gdLst>
                <a:gd name="T0" fmla="*/ 130 w 228"/>
                <a:gd name="T1" fmla="*/ 2 h 223"/>
                <a:gd name="T2" fmla="*/ 138 w 228"/>
                <a:gd name="T3" fmla="*/ 8 h 223"/>
                <a:gd name="T4" fmla="*/ 140 w 228"/>
                <a:gd name="T5" fmla="*/ 16 h 223"/>
                <a:gd name="T6" fmla="*/ 144 w 228"/>
                <a:gd name="T7" fmla="*/ 26 h 223"/>
                <a:gd name="T8" fmla="*/ 146 w 228"/>
                <a:gd name="T9" fmla="*/ 38 h 223"/>
                <a:gd name="T10" fmla="*/ 152 w 228"/>
                <a:gd name="T11" fmla="*/ 56 h 223"/>
                <a:gd name="T12" fmla="*/ 156 w 228"/>
                <a:gd name="T13" fmla="*/ 70 h 223"/>
                <a:gd name="T14" fmla="*/ 160 w 228"/>
                <a:gd name="T15" fmla="*/ 82 h 223"/>
                <a:gd name="T16" fmla="*/ 166 w 228"/>
                <a:gd name="T17" fmla="*/ 99 h 223"/>
                <a:gd name="T18" fmla="*/ 170 w 228"/>
                <a:gd name="T19" fmla="*/ 109 h 223"/>
                <a:gd name="T20" fmla="*/ 174 w 228"/>
                <a:gd name="T21" fmla="*/ 125 h 223"/>
                <a:gd name="T22" fmla="*/ 176 w 228"/>
                <a:gd name="T23" fmla="*/ 135 h 223"/>
                <a:gd name="T24" fmla="*/ 182 w 228"/>
                <a:gd name="T25" fmla="*/ 141 h 223"/>
                <a:gd name="T26" fmla="*/ 194 w 228"/>
                <a:gd name="T27" fmla="*/ 141 h 223"/>
                <a:gd name="T28" fmla="*/ 206 w 228"/>
                <a:gd name="T29" fmla="*/ 141 h 223"/>
                <a:gd name="T30" fmla="*/ 218 w 228"/>
                <a:gd name="T31" fmla="*/ 141 h 223"/>
                <a:gd name="T32" fmla="*/ 226 w 228"/>
                <a:gd name="T33" fmla="*/ 141 h 223"/>
                <a:gd name="T34" fmla="*/ 226 w 228"/>
                <a:gd name="T35" fmla="*/ 167 h 223"/>
                <a:gd name="T36" fmla="*/ 226 w 228"/>
                <a:gd name="T37" fmla="*/ 185 h 223"/>
                <a:gd name="T38" fmla="*/ 226 w 228"/>
                <a:gd name="T39" fmla="*/ 199 h 223"/>
                <a:gd name="T40" fmla="*/ 228 w 228"/>
                <a:gd name="T41" fmla="*/ 215 h 223"/>
                <a:gd name="T42" fmla="*/ 220 w 228"/>
                <a:gd name="T43" fmla="*/ 221 h 223"/>
                <a:gd name="T44" fmla="*/ 200 w 228"/>
                <a:gd name="T45" fmla="*/ 221 h 223"/>
                <a:gd name="T46" fmla="*/ 188 w 228"/>
                <a:gd name="T47" fmla="*/ 221 h 223"/>
                <a:gd name="T48" fmla="*/ 174 w 228"/>
                <a:gd name="T49" fmla="*/ 221 h 223"/>
                <a:gd name="T50" fmla="*/ 158 w 228"/>
                <a:gd name="T51" fmla="*/ 221 h 223"/>
                <a:gd name="T52" fmla="*/ 144 w 228"/>
                <a:gd name="T53" fmla="*/ 221 h 223"/>
                <a:gd name="T54" fmla="*/ 130 w 228"/>
                <a:gd name="T55" fmla="*/ 221 h 223"/>
                <a:gd name="T56" fmla="*/ 118 w 228"/>
                <a:gd name="T57" fmla="*/ 221 h 223"/>
                <a:gd name="T58" fmla="*/ 106 w 228"/>
                <a:gd name="T59" fmla="*/ 221 h 223"/>
                <a:gd name="T60" fmla="*/ 96 w 228"/>
                <a:gd name="T61" fmla="*/ 223 h 223"/>
                <a:gd name="T62" fmla="*/ 80 w 228"/>
                <a:gd name="T63" fmla="*/ 223 h 223"/>
                <a:gd name="T64" fmla="*/ 56 w 228"/>
                <a:gd name="T65" fmla="*/ 223 h 223"/>
                <a:gd name="T66" fmla="*/ 56 w 228"/>
                <a:gd name="T67" fmla="*/ 219 h 223"/>
                <a:gd name="T68" fmla="*/ 52 w 228"/>
                <a:gd name="T69" fmla="*/ 211 h 223"/>
                <a:gd name="T70" fmla="*/ 52 w 228"/>
                <a:gd name="T71" fmla="*/ 207 h 223"/>
                <a:gd name="T72" fmla="*/ 52 w 228"/>
                <a:gd name="T73" fmla="*/ 201 h 223"/>
                <a:gd name="T74" fmla="*/ 56 w 228"/>
                <a:gd name="T75" fmla="*/ 193 h 223"/>
                <a:gd name="T76" fmla="*/ 50 w 228"/>
                <a:gd name="T77" fmla="*/ 189 h 223"/>
                <a:gd name="T78" fmla="*/ 46 w 228"/>
                <a:gd name="T79" fmla="*/ 183 h 223"/>
                <a:gd name="T80" fmla="*/ 40 w 228"/>
                <a:gd name="T81" fmla="*/ 179 h 223"/>
                <a:gd name="T82" fmla="*/ 36 w 228"/>
                <a:gd name="T83" fmla="*/ 167 h 223"/>
                <a:gd name="T84" fmla="*/ 30 w 228"/>
                <a:gd name="T85" fmla="*/ 147 h 223"/>
                <a:gd name="T86" fmla="*/ 24 w 228"/>
                <a:gd name="T87" fmla="*/ 131 h 223"/>
                <a:gd name="T88" fmla="*/ 18 w 228"/>
                <a:gd name="T89" fmla="*/ 115 h 223"/>
                <a:gd name="T90" fmla="*/ 14 w 228"/>
                <a:gd name="T91" fmla="*/ 105 h 223"/>
                <a:gd name="T92" fmla="*/ 10 w 228"/>
                <a:gd name="T93" fmla="*/ 92 h 223"/>
                <a:gd name="T94" fmla="*/ 8 w 228"/>
                <a:gd name="T95" fmla="*/ 82 h 223"/>
                <a:gd name="T96" fmla="*/ 2 w 228"/>
                <a:gd name="T97" fmla="*/ 66 h 223"/>
                <a:gd name="T98" fmla="*/ 0 w 228"/>
                <a:gd name="T99" fmla="*/ 54 h 223"/>
                <a:gd name="T100" fmla="*/ 14 w 228"/>
                <a:gd name="T101" fmla="*/ 46 h 223"/>
                <a:gd name="T102" fmla="*/ 28 w 228"/>
                <a:gd name="T103" fmla="*/ 38 h 223"/>
                <a:gd name="T104" fmla="*/ 44 w 228"/>
                <a:gd name="T105" fmla="*/ 30 h 223"/>
                <a:gd name="T106" fmla="*/ 68 w 228"/>
                <a:gd name="T107" fmla="*/ 18 h 223"/>
                <a:gd name="T108" fmla="*/ 82 w 228"/>
                <a:gd name="T109" fmla="*/ 12 h 223"/>
                <a:gd name="T110" fmla="*/ 98 w 228"/>
                <a:gd name="T111" fmla="*/ 2 h 223"/>
                <a:gd name="T112" fmla="*/ 108 w 228"/>
                <a:gd name="T113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28" h="223">
                  <a:moveTo>
                    <a:pt x="120" y="2"/>
                  </a:moveTo>
                  <a:lnTo>
                    <a:pt x="122" y="2"/>
                  </a:lnTo>
                  <a:lnTo>
                    <a:pt x="124" y="2"/>
                  </a:lnTo>
                  <a:lnTo>
                    <a:pt x="126" y="2"/>
                  </a:lnTo>
                  <a:lnTo>
                    <a:pt x="128" y="2"/>
                  </a:lnTo>
                  <a:lnTo>
                    <a:pt x="130" y="2"/>
                  </a:lnTo>
                  <a:lnTo>
                    <a:pt x="132" y="2"/>
                  </a:lnTo>
                  <a:lnTo>
                    <a:pt x="136" y="2"/>
                  </a:lnTo>
                  <a:lnTo>
                    <a:pt x="136" y="4"/>
                  </a:lnTo>
                  <a:lnTo>
                    <a:pt x="136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8"/>
                  </a:lnTo>
                  <a:lnTo>
                    <a:pt x="138" y="10"/>
                  </a:lnTo>
                  <a:lnTo>
                    <a:pt x="140" y="10"/>
                  </a:lnTo>
                  <a:lnTo>
                    <a:pt x="140" y="12"/>
                  </a:lnTo>
                  <a:lnTo>
                    <a:pt x="140" y="14"/>
                  </a:lnTo>
                  <a:lnTo>
                    <a:pt x="140" y="16"/>
                  </a:lnTo>
                  <a:lnTo>
                    <a:pt x="142" y="16"/>
                  </a:lnTo>
                  <a:lnTo>
                    <a:pt x="142" y="18"/>
                  </a:lnTo>
                  <a:lnTo>
                    <a:pt x="142" y="20"/>
                  </a:lnTo>
                  <a:lnTo>
                    <a:pt x="144" y="22"/>
                  </a:lnTo>
                  <a:lnTo>
                    <a:pt x="144" y="24"/>
                  </a:lnTo>
                  <a:lnTo>
                    <a:pt x="144" y="26"/>
                  </a:lnTo>
                  <a:lnTo>
                    <a:pt x="144" y="28"/>
                  </a:lnTo>
                  <a:lnTo>
                    <a:pt x="144" y="30"/>
                  </a:lnTo>
                  <a:lnTo>
                    <a:pt x="144" y="32"/>
                  </a:lnTo>
                  <a:lnTo>
                    <a:pt x="144" y="34"/>
                  </a:lnTo>
                  <a:lnTo>
                    <a:pt x="146" y="36"/>
                  </a:lnTo>
                  <a:lnTo>
                    <a:pt x="146" y="38"/>
                  </a:lnTo>
                  <a:lnTo>
                    <a:pt x="146" y="42"/>
                  </a:lnTo>
                  <a:lnTo>
                    <a:pt x="148" y="42"/>
                  </a:lnTo>
                  <a:lnTo>
                    <a:pt x="148" y="44"/>
                  </a:lnTo>
                  <a:lnTo>
                    <a:pt x="148" y="46"/>
                  </a:lnTo>
                  <a:lnTo>
                    <a:pt x="150" y="50"/>
                  </a:lnTo>
                  <a:lnTo>
                    <a:pt x="152" y="56"/>
                  </a:lnTo>
                  <a:lnTo>
                    <a:pt x="152" y="58"/>
                  </a:lnTo>
                  <a:lnTo>
                    <a:pt x="154" y="60"/>
                  </a:lnTo>
                  <a:lnTo>
                    <a:pt x="154" y="64"/>
                  </a:lnTo>
                  <a:lnTo>
                    <a:pt x="156" y="66"/>
                  </a:lnTo>
                  <a:lnTo>
                    <a:pt x="156" y="68"/>
                  </a:lnTo>
                  <a:lnTo>
                    <a:pt x="156" y="70"/>
                  </a:lnTo>
                  <a:lnTo>
                    <a:pt x="158" y="74"/>
                  </a:lnTo>
                  <a:lnTo>
                    <a:pt x="158" y="76"/>
                  </a:lnTo>
                  <a:lnTo>
                    <a:pt x="158" y="78"/>
                  </a:lnTo>
                  <a:lnTo>
                    <a:pt x="160" y="78"/>
                  </a:lnTo>
                  <a:lnTo>
                    <a:pt x="160" y="80"/>
                  </a:lnTo>
                  <a:lnTo>
                    <a:pt x="160" y="82"/>
                  </a:lnTo>
                  <a:lnTo>
                    <a:pt x="160" y="84"/>
                  </a:lnTo>
                  <a:lnTo>
                    <a:pt x="162" y="86"/>
                  </a:lnTo>
                  <a:lnTo>
                    <a:pt x="162" y="88"/>
                  </a:lnTo>
                  <a:lnTo>
                    <a:pt x="164" y="92"/>
                  </a:lnTo>
                  <a:lnTo>
                    <a:pt x="164" y="95"/>
                  </a:lnTo>
                  <a:lnTo>
                    <a:pt x="166" y="99"/>
                  </a:lnTo>
                  <a:lnTo>
                    <a:pt x="166" y="103"/>
                  </a:lnTo>
                  <a:lnTo>
                    <a:pt x="166" y="105"/>
                  </a:lnTo>
                  <a:lnTo>
                    <a:pt x="168" y="105"/>
                  </a:lnTo>
                  <a:lnTo>
                    <a:pt x="168" y="107"/>
                  </a:lnTo>
                  <a:lnTo>
                    <a:pt x="168" y="109"/>
                  </a:lnTo>
                  <a:lnTo>
                    <a:pt x="170" y="109"/>
                  </a:lnTo>
                  <a:lnTo>
                    <a:pt x="170" y="111"/>
                  </a:lnTo>
                  <a:lnTo>
                    <a:pt x="170" y="113"/>
                  </a:lnTo>
                  <a:lnTo>
                    <a:pt x="172" y="117"/>
                  </a:lnTo>
                  <a:lnTo>
                    <a:pt x="172" y="119"/>
                  </a:lnTo>
                  <a:lnTo>
                    <a:pt x="172" y="121"/>
                  </a:lnTo>
                  <a:lnTo>
                    <a:pt x="174" y="125"/>
                  </a:lnTo>
                  <a:lnTo>
                    <a:pt x="174" y="127"/>
                  </a:lnTo>
                  <a:lnTo>
                    <a:pt x="174" y="129"/>
                  </a:lnTo>
                  <a:lnTo>
                    <a:pt x="176" y="129"/>
                  </a:lnTo>
                  <a:lnTo>
                    <a:pt x="176" y="131"/>
                  </a:lnTo>
                  <a:lnTo>
                    <a:pt x="176" y="133"/>
                  </a:lnTo>
                  <a:lnTo>
                    <a:pt x="176" y="135"/>
                  </a:lnTo>
                  <a:lnTo>
                    <a:pt x="178" y="135"/>
                  </a:lnTo>
                  <a:lnTo>
                    <a:pt x="178" y="137"/>
                  </a:lnTo>
                  <a:lnTo>
                    <a:pt x="178" y="139"/>
                  </a:lnTo>
                  <a:lnTo>
                    <a:pt x="178" y="141"/>
                  </a:lnTo>
                  <a:lnTo>
                    <a:pt x="180" y="141"/>
                  </a:lnTo>
                  <a:lnTo>
                    <a:pt x="182" y="141"/>
                  </a:lnTo>
                  <a:lnTo>
                    <a:pt x="186" y="141"/>
                  </a:lnTo>
                  <a:lnTo>
                    <a:pt x="188" y="141"/>
                  </a:lnTo>
                  <a:lnTo>
                    <a:pt x="190" y="141"/>
                  </a:lnTo>
                  <a:lnTo>
                    <a:pt x="192" y="141"/>
                  </a:lnTo>
                  <a:lnTo>
                    <a:pt x="192" y="141"/>
                  </a:lnTo>
                  <a:lnTo>
                    <a:pt x="194" y="141"/>
                  </a:lnTo>
                  <a:lnTo>
                    <a:pt x="196" y="141"/>
                  </a:lnTo>
                  <a:lnTo>
                    <a:pt x="198" y="141"/>
                  </a:lnTo>
                  <a:lnTo>
                    <a:pt x="200" y="141"/>
                  </a:lnTo>
                  <a:lnTo>
                    <a:pt x="202" y="141"/>
                  </a:lnTo>
                  <a:lnTo>
                    <a:pt x="204" y="141"/>
                  </a:lnTo>
                  <a:lnTo>
                    <a:pt x="206" y="141"/>
                  </a:lnTo>
                  <a:lnTo>
                    <a:pt x="208" y="141"/>
                  </a:lnTo>
                  <a:lnTo>
                    <a:pt x="210" y="141"/>
                  </a:lnTo>
                  <a:lnTo>
                    <a:pt x="212" y="141"/>
                  </a:lnTo>
                  <a:lnTo>
                    <a:pt x="214" y="141"/>
                  </a:lnTo>
                  <a:lnTo>
                    <a:pt x="216" y="141"/>
                  </a:lnTo>
                  <a:lnTo>
                    <a:pt x="218" y="141"/>
                  </a:lnTo>
                  <a:lnTo>
                    <a:pt x="220" y="141"/>
                  </a:lnTo>
                  <a:lnTo>
                    <a:pt x="220" y="139"/>
                  </a:lnTo>
                  <a:lnTo>
                    <a:pt x="222" y="139"/>
                  </a:lnTo>
                  <a:lnTo>
                    <a:pt x="224" y="139"/>
                  </a:lnTo>
                  <a:lnTo>
                    <a:pt x="226" y="139"/>
                  </a:lnTo>
                  <a:lnTo>
                    <a:pt x="226" y="141"/>
                  </a:lnTo>
                  <a:lnTo>
                    <a:pt x="226" y="145"/>
                  </a:lnTo>
                  <a:lnTo>
                    <a:pt x="226" y="147"/>
                  </a:lnTo>
                  <a:lnTo>
                    <a:pt x="226" y="151"/>
                  </a:lnTo>
                  <a:lnTo>
                    <a:pt x="226" y="153"/>
                  </a:lnTo>
                  <a:lnTo>
                    <a:pt x="226" y="155"/>
                  </a:lnTo>
                  <a:lnTo>
                    <a:pt x="226" y="167"/>
                  </a:lnTo>
                  <a:lnTo>
                    <a:pt x="226" y="169"/>
                  </a:lnTo>
                  <a:lnTo>
                    <a:pt x="226" y="175"/>
                  </a:lnTo>
                  <a:lnTo>
                    <a:pt x="226" y="177"/>
                  </a:lnTo>
                  <a:lnTo>
                    <a:pt x="226" y="181"/>
                  </a:lnTo>
                  <a:lnTo>
                    <a:pt x="226" y="183"/>
                  </a:lnTo>
                  <a:lnTo>
                    <a:pt x="226" y="185"/>
                  </a:lnTo>
                  <a:lnTo>
                    <a:pt x="226" y="187"/>
                  </a:lnTo>
                  <a:lnTo>
                    <a:pt x="226" y="189"/>
                  </a:lnTo>
                  <a:lnTo>
                    <a:pt x="226" y="193"/>
                  </a:lnTo>
                  <a:lnTo>
                    <a:pt x="226" y="195"/>
                  </a:lnTo>
                  <a:lnTo>
                    <a:pt x="226" y="197"/>
                  </a:lnTo>
                  <a:lnTo>
                    <a:pt x="226" y="199"/>
                  </a:lnTo>
                  <a:lnTo>
                    <a:pt x="226" y="201"/>
                  </a:lnTo>
                  <a:lnTo>
                    <a:pt x="228" y="207"/>
                  </a:lnTo>
                  <a:lnTo>
                    <a:pt x="228" y="209"/>
                  </a:lnTo>
                  <a:lnTo>
                    <a:pt x="228" y="211"/>
                  </a:lnTo>
                  <a:lnTo>
                    <a:pt x="228" y="213"/>
                  </a:lnTo>
                  <a:lnTo>
                    <a:pt x="228" y="215"/>
                  </a:lnTo>
                  <a:lnTo>
                    <a:pt x="228" y="217"/>
                  </a:lnTo>
                  <a:lnTo>
                    <a:pt x="228" y="219"/>
                  </a:lnTo>
                  <a:lnTo>
                    <a:pt x="228" y="221"/>
                  </a:lnTo>
                  <a:lnTo>
                    <a:pt x="226" y="221"/>
                  </a:lnTo>
                  <a:lnTo>
                    <a:pt x="222" y="221"/>
                  </a:lnTo>
                  <a:lnTo>
                    <a:pt x="220" y="221"/>
                  </a:lnTo>
                  <a:lnTo>
                    <a:pt x="212" y="221"/>
                  </a:lnTo>
                  <a:lnTo>
                    <a:pt x="208" y="221"/>
                  </a:lnTo>
                  <a:lnTo>
                    <a:pt x="206" y="221"/>
                  </a:lnTo>
                  <a:lnTo>
                    <a:pt x="204" y="221"/>
                  </a:lnTo>
                  <a:lnTo>
                    <a:pt x="202" y="221"/>
                  </a:lnTo>
                  <a:lnTo>
                    <a:pt x="200" y="221"/>
                  </a:lnTo>
                  <a:lnTo>
                    <a:pt x="196" y="221"/>
                  </a:lnTo>
                  <a:lnTo>
                    <a:pt x="194" y="221"/>
                  </a:lnTo>
                  <a:lnTo>
                    <a:pt x="192" y="221"/>
                  </a:lnTo>
                  <a:lnTo>
                    <a:pt x="192" y="221"/>
                  </a:lnTo>
                  <a:lnTo>
                    <a:pt x="190" y="221"/>
                  </a:lnTo>
                  <a:lnTo>
                    <a:pt x="188" y="221"/>
                  </a:lnTo>
                  <a:lnTo>
                    <a:pt x="186" y="221"/>
                  </a:lnTo>
                  <a:lnTo>
                    <a:pt x="184" y="221"/>
                  </a:lnTo>
                  <a:lnTo>
                    <a:pt x="182" y="221"/>
                  </a:lnTo>
                  <a:lnTo>
                    <a:pt x="178" y="221"/>
                  </a:lnTo>
                  <a:lnTo>
                    <a:pt x="176" y="221"/>
                  </a:lnTo>
                  <a:lnTo>
                    <a:pt x="174" y="221"/>
                  </a:lnTo>
                  <a:lnTo>
                    <a:pt x="172" y="221"/>
                  </a:lnTo>
                  <a:lnTo>
                    <a:pt x="170" y="221"/>
                  </a:lnTo>
                  <a:lnTo>
                    <a:pt x="166" y="221"/>
                  </a:lnTo>
                  <a:lnTo>
                    <a:pt x="164" y="221"/>
                  </a:lnTo>
                  <a:lnTo>
                    <a:pt x="160" y="221"/>
                  </a:lnTo>
                  <a:lnTo>
                    <a:pt x="158" y="221"/>
                  </a:lnTo>
                  <a:lnTo>
                    <a:pt x="156" y="221"/>
                  </a:lnTo>
                  <a:lnTo>
                    <a:pt x="154" y="221"/>
                  </a:lnTo>
                  <a:lnTo>
                    <a:pt x="152" y="221"/>
                  </a:lnTo>
                  <a:lnTo>
                    <a:pt x="150" y="221"/>
                  </a:lnTo>
                  <a:lnTo>
                    <a:pt x="146" y="221"/>
                  </a:lnTo>
                  <a:lnTo>
                    <a:pt x="144" y="221"/>
                  </a:lnTo>
                  <a:lnTo>
                    <a:pt x="142" y="221"/>
                  </a:lnTo>
                  <a:lnTo>
                    <a:pt x="140" y="221"/>
                  </a:lnTo>
                  <a:lnTo>
                    <a:pt x="136" y="221"/>
                  </a:lnTo>
                  <a:lnTo>
                    <a:pt x="134" y="221"/>
                  </a:lnTo>
                  <a:lnTo>
                    <a:pt x="132" y="221"/>
                  </a:lnTo>
                  <a:lnTo>
                    <a:pt x="130" y="221"/>
                  </a:lnTo>
                  <a:lnTo>
                    <a:pt x="128" y="221"/>
                  </a:lnTo>
                  <a:lnTo>
                    <a:pt x="126" y="221"/>
                  </a:lnTo>
                  <a:lnTo>
                    <a:pt x="124" y="221"/>
                  </a:lnTo>
                  <a:lnTo>
                    <a:pt x="122" y="221"/>
                  </a:lnTo>
                  <a:lnTo>
                    <a:pt x="120" y="221"/>
                  </a:lnTo>
                  <a:lnTo>
                    <a:pt x="118" y="221"/>
                  </a:lnTo>
                  <a:lnTo>
                    <a:pt x="116" y="221"/>
                  </a:lnTo>
                  <a:lnTo>
                    <a:pt x="114" y="221"/>
                  </a:lnTo>
                  <a:lnTo>
                    <a:pt x="112" y="221"/>
                  </a:lnTo>
                  <a:lnTo>
                    <a:pt x="110" y="221"/>
                  </a:lnTo>
                  <a:lnTo>
                    <a:pt x="108" y="221"/>
                  </a:lnTo>
                  <a:lnTo>
                    <a:pt x="106" y="221"/>
                  </a:lnTo>
                  <a:lnTo>
                    <a:pt x="106" y="223"/>
                  </a:lnTo>
                  <a:lnTo>
                    <a:pt x="104" y="223"/>
                  </a:lnTo>
                  <a:lnTo>
                    <a:pt x="102" y="223"/>
                  </a:lnTo>
                  <a:lnTo>
                    <a:pt x="98" y="223"/>
                  </a:lnTo>
                  <a:lnTo>
                    <a:pt x="96" y="223"/>
                  </a:lnTo>
                  <a:lnTo>
                    <a:pt x="96" y="223"/>
                  </a:lnTo>
                  <a:lnTo>
                    <a:pt x="94" y="223"/>
                  </a:lnTo>
                  <a:lnTo>
                    <a:pt x="92" y="223"/>
                  </a:lnTo>
                  <a:lnTo>
                    <a:pt x="90" y="223"/>
                  </a:lnTo>
                  <a:lnTo>
                    <a:pt x="88" y="223"/>
                  </a:lnTo>
                  <a:lnTo>
                    <a:pt x="84" y="223"/>
                  </a:lnTo>
                  <a:lnTo>
                    <a:pt x="80" y="223"/>
                  </a:lnTo>
                  <a:lnTo>
                    <a:pt x="78" y="223"/>
                  </a:lnTo>
                  <a:lnTo>
                    <a:pt x="76" y="223"/>
                  </a:lnTo>
                  <a:lnTo>
                    <a:pt x="72" y="223"/>
                  </a:lnTo>
                  <a:lnTo>
                    <a:pt x="66" y="223"/>
                  </a:lnTo>
                  <a:lnTo>
                    <a:pt x="64" y="223"/>
                  </a:lnTo>
                  <a:lnTo>
                    <a:pt x="56" y="223"/>
                  </a:lnTo>
                  <a:lnTo>
                    <a:pt x="56" y="221"/>
                  </a:lnTo>
                  <a:lnTo>
                    <a:pt x="54" y="221"/>
                  </a:lnTo>
                  <a:lnTo>
                    <a:pt x="56" y="221"/>
                  </a:lnTo>
                  <a:lnTo>
                    <a:pt x="54" y="221"/>
                  </a:lnTo>
                  <a:lnTo>
                    <a:pt x="54" y="219"/>
                  </a:lnTo>
                  <a:lnTo>
                    <a:pt x="56" y="219"/>
                  </a:lnTo>
                  <a:lnTo>
                    <a:pt x="54" y="219"/>
                  </a:lnTo>
                  <a:lnTo>
                    <a:pt x="54" y="217"/>
                  </a:lnTo>
                  <a:lnTo>
                    <a:pt x="54" y="215"/>
                  </a:lnTo>
                  <a:lnTo>
                    <a:pt x="54" y="213"/>
                  </a:lnTo>
                  <a:lnTo>
                    <a:pt x="52" y="213"/>
                  </a:lnTo>
                  <a:lnTo>
                    <a:pt x="52" y="211"/>
                  </a:lnTo>
                  <a:lnTo>
                    <a:pt x="50" y="211"/>
                  </a:lnTo>
                  <a:lnTo>
                    <a:pt x="52" y="209"/>
                  </a:lnTo>
                  <a:lnTo>
                    <a:pt x="50" y="209"/>
                  </a:lnTo>
                  <a:lnTo>
                    <a:pt x="52" y="207"/>
                  </a:lnTo>
                  <a:lnTo>
                    <a:pt x="52" y="205"/>
                  </a:lnTo>
                  <a:lnTo>
                    <a:pt x="52" y="207"/>
                  </a:lnTo>
                  <a:lnTo>
                    <a:pt x="52" y="205"/>
                  </a:lnTo>
                  <a:lnTo>
                    <a:pt x="52" y="203"/>
                  </a:lnTo>
                  <a:lnTo>
                    <a:pt x="52" y="201"/>
                  </a:lnTo>
                  <a:lnTo>
                    <a:pt x="54" y="201"/>
                  </a:lnTo>
                  <a:lnTo>
                    <a:pt x="54" y="201"/>
                  </a:lnTo>
                  <a:lnTo>
                    <a:pt x="52" y="201"/>
                  </a:lnTo>
                  <a:lnTo>
                    <a:pt x="54" y="201"/>
                  </a:lnTo>
                  <a:lnTo>
                    <a:pt x="54" y="199"/>
                  </a:lnTo>
                  <a:lnTo>
                    <a:pt x="56" y="199"/>
                  </a:lnTo>
                  <a:lnTo>
                    <a:pt x="56" y="197"/>
                  </a:lnTo>
                  <a:lnTo>
                    <a:pt x="56" y="195"/>
                  </a:lnTo>
                  <a:lnTo>
                    <a:pt x="56" y="193"/>
                  </a:lnTo>
                  <a:lnTo>
                    <a:pt x="54" y="193"/>
                  </a:lnTo>
                  <a:lnTo>
                    <a:pt x="56" y="193"/>
                  </a:lnTo>
                  <a:lnTo>
                    <a:pt x="54" y="191"/>
                  </a:lnTo>
                  <a:lnTo>
                    <a:pt x="54" y="189"/>
                  </a:lnTo>
                  <a:lnTo>
                    <a:pt x="52" y="189"/>
                  </a:lnTo>
                  <a:lnTo>
                    <a:pt x="50" y="189"/>
                  </a:lnTo>
                  <a:lnTo>
                    <a:pt x="50" y="187"/>
                  </a:lnTo>
                  <a:lnTo>
                    <a:pt x="50" y="185"/>
                  </a:lnTo>
                  <a:lnTo>
                    <a:pt x="50" y="183"/>
                  </a:lnTo>
                  <a:lnTo>
                    <a:pt x="48" y="183"/>
                  </a:lnTo>
                  <a:lnTo>
                    <a:pt x="48" y="183"/>
                  </a:lnTo>
                  <a:lnTo>
                    <a:pt x="46" y="183"/>
                  </a:lnTo>
                  <a:lnTo>
                    <a:pt x="46" y="181"/>
                  </a:lnTo>
                  <a:lnTo>
                    <a:pt x="44" y="181"/>
                  </a:lnTo>
                  <a:lnTo>
                    <a:pt x="44" y="183"/>
                  </a:lnTo>
                  <a:lnTo>
                    <a:pt x="42" y="183"/>
                  </a:lnTo>
                  <a:lnTo>
                    <a:pt x="42" y="181"/>
                  </a:lnTo>
                  <a:lnTo>
                    <a:pt x="40" y="179"/>
                  </a:lnTo>
                  <a:lnTo>
                    <a:pt x="38" y="175"/>
                  </a:lnTo>
                  <a:lnTo>
                    <a:pt x="38" y="173"/>
                  </a:lnTo>
                  <a:lnTo>
                    <a:pt x="38" y="171"/>
                  </a:lnTo>
                  <a:lnTo>
                    <a:pt x="38" y="169"/>
                  </a:lnTo>
                  <a:lnTo>
                    <a:pt x="36" y="169"/>
                  </a:lnTo>
                  <a:lnTo>
                    <a:pt x="36" y="167"/>
                  </a:lnTo>
                  <a:lnTo>
                    <a:pt x="36" y="165"/>
                  </a:lnTo>
                  <a:lnTo>
                    <a:pt x="34" y="157"/>
                  </a:lnTo>
                  <a:lnTo>
                    <a:pt x="32" y="157"/>
                  </a:lnTo>
                  <a:lnTo>
                    <a:pt x="32" y="153"/>
                  </a:lnTo>
                  <a:lnTo>
                    <a:pt x="30" y="151"/>
                  </a:lnTo>
                  <a:lnTo>
                    <a:pt x="30" y="147"/>
                  </a:lnTo>
                  <a:lnTo>
                    <a:pt x="28" y="143"/>
                  </a:lnTo>
                  <a:lnTo>
                    <a:pt x="28" y="141"/>
                  </a:lnTo>
                  <a:lnTo>
                    <a:pt x="26" y="141"/>
                  </a:lnTo>
                  <a:lnTo>
                    <a:pt x="26" y="139"/>
                  </a:lnTo>
                  <a:lnTo>
                    <a:pt x="24" y="133"/>
                  </a:lnTo>
                  <a:lnTo>
                    <a:pt x="24" y="131"/>
                  </a:lnTo>
                  <a:lnTo>
                    <a:pt x="24" y="129"/>
                  </a:lnTo>
                  <a:lnTo>
                    <a:pt x="22" y="123"/>
                  </a:lnTo>
                  <a:lnTo>
                    <a:pt x="20" y="121"/>
                  </a:lnTo>
                  <a:lnTo>
                    <a:pt x="20" y="119"/>
                  </a:lnTo>
                  <a:lnTo>
                    <a:pt x="20" y="117"/>
                  </a:lnTo>
                  <a:lnTo>
                    <a:pt x="18" y="115"/>
                  </a:lnTo>
                  <a:lnTo>
                    <a:pt x="18" y="113"/>
                  </a:lnTo>
                  <a:lnTo>
                    <a:pt x="18" y="111"/>
                  </a:lnTo>
                  <a:lnTo>
                    <a:pt x="16" y="109"/>
                  </a:lnTo>
                  <a:lnTo>
                    <a:pt x="16" y="107"/>
                  </a:lnTo>
                  <a:lnTo>
                    <a:pt x="16" y="105"/>
                  </a:lnTo>
                  <a:lnTo>
                    <a:pt x="14" y="105"/>
                  </a:lnTo>
                  <a:lnTo>
                    <a:pt x="14" y="103"/>
                  </a:lnTo>
                  <a:lnTo>
                    <a:pt x="14" y="101"/>
                  </a:lnTo>
                  <a:lnTo>
                    <a:pt x="12" y="99"/>
                  </a:lnTo>
                  <a:lnTo>
                    <a:pt x="12" y="97"/>
                  </a:lnTo>
                  <a:lnTo>
                    <a:pt x="12" y="95"/>
                  </a:lnTo>
                  <a:lnTo>
                    <a:pt x="10" y="92"/>
                  </a:lnTo>
                  <a:lnTo>
                    <a:pt x="10" y="90"/>
                  </a:lnTo>
                  <a:lnTo>
                    <a:pt x="10" y="88"/>
                  </a:lnTo>
                  <a:lnTo>
                    <a:pt x="8" y="88"/>
                  </a:lnTo>
                  <a:lnTo>
                    <a:pt x="8" y="86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6" y="80"/>
                  </a:lnTo>
                  <a:lnTo>
                    <a:pt x="6" y="78"/>
                  </a:lnTo>
                  <a:lnTo>
                    <a:pt x="6" y="76"/>
                  </a:lnTo>
                  <a:lnTo>
                    <a:pt x="4" y="74"/>
                  </a:lnTo>
                  <a:lnTo>
                    <a:pt x="4" y="72"/>
                  </a:lnTo>
                  <a:lnTo>
                    <a:pt x="2" y="66"/>
                  </a:lnTo>
                  <a:lnTo>
                    <a:pt x="2" y="64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2" y="52"/>
                  </a:lnTo>
                  <a:lnTo>
                    <a:pt x="6" y="50"/>
                  </a:lnTo>
                  <a:lnTo>
                    <a:pt x="8" y="50"/>
                  </a:lnTo>
                  <a:lnTo>
                    <a:pt x="10" y="48"/>
                  </a:lnTo>
                  <a:lnTo>
                    <a:pt x="12" y="48"/>
                  </a:lnTo>
                  <a:lnTo>
                    <a:pt x="14" y="46"/>
                  </a:lnTo>
                  <a:lnTo>
                    <a:pt x="16" y="46"/>
                  </a:lnTo>
                  <a:lnTo>
                    <a:pt x="20" y="44"/>
                  </a:lnTo>
                  <a:lnTo>
                    <a:pt x="24" y="42"/>
                  </a:lnTo>
                  <a:lnTo>
                    <a:pt x="26" y="40"/>
                  </a:lnTo>
                  <a:lnTo>
                    <a:pt x="28" y="40"/>
                  </a:lnTo>
                  <a:lnTo>
                    <a:pt x="28" y="38"/>
                  </a:lnTo>
                  <a:lnTo>
                    <a:pt x="32" y="38"/>
                  </a:lnTo>
                  <a:lnTo>
                    <a:pt x="34" y="36"/>
                  </a:lnTo>
                  <a:lnTo>
                    <a:pt x="36" y="36"/>
                  </a:lnTo>
                  <a:lnTo>
                    <a:pt x="36" y="34"/>
                  </a:lnTo>
                  <a:lnTo>
                    <a:pt x="40" y="32"/>
                  </a:lnTo>
                  <a:lnTo>
                    <a:pt x="44" y="30"/>
                  </a:lnTo>
                  <a:lnTo>
                    <a:pt x="48" y="28"/>
                  </a:lnTo>
                  <a:lnTo>
                    <a:pt x="50" y="28"/>
                  </a:lnTo>
                  <a:lnTo>
                    <a:pt x="58" y="22"/>
                  </a:lnTo>
                  <a:lnTo>
                    <a:pt x="64" y="20"/>
                  </a:lnTo>
                  <a:lnTo>
                    <a:pt x="66" y="20"/>
                  </a:lnTo>
                  <a:lnTo>
                    <a:pt x="68" y="18"/>
                  </a:lnTo>
                  <a:lnTo>
                    <a:pt x="70" y="18"/>
                  </a:lnTo>
                  <a:lnTo>
                    <a:pt x="70" y="16"/>
                  </a:lnTo>
                  <a:lnTo>
                    <a:pt x="72" y="16"/>
                  </a:lnTo>
                  <a:lnTo>
                    <a:pt x="74" y="16"/>
                  </a:lnTo>
                  <a:lnTo>
                    <a:pt x="76" y="14"/>
                  </a:lnTo>
                  <a:lnTo>
                    <a:pt x="82" y="12"/>
                  </a:lnTo>
                  <a:lnTo>
                    <a:pt x="82" y="10"/>
                  </a:lnTo>
                  <a:lnTo>
                    <a:pt x="86" y="8"/>
                  </a:lnTo>
                  <a:lnTo>
                    <a:pt x="90" y="8"/>
                  </a:lnTo>
                  <a:lnTo>
                    <a:pt x="92" y="8"/>
                  </a:lnTo>
                  <a:lnTo>
                    <a:pt x="100" y="2"/>
                  </a:lnTo>
                  <a:lnTo>
                    <a:pt x="98" y="2"/>
                  </a:lnTo>
                  <a:lnTo>
                    <a:pt x="9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108" y="0"/>
                  </a:lnTo>
                  <a:lnTo>
                    <a:pt x="112" y="0"/>
                  </a:lnTo>
                  <a:lnTo>
                    <a:pt x="112" y="2"/>
                  </a:lnTo>
                  <a:lnTo>
                    <a:pt x="114" y="2"/>
                  </a:lnTo>
                  <a:lnTo>
                    <a:pt x="118" y="2"/>
                  </a:lnTo>
                  <a:lnTo>
                    <a:pt x="120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07" name="Freeform 252">
              <a:extLst>
                <a:ext uri="{FF2B5EF4-FFF2-40B4-BE49-F238E27FC236}">
                  <a16:creationId xmlns:a16="http://schemas.microsoft.com/office/drawing/2014/main" id="{616104F7-60A3-0580-E4AD-986438F9FA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83908" y="3425088"/>
              <a:ext cx="318223" cy="233172"/>
            </a:xfrm>
            <a:custGeom>
              <a:avLst/>
              <a:gdLst>
                <a:gd name="T0" fmla="*/ 311 w 333"/>
                <a:gd name="T1" fmla="*/ 174 h 244"/>
                <a:gd name="T2" fmla="*/ 283 w 333"/>
                <a:gd name="T3" fmla="*/ 146 h 244"/>
                <a:gd name="T4" fmla="*/ 275 w 333"/>
                <a:gd name="T5" fmla="*/ 146 h 244"/>
                <a:gd name="T6" fmla="*/ 143 w 333"/>
                <a:gd name="T7" fmla="*/ 8 h 244"/>
                <a:gd name="T8" fmla="*/ 157 w 333"/>
                <a:gd name="T9" fmla="*/ 24 h 244"/>
                <a:gd name="T10" fmla="*/ 177 w 333"/>
                <a:gd name="T11" fmla="*/ 28 h 244"/>
                <a:gd name="T12" fmla="*/ 193 w 333"/>
                <a:gd name="T13" fmla="*/ 34 h 244"/>
                <a:gd name="T14" fmla="*/ 207 w 333"/>
                <a:gd name="T15" fmla="*/ 50 h 244"/>
                <a:gd name="T16" fmla="*/ 227 w 333"/>
                <a:gd name="T17" fmla="*/ 44 h 244"/>
                <a:gd name="T18" fmla="*/ 249 w 333"/>
                <a:gd name="T19" fmla="*/ 24 h 244"/>
                <a:gd name="T20" fmla="*/ 279 w 333"/>
                <a:gd name="T21" fmla="*/ 20 h 244"/>
                <a:gd name="T22" fmla="*/ 291 w 333"/>
                <a:gd name="T23" fmla="*/ 56 h 244"/>
                <a:gd name="T24" fmla="*/ 307 w 333"/>
                <a:gd name="T25" fmla="*/ 70 h 244"/>
                <a:gd name="T26" fmla="*/ 305 w 333"/>
                <a:gd name="T27" fmla="*/ 86 h 244"/>
                <a:gd name="T28" fmla="*/ 307 w 333"/>
                <a:gd name="T29" fmla="*/ 102 h 244"/>
                <a:gd name="T30" fmla="*/ 313 w 333"/>
                <a:gd name="T31" fmla="*/ 114 h 244"/>
                <a:gd name="T32" fmla="*/ 323 w 333"/>
                <a:gd name="T33" fmla="*/ 122 h 244"/>
                <a:gd name="T34" fmla="*/ 331 w 333"/>
                <a:gd name="T35" fmla="*/ 124 h 244"/>
                <a:gd name="T36" fmla="*/ 329 w 333"/>
                <a:gd name="T37" fmla="*/ 142 h 244"/>
                <a:gd name="T38" fmla="*/ 325 w 333"/>
                <a:gd name="T39" fmla="*/ 158 h 244"/>
                <a:gd name="T40" fmla="*/ 329 w 333"/>
                <a:gd name="T41" fmla="*/ 172 h 244"/>
                <a:gd name="T42" fmla="*/ 319 w 333"/>
                <a:gd name="T43" fmla="*/ 172 h 244"/>
                <a:gd name="T44" fmla="*/ 305 w 333"/>
                <a:gd name="T45" fmla="*/ 166 h 244"/>
                <a:gd name="T46" fmla="*/ 297 w 333"/>
                <a:gd name="T47" fmla="*/ 160 h 244"/>
                <a:gd name="T48" fmla="*/ 291 w 333"/>
                <a:gd name="T49" fmla="*/ 142 h 244"/>
                <a:gd name="T50" fmla="*/ 279 w 333"/>
                <a:gd name="T51" fmla="*/ 130 h 244"/>
                <a:gd name="T52" fmla="*/ 273 w 333"/>
                <a:gd name="T53" fmla="*/ 130 h 244"/>
                <a:gd name="T54" fmla="*/ 271 w 333"/>
                <a:gd name="T55" fmla="*/ 144 h 244"/>
                <a:gd name="T56" fmla="*/ 257 w 333"/>
                <a:gd name="T57" fmla="*/ 158 h 244"/>
                <a:gd name="T58" fmla="*/ 271 w 333"/>
                <a:gd name="T59" fmla="*/ 156 h 244"/>
                <a:gd name="T60" fmla="*/ 285 w 333"/>
                <a:gd name="T61" fmla="*/ 158 h 244"/>
                <a:gd name="T62" fmla="*/ 293 w 333"/>
                <a:gd name="T63" fmla="*/ 170 h 244"/>
                <a:gd name="T64" fmla="*/ 303 w 333"/>
                <a:gd name="T65" fmla="*/ 174 h 244"/>
                <a:gd name="T66" fmla="*/ 305 w 333"/>
                <a:gd name="T67" fmla="*/ 180 h 244"/>
                <a:gd name="T68" fmla="*/ 303 w 333"/>
                <a:gd name="T69" fmla="*/ 200 h 244"/>
                <a:gd name="T70" fmla="*/ 307 w 333"/>
                <a:gd name="T71" fmla="*/ 210 h 244"/>
                <a:gd name="T72" fmla="*/ 291 w 333"/>
                <a:gd name="T73" fmla="*/ 224 h 244"/>
                <a:gd name="T74" fmla="*/ 275 w 333"/>
                <a:gd name="T75" fmla="*/ 232 h 244"/>
                <a:gd name="T76" fmla="*/ 261 w 333"/>
                <a:gd name="T77" fmla="*/ 240 h 244"/>
                <a:gd name="T78" fmla="*/ 245 w 333"/>
                <a:gd name="T79" fmla="*/ 234 h 244"/>
                <a:gd name="T80" fmla="*/ 237 w 333"/>
                <a:gd name="T81" fmla="*/ 222 h 244"/>
                <a:gd name="T82" fmla="*/ 223 w 333"/>
                <a:gd name="T83" fmla="*/ 222 h 244"/>
                <a:gd name="T84" fmla="*/ 211 w 333"/>
                <a:gd name="T85" fmla="*/ 208 h 244"/>
                <a:gd name="T86" fmla="*/ 185 w 333"/>
                <a:gd name="T87" fmla="*/ 212 h 244"/>
                <a:gd name="T88" fmla="*/ 159 w 333"/>
                <a:gd name="T89" fmla="*/ 208 h 244"/>
                <a:gd name="T90" fmla="*/ 131 w 333"/>
                <a:gd name="T91" fmla="*/ 194 h 244"/>
                <a:gd name="T92" fmla="*/ 111 w 333"/>
                <a:gd name="T93" fmla="*/ 182 h 244"/>
                <a:gd name="T94" fmla="*/ 95 w 333"/>
                <a:gd name="T95" fmla="*/ 172 h 244"/>
                <a:gd name="T96" fmla="*/ 65 w 333"/>
                <a:gd name="T97" fmla="*/ 154 h 244"/>
                <a:gd name="T98" fmla="*/ 45 w 333"/>
                <a:gd name="T99" fmla="*/ 140 h 244"/>
                <a:gd name="T100" fmla="*/ 29 w 333"/>
                <a:gd name="T101" fmla="*/ 96 h 244"/>
                <a:gd name="T102" fmla="*/ 10 w 333"/>
                <a:gd name="T103" fmla="*/ 38 h 244"/>
                <a:gd name="T104" fmla="*/ 6 w 333"/>
                <a:gd name="T105" fmla="*/ 8 h 244"/>
                <a:gd name="T106" fmla="*/ 23 w 333"/>
                <a:gd name="T107" fmla="*/ 18 h 244"/>
                <a:gd name="T108" fmla="*/ 39 w 333"/>
                <a:gd name="T109" fmla="*/ 32 h 244"/>
                <a:gd name="T110" fmla="*/ 59 w 333"/>
                <a:gd name="T111" fmla="*/ 30 h 244"/>
                <a:gd name="T112" fmla="*/ 81 w 333"/>
                <a:gd name="T113" fmla="*/ 24 h 244"/>
                <a:gd name="T114" fmla="*/ 99 w 333"/>
                <a:gd name="T115" fmla="*/ 20 h 244"/>
                <a:gd name="T116" fmla="*/ 117 w 333"/>
                <a:gd name="T117" fmla="*/ 12 h 244"/>
                <a:gd name="T118" fmla="*/ 133 w 333"/>
                <a:gd name="T11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3" h="244">
                  <a:moveTo>
                    <a:pt x="313" y="178"/>
                  </a:moveTo>
                  <a:lnTo>
                    <a:pt x="311" y="178"/>
                  </a:lnTo>
                  <a:lnTo>
                    <a:pt x="309" y="178"/>
                  </a:lnTo>
                  <a:lnTo>
                    <a:pt x="311" y="178"/>
                  </a:lnTo>
                  <a:lnTo>
                    <a:pt x="311" y="176"/>
                  </a:lnTo>
                  <a:lnTo>
                    <a:pt x="311" y="178"/>
                  </a:lnTo>
                  <a:lnTo>
                    <a:pt x="313" y="178"/>
                  </a:lnTo>
                  <a:close/>
                  <a:moveTo>
                    <a:pt x="311" y="176"/>
                  </a:moveTo>
                  <a:lnTo>
                    <a:pt x="309" y="176"/>
                  </a:lnTo>
                  <a:lnTo>
                    <a:pt x="309" y="174"/>
                  </a:lnTo>
                  <a:lnTo>
                    <a:pt x="307" y="174"/>
                  </a:lnTo>
                  <a:lnTo>
                    <a:pt x="305" y="172"/>
                  </a:lnTo>
                  <a:lnTo>
                    <a:pt x="307" y="172"/>
                  </a:lnTo>
                  <a:lnTo>
                    <a:pt x="309" y="172"/>
                  </a:lnTo>
                  <a:lnTo>
                    <a:pt x="311" y="174"/>
                  </a:lnTo>
                  <a:lnTo>
                    <a:pt x="311" y="176"/>
                  </a:lnTo>
                  <a:close/>
                  <a:moveTo>
                    <a:pt x="293" y="168"/>
                  </a:moveTo>
                  <a:lnTo>
                    <a:pt x="291" y="168"/>
                  </a:lnTo>
                  <a:lnTo>
                    <a:pt x="291" y="166"/>
                  </a:lnTo>
                  <a:lnTo>
                    <a:pt x="291" y="164"/>
                  </a:lnTo>
                  <a:lnTo>
                    <a:pt x="291" y="162"/>
                  </a:lnTo>
                  <a:lnTo>
                    <a:pt x="293" y="162"/>
                  </a:lnTo>
                  <a:lnTo>
                    <a:pt x="295" y="162"/>
                  </a:lnTo>
                  <a:lnTo>
                    <a:pt x="297" y="162"/>
                  </a:lnTo>
                  <a:lnTo>
                    <a:pt x="297" y="164"/>
                  </a:lnTo>
                  <a:lnTo>
                    <a:pt x="297" y="166"/>
                  </a:lnTo>
                  <a:lnTo>
                    <a:pt x="297" y="168"/>
                  </a:lnTo>
                  <a:lnTo>
                    <a:pt x="295" y="168"/>
                  </a:lnTo>
                  <a:lnTo>
                    <a:pt x="293" y="168"/>
                  </a:lnTo>
                  <a:close/>
                  <a:moveTo>
                    <a:pt x="283" y="146"/>
                  </a:moveTo>
                  <a:lnTo>
                    <a:pt x="281" y="148"/>
                  </a:lnTo>
                  <a:lnTo>
                    <a:pt x="281" y="146"/>
                  </a:lnTo>
                  <a:lnTo>
                    <a:pt x="281" y="148"/>
                  </a:lnTo>
                  <a:lnTo>
                    <a:pt x="279" y="148"/>
                  </a:lnTo>
                  <a:lnTo>
                    <a:pt x="279" y="146"/>
                  </a:lnTo>
                  <a:lnTo>
                    <a:pt x="281" y="146"/>
                  </a:lnTo>
                  <a:lnTo>
                    <a:pt x="283" y="146"/>
                  </a:lnTo>
                  <a:lnTo>
                    <a:pt x="285" y="146"/>
                  </a:lnTo>
                  <a:lnTo>
                    <a:pt x="283" y="146"/>
                  </a:lnTo>
                  <a:close/>
                  <a:moveTo>
                    <a:pt x="279" y="140"/>
                  </a:moveTo>
                  <a:lnTo>
                    <a:pt x="279" y="142"/>
                  </a:lnTo>
                  <a:lnTo>
                    <a:pt x="279" y="144"/>
                  </a:lnTo>
                  <a:lnTo>
                    <a:pt x="279" y="146"/>
                  </a:lnTo>
                  <a:lnTo>
                    <a:pt x="277" y="146"/>
                  </a:lnTo>
                  <a:lnTo>
                    <a:pt x="275" y="146"/>
                  </a:lnTo>
                  <a:lnTo>
                    <a:pt x="273" y="146"/>
                  </a:lnTo>
                  <a:lnTo>
                    <a:pt x="273" y="144"/>
                  </a:lnTo>
                  <a:lnTo>
                    <a:pt x="273" y="142"/>
                  </a:lnTo>
                  <a:lnTo>
                    <a:pt x="275" y="140"/>
                  </a:lnTo>
                  <a:lnTo>
                    <a:pt x="277" y="140"/>
                  </a:lnTo>
                  <a:lnTo>
                    <a:pt x="279" y="140"/>
                  </a:lnTo>
                  <a:close/>
                  <a:moveTo>
                    <a:pt x="133" y="0"/>
                  </a:moveTo>
                  <a:lnTo>
                    <a:pt x="135" y="0"/>
                  </a:lnTo>
                  <a:lnTo>
                    <a:pt x="137" y="2"/>
                  </a:lnTo>
                  <a:lnTo>
                    <a:pt x="139" y="2"/>
                  </a:lnTo>
                  <a:lnTo>
                    <a:pt x="139" y="4"/>
                  </a:lnTo>
                  <a:lnTo>
                    <a:pt x="139" y="6"/>
                  </a:lnTo>
                  <a:lnTo>
                    <a:pt x="141" y="6"/>
                  </a:lnTo>
                  <a:lnTo>
                    <a:pt x="143" y="6"/>
                  </a:lnTo>
                  <a:lnTo>
                    <a:pt x="143" y="8"/>
                  </a:lnTo>
                  <a:lnTo>
                    <a:pt x="145" y="8"/>
                  </a:lnTo>
                  <a:lnTo>
                    <a:pt x="147" y="10"/>
                  </a:lnTo>
                  <a:lnTo>
                    <a:pt x="147" y="12"/>
                  </a:lnTo>
                  <a:lnTo>
                    <a:pt x="147" y="14"/>
                  </a:lnTo>
                  <a:lnTo>
                    <a:pt x="147" y="16"/>
                  </a:lnTo>
                  <a:lnTo>
                    <a:pt x="147" y="18"/>
                  </a:lnTo>
                  <a:lnTo>
                    <a:pt x="149" y="18"/>
                  </a:lnTo>
                  <a:lnTo>
                    <a:pt x="149" y="20"/>
                  </a:lnTo>
                  <a:lnTo>
                    <a:pt x="149" y="22"/>
                  </a:lnTo>
                  <a:lnTo>
                    <a:pt x="151" y="22"/>
                  </a:lnTo>
                  <a:lnTo>
                    <a:pt x="151" y="24"/>
                  </a:lnTo>
                  <a:lnTo>
                    <a:pt x="153" y="24"/>
                  </a:lnTo>
                  <a:lnTo>
                    <a:pt x="155" y="24"/>
                  </a:lnTo>
                  <a:lnTo>
                    <a:pt x="157" y="24"/>
                  </a:lnTo>
                  <a:lnTo>
                    <a:pt x="157" y="24"/>
                  </a:lnTo>
                  <a:lnTo>
                    <a:pt x="159" y="24"/>
                  </a:lnTo>
                  <a:lnTo>
                    <a:pt x="161" y="24"/>
                  </a:lnTo>
                  <a:lnTo>
                    <a:pt x="161" y="22"/>
                  </a:lnTo>
                  <a:lnTo>
                    <a:pt x="163" y="22"/>
                  </a:lnTo>
                  <a:lnTo>
                    <a:pt x="165" y="22"/>
                  </a:lnTo>
                  <a:lnTo>
                    <a:pt x="165" y="20"/>
                  </a:lnTo>
                  <a:lnTo>
                    <a:pt x="167" y="20"/>
                  </a:lnTo>
                  <a:lnTo>
                    <a:pt x="169" y="20"/>
                  </a:lnTo>
                  <a:lnTo>
                    <a:pt x="169" y="22"/>
                  </a:lnTo>
                  <a:lnTo>
                    <a:pt x="171" y="22"/>
                  </a:lnTo>
                  <a:lnTo>
                    <a:pt x="171" y="24"/>
                  </a:lnTo>
                  <a:lnTo>
                    <a:pt x="173" y="26"/>
                  </a:lnTo>
                  <a:lnTo>
                    <a:pt x="173" y="28"/>
                  </a:lnTo>
                  <a:lnTo>
                    <a:pt x="175" y="28"/>
                  </a:lnTo>
                  <a:lnTo>
                    <a:pt x="177" y="28"/>
                  </a:lnTo>
                  <a:lnTo>
                    <a:pt x="177" y="30"/>
                  </a:lnTo>
                  <a:lnTo>
                    <a:pt x="177" y="32"/>
                  </a:lnTo>
                  <a:lnTo>
                    <a:pt x="179" y="32"/>
                  </a:lnTo>
                  <a:lnTo>
                    <a:pt x="181" y="32"/>
                  </a:lnTo>
                  <a:lnTo>
                    <a:pt x="183" y="32"/>
                  </a:lnTo>
                  <a:lnTo>
                    <a:pt x="183" y="30"/>
                  </a:lnTo>
                  <a:lnTo>
                    <a:pt x="185" y="30"/>
                  </a:lnTo>
                  <a:lnTo>
                    <a:pt x="185" y="32"/>
                  </a:lnTo>
                  <a:lnTo>
                    <a:pt x="185" y="34"/>
                  </a:lnTo>
                  <a:lnTo>
                    <a:pt x="187" y="34"/>
                  </a:lnTo>
                  <a:lnTo>
                    <a:pt x="189" y="34"/>
                  </a:lnTo>
                  <a:lnTo>
                    <a:pt x="191" y="34"/>
                  </a:lnTo>
                  <a:lnTo>
                    <a:pt x="193" y="34"/>
                  </a:lnTo>
                  <a:lnTo>
                    <a:pt x="195" y="34"/>
                  </a:lnTo>
                  <a:lnTo>
                    <a:pt x="193" y="34"/>
                  </a:lnTo>
                  <a:lnTo>
                    <a:pt x="195" y="34"/>
                  </a:lnTo>
                  <a:lnTo>
                    <a:pt x="195" y="36"/>
                  </a:lnTo>
                  <a:lnTo>
                    <a:pt x="197" y="36"/>
                  </a:lnTo>
                  <a:lnTo>
                    <a:pt x="197" y="38"/>
                  </a:lnTo>
                  <a:lnTo>
                    <a:pt x="199" y="38"/>
                  </a:lnTo>
                  <a:lnTo>
                    <a:pt x="201" y="38"/>
                  </a:lnTo>
                  <a:lnTo>
                    <a:pt x="201" y="40"/>
                  </a:lnTo>
                  <a:lnTo>
                    <a:pt x="203" y="40"/>
                  </a:lnTo>
                  <a:lnTo>
                    <a:pt x="203" y="42"/>
                  </a:lnTo>
                  <a:lnTo>
                    <a:pt x="205" y="42"/>
                  </a:lnTo>
                  <a:lnTo>
                    <a:pt x="205" y="44"/>
                  </a:lnTo>
                  <a:lnTo>
                    <a:pt x="205" y="46"/>
                  </a:lnTo>
                  <a:lnTo>
                    <a:pt x="205" y="48"/>
                  </a:lnTo>
                  <a:lnTo>
                    <a:pt x="205" y="50"/>
                  </a:lnTo>
                  <a:lnTo>
                    <a:pt x="207" y="50"/>
                  </a:lnTo>
                  <a:lnTo>
                    <a:pt x="209" y="50"/>
                  </a:lnTo>
                  <a:lnTo>
                    <a:pt x="211" y="50"/>
                  </a:lnTo>
                  <a:lnTo>
                    <a:pt x="211" y="52"/>
                  </a:lnTo>
                  <a:lnTo>
                    <a:pt x="211" y="50"/>
                  </a:lnTo>
                  <a:lnTo>
                    <a:pt x="213" y="50"/>
                  </a:lnTo>
                  <a:lnTo>
                    <a:pt x="215" y="50"/>
                  </a:lnTo>
                  <a:lnTo>
                    <a:pt x="217" y="50"/>
                  </a:lnTo>
                  <a:lnTo>
                    <a:pt x="219" y="50"/>
                  </a:lnTo>
                  <a:lnTo>
                    <a:pt x="221" y="50"/>
                  </a:lnTo>
                  <a:lnTo>
                    <a:pt x="221" y="48"/>
                  </a:lnTo>
                  <a:lnTo>
                    <a:pt x="223" y="48"/>
                  </a:lnTo>
                  <a:lnTo>
                    <a:pt x="223" y="46"/>
                  </a:lnTo>
                  <a:lnTo>
                    <a:pt x="225" y="46"/>
                  </a:lnTo>
                  <a:lnTo>
                    <a:pt x="225" y="44"/>
                  </a:lnTo>
                  <a:lnTo>
                    <a:pt x="227" y="44"/>
                  </a:lnTo>
                  <a:lnTo>
                    <a:pt x="227" y="42"/>
                  </a:lnTo>
                  <a:lnTo>
                    <a:pt x="229" y="42"/>
                  </a:lnTo>
                  <a:lnTo>
                    <a:pt x="229" y="40"/>
                  </a:lnTo>
                  <a:lnTo>
                    <a:pt x="231" y="40"/>
                  </a:lnTo>
                  <a:lnTo>
                    <a:pt x="231" y="38"/>
                  </a:lnTo>
                  <a:lnTo>
                    <a:pt x="233" y="38"/>
                  </a:lnTo>
                  <a:lnTo>
                    <a:pt x="233" y="36"/>
                  </a:lnTo>
                  <a:lnTo>
                    <a:pt x="235" y="36"/>
                  </a:lnTo>
                  <a:lnTo>
                    <a:pt x="237" y="34"/>
                  </a:lnTo>
                  <a:lnTo>
                    <a:pt x="239" y="34"/>
                  </a:lnTo>
                  <a:lnTo>
                    <a:pt x="241" y="32"/>
                  </a:lnTo>
                  <a:lnTo>
                    <a:pt x="243" y="30"/>
                  </a:lnTo>
                  <a:lnTo>
                    <a:pt x="245" y="30"/>
                  </a:lnTo>
                  <a:lnTo>
                    <a:pt x="247" y="26"/>
                  </a:lnTo>
                  <a:lnTo>
                    <a:pt x="249" y="24"/>
                  </a:lnTo>
                  <a:lnTo>
                    <a:pt x="251" y="24"/>
                  </a:lnTo>
                  <a:lnTo>
                    <a:pt x="253" y="22"/>
                  </a:lnTo>
                  <a:lnTo>
                    <a:pt x="261" y="12"/>
                  </a:lnTo>
                  <a:lnTo>
                    <a:pt x="261" y="10"/>
                  </a:lnTo>
                  <a:lnTo>
                    <a:pt x="263" y="10"/>
                  </a:lnTo>
                  <a:lnTo>
                    <a:pt x="263" y="8"/>
                  </a:lnTo>
                  <a:lnTo>
                    <a:pt x="265" y="8"/>
                  </a:lnTo>
                  <a:lnTo>
                    <a:pt x="267" y="6"/>
                  </a:lnTo>
                  <a:lnTo>
                    <a:pt x="273" y="0"/>
                  </a:lnTo>
                  <a:lnTo>
                    <a:pt x="273" y="2"/>
                  </a:lnTo>
                  <a:lnTo>
                    <a:pt x="275" y="4"/>
                  </a:lnTo>
                  <a:lnTo>
                    <a:pt x="277" y="10"/>
                  </a:lnTo>
                  <a:lnTo>
                    <a:pt x="277" y="12"/>
                  </a:lnTo>
                  <a:lnTo>
                    <a:pt x="277" y="14"/>
                  </a:lnTo>
                  <a:lnTo>
                    <a:pt x="279" y="20"/>
                  </a:lnTo>
                  <a:lnTo>
                    <a:pt x="279" y="22"/>
                  </a:lnTo>
                  <a:lnTo>
                    <a:pt x="281" y="22"/>
                  </a:lnTo>
                  <a:lnTo>
                    <a:pt x="281" y="24"/>
                  </a:lnTo>
                  <a:lnTo>
                    <a:pt x="283" y="28"/>
                  </a:lnTo>
                  <a:lnTo>
                    <a:pt x="283" y="32"/>
                  </a:lnTo>
                  <a:lnTo>
                    <a:pt x="285" y="34"/>
                  </a:lnTo>
                  <a:lnTo>
                    <a:pt x="285" y="38"/>
                  </a:lnTo>
                  <a:lnTo>
                    <a:pt x="287" y="38"/>
                  </a:lnTo>
                  <a:lnTo>
                    <a:pt x="289" y="46"/>
                  </a:lnTo>
                  <a:lnTo>
                    <a:pt x="289" y="48"/>
                  </a:lnTo>
                  <a:lnTo>
                    <a:pt x="289" y="50"/>
                  </a:lnTo>
                  <a:lnTo>
                    <a:pt x="291" y="50"/>
                  </a:lnTo>
                  <a:lnTo>
                    <a:pt x="291" y="52"/>
                  </a:lnTo>
                  <a:lnTo>
                    <a:pt x="291" y="54"/>
                  </a:lnTo>
                  <a:lnTo>
                    <a:pt x="291" y="56"/>
                  </a:lnTo>
                  <a:lnTo>
                    <a:pt x="293" y="60"/>
                  </a:lnTo>
                  <a:lnTo>
                    <a:pt x="295" y="62"/>
                  </a:lnTo>
                  <a:lnTo>
                    <a:pt x="295" y="64"/>
                  </a:lnTo>
                  <a:lnTo>
                    <a:pt x="297" y="64"/>
                  </a:lnTo>
                  <a:lnTo>
                    <a:pt x="297" y="62"/>
                  </a:lnTo>
                  <a:lnTo>
                    <a:pt x="299" y="62"/>
                  </a:lnTo>
                  <a:lnTo>
                    <a:pt x="299" y="64"/>
                  </a:lnTo>
                  <a:lnTo>
                    <a:pt x="301" y="64"/>
                  </a:lnTo>
                  <a:lnTo>
                    <a:pt x="301" y="64"/>
                  </a:lnTo>
                  <a:lnTo>
                    <a:pt x="303" y="64"/>
                  </a:lnTo>
                  <a:lnTo>
                    <a:pt x="303" y="66"/>
                  </a:lnTo>
                  <a:lnTo>
                    <a:pt x="303" y="68"/>
                  </a:lnTo>
                  <a:lnTo>
                    <a:pt x="303" y="70"/>
                  </a:lnTo>
                  <a:lnTo>
                    <a:pt x="305" y="70"/>
                  </a:lnTo>
                  <a:lnTo>
                    <a:pt x="307" y="70"/>
                  </a:lnTo>
                  <a:lnTo>
                    <a:pt x="307" y="72"/>
                  </a:lnTo>
                  <a:lnTo>
                    <a:pt x="309" y="74"/>
                  </a:lnTo>
                  <a:lnTo>
                    <a:pt x="307" y="74"/>
                  </a:lnTo>
                  <a:lnTo>
                    <a:pt x="309" y="74"/>
                  </a:lnTo>
                  <a:lnTo>
                    <a:pt x="309" y="76"/>
                  </a:lnTo>
                  <a:lnTo>
                    <a:pt x="309" y="78"/>
                  </a:lnTo>
                  <a:lnTo>
                    <a:pt x="309" y="80"/>
                  </a:lnTo>
                  <a:lnTo>
                    <a:pt x="307" y="80"/>
                  </a:lnTo>
                  <a:lnTo>
                    <a:pt x="307" y="82"/>
                  </a:lnTo>
                  <a:lnTo>
                    <a:pt x="305" y="82"/>
                  </a:lnTo>
                  <a:lnTo>
                    <a:pt x="307" y="82"/>
                  </a:lnTo>
                  <a:lnTo>
                    <a:pt x="307" y="82"/>
                  </a:lnTo>
                  <a:lnTo>
                    <a:pt x="305" y="82"/>
                  </a:lnTo>
                  <a:lnTo>
                    <a:pt x="305" y="84"/>
                  </a:lnTo>
                  <a:lnTo>
                    <a:pt x="305" y="86"/>
                  </a:lnTo>
                  <a:lnTo>
                    <a:pt x="305" y="88"/>
                  </a:lnTo>
                  <a:lnTo>
                    <a:pt x="305" y="86"/>
                  </a:lnTo>
                  <a:lnTo>
                    <a:pt x="305" y="88"/>
                  </a:lnTo>
                  <a:lnTo>
                    <a:pt x="303" y="90"/>
                  </a:lnTo>
                  <a:lnTo>
                    <a:pt x="305" y="90"/>
                  </a:lnTo>
                  <a:lnTo>
                    <a:pt x="303" y="92"/>
                  </a:lnTo>
                  <a:lnTo>
                    <a:pt x="305" y="92"/>
                  </a:lnTo>
                  <a:lnTo>
                    <a:pt x="305" y="94"/>
                  </a:lnTo>
                  <a:lnTo>
                    <a:pt x="307" y="94"/>
                  </a:lnTo>
                  <a:lnTo>
                    <a:pt x="307" y="96"/>
                  </a:lnTo>
                  <a:lnTo>
                    <a:pt x="307" y="98"/>
                  </a:lnTo>
                  <a:lnTo>
                    <a:pt x="307" y="100"/>
                  </a:lnTo>
                  <a:lnTo>
                    <a:pt x="309" y="100"/>
                  </a:lnTo>
                  <a:lnTo>
                    <a:pt x="307" y="100"/>
                  </a:lnTo>
                  <a:lnTo>
                    <a:pt x="307" y="102"/>
                  </a:lnTo>
                  <a:lnTo>
                    <a:pt x="309" y="102"/>
                  </a:lnTo>
                  <a:lnTo>
                    <a:pt x="307" y="102"/>
                  </a:lnTo>
                  <a:lnTo>
                    <a:pt x="309" y="102"/>
                  </a:lnTo>
                  <a:lnTo>
                    <a:pt x="309" y="104"/>
                  </a:lnTo>
                  <a:lnTo>
                    <a:pt x="311" y="104"/>
                  </a:lnTo>
                  <a:lnTo>
                    <a:pt x="311" y="106"/>
                  </a:lnTo>
                  <a:lnTo>
                    <a:pt x="309" y="106"/>
                  </a:lnTo>
                  <a:lnTo>
                    <a:pt x="311" y="106"/>
                  </a:lnTo>
                  <a:lnTo>
                    <a:pt x="309" y="106"/>
                  </a:lnTo>
                  <a:lnTo>
                    <a:pt x="311" y="106"/>
                  </a:lnTo>
                  <a:lnTo>
                    <a:pt x="311" y="108"/>
                  </a:lnTo>
                  <a:lnTo>
                    <a:pt x="311" y="110"/>
                  </a:lnTo>
                  <a:lnTo>
                    <a:pt x="311" y="112"/>
                  </a:lnTo>
                  <a:lnTo>
                    <a:pt x="313" y="112"/>
                  </a:lnTo>
                  <a:lnTo>
                    <a:pt x="313" y="114"/>
                  </a:lnTo>
                  <a:lnTo>
                    <a:pt x="315" y="114"/>
                  </a:lnTo>
                  <a:lnTo>
                    <a:pt x="317" y="114"/>
                  </a:lnTo>
                  <a:lnTo>
                    <a:pt x="319" y="116"/>
                  </a:lnTo>
                  <a:lnTo>
                    <a:pt x="319" y="114"/>
                  </a:lnTo>
                  <a:lnTo>
                    <a:pt x="319" y="116"/>
                  </a:lnTo>
                  <a:lnTo>
                    <a:pt x="321" y="116"/>
                  </a:lnTo>
                  <a:lnTo>
                    <a:pt x="321" y="118"/>
                  </a:lnTo>
                  <a:lnTo>
                    <a:pt x="321" y="120"/>
                  </a:lnTo>
                  <a:lnTo>
                    <a:pt x="323" y="120"/>
                  </a:lnTo>
                  <a:lnTo>
                    <a:pt x="323" y="122"/>
                  </a:lnTo>
                  <a:lnTo>
                    <a:pt x="321" y="122"/>
                  </a:lnTo>
                  <a:lnTo>
                    <a:pt x="323" y="122"/>
                  </a:lnTo>
                  <a:lnTo>
                    <a:pt x="323" y="120"/>
                  </a:lnTo>
                  <a:lnTo>
                    <a:pt x="325" y="122"/>
                  </a:lnTo>
                  <a:lnTo>
                    <a:pt x="323" y="122"/>
                  </a:lnTo>
                  <a:lnTo>
                    <a:pt x="325" y="122"/>
                  </a:lnTo>
                  <a:lnTo>
                    <a:pt x="323" y="122"/>
                  </a:lnTo>
                  <a:lnTo>
                    <a:pt x="323" y="124"/>
                  </a:lnTo>
                  <a:lnTo>
                    <a:pt x="325" y="124"/>
                  </a:lnTo>
                  <a:lnTo>
                    <a:pt x="325" y="122"/>
                  </a:lnTo>
                  <a:lnTo>
                    <a:pt x="327" y="122"/>
                  </a:lnTo>
                  <a:lnTo>
                    <a:pt x="327" y="124"/>
                  </a:lnTo>
                  <a:lnTo>
                    <a:pt x="327" y="122"/>
                  </a:lnTo>
                  <a:lnTo>
                    <a:pt x="327" y="124"/>
                  </a:lnTo>
                  <a:lnTo>
                    <a:pt x="327" y="122"/>
                  </a:lnTo>
                  <a:lnTo>
                    <a:pt x="329" y="122"/>
                  </a:lnTo>
                  <a:lnTo>
                    <a:pt x="329" y="124"/>
                  </a:lnTo>
                  <a:lnTo>
                    <a:pt x="331" y="124"/>
                  </a:lnTo>
                  <a:lnTo>
                    <a:pt x="329" y="124"/>
                  </a:lnTo>
                  <a:lnTo>
                    <a:pt x="331" y="124"/>
                  </a:lnTo>
                  <a:lnTo>
                    <a:pt x="333" y="126"/>
                  </a:lnTo>
                  <a:lnTo>
                    <a:pt x="333" y="128"/>
                  </a:lnTo>
                  <a:lnTo>
                    <a:pt x="333" y="130"/>
                  </a:lnTo>
                  <a:lnTo>
                    <a:pt x="331" y="130"/>
                  </a:lnTo>
                  <a:lnTo>
                    <a:pt x="331" y="130"/>
                  </a:lnTo>
                  <a:lnTo>
                    <a:pt x="331" y="130"/>
                  </a:lnTo>
                  <a:lnTo>
                    <a:pt x="331" y="132"/>
                  </a:lnTo>
                  <a:lnTo>
                    <a:pt x="329" y="132"/>
                  </a:lnTo>
                  <a:lnTo>
                    <a:pt x="329" y="134"/>
                  </a:lnTo>
                  <a:lnTo>
                    <a:pt x="329" y="136"/>
                  </a:lnTo>
                  <a:lnTo>
                    <a:pt x="327" y="136"/>
                  </a:lnTo>
                  <a:lnTo>
                    <a:pt x="329" y="136"/>
                  </a:lnTo>
                  <a:lnTo>
                    <a:pt x="329" y="138"/>
                  </a:lnTo>
                  <a:lnTo>
                    <a:pt x="329" y="140"/>
                  </a:lnTo>
                  <a:lnTo>
                    <a:pt x="329" y="142"/>
                  </a:lnTo>
                  <a:lnTo>
                    <a:pt x="329" y="144"/>
                  </a:lnTo>
                  <a:lnTo>
                    <a:pt x="331" y="144"/>
                  </a:lnTo>
                  <a:lnTo>
                    <a:pt x="329" y="144"/>
                  </a:lnTo>
                  <a:lnTo>
                    <a:pt x="331" y="144"/>
                  </a:lnTo>
                  <a:lnTo>
                    <a:pt x="331" y="146"/>
                  </a:lnTo>
                  <a:lnTo>
                    <a:pt x="329" y="146"/>
                  </a:lnTo>
                  <a:lnTo>
                    <a:pt x="329" y="148"/>
                  </a:lnTo>
                  <a:lnTo>
                    <a:pt x="329" y="150"/>
                  </a:lnTo>
                  <a:lnTo>
                    <a:pt x="327" y="152"/>
                  </a:lnTo>
                  <a:lnTo>
                    <a:pt x="325" y="152"/>
                  </a:lnTo>
                  <a:lnTo>
                    <a:pt x="325" y="154"/>
                  </a:lnTo>
                  <a:lnTo>
                    <a:pt x="327" y="154"/>
                  </a:lnTo>
                  <a:lnTo>
                    <a:pt x="327" y="156"/>
                  </a:lnTo>
                  <a:lnTo>
                    <a:pt x="327" y="158"/>
                  </a:lnTo>
                  <a:lnTo>
                    <a:pt x="325" y="158"/>
                  </a:lnTo>
                  <a:lnTo>
                    <a:pt x="325" y="160"/>
                  </a:lnTo>
                  <a:lnTo>
                    <a:pt x="323" y="160"/>
                  </a:lnTo>
                  <a:lnTo>
                    <a:pt x="323" y="162"/>
                  </a:lnTo>
                  <a:lnTo>
                    <a:pt x="321" y="162"/>
                  </a:lnTo>
                  <a:lnTo>
                    <a:pt x="321" y="164"/>
                  </a:lnTo>
                  <a:lnTo>
                    <a:pt x="321" y="166"/>
                  </a:lnTo>
                  <a:lnTo>
                    <a:pt x="323" y="166"/>
                  </a:lnTo>
                  <a:lnTo>
                    <a:pt x="325" y="166"/>
                  </a:lnTo>
                  <a:lnTo>
                    <a:pt x="325" y="168"/>
                  </a:lnTo>
                  <a:lnTo>
                    <a:pt x="325" y="170"/>
                  </a:lnTo>
                  <a:lnTo>
                    <a:pt x="327" y="170"/>
                  </a:lnTo>
                  <a:lnTo>
                    <a:pt x="327" y="172"/>
                  </a:lnTo>
                  <a:lnTo>
                    <a:pt x="325" y="172"/>
                  </a:lnTo>
                  <a:lnTo>
                    <a:pt x="327" y="172"/>
                  </a:lnTo>
                  <a:lnTo>
                    <a:pt x="329" y="172"/>
                  </a:lnTo>
                  <a:lnTo>
                    <a:pt x="331" y="172"/>
                  </a:lnTo>
                  <a:lnTo>
                    <a:pt x="331" y="174"/>
                  </a:lnTo>
                  <a:lnTo>
                    <a:pt x="329" y="174"/>
                  </a:lnTo>
                  <a:lnTo>
                    <a:pt x="329" y="176"/>
                  </a:lnTo>
                  <a:lnTo>
                    <a:pt x="329" y="178"/>
                  </a:lnTo>
                  <a:lnTo>
                    <a:pt x="327" y="178"/>
                  </a:lnTo>
                  <a:lnTo>
                    <a:pt x="327" y="176"/>
                  </a:lnTo>
                  <a:lnTo>
                    <a:pt x="325" y="178"/>
                  </a:lnTo>
                  <a:lnTo>
                    <a:pt x="325" y="178"/>
                  </a:lnTo>
                  <a:lnTo>
                    <a:pt x="323" y="178"/>
                  </a:lnTo>
                  <a:lnTo>
                    <a:pt x="323" y="176"/>
                  </a:lnTo>
                  <a:lnTo>
                    <a:pt x="323" y="174"/>
                  </a:lnTo>
                  <a:lnTo>
                    <a:pt x="323" y="172"/>
                  </a:lnTo>
                  <a:lnTo>
                    <a:pt x="321" y="172"/>
                  </a:lnTo>
                  <a:lnTo>
                    <a:pt x="319" y="172"/>
                  </a:lnTo>
                  <a:lnTo>
                    <a:pt x="317" y="172"/>
                  </a:lnTo>
                  <a:lnTo>
                    <a:pt x="315" y="172"/>
                  </a:lnTo>
                  <a:lnTo>
                    <a:pt x="313" y="172"/>
                  </a:lnTo>
                  <a:lnTo>
                    <a:pt x="313" y="170"/>
                  </a:lnTo>
                  <a:lnTo>
                    <a:pt x="311" y="170"/>
                  </a:lnTo>
                  <a:lnTo>
                    <a:pt x="309" y="168"/>
                  </a:lnTo>
                  <a:lnTo>
                    <a:pt x="307" y="168"/>
                  </a:lnTo>
                  <a:lnTo>
                    <a:pt x="307" y="166"/>
                  </a:lnTo>
                  <a:lnTo>
                    <a:pt x="305" y="166"/>
                  </a:lnTo>
                  <a:lnTo>
                    <a:pt x="307" y="166"/>
                  </a:lnTo>
                  <a:lnTo>
                    <a:pt x="307" y="164"/>
                  </a:lnTo>
                  <a:lnTo>
                    <a:pt x="305" y="164"/>
                  </a:lnTo>
                  <a:lnTo>
                    <a:pt x="305" y="166"/>
                  </a:lnTo>
                  <a:lnTo>
                    <a:pt x="305" y="168"/>
                  </a:lnTo>
                  <a:lnTo>
                    <a:pt x="305" y="166"/>
                  </a:lnTo>
                  <a:lnTo>
                    <a:pt x="303" y="166"/>
                  </a:lnTo>
                  <a:lnTo>
                    <a:pt x="303" y="168"/>
                  </a:lnTo>
                  <a:lnTo>
                    <a:pt x="301" y="166"/>
                  </a:lnTo>
                  <a:lnTo>
                    <a:pt x="303" y="166"/>
                  </a:lnTo>
                  <a:lnTo>
                    <a:pt x="303" y="164"/>
                  </a:lnTo>
                  <a:lnTo>
                    <a:pt x="301" y="164"/>
                  </a:lnTo>
                  <a:lnTo>
                    <a:pt x="301" y="164"/>
                  </a:lnTo>
                  <a:lnTo>
                    <a:pt x="299" y="164"/>
                  </a:lnTo>
                  <a:lnTo>
                    <a:pt x="299" y="166"/>
                  </a:lnTo>
                  <a:lnTo>
                    <a:pt x="299" y="168"/>
                  </a:lnTo>
                  <a:lnTo>
                    <a:pt x="299" y="166"/>
                  </a:lnTo>
                  <a:lnTo>
                    <a:pt x="299" y="164"/>
                  </a:lnTo>
                  <a:lnTo>
                    <a:pt x="299" y="162"/>
                  </a:lnTo>
                  <a:lnTo>
                    <a:pt x="299" y="160"/>
                  </a:lnTo>
                  <a:lnTo>
                    <a:pt x="297" y="160"/>
                  </a:lnTo>
                  <a:lnTo>
                    <a:pt x="295" y="160"/>
                  </a:lnTo>
                  <a:lnTo>
                    <a:pt x="295" y="158"/>
                  </a:lnTo>
                  <a:lnTo>
                    <a:pt x="295" y="156"/>
                  </a:lnTo>
                  <a:lnTo>
                    <a:pt x="295" y="154"/>
                  </a:lnTo>
                  <a:lnTo>
                    <a:pt x="293" y="152"/>
                  </a:lnTo>
                  <a:lnTo>
                    <a:pt x="291" y="152"/>
                  </a:lnTo>
                  <a:lnTo>
                    <a:pt x="289" y="154"/>
                  </a:lnTo>
                  <a:lnTo>
                    <a:pt x="287" y="154"/>
                  </a:lnTo>
                  <a:lnTo>
                    <a:pt x="287" y="152"/>
                  </a:lnTo>
                  <a:lnTo>
                    <a:pt x="289" y="152"/>
                  </a:lnTo>
                  <a:lnTo>
                    <a:pt x="289" y="150"/>
                  </a:lnTo>
                  <a:lnTo>
                    <a:pt x="291" y="148"/>
                  </a:lnTo>
                  <a:lnTo>
                    <a:pt x="291" y="146"/>
                  </a:lnTo>
                  <a:lnTo>
                    <a:pt x="291" y="144"/>
                  </a:lnTo>
                  <a:lnTo>
                    <a:pt x="291" y="142"/>
                  </a:lnTo>
                  <a:lnTo>
                    <a:pt x="289" y="142"/>
                  </a:lnTo>
                  <a:lnTo>
                    <a:pt x="287" y="142"/>
                  </a:lnTo>
                  <a:lnTo>
                    <a:pt x="285" y="142"/>
                  </a:lnTo>
                  <a:lnTo>
                    <a:pt x="285" y="140"/>
                  </a:lnTo>
                  <a:lnTo>
                    <a:pt x="283" y="140"/>
                  </a:lnTo>
                  <a:lnTo>
                    <a:pt x="285" y="140"/>
                  </a:lnTo>
                  <a:lnTo>
                    <a:pt x="285" y="138"/>
                  </a:lnTo>
                  <a:lnTo>
                    <a:pt x="285" y="136"/>
                  </a:lnTo>
                  <a:lnTo>
                    <a:pt x="287" y="136"/>
                  </a:lnTo>
                  <a:lnTo>
                    <a:pt x="287" y="134"/>
                  </a:lnTo>
                  <a:lnTo>
                    <a:pt x="285" y="132"/>
                  </a:lnTo>
                  <a:lnTo>
                    <a:pt x="283" y="130"/>
                  </a:lnTo>
                  <a:lnTo>
                    <a:pt x="283" y="130"/>
                  </a:lnTo>
                  <a:lnTo>
                    <a:pt x="281" y="130"/>
                  </a:lnTo>
                  <a:lnTo>
                    <a:pt x="279" y="130"/>
                  </a:lnTo>
                  <a:lnTo>
                    <a:pt x="279" y="130"/>
                  </a:lnTo>
                  <a:lnTo>
                    <a:pt x="279" y="130"/>
                  </a:lnTo>
                  <a:lnTo>
                    <a:pt x="279" y="128"/>
                  </a:lnTo>
                  <a:lnTo>
                    <a:pt x="279" y="126"/>
                  </a:lnTo>
                  <a:lnTo>
                    <a:pt x="281" y="126"/>
                  </a:lnTo>
                  <a:lnTo>
                    <a:pt x="279" y="126"/>
                  </a:lnTo>
                  <a:lnTo>
                    <a:pt x="279" y="128"/>
                  </a:lnTo>
                  <a:lnTo>
                    <a:pt x="277" y="128"/>
                  </a:lnTo>
                  <a:lnTo>
                    <a:pt x="277" y="126"/>
                  </a:lnTo>
                  <a:lnTo>
                    <a:pt x="277" y="128"/>
                  </a:lnTo>
                  <a:lnTo>
                    <a:pt x="275" y="128"/>
                  </a:lnTo>
                  <a:lnTo>
                    <a:pt x="273" y="126"/>
                  </a:lnTo>
                  <a:lnTo>
                    <a:pt x="273" y="128"/>
                  </a:lnTo>
                  <a:lnTo>
                    <a:pt x="275" y="130"/>
                  </a:lnTo>
                  <a:lnTo>
                    <a:pt x="273" y="130"/>
                  </a:lnTo>
                  <a:lnTo>
                    <a:pt x="273" y="132"/>
                  </a:lnTo>
                  <a:lnTo>
                    <a:pt x="275" y="134"/>
                  </a:lnTo>
                  <a:lnTo>
                    <a:pt x="277" y="134"/>
                  </a:lnTo>
                  <a:lnTo>
                    <a:pt x="279" y="134"/>
                  </a:lnTo>
                  <a:lnTo>
                    <a:pt x="283" y="134"/>
                  </a:lnTo>
                  <a:lnTo>
                    <a:pt x="283" y="136"/>
                  </a:lnTo>
                  <a:lnTo>
                    <a:pt x="285" y="136"/>
                  </a:lnTo>
                  <a:lnTo>
                    <a:pt x="283" y="138"/>
                  </a:lnTo>
                  <a:lnTo>
                    <a:pt x="281" y="138"/>
                  </a:lnTo>
                  <a:lnTo>
                    <a:pt x="279" y="138"/>
                  </a:lnTo>
                  <a:lnTo>
                    <a:pt x="277" y="138"/>
                  </a:lnTo>
                  <a:lnTo>
                    <a:pt x="275" y="140"/>
                  </a:lnTo>
                  <a:lnTo>
                    <a:pt x="273" y="140"/>
                  </a:lnTo>
                  <a:lnTo>
                    <a:pt x="271" y="142"/>
                  </a:lnTo>
                  <a:lnTo>
                    <a:pt x="271" y="144"/>
                  </a:lnTo>
                  <a:lnTo>
                    <a:pt x="271" y="146"/>
                  </a:lnTo>
                  <a:lnTo>
                    <a:pt x="273" y="148"/>
                  </a:lnTo>
                  <a:lnTo>
                    <a:pt x="275" y="148"/>
                  </a:lnTo>
                  <a:lnTo>
                    <a:pt x="275" y="150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9" y="152"/>
                  </a:lnTo>
                  <a:lnTo>
                    <a:pt x="271" y="154"/>
                  </a:lnTo>
                  <a:lnTo>
                    <a:pt x="269" y="156"/>
                  </a:lnTo>
                  <a:lnTo>
                    <a:pt x="267" y="156"/>
                  </a:lnTo>
                  <a:lnTo>
                    <a:pt x="265" y="158"/>
                  </a:lnTo>
                  <a:lnTo>
                    <a:pt x="263" y="158"/>
                  </a:lnTo>
                  <a:lnTo>
                    <a:pt x="261" y="158"/>
                  </a:lnTo>
                  <a:lnTo>
                    <a:pt x="259" y="158"/>
                  </a:lnTo>
                  <a:lnTo>
                    <a:pt x="257" y="158"/>
                  </a:lnTo>
                  <a:lnTo>
                    <a:pt x="255" y="158"/>
                  </a:lnTo>
                  <a:lnTo>
                    <a:pt x="253" y="156"/>
                  </a:lnTo>
                  <a:lnTo>
                    <a:pt x="253" y="154"/>
                  </a:lnTo>
                  <a:lnTo>
                    <a:pt x="253" y="154"/>
                  </a:lnTo>
                  <a:lnTo>
                    <a:pt x="251" y="154"/>
                  </a:lnTo>
                  <a:lnTo>
                    <a:pt x="253" y="156"/>
                  </a:lnTo>
                  <a:lnTo>
                    <a:pt x="255" y="158"/>
                  </a:lnTo>
                  <a:lnTo>
                    <a:pt x="257" y="158"/>
                  </a:lnTo>
                  <a:lnTo>
                    <a:pt x="259" y="158"/>
                  </a:lnTo>
                  <a:lnTo>
                    <a:pt x="261" y="160"/>
                  </a:lnTo>
                  <a:lnTo>
                    <a:pt x="265" y="160"/>
                  </a:lnTo>
                  <a:lnTo>
                    <a:pt x="265" y="158"/>
                  </a:lnTo>
                  <a:lnTo>
                    <a:pt x="267" y="158"/>
                  </a:lnTo>
                  <a:lnTo>
                    <a:pt x="269" y="158"/>
                  </a:lnTo>
                  <a:lnTo>
                    <a:pt x="271" y="156"/>
                  </a:lnTo>
                  <a:lnTo>
                    <a:pt x="271" y="154"/>
                  </a:lnTo>
                  <a:lnTo>
                    <a:pt x="273" y="156"/>
                  </a:lnTo>
                  <a:lnTo>
                    <a:pt x="273" y="154"/>
                  </a:lnTo>
                  <a:lnTo>
                    <a:pt x="273" y="152"/>
                  </a:lnTo>
                  <a:lnTo>
                    <a:pt x="275" y="152"/>
                  </a:lnTo>
                  <a:lnTo>
                    <a:pt x="275" y="150"/>
                  </a:lnTo>
                  <a:lnTo>
                    <a:pt x="275" y="148"/>
                  </a:lnTo>
                  <a:lnTo>
                    <a:pt x="277" y="148"/>
                  </a:lnTo>
                  <a:lnTo>
                    <a:pt x="279" y="148"/>
                  </a:lnTo>
                  <a:lnTo>
                    <a:pt x="281" y="150"/>
                  </a:lnTo>
                  <a:lnTo>
                    <a:pt x="283" y="152"/>
                  </a:lnTo>
                  <a:lnTo>
                    <a:pt x="283" y="154"/>
                  </a:lnTo>
                  <a:lnTo>
                    <a:pt x="283" y="156"/>
                  </a:lnTo>
                  <a:lnTo>
                    <a:pt x="283" y="158"/>
                  </a:lnTo>
                  <a:lnTo>
                    <a:pt x="285" y="158"/>
                  </a:lnTo>
                  <a:lnTo>
                    <a:pt x="285" y="160"/>
                  </a:lnTo>
                  <a:lnTo>
                    <a:pt x="287" y="160"/>
                  </a:lnTo>
                  <a:lnTo>
                    <a:pt x="285" y="160"/>
                  </a:lnTo>
                  <a:lnTo>
                    <a:pt x="287" y="162"/>
                  </a:lnTo>
                  <a:lnTo>
                    <a:pt x="287" y="160"/>
                  </a:lnTo>
                  <a:lnTo>
                    <a:pt x="289" y="162"/>
                  </a:lnTo>
                  <a:lnTo>
                    <a:pt x="287" y="162"/>
                  </a:lnTo>
                  <a:lnTo>
                    <a:pt x="287" y="164"/>
                  </a:lnTo>
                  <a:lnTo>
                    <a:pt x="285" y="166"/>
                  </a:lnTo>
                  <a:lnTo>
                    <a:pt x="285" y="168"/>
                  </a:lnTo>
                  <a:lnTo>
                    <a:pt x="287" y="168"/>
                  </a:lnTo>
                  <a:lnTo>
                    <a:pt x="287" y="170"/>
                  </a:lnTo>
                  <a:lnTo>
                    <a:pt x="289" y="170"/>
                  </a:lnTo>
                  <a:lnTo>
                    <a:pt x="291" y="170"/>
                  </a:lnTo>
                  <a:lnTo>
                    <a:pt x="293" y="170"/>
                  </a:lnTo>
                  <a:lnTo>
                    <a:pt x="295" y="172"/>
                  </a:lnTo>
                  <a:lnTo>
                    <a:pt x="297" y="172"/>
                  </a:lnTo>
                  <a:lnTo>
                    <a:pt x="297" y="174"/>
                  </a:lnTo>
                  <a:lnTo>
                    <a:pt x="297" y="176"/>
                  </a:lnTo>
                  <a:lnTo>
                    <a:pt x="297" y="178"/>
                  </a:lnTo>
                  <a:lnTo>
                    <a:pt x="297" y="176"/>
                  </a:lnTo>
                  <a:lnTo>
                    <a:pt x="299" y="172"/>
                  </a:lnTo>
                  <a:lnTo>
                    <a:pt x="297" y="172"/>
                  </a:lnTo>
                  <a:lnTo>
                    <a:pt x="297" y="170"/>
                  </a:lnTo>
                  <a:lnTo>
                    <a:pt x="299" y="170"/>
                  </a:lnTo>
                  <a:lnTo>
                    <a:pt x="299" y="172"/>
                  </a:lnTo>
                  <a:lnTo>
                    <a:pt x="301" y="172"/>
                  </a:lnTo>
                  <a:lnTo>
                    <a:pt x="301" y="172"/>
                  </a:lnTo>
                  <a:lnTo>
                    <a:pt x="303" y="172"/>
                  </a:lnTo>
                  <a:lnTo>
                    <a:pt x="303" y="174"/>
                  </a:lnTo>
                  <a:lnTo>
                    <a:pt x="305" y="174"/>
                  </a:lnTo>
                  <a:lnTo>
                    <a:pt x="305" y="176"/>
                  </a:lnTo>
                  <a:lnTo>
                    <a:pt x="307" y="176"/>
                  </a:lnTo>
                  <a:lnTo>
                    <a:pt x="305" y="178"/>
                  </a:lnTo>
                  <a:lnTo>
                    <a:pt x="303" y="178"/>
                  </a:lnTo>
                  <a:lnTo>
                    <a:pt x="301" y="176"/>
                  </a:lnTo>
                  <a:lnTo>
                    <a:pt x="301" y="176"/>
                  </a:lnTo>
                  <a:lnTo>
                    <a:pt x="301" y="178"/>
                  </a:lnTo>
                  <a:lnTo>
                    <a:pt x="303" y="178"/>
                  </a:lnTo>
                  <a:lnTo>
                    <a:pt x="307" y="178"/>
                  </a:lnTo>
                  <a:lnTo>
                    <a:pt x="309" y="178"/>
                  </a:lnTo>
                  <a:lnTo>
                    <a:pt x="309" y="178"/>
                  </a:lnTo>
                  <a:lnTo>
                    <a:pt x="307" y="178"/>
                  </a:lnTo>
                  <a:lnTo>
                    <a:pt x="307" y="180"/>
                  </a:lnTo>
                  <a:lnTo>
                    <a:pt x="305" y="180"/>
                  </a:lnTo>
                  <a:lnTo>
                    <a:pt x="305" y="182"/>
                  </a:lnTo>
                  <a:lnTo>
                    <a:pt x="303" y="184"/>
                  </a:lnTo>
                  <a:lnTo>
                    <a:pt x="301" y="184"/>
                  </a:lnTo>
                  <a:lnTo>
                    <a:pt x="301" y="186"/>
                  </a:lnTo>
                  <a:lnTo>
                    <a:pt x="301" y="188"/>
                  </a:lnTo>
                  <a:lnTo>
                    <a:pt x="301" y="190"/>
                  </a:lnTo>
                  <a:lnTo>
                    <a:pt x="301" y="192"/>
                  </a:lnTo>
                  <a:lnTo>
                    <a:pt x="299" y="192"/>
                  </a:lnTo>
                  <a:lnTo>
                    <a:pt x="299" y="194"/>
                  </a:lnTo>
                  <a:lnTo>
                    <a:pt x="299" y="196"/>
                  </a:lnTo>
                  <a:lnTo>
                    <a:pt x="301" y="196"/>
                  </a:lnTo>
                  <a:lnTo>
                    <a:pt x="301" y="198"/>
                  </a:lnTo>
                  <a:lnTo>
                    <a:pt x="301" y="198"/>
                  </a:lnTo>
                  <a:lnTo>
                    <a:pt x="301" y="200"/>
                  </a:lnTo>
                  <a:lnTo>
                    <a:pt x="303" y="200"/>
                  </a:lnTo>
                  <a:lnTo>
                    <a:pt x="303" y="202"/>
                  </a:lnTo>
                  <a:lnTo>
                    <a:pt x="299" y="202"/>
                  </a:lnTo>
                  <a:lnTo>
                    <a:pt x="297" y="202"/>
                  </a:lnTo>
                  <a:lnTo>
                    <a:pt x="297" y="204"/>
                  </a:lnTo>
                  <a:lnTo>
                    <a:pt x="299" y="204"/>
                  </a:lnTo>
                  <a:lnTo>
                    <a:pt x="299" y="202"/>
                  </a:lnTo>
                  <a:lnTo>
                    <a:pt x="301" y="202"/>
                  </a:lnTo>
                  <a:lnTo>
                    <a:pt x="301" y="202"/>
                  </a:lnTo>
                  <a:lnTo>
                    <a:pt x="305" y="202"/>
                  </a:lnTo>
                  <a:lnTo>
                    <a:pt x="307" y="204"/>
                  </a:lnTo>
                  <a:lnTo>
                    <a:pt x="307" y="206"/>
                  </a:lnTo>
                  <a:lnTo>
                    <a:pt x="309" y="206"/>
                  </a:lnTo>
                  <a:lnTo>
                    <a:pt x="309" y="208"/>
                  </a:lnTo>
                  <a:lnTo>
                    <a:pt x="307" y="208"/>
                  </a:lnTo>
                  <a:lnTo>
                    <a:pt x="307" y="210"/>
                  </a:lnTo>
                  <a:lnTo>
                    <a:pt x="305" y="212"/>
                  </a:lnTo>
                  <a:lnTo>
                    <a:pt x="303" y="214"/>
                  </a:lnTo>
                  <a:lnTo>
                    <a:pt x="301" y="216"/>
                  </a:lnTo>
                  <a:lnTo>
                    <a:pt x="301" y="218"/>
                  </a:lnTo>
                  <a:lnTo>
                    <a:pt x="301" y="218"/>
                  </a:lnTo>
                  <a:lnTo>
                    <a:pt x="301" y="220"/>
                  </a:lnTo>
                  <a:lnTo>
                    <a:pt x="299" y="222"/>
                  </a:lnTo>
                  <a:lnTo>
                    <a:pt x="299" y="224"/>
                  </a:lnTo>
                  <a:lnTo>
                    <a:pt x="297" y="226"/>
                  </a:lnTo>
                  <a:lnTo>
                    <a:pt x="299" y="226"/>
                  </a:lnTo>
                  <a:lnTo>
                    <a:pt x="297" y="226"/>
                  </a:lnTo>
                  <a:lnTo>
                    <a:pt x="295" y="226"/>
                  </a:lnTo>
                  <a:lnTo>
                    <a:pt x="293" y="226"/>
                  </a:lnTo>
                  <a:lnTo>
                    <a:pt x="293" y="224"/>
                  </a:lnTo>
                  <a:lnTo>
                    <a:pt x="291" y="224"/>
                  </a:lnTo>
                  <a:lnTo>
                    <a:pt x="289" y="222"/>
                  </a:lnTo>
                  <a:lnTo>
                    <a:pt x="287" y="222"/>
                  </a:lnTo>
                  <a:lnTo>
                    <a:pt x="285" y="222"/>
                  </a:lnTo>
                  <a:lnTo>
                    <a:pt x="283" y="222"/>
                  </a:lnTo>
                  <a:lnTo>
                    <a:pt x="283" y="224"/>
                  </a:lnTo>
                  <a:lnTo>
                    <a:pt x="281" y="224"/>
                  </a:lnTo>
                  <a:lnTo>
                    <a:pt x="281" y="226"/>
                  </a:lnTo>
                  <a:lnTo>
                    <a:pt x="279" y="226"/>
                  </a:lnTo>
                  <a:lnTo>
                    <a:pt x="279" y="228"/>
                  </a:lnTo>
                  <a:lnTo>
                    <a:pt x="279" y="230"/>
                  </a:lnTo>
                  <a:lnTo>
                    <a:pt x="277" y="230"/>
                  </a:lnTo>
                  <a:lnTo>
                    <a:pt x="275" y="230"/>
                  </a:lnTo>
                  <a:lnTo>
                    <a:pt x="273" y="230"/>
                  </a:lnTo>
                  <a:lnTo>
                    <a:pt x="273" y="232"/>
                  </a:lnTo>
                  <a:lnTo>
                    <a:pt x="275" y="232"/>
                  </a:lnTo>
                  <a:lnTo>
                    <a:pt x="275" y="234"/>
                  </a:lnTo>
                  <a:lnTo>
                    <a:pt x="273" y="234"/>
                  </a:lnTo>
                  <a:lnTo>
                    <a:pt x="273" y="236"/>
                  </a:lnTo>
                  <a:lnTo>
                    <a:pt x="271" y="236"/>
                  </a:lnTo>
                  <a:lnTo>
                    <a:pt x="269" y="236"/>
                  </a:lnTo>
                  <a:lnTo>
                    <a:pt x="269" y="238"/>
                  </a:lnTo>
                  <a:lnTo>
                    <a:pt x="271" y="238"/>
                  </a:lnTo>
                  <a:lnTo>
                    <a:pt x="271" y="240"/>
                  </a:lnTo>
                  <a:lnTo>
                    <a:pt x="269" y="240"/>
                  </a:lnTo>
                  <a:lnTo>
                    <a:pt x="267" y="238"/>
                  </a:lnTo>
                  <a:lnTo>
                    <a:pt x="267" y="240"/>
                  </a:lnTo>
                  <a:lnTo>
                    <a:pt x="265" y="240"/>
                  </a:lnTo>
                  <a:lnTo>
                    <a:pt x="263" y="240"/>
                  </a:lnTo>
                  <a:lnTo>
                    <a:pt x="261" y="242"/>
                  </a:lnTo>
                  <a:lnTo>
                    <a:pt x="261" y="240"/>
                  </a:lnTo>
                  <a:lnTo>
                    <a:pt x="259" y="240"/>
                  </a:lnTo>
                  <a:lnTo>
                    <a:pt x="257" y="242"/>
                  </a:lnTo>
                  <a:lnTo>
                    <a:pt x="257" y="244"/>
                  </a:lnTo>
                  <a:lnTo>
                    <a:pt x="255" y="244"/>
                  </a:lnTo>
                  <a:lnTo>
                    <a:pt x="253" y="244"/>
                  </a:lnTo>
                  <a:lnTo>
                    <a:pt x="253" y="244"/>
                  </a:lnTo>
                  <a:lnTo>
                    <a:pt x="253" y="242"/>
                  </a:lnTo>
                  <a:lnTo>
                    <a:pt x="251" y="242"/>
                  </a:lnTo>
                  <a:lnTo>
                    <a:pt x="251" y="240"/>
                  </a:lnTo>
                  <a:lnTo>
                    <a:pt x="251" y="238"/>
                  </a:lnTo>
                  <a:lnTo>
                    <a:pt x="249" y="238"/>
                  </a:lnTo>
                  <a:lnTo>
                    <a:pt x="249" y="236"/>
                  </a:lnTo>
                  <a:lnTo>
                    <a:pt x="247" y="236"/>
                  </a:lnTo>
                  <a:lnTo>
                    <a:pt x="247" y="234"/>
                  </a:lnTo>
                  <a:lnTo>
                    <a:pt x="245" y="234"/>
                  </a:lnTo>
                  <a:lnTo>
                    <a:pt x="245" y="232"/>
                  </a:lnTo>
                  <a:lnTo>
                    <a:pt x="245" y="230"/>
                  </a:lnTo>
                  <a:lnTo>
                    <a:pt x="243" y="228"/>
                  </a:lnTo>
                  <a:lnTo>
                    <a:pt x="241" y="228"/>
                  </a:lnTo>
                  <a:lnTo>
                    <a:pt x="241" y="226"/>
                  </a:lnTo>
                  <a:lnTo>
                    <a:pt x="243" y="226"/>
                  </a:lnTo>
                  <a:lnTo>
                    <a:pt x="243" y="226"/>
                  </a:lnTo>
                  <a:lnTo>
                    <a:pt x="241" y="226"/>
                  </a:lnTo>
                  <a:lnTo>
                    <a:pt x="241" y="224"/>
                  </a:lnTo>
                  <a:lnTo>
                    <a:pt x="243" y="224"/>
                  </a:lnTo>
                  <a:lnTo>
                    <a:pt x="243" y="222"/>
                  </a:lnTo>
                  <a:lnTo>
                    <a:pt x="241" y="222"/>
                  </a:lnTo>
                  <a:lnTo>
                    <a:pt x="239" y="224"/>
                  </a:lnTo>
                  <a:lnTo>
                    <a:pt x="239" y="222"/>
                  </a:lnTo>
                  <a:lnTo>
                    <a:pt x="237" y="222"/>
                  </a:lnTo>
                  <a:lnTo>
                    <a:pt x="237" y="224"/>
                  </a:lnTo>
                  <a:lnTo>
                    <a:pt x="235" y="224"/>
                  </a:lnTo>
                  <a:lnTo>
                    <a:pt x="235" y="222"/>
                  </a:lnTo>
                  <a:lnTo>
                    <a:pt x="235" y="224"/>
                  </a:lnTo>
                  <a:lnTo>
                    <a:pt x="233" y="224"/>
                  </a:lnTo>
                  <a:lnTo>
                    <a:pt x="233" y="222"/>
                  </a:lnTo>
                  <a:lnTo>
                    <a:pt x="231" y="222"/>
                  </a:lnTo>
                  <a:lnTo>
                    <a:pt x="231" y="224"/>
                  </a:lnTo>
                  <a:lnTo>
                    <a:pt x="229" y="224"/>
                  </a:lnTo>
                  <a:lnTo>
                    <a:pt x="229" y="222"/>
                  </a:lnTo>
                  <a:lnTo>
                    <a:pt x="227" y="222"/>
                  </a:lnTo>
                  <a:lnTo>
                    <a:pt x="227" y="224"/>
                  </a:lnTo>
                  <a:lnTo>
                    <a:pt x="225" y="224"/>
                  </a:lnTo>
                  <a:lnTo>
                    <a:pt x="223" y="224"/>
                  </a:lnTo>
                  <a:lnTo>
                    <a:pt x="223" y="222"/>
                  </a:lnTo>
                  <a:lnTo>
                    <a:pt x="223" y="220"/>
                  </a:lnTo>
                  <a:lnTo>
                    <a:pt x="223" y="218"/>
                  </a:lnTo>
                  <a:lnTo>
                    <a:pt x="221" y="218"/>
                  </a:lnTo>
                  <a:lnTo>
                    <a:pt x="221" y="216"/>
                  </a:lnTo>
                  <a:lnTo>
                    <a:pt x="221" y="214"/>
                  </a:lnTo>
                  <a:lnTo>
                    <a:pt x="221" y="212"/>
                  </a:lnTo>
                  <a:lnTo>
                    <a:pt x="221" y="210"/>
                  </a:lnTo>
                  <a:lnTo>
                    <a:pt x="219" y="210"/>
                  </a:lnTo>
                  <a:lnTo>
                    <a:pt x="217" y="210"/>
                  </a:lnTo>
                  <a:lnTo>
                    <a:pt x="215" y="210"/>
                  </a:lnTo>
                  <a:lnTo>
                    <a:pt x="215" y="208"/>
                  </a:lnTo>
                  <a:lnTo>
                    <a:pt x="215" y="210"/>
                  </a:lnTo>
                  <a:lnTo>
                    <a:pt x="215" y="208"/>
                  </a:lnTo>
                  <a:lnTo>
                    <a:pt x="213" y="208"/>
                  </a:lnTo>
                  <a:lnTo>
                    <a:pt x="211" y="208"/>
                  </a:lnTo>
                  <a:lnTo>
                    <a:pt x="209" y="208"/>
                  </a:lnTo>
                  <a:lnTo>
                    <a:pt x="207" y="210"/>
                  </a:lnTo>
                  <a:lnTo>
                    <a:pt x="205" y="210"/>
                  </a:lnTo>
                  <a:lnTo>
                    <a:pt x="205" y="208"/>
                  </a:lnTo>
                  <a:lnTo>
                    <a:pt x="205" y="208"/>
                  </a:lnTo>
                  <a:lnTo>
                    <a:pt x="203" y="208"/>
                  </a:lnTo>
                  <a:lnTo>
                    <a:pt x="201" y="208"/>
                  </a:lnTo>
                  <a:lnTo>
                    <a:pt x="199" y="208"/>
                  </a:lnTo>
                  <a:lnTo>
                    <a:pt x="197" y="210"/>
                  </a:lnTo>
                  <a:lnTo>
                    <a:pt x="195" y="212"/>
                  </a:lnTo>
                  <a:lnTo>
                    <a:pt x="193" y="212"/>
                  </a:lnTo>
                  <a:lnTo>
                    <a:pt x="191" y="212"/>
                  </a:lnTo>
                  <a:lnTo>
                    <a:pt x="187" y="214"/>
                  </a:lnTo>
                  <a:lnTo>
                    <a:pt x="187" y="212"/>
                  </a:lnTo>
                  <a:lnTo>
                    <a:pt x="185" y="212"/>
                  </a:lnTo>
                  <a:lnTo>
                    <a:pt x="183" y="212"/>
                  </a:lnTo>
                  <a:lnTo>
                    <a:pt x="181" y="212"/>
                  </a:lnTo>
                  <a:lnTo>
                    <a:pt x="181" y="214"/>
                  </a:lnTo>
                  <a:lnTo>
                    <a:pt x="179" y="214"/>
                  </a:lnTo>
                  <a:lnTo>
                    <a:pt x="177" y="214"/>
                  </a:lnTo>
                  <a:lnTo>
                    <a:pt x="175" y="214"/>
                  </a:lnTo>
                  <a:lnTo>
                    <a:pt x="173" y="214"/>
                  </a:lnTo>
                  <a:lnTo>
                    <a:pt x="171" y="214"/>
                  </a:lnTo>
                  <a:lnTo>
                    <a:pt x="169" y="214"/>
                  </a:lnTo>
                  <a:lnTo>
                    <a:pt x="167" y="214"/>
                  </a:lnTo>
                  <a:lnTo>
                    <a:pt x="167" y="212"/>
                  </a:lnTo>
                  <a:lnTo>
                    <a:pt x="165" y="212"/>
                  </a:lnTo>
                  <a:lnTo>
                    <a:pt x="161" y="210"/>
                  </a:lnTo>
                  <a:lnTo>
                    <a:pt x="159" y="210"/>
                  </a:lnTo>
                  <a:lnTo>
                    <a:pt x="159" y="208"/>
                  </a:lnTo>
                  <a:lnTo>
                    <a:pt x="157" y="208"/>
                  </a:lnTo>
                  <a:lnTo>
                    <a:pt x="157" y="208"/>
                  </a:lnTo>
                  <a:lnTo>
                    <a:pt x="157" y="206"/>
                  </a:lnTo>
                  <a:lnTo>
                    <a:pt x="155" y="206"/>
                  </a:lnTo>
                  <a:lnTo>
                    <a:pt x="153" y="206"/>
                  </a:lnTo>
                  <a:lnTo>
                    <a:pt x="151" y="204"/>
                  </a:lnTo>
                  <a:lnTo>
                    <a:pt x="149" y="202"/>
                  </a:lnTo>
                  <a:lnTo>
                    <a:pt x="147" y="202"/>
                  </a:lnTo>
                  <a:lnTo>
                    <a:pt x="143" y="200"/>
                  </a:lnTo>
                  <a:lnTo>
                    <a:pt x="141" y="198"/>
                  </a:lnTo>
                  <a:lnTo>
                    <a:pt x="139" y="198"/>
                  </a:lnTo>
                  <a:lnTo>
                    <a:pt x="135" y="196"/>
                  </a:lnTo>
                  <a:lnTo>
                    <a:pt x="135" y="194"/>
                  </a:lnTo>
                  <a:lnTo>
                    <a:pt x="133" y="194"/>
                  </a:lnTo>
                  <a:lnTo>
                    <a:pt x="131" y="194"/>
                  </a:lnTo>
                  <a:lnTo>
                    <a:pt x="131" y="192"/>
                  </a:lnTo>
                  <a:lnTo>
                    <a:pt x="129" y="192"/>
                  </a:lnTo>
                  <a:lnTo>
                    <a:pt x="127" y="192"/>
                  </a:lnTo>
                  <a:lnTo>
                    <a:pt x="127" y="190"/>
                  </a:lnTo>
                  <a:lnTo>
                    <a:pt x="125" y="190"/>
                  </a:lnTo>
                  <a:lnTo>
                    <a:pt x="123" y="190"/>
                  </a:lnTo>
                  <a:lnTo>
                    <a:pt x="123" y="188"/>
                  </a:lnTo>
                  <a:lnTo>
                    <a:pt x="121" y="188"/>
                  </a:lnTo>
                  <a:lnTo>
                    <a:pt x="119" y="188"/>
                  </a:lnTo>
                  <a:lnTo>
                    <a:pt x="119" y="186"/>
                  </a:lnTo>
                  <a:lnTo>
                    <a:pt x="117" y="186"/>
                  </a:lnTo>
                  <a:lnTo>
                    <a:pt x="115" y="186"/>
                  </a:lnTo>
                  <a:lnTo>
                    <a:pt x="115" y="184"/>
                  </a:lnTo>
                  <a:lnTo>
                    <a:pt x="113" y="184"/>
                  </a:lnTo>
                  <a:lnTo>
                    <a:pt x="111" y="182"/>
                  </a:lnTo>
                  <a:lnTo>
                    <a:pt x="109" y="182"/>
                  </a:lnTo>
                  <a:lnTo>
                    <a:pt x="109" y="180"/>
                  </a:lnTo>
                  <a:lnTo>
                    <a:pt x="109" y="180"/>
                  </a:lnTo>
                  <a:lnTo>
                    <a:pt x="107" y="180"/>
                  </a:lnTo>
                  <a:lnTo>
                    <a:pt x="107" y="178"/>
                  </a:lnTo>
                  <a:lnTo>
                    <a:pt x="105" y="178"/>
                  </a:lnTo>
                  <a:lnTo>
                    <a:pt x="105" y="178"/>
                  </a:lnTo>
                  <a:lnTo>
                    <a:pt x="103" y="178"/>
                  </a:lnTo>
                  <a:lnTo>
                    <a:pt x="101" y="178"/>
                  </a:lnTo>
                  <a:lnTo>
                    <a:pt x="101" y="176"/>
                  </a:lnTo>
                  <a:lnTo>
                    <a:pt x="99" y="176"/>
                  </a:lnTo>
                  <a:lnTo>
                    <a:pt x="99" y="174"/>
                  </a:lnTo>
                  <a:lnTo>
                    <a:pt x="97" y="174"/>
                  </a:lnTo>
                  <a:lnTo>
                    <a:pt x="95" y="174"/>
                  </a:lnTo>
                  <a:lnTo>
                    <a:pt x="95" y="172"/>
                  </a:lnTo>
                  <a:lnTo>
                    <a:pt x="93" y="172"/>
                  </a:lnTo>
                  <a:lnTo>
                    <a:pt x="91" y="170"/>
                  </a:lnTo>
                  <a:lnTo>
                    <a:pt x="89" y="168"/>
                  </a:lnTo>
                  <a:lnTo>
                    <a:pt x="87" y="168"/>
                  </a:lnTo>
                  <a:lnTo>
                    <a:pt x="83" y="164"/>
                  </a:lnTo>
                  <a:lnTo>
                    <a:pt x="81" y="164"/>
                  </a:lnTo>
                  <a:lnTo>
                    <a:pt x="79" y="164"/>
                  </a:lnTo>
                  <a:lnTo>
                    <a:pt x="79" y="162"/>
                  </a:lnTo>
                  <a:lnTo>
                    <a:pt x="77" y="160"/>
                  </a:lnTo>
                  <a:lnTo>
                    <a:pt x="73" y="160"/>
                  </a:lnTo>
                  <a:lnTo>
                    <a:pt x="73" y="158"/>
                  </a:lnTo>
                  <a:lnTo>
                    <a:pt x="71" y="158"/>
                  </a:lnTo>
                  <a:lnTo>
                    <a:pt x="69" y="156"/>
                  </a:lnTo>
                  <a:lnTo>
                    <a:pt x="67" y="154"/>
                  </a:lnTo>
                  <a:lnTo>
                    <a:pt x="65" y="154"/>
                  </a:lnTo>
                  <a:lnTo>
                    <a:pt x="65" y="152"/>
                  </a:lnTo>
                  <a:lnTo>
                    <a:pt x="63" y="152"/>
                  </a:lnTo>
                  <a:lnTo>
                    <a:pt x="61" y="152"/>
                  </a:lnTo>
                  <a:lnTo>
                    <a:pt x="61" y="150"/>
                  </a:lnTo>
                  <a:lnTo>
                    <a:pt x="59" y="150"/>
                  </a:lnTo>
                  <a:lnTo>
                    <a:pt x="59" y="148"/>
                  </a:lnTo>
                  <a:lnTo>
                    <a:pt x="57" y="146"/>
                  </a:lnTo>
                  <a:lnTo>
                    <a:pt x="55" y="146"/>
                  </a:lnTo>
                  <a:lnTo>
                    <a:pt x="53" y="144"/>
                  </a:lnTo>
                  <a:lnTo>
                    <a:pt x="51" y="144"/>
                  </a:lnTo>
                  <a:lnTo>
                    <a:pt x="51" y="142"/>
                  </a:lnTo>
                  <a:lnTo>
                    <a:pt x="49" y="142"/>
                  </a:lnTo>
                  <a:lnTo>
                    <a:pt x="47" y="142"/>
                  </a:lnTo>
                  <a:lnTo>
                    <a:pt x="47" y="140"/>
                  </a:lnTo>
                  <a:lnTo>
                    <a:pt x="45" y="140"/>
                  </a:lnTo>
                  <a:lnTo>
                    <a:pt x="45" y="138"/>
                  </a:lnTo>
                  <a:lnTo>
                    <a:pt x="43" y="138"/>
                  </a:lnTo>
                  <a:lnTo>
                    <a:pt x="43" y="136"/>
                  </a:lnTo>
                  <a:lnTo>
                    <a:pt x="43" y="134"/>
                  </a:lnTo>
                  <a:lnTo>
                    <a:pt x="41" y="134"/>
                  </a:lnTo>
                  <a:lnTo>
                    <a:pt x="41" y="130"/>
                  </a:lnTo>
                  <a:lnTo>
                    <a:pt x="41" y="130"/>
                  </a:lnTo>
                  <a:lnTo>
                    <a:pt x="39" y="124"/>
                  </a:lnTo>
                  <a:lnTo>
                    <a:pt x="37" y="122"/>
                  </a:lnTo>
                  <a:lnTo>
                    <a:pt x="37" y="118"/>
                  </a:lnTo>
                  <a:lnTo>
                    <a:pt x="35" y="112"/>
                  </a:lnTo>
                  <a:lnTo>
                    <a:pt x="33" y="108"/>
                  </a:lnTo>
                  <a:lnTo>
                    <a:pt x="33" y="106"/>
                  </a:lnTo>
                  <a:lnTo>
                    <a:pt x="31" y="102"/>
                  </a:lnTo>
                  <a:lnTo>
                    <a:pt x="29" y="96"/>
                  </a:lnTo>
                  <a:lnTo>
                    <a:pt x="29" y="94"/>
                  </a:lnTo>
                  <a:lnTo>
                    <a:pt x="27" y="90"/>
                  </a:lnTo>
                  <a:lnTo>
                    <a:pt x="25" y="82"/>
                  </a:lnTo>
                  <a:lnTo>
                    <a:pt x="23" y="76"/>
                  </a:lnTo>
                  <a:lnTo>
                    <a:pt x="23" y="74"/>
                  </a:lnTo>
                  <a:lnTo>
                    <a:pt x="21" y="72"/>
                  </a:lnTo>
                  <a:lnTo>
                    <a:pt x="21" y="70"/>
                  </a:lnTo>
                  <a:lnTo>
                    <a:pt x="19" y="60"/>
                  </a:lnTo>
                  <a:lnTo>
                    <a:pt x="17" y="56"/>
                  </a:lnTo>
                  <a:lnTo>
                    <a:pt x="15" y="54"/>
                  </a:lnTo>
                  <a:lnTo>
                    <a:pt x="15" y="48"/>
                  </a:lnTo>
                  <a:lnTo>
                    <a:pt x="13" y="42"/>
                  </a:lnTo>
                  <a:lnTo>
                    <a:pt x="13" y="40"/>
                  </a:lnTo>
                  <a:lnTo>
                    <a:pt x="10" y="40"/>
                  </a:lnTo>
                  <a:lnTo>
                    <a:pt x="10" y="38"/>
                  </a:lnTo>
                  <a:lnTo>
                    <a:pt x="10" y="36"/>
                  </a:lnTo>
                  <a:lnTo>
                    <a:pt x="10" y="34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4" y="16"/>
                  </a:lnTo>
                  <a:lnTo>
                    <a:pt x="2" y="8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6"/>
                  </a:lnTo>
                  <a:lnTo>
                    <a:pt x="6" y="6"/>
                  </a:lnTo>
                  <a:lnTo>
                    <a:pt x="6" y="8"/>
                  </a:lnTo>
                  <a:lnTo>
                    <a:pt x="6" y="10"/>
                  </a:lnTo>
                  <a:lnTo>
                    <a:pt x="8" y="8"/>
                  </a:lnTo>
                  <a:lnTo>
                    <a:pt x="8" y="10"/>
                  </a:lnTo>
                  <a:lnTo>
                    <a:pt x="8" y="8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2"/>
                  </a:lnTo>
                  <a:lnTo>
                    <a:pt x="13" y="12"/>
                  </a:lnTo>
                  <a:lnTo>
                    <a:pt x="13" y="14"/>
                  </a:lnTo>
                  <a:lnTo>
                    <a:pt x="15" y="14"/>
                  </a:lnTo>
                  <a:lnTo>
                    <a:pt x="15" y="16"/>
                  </a:lnTo>
                  <a:lnTo>
                    <a:pt x="21" y="18"/>
                  </a:lnTo>
                  <a:lnTo>
                    <a:pt x="23" y="18"/>
                  </a:lnTo>
                  <a:lnTo>
                    <a:pt x="25" y="18"/>
                  </a:lnTo>
                  <a:lnTo>
                    <a:pt x="27" y="18"/>
                  </a:lnTo>
                  <a:lnTo>
                    <a:pt x="29" y="18"/>
                  </a:lnTo>
                  <a:lnTo>
                    <a:pt x="27" y="18"/>
                  </a:lnTo>
                  <a:lnTo>
                    <a:pt x="29" y="20"/>
                  </a:lnTo>
                  <a:lnTo>
                    <a:pt x="31" y="20"/>
                  </a:lnTo>
                  <a:lnTo>
                    <a:pt x="31" y="22"/>
                  </a:lnTo>
                  <a:lnTo>
                    <a:pt x="31" y="24"/>
                  </a:lnTo>
                  <a:lnTo>
                    <a:pt x="33" y="24"/>
                  </a:lnTo>
                  <a:lnTo>
                    <a:pt x="33" y="26"/>
                  </a:lnTo>
                  <a:lnTo>
                    <a:pt x="35" y="26"/>
                  </a:lnTo>
                  <a:lnTo>
                    <a:pt x="37" y="26"/>
                  </a:lnTo>
                  <a:lnTo>
                    <a:pt x="37" y="28"/>
                  </a:lnTo>
                  <a:lnTo>
                    <a:pt x="37" y="30"/>
                  </a:lnTo>
                  <a:lnTo>
                    <a:pt x="39" y="32"/>
                  </a:lnTo>
                  <a:lnTo>
                    <a:pt x="41" y="32"/>
                  </a:lnTo>
                  <a:lnTo>
                    <a:pt x="43" y="32"/>
                  </a:lnTo>
                  <a:lnTo>
                    <a:pt x="45" y="32"/>
                  </a:lnTo>
                  <a:lnTo>
                    <a:pt x="47" y="32"/>
                  </a:lnTo>
                  <a:lnTo>
                    <a:pt x="49" y="32"/>
                  </a:lnTo>
                  <a:lnTo>
                    <a:pt x="49" y="30"/>
                  </a:lnTo>
                  <a:lnTo>
                    <a:pt x="51" y="30"/>
                  </a:lnTo>
                  <a:lnTo>
                    <a:pt x="53" y="30"/>
                  </a:lnTo>
                  <a:lnTo>
                    <a:pt x="53" y="28"/>
                  </a:lnTo>
                  <a:lnTo>
                    <a:pt x="55" y="30"/>
                  </a:lnTo>
                  <a:lnTo>
                    <a:pt x="55" y="28"/>
                  </a:lnTo>
                  <a:lnTo>
                    <a:pt x="57" y="28"/>
                  </a:lnTo>
                  <a:lnTo>
                    <a:pt x="57" y="30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61" y="30"/>
                  </a:lnTo>
                  <a:lnTo>
                    <a:pt x="63" y="32"/>
                  </a:lnTo>
                  <a:lnTo>
                    <a:pt x="63" y="30"/>
                  </a:lnTo>
                  <a:lnTo>
                    <a:pt x="65" y="30"/>
                  </a:lnTo>
                  <a:lnTo>
                    <a:pt x="65" y="28"/>
                  </a:lnTo>
                  <a:lnTo>
                    <a:pt x="67" y="28"/>
                  </a:lnTo>
                  <a:lnTo>
                    <a:pt x="69" y="28"/>
                  </a:lnTo>
                  <a:lnTo>
                    <a:pt x="71" y="28"/>
                  </a:lnTo>
                  <a:lnTo>
                    <a:pt x="73" y="28"/>
                  </a:lnTo>
                  <a:lnTo>
                    <a:pt x="75" y="28"/>
                  </a:lnTo>
                  <a:lnTo>
                    <a:pt x="75" y="26"/>
                  </a:lnTo>
                  <a:lnTo>
                    <a:pt x="77" y="26"/>
                  </a:lnTo>
                  <a:lnTo>
                    <a:pt x="79" y="26"/>
                  </a:lnTo>
                  <a:lnTo>
                    <a:pt x="79" y="24"/>
                  </a:lnTo>
                  <a:lnTo>
                    <a:pt x="81" y="24"/>
                  </a:lnTo>
                  <a:lnTo>
                    <a:pt x="81" y="26"/>
                  </a:lnTo>
                  <a:lnTo>
                    <a:pt x="83" y="26"/>
                  </a:lnTo>
                  <a:lnTo>
                    <a:pt x="85" y="26"/>
                  </a:lnTo>
                  <a:lnTo>
                    <a:pt x="87" y="26"/>
                  </a:lnTo>
                  <a:lnTo>
                    <a:pt x="87" y="24"/>
                  </a:lnTo>
                  <a:lnTo>
                    <a:pt x="89" y="24"/>
                  </a:lnTo>
                  <a:lnTo>
                    <a:pt x="91" y="24"/>
                  </a:lnTo>
                  <a:lnTo>
                    <a:pt x="91" y="26"/>
                  </a:lnTo>
                  <a:lnTo>
                    <a:pt x="93" y="26"/>
                  </a:lnTo>
                  <a:lnTo>
                    <a:pt x="93" y="24"/>
                  </a:lnTo>
                  <a:lnTo>
                    <a:pt x="95" y="24"/>
                  </a:lnTo>
                  <a:lnTo>
                    <a:pt x="95" y="22"/>
                  </a:lnTo>
                  <a:lnTo>
                    <a:pt x="97" y="22"/>
                  </a:lnTo>
                  <a:lnTo>
                    <a:pt x="99" y="22"/>
                  </a:lnTo>
                  <a:lnTo>
                    <a:pt x="99" y="20"/>
                  </a:lnTo>
                  <a:lnTo>
                    <a:pt x="101" y="18"/>
                  </a:lnTo>
                  <a:lnTo>
                    <a:pt x="103" y="18"/>
                  </a:lnTo>
                  <a:lnTo>
                    <a:pt x="103" y="16"/>
                  </a:lnTo>
                  <a:lnTo>
                    <a:pt x="105" y="16"/>
                  </a:lnTo>
                  <a:lnTo>
                    <a:pt x="107" y="16"/>
                  </a:lnTo>
                  <a:lnTo>
                    <a:pt x="107" y="14"/>
                  </a:lnTo>
                  <a:lnTo>
                    <a:pt x="107" y="12"/>
                  </a:lnTo>
                  <a:lnTo>
                    <a:pt x="109" y="12"/>
                  </a:lnTo>
                  <a:lnTo>
                    <a:pt x="109" y="12"/>
                  </a:lnTo>
                  <a:lnTo>
                    <a:pt x="111" y="12"/>
                  </a:lnTo>
                  <a:lnTo>
                    <a:pt x="113" y="12"/>
                  </a:lnTo>
                  <a:lnTo>
                    <a:pt x="113" y="14"/>
                  </a:lnTo>
                  <a:lnTo>
                    <a:pt x="115" y="14"/>
                  </a:lnTo>
                  <a:lnTo>
                    <a:pt x="115" y="12"/>
                  </a:lnTo>
                  <a:lnTo>
                    <a:pt x="117" y="12"/>
                  </a:lnTo>
                  <a:lnTo>
                    <a:pt x="117" y="10"/>
                  </a:lnTo>
                  <a:lnTo>
                    <a:pt x="119" y="10"/>
                  </a:lnTo>
                  <a:lnTo>
                    <a:pt x="119" y="8"/>
                  </a:lnTo>
                  <a:lnTo>
                    <a:pt x="119" y="6"/>
                  </a:lnTo>
                  <a:lnTo>
                    <a:pt x="121" y="6"/>
                  </a:lnTo>
                  <a:lnTo>
                    <a:pt x="123" y="6"/>
                  </a:lnTo>
                  <a:lnTo>
                    <a:pt x="123" y="4"/>
                  </a:lnTo>
                  <a:lnTo>
                    <a:pt x="125" y="4"/>
                  </a:lnTo>
                  <a:lnTo>
                    <a:pt x="125" y="2"/>
                  </a:lnTo>
                  <a:lnTo>
                    <a:pt x="127" y="4"/>
                  </a:lnTo>
                  <a:lnTo>
                    <a:pt x="127" y="2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31" y="0"/>
                  </a:lnTo>
                  <a:lnTo>
                    <a:pt x="133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08" name="Freeform 127">
              <a:extLst>
                <a:ext uri="{FF2B5EF4-FFF2-40B4-BE49-F238E27FC236}">
                  <a16:creationId xmlns:a16="http://schemas.microsoft.com/office/drawing/2014/main" id="{51454C66-BA04-59C5-2A56-2DCD3946B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9984" y="2476153"/>
              <a:ext cx="137610" cy="174880"/>
            </a:xfrm>
            <a:custGeom>
              <a:avLst/>
              <a:gdLst>
                <a:gd name="T0" fmla="*/ 140 w 144"/>
                <a:gd name="T1" fmla="*/ 2 h 183"/>
                <a:gd name="T2" fmla="*/ 144 w 144"/>
                <a:gd name="T3" fmla="*/ 8 h 183"/>
                <a:gd name="T4" fmla="*/ 144 w 144"/>
                <a:gd name="T5" fmla="*/ 18 h 183"/>
                <a:gd name="T6" fmla="*/ 144 w 144"/>
                <a:gd name="T7" fmla="*/ 32 h 183"/>
                <a:gd name="T8" fmla="*/ 144 w 144"/>
                <a:gd name="T9" fmla="*/ 46 h 183"/>
                <a:gd name="T10" fmla="*/ 144 w 144"/>
                <a:gd name="T11" fmla="*/ 56 h 183"/>
                <a:gd name="T12" fmla="*/ 144 w 144"/>
                <a:gd name="T13" fmla="*/ 70 h 183"/>
                <a:gd name="T14" fmla="*/ 144 w 144"/>
                <a:gd name="T15" fmla="*/ 88 h 183"/>
                <a:gd name="T16" fmla="*/ 144 w 144"/>
                <a:gd name="T17" fmla="*/ 104 h 183"/>
                <a:gd name="T18" fmla="*/ 144 w 144"/>
                <a:gd name="T19" fmla="*/ 114 h 183"/>
                <a:gd name="T20" fmla="*/ 144 w 144"/>
                <a:gd name="T21" fmla="*/ 135 h 183"/>
                <a:gd name="T22" fmla="*/ 144 w 144"/>
                <a:gd name="T23" fmla="*/ 149 h 183"/>
                <a:gd name="T24" fmla="*/ 144 w 144"/>
                <a:gd name="T25" fmla="*/ 163 h 183"/>
                <a:gd name="T26" fmla="*/ 144 w 144"/>
                <a:gd name="T27" fmla="*/ 173 h 183"/>
                <a:gd name="T28" fmla="*/ 144 w 144"/>
                <a:gd name="T29" fmla="*/ 183 h 183"/>
                <a:gd name="T30" fmla="*/ 134 w 144"/>
                <a:gd name="T31" fmla="*/ 183 h 183"/>
                <a:gd name="T32" fmla="*/ 124 w 144"/>
                <a:gd name="T33" fmla="*/ 183 h 183"/>
                <a:gd name="T34" fmla="*/ 114 w 144"/>
                <a:gd name="T35" fmla="*/ 183 h 183"/>
                <a:gd name="T36" fmla="*/ 100 w 144"/>
                <a:gd name="T37" fmla="*/ 183 h 183"/>
                <a:gd name="T38" fmla="*/ 92 w 144"/>
                <a:gd name="T39" fmla="*/ 183 h 183"/>
                <a:gd name="T40" fmla="*/ 82 w 144"/>
                <a:gd name="T41" fmla="*/ 183 h 183"/>
                <a:gd name="T42" fmla="*/ 68 w 144"/>
                <a:gd name="T43" fmla="*/ 183 h 183"/>
                <a:gd name="T44" fmla="*/ 48 w 144"/>
                <a:gd name="T45" fmla="*/ 183 h 183"/>
                <a:gd name="T46" fmla="*/ 26 w 144"/>
                <a:gd name="T47" fmla="*/ 183 h 183"/>
                <a:gd name="T48" fmla="*/ 28 w 144"/>
                <a:gd name="T49" fmla="*/ 179 h 183"/>
                <a:gd name="T50" fmla="*/ 28 w 144"/>
                <a:gd name="T51" fmla="*/ 177 h 183"/>
                <a:gd name="T52" fmla="*/ 32 w 144"/>
                <a:gd name="T53" fmla="*/ 175 h 183"/>
                <a:gd name="T54" fmla="*/ 30 w 144"/>
                <a:gd name="T55" fmla="*/ 171 h 183"/>
                <a:gd name="T56" fmla="*/ 30 w 144"/>
                <a:gd name="T57" fmla="*/ 165 h 183"/>
                <a:gd name="T58" fmla="*/ 30 w 144"/>
                <a:gd name="T59" fmla="*/ 161 h 183"/>
                <a:gd name="T60" fmla="*/ 24 w 144"/>
                <a:gd name="T61" fmla="*/ 157 h 183"/>
                <a:gd name="T62" fmla="*/ 18 w 144"/>
                <a:gd name="T63" fmla="*/ 153 h 183"/>
                <a:gd name="T64" fmla="*/ 14 w 144"/>
                <a:gd name="T65" fmla="*/ 147 h 183"/>
                <a:gd name="T66" fmla="*/ 14 w 144"/>
                <a:gd name="T67" fmla="*/ 143 h 183"/>
                <a:gd name="T68" fmla="*/ 10 w 144"/>
                <a:gd name="T69" fmla="*/ 137 h 183"/>
                <a:gd name="T70" fmla="*/ 8 w 144"/>
                <a:gd name="T71" fmla="*/ 133 h 183"/>
                <a:gd name="T72" fmla="*/ 8 w 144"/>
                <a:gd name="T73" fmla="*/ 127 h 183"/>
                <a:gd name="T74" fmla="*/ 10 w 144"/>
                <a:gd name="T75" fmla="*/ 123 h 183"/>
                <a:gd name="T76" fmla="*/ 8 w 144"/>
                <a:gd name="T77" fmla="*/ 116 h 183"/>
                <a:gd name="T78" fmla="*/ 4 w 144"/>
                <a:gd name="T79" fmla="*/ 114 h 183"/>
                <a:gd name="T80" fmla="*/ 0 w 144"/>
                <a:gd name="T81" fmla="*/ 112 h 183"/>
                <a:gd name="T82" fmla="*/ 4 w 144"/>
                <a:gd name="T83" fmla="*/ 102 h 183"/>
                <a:gd name="T84" fmla="*/ 4 w 144"/>
                <a:gd name="T85" fmla="*/ 92 h 183"/>
                <a:gd name="T86" fmla="*/ 4 w 144"/>
                <a:gd name="T87" fmla="*/ 78 h 183"/>
                <a:gd name="T88" fmla="*/ 4 w 144"/>
                <a:gd name="T89" fmla="*/ 64 h 183"/>
                <a:gd name="T90" fmla="*/ 4 w 144"/>
                <a:gd name="T91" fmla="*/ 54 h 183"/>
                <a:gd name="T92" fmla="*/ 4 w 144"/>
                <a:gd name="T93" fmla="*/ 34 h 183"/>
                <a:gd name="T94" fmla="*/ 4 w 144"/>
                <a:gd name="T95" fmla="*/ 18 h 183"/>
                <a:gd name="T96" fmla="*/ 12 w 144"/>
                <a:gd name="T97" fmla="*/ 12 h 183"/>
                <a:gd name="T98" fmla="*/ 28 w 144"/>
                <a:gd name="T99" fmla="*/ 12 h 183"/>
                <a:gd name="T100" fmla="*/ 38 w 144"/>
                <a:gd name="T101" fmla="*/ 12 h 183"/>
                <a:gd name="T102" fmla="*/ 48 w 144"/>
                <a:gd name="T103" fmla="*/ 12 h 183"/>
                <a:gd name="T104" fmla="*/ 62 w 144"/>
                <a:gd name="T105" fmla="*/ 12 h 183"/>
                <a:gd name="T106" fmla="*/ 72 w 144"/>
                <a:gd name="T107" fmla="*/ 12 h 183"/>
                <a:gd name="T108" fmla="*/ 76 w 144"/>
                <a:gd name="T109" fmla="*/ 6 h 183"/>
                <a:gd name="T110" fmla="*/ 80 w 144"/>
                <a:gd name="T111" fmla="*/ 2 h 183"/>
                <a:gd name="T112" fmla="*/ 90 w 144"/>
                <a:gd name="T113" fmla="*/ 2 h 183"/>
                <a:gd name="T114" fmla="*/ 106 w 144"/>
                <a:gd name="T115" fmla="*/ 2 h 183"/>
                <a:gd name="T116" fmla="*/ 116 w 144"/>
                <a:gd name="T117" fmla="*/ 2 h 183"/>
                <a:gd name="T118" fmla="*/ 128 w 144"/>
                <a:gd name="T119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4" h="183">
                  <a:moveTo>
                    <a:pt x="132" y="2"/>
                  </a:moveTo>
                  <a:lnTo>
                    <a:pt x="134" y="2"/>
                  </a:lnTo>
                  <a:lnTo>
                    <a:pt x="136" y="2"/>
                  </a:lnTo>
                  <a:lnTo>
                    <a:pt x="138" y="2"/>
                  </a:lnTo>
                  <a:lnTo>
                    <a:pt x="140" y="2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4" y="2"/>
                  </a:lnTo>
                  <a:lnTo>
                    <a:pt x="144" y="4"/>
                  </a:lnTo>
                  <a:lnTo>
                    <a:pt x="144" y="8"/>
                  </a:lnTo>
                  <a:lnTo>
                    <a:pt x="144" y="10"/>
                  </a:lnTo>
                  <a:lnTo>
                    <a:pt x="144" y="12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4" y="18"/>
                  </a:lnTo>
                  <a:lnTo>
                    <a:pt x="144" y="18"/>
                  </a:lnTo>
                  <a:lnTo>
                    <a:pt x="144" y="22"/>
                  </a:lnTo>
                  <a:lnTo>
                    <a:pt x="144" y="24"/>
                  </a:lnTo>
                  <a:lnTo>
                    <a:pt x="144" y="26"/>
                  </a:lnTo>
                  <a:lnTo>
                    <a:pt x="144" y="32"/>
                  </a:lnTo>
                  <a:lnTo>
                    <a:pt x="144" y="34"/>
                  </a:lnTo>
                  <a:lnTo>
                    <a:pt x="144" y="36"/>
                  </a:lnTo>
                  <a:lnTo>
                    <a:pt x="144" y="40"/>
                  </a:lnTo>
                  <a:lnTo>
                    <a:pt x="144" y="44"/>
                  </a:lnTo>
                  <a:lnTo>
                    <a:pt x="144" y="46"/>
                  </a:lnTo>
                  <a:lnTo>
                    <a:pt x="144" y="48"/>
                  </a:lnTo>
                  <a:lnTo>
                    <a:pt x="144" y="50"/>
                  </a:lnTo>
                  <a:lnTo>
                    <a:pt x="144" y="52"/>
                  </a:lnTo>
                  <a:lnTo>
                    <a:pt x="144" y="54"/>
                  </a:lnTo>
                  <a:lnTo>
                    <a:pt x="144" y="56"/>
                  </a:lnTo>
                  <a:lnTo>
                    <a:pt x="144" y="58"/>
                  </a:lnTo>
                  <a:lnTo>
                    <a:pt x="144" y="62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4" y="70"/>
                  </a:lnTo>
                  <a:lnTo>
                    <a:pt x="144" y="72"/>
                  </a:lnTo>
                  <a:lnTo>
                    <a:pt x="144" y="74"/>
                  </a:lnTo>
                  <a:lnTo>
                    <a:pt x="144" y="78"/>
                  </a:lnTo>
                  <a:lnTo>
                    <a:pt x="144" y="86"/>
                  </a:lnTo>
                  <a:lnTo>
                    <a:pt x="144" y="88"/>
                  </a:lnTo>
                  <a:lnTo>
                    <a:pt x="144" y="90"/>
                  </a:lnTo>
                  <a:lnTo>
                    <a:pt x="144" y="94"/>
                  </a:lnTo>
                  <a:lnTo>
                    <a:pt x="144" y="96"/>
                  </a:lnTo>
                  <a:lnTo>
                    <a:pt x="144" y="98"/>
                  </a:lnTo>
                  <a:lnTo>
                    <a:pt x="144" y="104"/>
                  </a:lnTo>
                  <a:lnTo>
                    <a:pt x="144" y="106"/>
                  </a:lnTo>
                  <a:lnTo>
                    <a:pt x="144" y="108"/>
                  </a:lnTo>
                  <a:lnTo>
                    <a:pt x="144" y="110"/>
                  </a:lnTo>
                  <a:lnTo>
                    <a:pt x="144" y="112"/>
                  </a:lnTo>
                  <a:lnTo>
                    <a:pt x="144" y="114"/>
                  </a:lnTo>
                  <a:lnTo>
                    <a:pt x="144" y="118"/>
                  </a:lnTo>
                  <a:lnTo>
                    <a:pt x="144" y="125"/>
                  </a:lnTo>
                  <a:lnTo>
                    <a:pt x="144" y="127"/>
                  </a:lnTo>
                  <a:lnTo>
                    <a:pt x="144" y="129"/>
                  </a:lnTo>
                  <a:lnTo>
                    <a:pt x="144" y="135"/>
                  </a:lnTo>
                  <a:lnTo>
                    <a:pt x="144" y="137"/>
                  </a:lnTo>
                  <a:lnTo>
                    <a:pt x="144" y="139"/>
                  </a:lnTo>
                  <a:lnTo>
                    <a:pt x="144" y="143"/>
                  </a:lnTo>
                  <a:lnTo>
                    <a:pt x="144" y="145"/>
                  </a:lnTo>
                  <a:lnTo>
                    <a:pt x="144" y="149"/>
                  </a:lnTo>
                  <a:lnTo>
                    <a:pt x="144" y="151"/>
                  </a:lnTo>
                  <a:lnTo>
                    <a:pt x="144" y="153"/>
                  </a:lnTo>
                  <a:lnTo>
                    <a:pt x="144" y="155"/>
                  </a:lnTo>
                  <a:lnTo>
                    <a:pt x="144" y="161"/>
                  </a:lnTo>
                  <a:lnTo>
                    <a:pt x="144" y="163"/>
                  </a:lnTo>
                  <a:lnTo>
                    <a:pt x="144" y="165"/>
                  </a:lnTo>
                  <a:lnTo>
                    <a:pt x="144" y="167"/>
                  </a:lnTo>
                  <a:lnTo>
                    <a:pt x="144" y="169"/>
                  </a:lnTo>
                  <a:lnTo>
                    <a:pt x="144" y="171"/>
                  </a:lnTo>
                  <a:lnTo>
                    <a:pt x="144" y="173"/>
                  </a:lnTo>
                  <a:lnTo>
                    <a:pt x="144" y="177"/>
                  </a:lnTo>
                  <a:lnTo>
                    <a:pt x="144" y="179"/>
                  </a:lnTo>
                  <a:lnTo>
                    <a:pt x="144" y="181"/>
                  </a:lnTo>
                  <a:lnTo>
                    <a:pt x="144" y="183"/>
                  </a:lnTo>
                  <a:lnTo>
                    <a:pt x="144" y="183"/>
                  </a:lnTo>
                  <a:lnTo>
                    <a:pt x="142" y="183"/>
                  </a:lnTo>
                  <a:lnTo>
                    <a:pt x="140" y="183"/>
                  </a:lnTo>
                  <a:lnTo>
                    <a:pt x="138" y="183"/>
                  </a:lnTo>
                  <a:lnTo>
                    <a:pt x="136" y="183"/>
                  </a:lnTo>
                  <a:lnTo>
                    <a:pt x="134" y="183"/>
                  </a:lnTo>
                  <a:lnTo>
                    <a:pt x="132" y="183"/>
                  </a:lnTo>
                  <a:lnTo>
                    <a:pt x="130" y="183"/>
                  </a:lnTo>
                  <a:lnTo>
                    <a:pt x="128" y="183"/>
                  </a:lnTo>
                  <a:lnTo>
                    <a:pt x="126" y="183"/>
                  </a:lnTo>
                  <a:lnTo>
                    <a:pt x="124" y="183"/>
                  </a:lnTo>
                  <a:lnTo>
                    <a:pt x="122" y="183"/>
                  </a:lnTo>
                  <a:lnTo>
                    <a:pt x="120" y="183"/>
                  </a:lnTo>
                  <a:lnTo>
                    <a:pt x="118" y="183"/>
                  </a:lnTo>
                  <a:lnTo>
                    <a:pt x="116" y="183"/>
                  </a:lnTo>
                  <a:lnTo>
                    <a:pt x="114" y="183"/>
                  </a:lnTo>
                  <a:lnTo>
                    <a:pt x="110" y="183"/>
                  </a:lnTo>
                  <a:lnTo>
                    <a:pt x="106" y="183"/>
                  </a:lnTo>
                  <a:lnTo>
                    <a:pt x="104" y="183"/>
                  </a:lnTo>
                  <a:lnTo>
                    <a:pt x="102" y="183"/>
                  </a:lnTo>
                  <a:lnTo>
                    <a:pt x="100" y="183"/>
                  </a:lnTo>
                  <a:lnTo>
                    <a:pt x="98" y="183"/>
                  </a:lnTo>
                  <a:lnTo>
                    <a:pt x="96" y="183"/>
                  </a:lnTo>
                  <a:lnTo>
                    <a:pt x="96" y="183"/>
                  </a:lnTo>
                  <a:lnTo>
                    <a:pt x="94" y="183"/>
                  </a:lnTo>
                  <a:lnTo>
                    <a:pt x="92" y="183"/>
                  </a:lnTo>
                  <a:lnTo>
                    <a:pt x="90" y="183"/>
                  </a:lnTo>
                  <a:lnTo>
                    <a:pt x="88" y="183"/>
                  </a:lnTo>
                  <a:lnTo>
                    <a:pt x="86" y="183"/>
                  </a:lnTo>
                  <a:lnTo>
                    <a:pt x="84" y="183"/>
                  </a:lnTo>
                  <a:lnTo>
                    <a:pt x="82" y="183"/>
                  </a:lnTo>
                  <a:lnTo>
                    <a:pt x="78" y="183"/>
                  </a:lnTo>
                  <a:lnTo>
                    <a:pt x="74" y="183"/>
                  </a:lnTo>
                  <a:lnTo>
                    <a:pt x="72" y="183"/>
                  </a:lnTo>
                  <a:lnTo>
                    <a:pt x="70" y="183"/>
                  </a:lnTo>
                  <a:lnTo>
                    <a:pt x="68" y="183"/>
                  </a:lnTo>
                  <a:lnTo>
                    <a:pt x="64" y="183"/>
                  </a:lnTo>
                  <a:lnTo>
                    <a:pt x="60" y="183"/>
                  </a:lnTo>
                  <a:lnTo>
                    <a:pt x="56" y="183"/>
                  </a:lnTo>
                  <a:lnTo>
                    <a:pt x="50" y="183"/>
                  </a:lnTo>
                  <a:lnTo>
                    <a:pt x="48" y="183"/>
                  </a:lnTo>
                  <a:lnTo>
                    <a:pt x="44" y="183"/>
                  </a:lnTo>
                  <a:lnTo>
                    <a:pt x="40" y="183"/>
                  </a:lnTo>
                  <a:lnTo>
                    <a:pt x="32" y="183"/>
                  </a:lnTo>
                  <a:lnTo>
                    <a:pt x="28" y="183"/>
                  </a:lnTo>
                  <a:lnTo>
                    <a:pt x="26" y="183"/>
                  </a:lnTo>
                  <a:lnTo>
                    <a:pt x="26" y="181"/>
                  </a:lnTo>
                  <a:lnTo>
                    <a:pt x="28" y="181"/>
                  </a:lnTo>
                  <a:lnTo>
                    <a:pt x="26" y="179"/>
                  </a:lnTo>
                  <a:lnTo>
                    <a:pt x="26" y="177"/>
                  </a:lnTo>
                  <a:lnTo>
                    <a:pt x="28" y="179"/>
                  </a:lnTo>
                  <a:lnTo>
                    <a:pt x="26" y="179"/>
                  </a:lnTo>
                  <a:lnTo>
                    <a:pt x="28" y="179"/>
                  </a:lnTo>
                  <a:lnTo>
                    <a:pt x="30" y="179"/>
                  </a:lnTo>
                  <a:lnTo>
                    <a:pt x="30" y="177"/>
                  </a:lnTo>
                  <a:lnTo>
                    <a:pt x="28" y="177"/>
                  </a:lnTo>
                  <a:lnTo>
                    <a:pt x="28" y="175"/>
                  </a:lnTo>
                  <a:lnTo>
                    <a:pt x="28" y="177"/>
                  </a:lnTo>
                  <a:lnTo>
                    <a:pt x="28" y="175"/>
                  </a:lnTo>
                  <a:lnTo>
                    <a:pt x="30" y="175"/>
                  </a:lnTo>
                  <a:lnTo>
                    <a:pt x="32" y="175"/>
                  </a:lnTo>
                  <a:lnTo>
                    <a:pt x="32" y="173"/>
                  </a:lnTo>
                  <a:lnTo>
                    <a:pt x="30" y="173"/>
                  </a:lnTo>
                  <a:lnTo>
                    <a:pt x="32" y="173"/>
                  </a:lnTo>
                  <a:lnTo>
                    <a:pt x="32" y="171"/>
                  </a:lnTo>
                  <a:lnTo>
                    <a:pt x="30" y="171"/>
                  </a:lnTo>
                  <a:lnTo>
                    <a:pt x="32" y="171"/>
                  </a:lnTo>
                  <a:lnTo>
                    <a:pt x="32" y="169"/>
                  </a:lnTo>
                  <a:lnTo>
                    <a:pt x="32" y="167"/>
                  </a:lnTo>
                  <a:lnTo>
                    <a:pt x="30" y="167"/>
                  </a:lnTo>
                  <a:lnTo>
                    <a:pt x="30" y="165"/>
                  </a:lnTo>
                  <a:lnTo>
                    <a:pt x="32" y="165"/>
                  </a:lnTo>
                  <a:lnTo>
                    <a:pt x="32" y="163"/>
                  </a:lnTo>
                  <a:lnTo>
                    <a:pt x="32" y="163"/>
                  </a:lnTo>
                  <a:lnTo>
                    <a:pt x="30" y="163"/>
                  </a:lnTo>
                  <a:lnTo>
                    <a:pt x="30" y="161"/>
                  </a:lnTo>
                  <a:lnTo>
                    <a:pt x="28" y="161"/>
                  </a:lnTo>
                  <a:lnTo>
                    <a:pt x="28" y="159"/>
                  </a:lnTo>
                  <a:lnTo>
                    <a:pt x="26" y="159"/>
                  </a:lnTo>
                  <a:lnTo>
                    <a:pt x="24" y="159"/>
                  </a:lnTo>
                  <a:lnTo>
                    <a:pt x="24" y="157"/>
                  </a:lnTo>
                  <a:lnTo>
                    <a:pt x="22" y="157"/>
                  </a:lnTo>
                  <a:lnTo>
                    <a:pt x="20" y="157"/>
                  </a:lnTo>
                  <a:lnTo>
                    <a:pt x="20" y="155"/>
                  </a:lnTo>
                  <a:lnTo>
                    <a:pt x="18" y="155"/>
                  </a:lnTo>
                  <a:lnTo>
                    <a:pt x="18" y="153"/>
                  </a:lnTo>
                  <a:lnTo>
                    <a:pt x="16" y="153"/>
                  </a:lnTo>
                  <a:lnTo>
                    <a:pt x="16" y="151"/>
                  </a:lnTo>
                  <a:lnTo>
                    <a:pt x="16" y="149"/>
                  </a:lnTo>
                  <a:lnTo>
                    <a:pt x="14" y="149"/>
                  </a:lnTo>
                  <a:lnTo>
                    <a:pt x="14" y="147"/>
                  </a:lnTo>
                  <a:lnTo>
                    <a:pt x="12" y="147"/>
                  </a:lnTo>
                  <a:lnTo>
                    <a:pt x="14" y="147"/>
                  </a:lnTo>
                  <a:lnTo>
                    <a:pt x="12" y="145"/>
                  </a:lnTo>
                  <a:lnTo>
                    <a:pt x="12" y="143"/>
                  </a:lnTo>
                  <a:lnTo>
                    <a:pt x="14" y="143"/>
                  </a:lnTo>
                  <a:lnTo>
                    <a:pt x="12" y="143"/>
                  </a:lnTo>
                  <a:lnTo>
                    <a:pt x="12" y="141"/>
                  </a:lnTo>
                  <a:lnTo>
                    <a:pt x="10" y="141"/>
                  </a:lnTo>
                  <a:lnTo>
                    <a:pt x="10" y="139"/>
                  </a:lnTo>
                  <a:lnTo>
                    <a:pt x="10" y="137"/>
                  </a:lnTo>
                  <a:lnTo>
                    <a:pt x="8" y="137"/>
                  </a:lnTo>
                  <a:lnTo>
                    <a:pt x="8" y="135"/>
                  </a:lnTo>
                  <a:lnTo>
                    <a:pt x="10" y="135"/>
                  </a:lnTo>
                  <a:lnTo>
                    <a:pt x="10" y="133"/>
                  </a:lnTo>
                  <a:lnTo>
                    <a:pt x="8" y="133"/>
                  </a:lnTo>
                  <a:lnTo>
                    <a:pt x="8" y="131"/>
                  </a:lnTo>
                  <a:lnTo>
                    <a:pt x="10" y="131"/>
                  </a:lnTo>
                  <a:lnTo>
                    <a:pt x="10" y="129"/>
                  </a:lnTo>
                  <a:lnTo>
                    <a:pt x="8" y="129"/>
                  </a:lnTo>
                  <a:lnTo>
                    <a:pt x="8" y="127"/>
                  </a:lnTo>
                  <a:lnTo>
                    <a:pt x="8" y="125"/>
                  </a:lnTo>
                  <a:lnTo>
                    <a:pt x="6" y="125"/>
                  </a:lnTo>
                  <a:lnTo>
                    <a:pt x="8" y="125"/>
                  </a:lnTo>
                  <a:lnTo>
                    <a:pt x="10" y="125"/>
                  </a:lnTo>
                  <a:lnTo>
                    <a:pt x="10" y="123"/>
                  </a:lnTo>
                  <a:lnTo>
                    <a:pt x="8" y="123"/>
                  </a:lnTo>
                  <a:lnTo>
                    <a:pt x="10" y="120"/>
                  </a:lnTo>
                  <a:lnTo>
                    <a:pt x="10" y="118"/>
                  </a:lnTo>
                  <a:lnTo>
                    <a:pt x="8" y="118"/>
                  </a:lnTo>
                  <a:lnTo>
                    <a:pt x="8" y="116"/>
                  </a:lnTo>
                  <a:lnTo>
                    <a:pt x="8" y="114"/>
                  </a:lnTo>
                  <a:lnTo>
                    <a:pt x="6" y="114"/>
                  </a:lnTo>
                  <a:lnTo>
                    <a:pt x="6" y="116"/>
                  </a:lnTo>
                  <a:lnTo>
                    <a:pt x="4" y="116"/>
                  </a:lnTo>
                  <a:lnTo>
                    <a:pt x="4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0" y="112"/>
                  </a:lnTo>
                  <a:lnTo>
                    <a:pt x="4" y="112"/>
                  </a:lnTo>
                  <a:lnTo>
                    <a:pt x="4" y="108"/>
                  </a:lnTo>
                  <a:lnTo>
                    <a:pt x="4" y="106"/>
                  </a:lnTo>
                  <a:lnTo>
                    <a:pt x="4" y="104"/>
                  </a:lnTo>
                  <a:lnTo>
                    <a:pt x="4" y="102"/>
                  </a:lnTo>
                  <a:lnTo>
                    <a:pt x="4" y="100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4" y="94"/>
                  </a:lnTo>
                  <a:lnTo>
                    <a:pt x="4" y="92"/>
                  </a:lnTo>
                  <a:lnTo>
                    <a:pt x="4" y="90"/>
                  </a:lnTo>
                  <a:lnTo>
                    <a:pt x="4" y="88"/>
                  </a:lnTo>
                  <a:lnTo>
                    <a:pt x="4" y="86"/>
                  </a:lnTo>
                  <a:lnTo>
                    <a:pt x="4" y="80"/>
                  </a:lnTo>
                  <a:lnTo>
                    <a:pt x="4" y="78"/>
                  </a:lnTo>
                  <a:lnTo>
                    <a:pt x="4" y="74"/>
                  </a:lnTo>
                  <a:lnTo>
                    <a:pt x="4" y="68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4" y="64"/>
                  </a:lnTo>
                  <a:lnTo>
                    <a:pt x="4" y="62"/>
                  </a:lnTo>
                  <a:lnTo>
                    <a:pt x="4" y="60"/>
                  </a:lnTo>
                  <a:lnTo>
                    <a:pt x="4" y="58"/>
                  </a:lnTo>
                  <a:lnTo>
                    <a:pt x="4" y="56"/>
                  </a:lnTo>
                  <a:lnTo>
                    <a:pt x="4" y="54"/>
                  </a:lnTo>
                  <a:lnTo>
                    <a:pt x="4" y="50"/>
                  </a:lnTo>
                  <a:lnTo>
                    <a:pt x="4" y="42"/>
                  </a:lnTo>
                  <a:lnTo>
                    <a:pt x="4" y="38"/>
                  </a:lnTo>
                  <a:lnTo>
                    <a:pt x="4" y="36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4" y="24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4" y="12"/>
                  </a:lnTo>
                  <a:lnTo>
                    <a:pt x="8" y="12"/>
                  </a:lnTo>
                  <a:lnTo>
                    <a:pt x="10" y="12"/>
                  </a:lnTo>
                  <a:lnTo>
                    <a:pt x="12" y="12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22" y="12"/>
                  </a:lnTo>
                  <a:lnTo>
                    <a:pt x="26" y="12"/>
                  </a:lnTo>
                  <a:lnTo>
                    <a:pt x="28" y="12"/>
                  </a:lnTo>
                  <a:lnTo>
                    <a:pt x="30" y="12"/>
                  </a:lnTo>
                  <a:lnTo>
                    <a:pt x="32" y="12"/>
                  </a:lnTo>
                  <a:lnTo>
                    <a:pt x="34" y="12"/>
                  </a:lnTo>
                  <a:lnTo>
                    <a:pt x="36" y="12"/>
                  </a:lnTo>
                  <a:lnTo>
                    <a:pt x="38" y="12"/>
                  </a:lnTo>
                  <a:lnTo>
                    <a:pt x="40" y="12"/>
                  </a:lnTo>
                  <a:lnTo>
                    <a:pt x="44" y="12"/>
                  </a:lnTo>
                  <a:lnTo>
                    <a:pt x="46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50" y="12"/>
                  </a:lnTo>
                  <a:lnTo>
                    <a:pt x="56" y="12"/>
                  </a:lnTo>
                  <a:lnTo>
                    <a:pt x="58" y="12"/>
                  </a:lnTo>
                  <a:lnTo>
                    <a:pt x="60" y="12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6" y="12"/>
                  </a:lnTo>
                  <a:lnTo>
                    <a:pt x="68" y="12"/>
                  </a:lnTo>
                  <a:lnTo>
                    <a:pt x="70" y="12"/>
                  </a:lnTo>
                  <a:lnTo>
                    <a:pt x="72" y="12"/>
                  </a:lnTo>
                  <a:lnTo>
                    <a:pt x="74" y="12"/>
                  </a:lnTo>
                  <a:lnTo>
                    <a:pt x="76" y="12"/>
                  </a:lnTo>
                  <a:lnTo>
                    <a:pt x="76" y="10"/>
                  </a:lnTo>
                  <a:lnTo>
                    <a:pt x="76" y="8"/>
                  </a:lnTo>
                  <a:lnTo>
                    <a:pt x="76" y="6"/>
                  </a:lnTo>
                  <a:lnTo>
                    <a:pt x="76" y="4"/>
                  </a:lnTo>
                  <a:lnTo>
                    <a:pt x="76" y="2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6" y="2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18" y="2"/>
                  </a:lnTo>
                  <a:lnTo>
                    <a:pt x="120" y="2"/>
                  </a:lnTo>
                  <a:lnTo>
                    <a:pt x="124" y="2"/>
                  </a:lnTo>
                  <a:lnTo>
                    <a:pt x="126" y="2"/>
                  </a:lnTo>
                  <a:lnTo>
                    <a:pt x="128" y="2"/>
                  </a:lnTo>
                  <a:lnTo>
                    <a:pt x="130" y="2"/>
                  </a:lnTo>
                  <a:lnTo>
                    <a:pt x="132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09" name="Freeform 194">
              <a:extLst>
                <a:ext uri="{FF2B5EF4-FFF2-40B4-BE49-F238E27FC236}">
                  <a16:creationId xmlns:a16="http://schemas.microsoft.com/office/drawing/2014/main" id="{7295D0F5-7A28-F100-3D5A-7FBB2CD9E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807" y="2426461"/>
              <a:ext cx="68805" cy="61160"/>
            </a:xfrm>
            <a:custGeom>
              <a:avLst/>
              <a:gdLst>
                <a:gd name="T0" fmla="*/ 42 w 72"/>
                <a:gd name="T1" fmla="*/ 0 h 64"/>
                <a:gd name="T2" fmla="*/ 44 w 72"/>
                <a:gd name="T3" fmla="*/ 0 h 64"/>
                <a:gd name="T4" fmla="*/ 48 w 72"/>
                <a:gd name="T5" fmla="*/ 0 h 64"/>
                <a:gd name="T6" fmla="*/ 52 w 72"/>
                <a:gd name="T7" fmla="*/ 0 h 64"/>
                <a:gd name="T8" fmla="*/ 56 w 72"/>
                <a:gd name="T9" fmla="*/ 0 h 64"/>
                <a:gd name="T10" fmla="*/ 60 w 72"/>
                <a:gd name="T11" fmla="*/ 0 h 64"/>
                <a:gd name="T12" fmla="*/ 64 w 72"/>
                <a:gd name="T13" fmla="*/ 0 h 64"/>
                <a:gd name="T14" fmla="*/ 68 w 72"/>
                <a:gd name="T15" fmla="*/ 0 h 64"/>
                <a:gd name="T16" fmla="*/ 72 w 72"/>
                <a:gd name="T17" fmla="*/ 0 h 64"/>
                <a:gd name="T18" fmla="*/ 72 w 72"/>
                <a:gd name="T19" fmla="*/ 4 h 64"/>
                <a:gd name="T20" fmla="*/ 72 w 72"/>
                <a:gd name="T21" fmla="*/ 8 h 64"/>
                <a:gd name="T22" fmla="*/ 72 w 72"/>
                <a:gd name="T23" fmla="*/ 14 h 64"/>
                <a:gd name="T24" fmla="*/ 72 w 72"/>
                <a:gd name="T25" fmla="*/ 18 h 64"/>
                <a:gd name="T26" fmla="*/ 72 w 72"/>
                <a:gd name="T27" fmla="*/ 22 h 64"/>
                <a:gd name="T28" fmla="*/ 72 w 72"/>
                <a:gd name="T29" fmla="*/ 26 h 64"/>
                <a:gd name="T30" fmla="*/ 72 w 72"/>
                <a:gd name="T31" fmla="*/ 32 h 64"/>
                <a:gd name="T32" fmla="*/ 72 w 72"/>
                <a:gd name="T33" fmla="*/ 36 h 64"/>
                <a:gd name="T34" fmla="*/ 72 w 72"/>
                <a:gd name="T35" fmla="*/ 40 h 64"/>
                <a:gd name="T36" fmla="*/ 72 w 72"/>
                <a:gd name="T37" fmla="*/ 46 h 64"/>
                <a:gd name="T38" fmla="*/ 72 w 72"/>
                <a:gd name="T39" fmla="*/ 52 h 64"/>
                <a:gd name="T40" fmla="*/ 72 w 72"/>
                <a:gd name="T41" fmla="*/ 56 h 64"/>
                <a:gd name="T42" fmla="*/ 72 w 72"/>
                <a:gd name="T43" fmla="*/ 60 h 64"/>
                <a:gd name="T44" fmla="*/ 72 w 72"/>
                <a:gd name="T45" fmla="*/ 64 h 64"/>
                <a:gd name="T46" fmla="*/ 68 w 72"/>
                <a:gd name="T47" fmla="*/ 64 h 64"/>
                <a:gd name="T48" fmla="*/ 64 w 72"/>
                <a:gd name="T49" fmla="*/ 64 h 64"/>
                <a:gd name="T50" fmla="*/ 60 w 72"/>
                <a:gd name="T51" fmla="*/ 64 h 64"/>
                <a:gd name="T52" fmla="*/ 56 w 72"/>
                <a:gd name="T53" fmla="*/ 64 h 64"/>
                <a:gd name="T54" fmla="*/ 52 w 72"/>
                <a:gd name="T55" fmla="*/ 64 h 64"/>
                <a:gd name="T56" fmla="*/ 44 w 72"/>
                <a:gd name="T57" fmla="*/ 64 h 64"/>
                <a:gd name="T58" fmla="*/ 42 w 72"/>
                <a:gd name="T59" fmla="*/ 64 h 64"/>
                <a:gd name="T60" fmla="*/ 36 w 72"/>
                <a:gd name="T61" fmla="*/ 64 h 64"/>
                <a:gd name="T62" fmla="*/ 32 w 72"/>
                <a:gd name="T63" fmla="*/ 64 h 64"/>
                <a:gd name="T64" fmla="*/ 28 w 72"/>
                <a:gd name="T65" fmla="*/ 64 h 64"/>
                <a:gd name="T66" fmla="*/ 24 w 72"/>
                <a:gd name="T67" fmla="*/ 64 h 64"/>
                <a:gd name="T68" fmla="*/ 18 w 72"/>
                <a:gd name="T69" fmla="*/ 64 h 64"/>
                <a:gd name="T70" fmla="*/ 10 w 72"/>
                <a:gd name="T71" fmla="*/ 64 h 64"/>
                <a:gd name="T72" fmla="*/ 6 w 72"/>
                <a:gd name="T73" fmla="*/ 64 h 64"/>
                <a:gd name="T74" fmla="*/ 0 w 72"/>
                <a:gd name="T75" fmla="*/ 64 h 64"/>
                <a:gd name="T76" fmla="*/ 0 w 72"/>
                <a:gd name="T77" fmla="*/ 56 h 64"/>
                <a:gd name="T78" fmla="*/ 0 w 72"/>
                <a:gd name="T79" fmla="*/ 48 h 64"/>
                <a:gd name="T80" fmla="*/ 0 w 72"/>
                <a:gd name="T81" fmla="*/ 42 h 64"/>
                <a:gd name="T82" fmla="*/ 0 w 72"/>
                <a:gd name="T83" fmla="*/ 38 h 64"/>
                <a:gd name="T84" fmla="*/ 0 w 72"/>
                <a:gd name="T85" fmla="*/ 34 h 64"/>
                <a:gd name="T86" fmla="*/ 0 w 72"/>
                <a:gd name="T87" fmla="*/ 30 h 64"/>
                <a:gd name="T88" fmla="*/ 0 w 72"/>
                <a:gd name="T89" fmla="*/ 26 h 64"/>
                <a:gd name="T90" fmla="*/ 0 w 72"/>
                <a:gd name="T91" fmla="*/ 22 h 64"/>
                <a:gd name="T92" fmla="*/ 2 w 72"/>
                <a:gd name="T93" fmla="*/ 20 h 64"/>
                <a:gd name="T94" fmla="*/ 2 w 72"/>
                <a:gd name="T95" fmla="*/ 16 h 64"/>
                <a:gd name="T96" fmla="*/ 2 w 72"/>
                <a:gd name="T97" fmla="*/ 12 h 64"/>
                <a:gd name="T98" fmla="*/ 2 w 72"/>
                <a:gd name="T99" fmla="*/ 8 h 64"/>
                <a:gd name="T100" fmla="*/ 2 w 72"/>
                <a:gd name="T101" fmla="*/ 4 h 64"/>
                <a:gd name="T102" fmla="*/ 2 w 72"/>
                <a:gd name="T103" fmla="*/ 0 h 64"/>
                <a:gd name="T104" fmla="*/ 6 w 72"/>
                <a:gd name="T105" fmla="*/ 0 h 64"/>
                <a:gd name="T106" fmla="*/ 10 w 72"/>
                <a:gd name="T107" fmla="*/ 0 h 64"/>
                <a:gd name="T108" fmla="*/ 14 w 72"/>
                <a:gd name="T109" fmla="*/ 0 h 64"/>
                <a:gd name="T110" fmla="*/ 22 w 72"/>
                <a:gd name="T111" fmla="*/ 0 h 64"/>
                <a:gd name="T112" fmla="*/ 26 w 72"/>
                <a:gd name="T113" fmla="*/ 0 h 64"/>
                <a:gd name="T114" fmla="*/ 30 w 72"/>
                <a:gd name="T115" fmla="*/ 0 h 64"/>
                <a:gd name="T116" fmla="*/ 34 w 72"/>
                <a:gd name="T117" fmla="*/ 0 h 64"/>
                <a:gd name="T118" fmla="*/ 38 w 72"/>
                <a:gd name="T11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2" h="64">
                  <a:moveTo>
                    <a:pt x="40" y="0"/>
                  </a:moveTo>
                  <a:lnTo>
                    <a:pt x="42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2" y="0"/>
                  </a:lnTo>
                  <a:lnTo>
                    <a:pt x="72" y="2"/>
                  </a:lnTo>
                  <a:lnTo>
                    <a:pt x="72" y="4"/>
                  </a:lnTo>
                  <a:lnTo>
                    <a:pt x="72" y="6"/>
                  </a:lnTo>
                  <a:lnTo>
                    <a:pt x="72" y="8"/>
                  </a:lnTo>
                  <a:lnTo>
                    <a:pt x="72" y="12"/>
                  </a:lnTo>
                  <a:lnTo>
                    <a:pt x="72" y="14"/>
                  </a:lnTo>
                  <a:lnTo>
                    <a:pt x="72" y="16"/>
                  </a:lnTo>
                  <a:lnTo>
                    <a:pt x="72" y="18"/>
                  </a:lnTo>
                  <a:lnTo>
                    <a:pt x="72" y="22"/>
                  </a:lnTo>
                  <a:lnTo>
                    <a:pt x="72" y="22"/>
                  </a:lnTo>
                  <a:lnTo>
                    <a:pt x="72" y="24"/>
                  </a:lnTo>
                  <a:lnTo>
                    <a:pt x="72" y="26"/>
                  </a:lnTo>
                  <a:lnTo>
                    <a:pt x="72" y="30"/>
                  </a:lnTo>
                  <a:lnTo>
                    <a:pt x="72" y="32"/>
                  </a:lnTo>
                  <a:lnTo>
                    <a:pt x="72" y="34"/>
                  </a:lnTo>
                  <a:lnTo>
                    <a:pt x="72" y="36"/>
                  </a:lnTo>
                  <a:lnTo>
                    <a:pt x="72" y="38"/>
                  </a:lnTo>
                  <a:lnTo>
                    <a:pt x="72" y="40"/>
                  </a:lnTo>
                  <a:lnTo>
                    <a:pt x="72" y="44"/>
                  </a:lnTo>
                  <a:lnTo>
                    <a:pt x="72" y="46"/>
                  </a:lnTo>
                  <a:lnTo>
                    <a:pt x="72" y="50"/>
                  </a:lnTo>
                  <a:lnTo>
                    <a:pt x="72" y="52"/>
                  </a:lnTo>
                  <a:lnTo>
                    <a:pt x="72" y="54"/>
                  </a:lnTo>
                  <a:lnTo>
                    <a:pt x="72" y="56"/>
                  </a:lnTo>
                  <a:lnTo>
                    <a:pt x="72" y="58"/>
                  </a:lnTo>
                  <a:lnTo>
                    <a:pt x="72" y="60"/>
                  </a:lnTo>
                  <a:lnTo>
                    <a:pt x="72" y="62"/>
                  </a:lnTo>
                  <a:lnTo>
                    <a:pt x="72" y="64"/>
                  </a:lnTo>
                  <a:lnTo>
                    <a:pt x="70" y="64"/>
                  </a:lnTo>
                  <a:lnTo>
                    <a:pt x="68" y="64"/>
                  </a:lnTo>
                  <a:lnTo>
                    <a:pt x="66" y="64"/>
                  </a:lnTo>
                  <a:lnTo>
                    <a:pt x="64" y="64"/>
                  </a:lnTo>
                  <a:lnTo>
                    <a:pt x="62" y="64"/>
                  </a:lnTo>
                  <a:lnTo>
                    <a:pt x="60" y="64"/>
                  </a:lnTo>
                  <a:lnTo>
                    <a:pt x="58" y="64"/>
                  </a:lnTo>
                  <a:lnTo>
                    <a:pt x="56" y="64"/>
                  </a:lnTo>
                  <a:lnTo>
                    <a:pt x="54" y="64"/>
                  </a:lnTo>
                  <a:lnTo>
                    <a:pt x="52" y="64"/>
                  </a:lnTo>
                  <a:lnTo>
                    <a:pt x="46" y="64"/>
                  </a:lnTo>
                  <a:lnTo>
                    <a:pt x="44" y="64"/>
                  </a:lnTo>
                  <a:lnTo>
                    <a:pt x="44" y="64"/>
                  </a:lnTo>
                  <a:lnTo>
                    <a:pt x="42" y="64"/>
                  </a:lnTo>
                  <a:lnTo>
                    <a:pt x="40" y="64"/>
                  </a:lnTo>
                  <a:lnTo>
                    <a:pt x="36" y="64"/>
                  </a:lnTo>
                  <a:lnTo>
                    <a:pt x="34" y="64"/>
                  </a:lnTo>
                  <a:lnTo>
                    <a:pt x="32" y="64"/>
                  </a:lnTo>
                  <a:lnTo>
                    <a:pt x="30" y="64"/>
                  </a:lnTo>
                  <a:lnTo>
                    <a:pt x="28" y="64"/>
                  </a:lnTo>
                  <a:lnTo>
                    <a:pt x="26" y="64"/>
                  </a:lnTo>
                  <a:lnTo>
                    <a:pt x="24" y="64"/>
                  </a:lnTo>
                  <a:lnTo>
                    <a:pt x="22" y="64"/>
                  </a:lnTo>
                  <a:lnTo>
                    <a:pt x="18" y="64"/>
                  </a:lnTo>
                  <a:lnTo>
                    <a:pt x="12" y="64"/>
                  </a:lnTo>
                  <a:lnTo>
                    <a:pt x="10" y="64"/>
                  </a:lnTo>
                  <a:lnTo>
                    <a:pt x="8" y="64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0" y="56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10" name="Freeform 46">
              <a:extLst>
                <a:ext uri="{FF2B5EF4-FFF2-40B4-BE49-F238E27FC236}">
                  <a16:creationId xmlns:a16="http://schemas.microsoft.com/office/drawing/2014/main" id="{2892BEA1-B12B-B2A9-FFA5-7ED7A3D91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3538" y="3470958"/>
              <a:ext cx="194948" cy="154811"/>
            </a:xfrm>
            <a:custGeom>
              <a:avLst/>
              <a:gdLst>
                <a:gd name="T0" fmla="*/ 200 w 204"/>
                <a:gd name="T1" fmla="*/ 106 h 162"/>
                <a:gd name="T2" fmla="*/ 188 w 204"/>
                <a:gd name="T3" fmla="*/ 116 h 162"/>
                <a:gd name="T4" fmla="*/ 176 w 204"/>
                <a:gd name="T5" fmla="*/ 130 h 162"/>
                <a:gd name="T6" fmla="*/ 168 w 204"/>
                <a:gd name="T7" fmla="*/ 132 h 162"/>
                <a:gd name="T8" fmla="*/ 156 w 204"/>
                <a:gd name="T9" fmla="*/ 138 h 162"/>
                <a:gd name="T10" fmla="*/ 140 w 204"/>
                <a:gd name="T11" fmla="*/ 146 h 162"/>
                <a:gd name="T12" fmla="*/ 134 w 204"/>
                <a:gd name="T13" fmla="*/ 150 h 162"/>
                <a:gd name="T14" fmla="*/ 124 w 204"/>
                <a:gd name="T15" fmla="*/ 152 h 162"/>
                <a:gd name="T16" fmla="*/ 116 w 204"/>
                <a:gd name="T17" fmla="*/ 156 h 162"/>
                <a:gd name="T18" fmla="*/ 106 w 204"/>
                <a:gd name="T19" fmla="*/ 162 h 162"/>
                <a:gd name="T20" fmla="*/ 98 w 204"/>
                <a:gd name="T21" fmla="*/ 156 h 162"/>
                <a:gd name="T22" fmla="*/ 96 w 204"/>
                <a:gd name="T23" fmla="*/ 146 h 162"/>
                <a:gd name="T24" fmla="*/ 92 w 204"/>
                <a:gd name="T25" fmla="*/ 138 h 162"/>
                <a:gd name="T26" fmla="*/ 88 w 204"/>
                <a:gd name="T27" fmla="*/ 136 h 162"/>
                <a:gd name="T28" fmla="*/ 84 w 204"/>
                <a:gd name="T29" fmla="*/ 130 h 162"/>
                <a:gd name="T30" fmla="*/ 84 w 204"/>
                <a:gd name="T31" fmla="*/ 122 h 162"/>
                <a:gd name="T32" fmla="*/ 94 w 204"/>
                <a:gd name="T33" fmla="*/ 120 h 162"/>
                <a:gd name="T34" fmla="*/ 92 w 204"/>
                <a:gd name="T35" fmla="*/ 112 h 162"/>
                <a:gd name="T36" fmla="*/ 88 w 204"/>
                <a:gd name="T37" fmla="*/ 114 h 162"/>
                <a:gd name="T38" fmla="*/ 84 w 204"/>
                <a:gd name="T39" fmla="*/ 110 h 162"/>
                <a:gd name="T40" fmla="*/ 78 w 204"/>
                <a:gd name="T41" fmla="*/ 104 h 162"/>
                <a:gd name="T42" fmla="*/ 70 w 204"/>
                <a:gd name="T43" fmla="*/ 108 h 162"/>
                <a:gd name="T44" fmla="*/ 68 w 204"/>
                <a:gd name="T45" fmla="*/ 114 h 162"/>
                <a:gd name="T46" fmla="*/ 64 w 204"/>
                <a:gd name="T47" fmla="*/ 116 h 162"/>
                <a:gd name="T48" fmla="*/ 60 w 204"/>
                <a:gd name="T49" fmla="*/ 112 h 162"/>
                <a:gd name="T50" fmla="*/ 54 w 204"/>
                <a:gd name="T51" fmla="*/ 110 h 162"/>
                <a:gd name="T52" fmla="*/ 44 w 204"/>
                <a:gd name="T53" fmla="*/ 108 h 162"/>
                <a:gd name="T54" fmla="*/ 40 w 204"/>
                <a:gd name="T55" fmla="*/ 108 h 162"/>
                <a:gd name="T56" fmla="*/ 32 w 204"/>
                <a:gd name="T57" fmla="*/ 104 h 162"/>
                <a:gd name="T58" fmla="*/ 26 w 204"/>
                <a:gd name="T59" fmla="*/ 104 h 162"/>
                <a:gd name="T60" fmla="*/ 22 w 204"/>
                <a:gd name="T61" fmla="*/ 108 h 162"/>
                <a:gd name="T62" fmla="*/ 14 w 204"/>
                <a:gd name="T63" fmla="*/ 106 h 162"/>
                <a:gd name="T64" fmla="*/ 10 w 204"/>
                <a:gd name="T65" fmla="*/ 110 h 162"/>
                <a:gd name="T66" fmla="*/ 4 w 204"/>
                <a:gd name="T67" fmla="*/ 108 h 162"/>
                <a:gd name="T68" fmla="*/ 6 w 204"/>
                <a:gd name="T69" fmla="*/ 100 h 162"/>
                <a:gd name="T70" fmla="*/ 16 w 204"/>
                <a:gd name="T71" fmla="*/ 90 h 162"/>
                <a:gd name="T72" fmla="*/ 24 w 204"/>
                <a:gd name="T73" fmla="*/ 84 h 162"/>
                <a:gd name="T74" fmla="*/ 36 w 204"/>
                <a:gd name="T75" fmla="*/ 74 h 162"/>
                <a:gd name="T76" fmla="*/ 50 w 204"/>
                <a:gd name="T77" fmla="*/ 58 h 162"/>
                <a:gd name="T78" fmla="*/ 58 w 204"/>
                <a:gd name="T79" fmla="*/ 52 h 162"/>
                <a:gd name="T80" fmla="*/ 76 w 204"/>
                <a:gd name="T81" fmla="*/ 34 h 162"/>
                <a:gd name="T82" fmla="*/ 82 w 204"/>
                <a:gd name="T83" fmla="*/ 30 h 162"/>
                <a:gd name="T84" fmla="*/ 90 w 204"/>
                <a:gd name="T85" fmla="*/ 18 h 162"/>
                <a:gd name="T86" fmla="*/ 100 w 204"/>
                <a:gd name="T87" fmla="*/ 8 h 162"/>
                <a:gd name="T88" fmla="*/ 112 w 204"/>
                <a:gd name="T89" fmla="*/ 2 h 162"/>
                <a:gd name="T90" fmla="*/ 128 w 204"/>
                <a:gd name="T91" fmla="*/ 14 h 162"/>
                <a:gd name="T92" fmla="*/ 136 w 204"/>
                <a:gd name="T93" fmla="*/ 22 h 162"/>
                <a:gd name="T94" fmla="*/ 144 w 204"/>
                <a:gd name="T95" fmla="*/ 30 h 162"/>
                <a:gd name="T96" fmla="*/ 158 w 204"/>
                <a:gd name="T97" fmla="*/ 38 h 162"/>
                <a:gd name="T98" fmla="*/ 174 w 204"/>
                <a:gd name="T99" fmla="*/ 52 h 162"/>
                <a:gd name="T100" fmla="*/ 184 w 204"/>
                <a:gd name="T101" fmla="*/ 62 h 162"/>
                <a:gd name="T102" fmla="*/ 198 w 204"/>
                <a:gd name="T103" fmla="*/ 82 h 162"/>
                <a:gd name="T104" fmla="*/ 200 w 204"/>
                <a:gd name="T105" fmla="*/ 9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4" h="162">
                  <a:moveTo>
                    <a:pt x="202" y="96"/>
                  </a:moveTo>
                  <a:lnTo>
                    <a:pt x="204" y="100"/>
                  </a:lnTo>
                  <a:lnTo>
                    <a:pt x="204" y="102"/>
                  </a:lnTo>
                  <a:lnTo>
                    <a:pt x="204" y="104"/>
                  </a:lnTo>
                  <a:lnTo>
                    <a:pt x="202" y="104"/>
                  </a:lnTo>
                  <a:lnTo>
                    <a:pt x="200" y="106"/>
                  </a:lnTo>
                  <a:lnTo>
                    <a:pt x="200" y="108"/>
                  </a:lnTo>
                  <a:lnTo>
                    <a:pt x="198" y="108"/>
                  </a:lnTo>
                  <a:lnTo>
                    <a:pt x="196" y="110"/>
                  </a:lnTo>
                  <a:lnTo>
                    <a:pt x="196" y="112"/>
                  </a:lnTo>
                  <a:lnTo>
                    <a:pt x="192" y="114"/>
                  </a:lnTo>
                  <a:lnTo>
                    <a:pt x="188" y="116"/>
                  </a:lnTo>
                  <a:lnTo>
                    <a:pt x="184" y="120"/>
                  </a:lnTo>
                  <a:lnTo>
                    <a:pt x="184" y="122"/>
                  </a:lnTo>
                  <a:lnTo>
                    <a:pt x="182" y="124"/>
                  </a:lnTo>
                  <a:lnTo>
                    <a:pt x="182" y="126"/>
                  </a:lnTo>
                  <a:lnTo>
                    <a:pt x="180" y="126"/>
                  </a:lnTo>
                  <a:lnTo>
                    <a:pt x="176" y="130"/>
                  </a:lnTo>
                  <a:lnTo>
                    <a:pt x="174" y="130"/>
                  </a:lnTo>
                  <a:lnTo>
                    <a:pt x="174" y="130"/>
                  </a:lnTo>
                  <a:lnTo>
                    <a:pt x="172" y="130"/>
                  </a:lnTo>
                  <a:lnTo>
                    <a:pt x="170" y="130"/>
                  </a:lnTo>
                  <a:lnTo>
                    <a:pt x="170" y="132"/>
                  </a:lnTo>
                  <a:lnTo>
                    <a:pt x="168" y="132"/>
                  </a:lnTo>
                  <a:lnTo>
                    <a:pt x="166" y="132"/>
                  </a:lnTo>
                  <a:lnTo>
                    <a:pt x="164" y="134"/>
                  </a:lnTo>
                  <a:lnTo>
                    <a:pt x="162" y="134"/>
                  </a:lnTo>
                  <a:lnTo>
                    <a:pt x="162" y="136"/>
                  </a:lnTo>
                  <a:lnTo>
                    <a:pt x="158" y="136"/>
                  </a:lnTo>
                  <a:lnTo>
                    <a:pt x="156" y="138"/>
                  </a:lnTo>
                  <a:lnTo>
                    <a:pt x="154" y="138"/>
                  </a:lnTo>
                  <a:lnTo>
                    <a:pt x="150" y="140"/>
                  </a:lnTo>
                  <a:lnTo>
                    <a:pt x="148" y="142"/>
                  </a:lnTo>
                  <a:lnTo>
                    <a:pt x="146" y="142"/>
                  </a:lnTo>
                  <a:lnTo>
                    <a:pt x="144" y="142"/>
                  </a:lnTo>
                  <a:lnTo>
                    <a:pt x="140" y="146"/>
                  </a:lnTo>
                  <a:lnTo>
                    <a:pt x="138" y="146"/>
                  </a:lnTo>
                  <a:lnTo>
                    <a:pt x="136" y="146"/>
                  </a:lnTo>
                  <a:lnTo>
                    <a:pt x="136" y="148"/>
                  </a:lnTo>
                  <a:lnTo>
                    <a:pt x="136" y="148"/>
                  </a:lnTo>
                  <a:lnTo>
                    <a:pt x="134" y="148"/>
                  </a:lnTo>
                  <a:lnTo>
                    <a:pt x="134" y="150"/>
                  </a:lnTo>
                  <a:lnTo>
                    <a:pt x="132" y="150"/>
                  </a:lnTo>
                  <a:lnTo>
                    <a:pt x="130" y="150"/>
                  </a:lnTo>
                  <a:lnTo>
                    <a:pt x="128" y="150"/>
                  </a:lnTo>
                  <a:lnTo>
                    <a:pt x="128" y="152"/>
                  </a:lnTo>
                  <a:lnTo>
                    <a:pt x="126" y="152"/>
                  </a:lnTo>
                  <a:lnTo>
                    <a:pt x="124" y="152"/>
                  </a:lnTo>
                  <a:lnTo>
                    <a:pt x="124" y="154"/>
                  </a:lnTo>
                  <a:lnTo>
                    <a:pt x="122" y="154"/>
                  </a:lnTo>
                  <a:lnTo>
                    <a:pt x="120" y="154"/>
                  </a:lnTo>
                  <a:lnTo>
                    <a:pt x="120" y="156"/>
                  </a:lnTo>
                  <a:lnTo>
                    <a:pt x="118" y="156"/>
                  </a:lnTo>
                  <a:lnTo>
                    <a:pt x="116" y="156"/>
                  </a:lnTo>
                  <a:lnTo>
                    <a:pt x="116" y="158"/>
                  </a:lnTo>
                  <a:lnTo>
                    <a:pt x="114" y="158"/>
                  </a:lnTo>
                  <a:lnTo>
                    <a:pt x="112" y="158"/>
                  </a:lnTo>
                  <a:lnTo>
                    <a:pt x="110" y="160"/>
                  </a:lnTo>
                  <a:lnTo>
                    <a:pt x="108" y="160"/>
                  </a:lnTo>
                  <a:lnTo>
                    <a:pt x="106" y="162"/>
                  </a:lnTo>
                  <a:lnTo>
                    <a:pt x="106" y="160"/>
                  </a:lnTo>
                  <a:lnTo>
                    <a:pt x="104" y="158"/>
                  </a:lnTo>
                  <a:lnTo>
                    <a:pt x="102" y="158"/>
                  </a:lnTo>
                  <a:lnTo>
                    <a:pt x="100" y="158"/>
                  </a:lnTo>
                  <a:lnTo>
                    <a:pt x="100" y="156"/>
                  </a:lnTo>
                  <a:lnTo>
                    <a:pt x="98" y="156"/>
                  </a:lnTo>
                  <a:lnTo>
                    <a:pt x="96" y="154"/>
                  </a:lnTo>
                  <a:lnTo>
                    <a:pt x="96" y="152"/>
                  </a:lnTo>
                  <a:lnTo>
                    <a:pt x="94" y="152"/>
                  </a:lnTo>
                  <a:lnTo>
                    <a:pt x="96" y="150"/>
                  </a:lnTo>
                  <a:lnTo>
                    <a:pt x="96" y="148"/>
                  </a:lnTo>
                  <a:lnTo>
                    <a:pt x="96" y="146"/>
                  </a:lnTo>
                  <a:lnTo>
                    <a:pt x="94" y="146"/>
                  </a:lnTo>
                  <a:lnTo>
                    <a:pt x="94" y="144"/>
                  </a:lnTo>
                  <a:lnTo>
                    <a:pt x="94" y="142"/>
                  </a:lnTo>
                  <a:lnTo>
                    <a:pt x="94" y="140"/>
                  </a:lnTo>
                  <a:lnTo>
                    <a:pt x="94" y="138"/>
                  </a:lnTo>
                  <a:lnTo>
                    <a:pt x="92" y="138"/>
                  </a:lnTo>
                  <a:lnTo>
                    <a:pt x="90" y="138"/>
                  </a:lnTo>
                  <a:lnTo>
                    <a:pt x="90" y="136"/>
                  </a:lnTo>
                  <a:lnTo>
                    <a:pt x="90" y="134"/>
                  </a:lnTo>
                  <a:lnTo>
                    <a:pt x="88" y="134"/>
                  </a:lnTo>
                  <a:lnTo>
                    <a:pt x="88" y="134"/>
                  </a:lnTo>
                  <a:lnTo>
                    <a:pt x="88" y="136"/>
                  </a:lnTo>
                  <a:lnTo>
                    <a:pt x="86" y="136"/>
                  </a:lnTo>
                  <a:lnTo>
                    <a:pt x="84" y="136"/>
                  </a:lnTo>
                  <a:lnTo>
                    <a:pt x="84" y="134"/>
                  </a:lnTo>
                  <a:lnTo>
                    <a:pt x="84" y="132"/>
                  </a:lnTo>
                  <a:lnTo>
                    <a:pt x="84" y="130"/>
                  </a:lnTo>
                  <a:lnTo>
                    <a:pt x="84" y="130"/>
                  </a:lnTo>
                  <a:lnTo>
                    <a:pt x="86" y="130"/>
                  </a:lnTo>
                  <a:lnTo>
                    <a:pt x="86" y="128"/>
                  </a:lnTo>
                  <a:lnTo>
                    <a:pt x="86" y="126"/>
                  </a:lnTo>
                  <a:lnTo>
                    <a:pt x="84" y="126"/>
                  </a:lnTo>
                  <a:lnTo>
                    <a:pt x="84" y="124"/>
                  </a:lnTo>
                  <a:lnTo>
                    <a:pt x="84" y="122"/>
                  </a:lnTo>
                  <a:lnTo>
                    <a:pt x="86" y="122"/>
                  </a:lnTo>
                  <a:lnTo>
                    <a:pt x="88" y="122"/>
                  </a:lnTo>
                  <a:lnTo>
                    <a:pt x="88" y="122"/>
                  </a:lnTo>
                  <a:lnTo>
                    <a:pt x="90" y="122"/>
                  </a:lnTo>
                  <a:lnTo>
                    <a:pt x="92" y="122"/>
                  </a:lnTo>
                  <a:lnTo>
                    <a:pt x="94" y="120"/>
                  </a:lnTo>
                  <a:lnTo>
                    <a:pt x="96" y="120"/>
                  </a:lnTo>
                  <a:lnTo>
                    <a:pt x="96" y="118"/>
                  </a:lnTo>
                  <a:lnTo>
                    <a:pt x="96" y="116"/>
                  </a:lnTo>
                  <a:lnTo>
                    <a:pt x="96" y="114"/>
                  </a:lnTo>
                  <a:lnTo>
                    <a:pt x="94" y="114"/>
                  </a:lnTo>
                  <a:lnTo>
                    <a:pt x="92" y="112"/>
                  </a:lnTo>
                  <a:lnTo>
                    <a:pt x="92" y="110"/>
                  </a:lnTo>
                  <a:lnTo>
                    <a:pt x="90" y="110"/>
                  </a:lnTo>
                  <a:lnTo>
                    <a:pt x="90" y="112"/>
                  </a:lnTo>
                  <a:lnTo>
                    <a:pt x="88" y="112"/>
                  </a:lnTo>
                  <a:lnTo>
                    <a:pt x="88" y="114"/>
                  </a:lnTo>
                  <a:lnTo>
                    <a:pt x="88" y="114"/>
                  </a:lnTo>
                  <a:lnTo>
                    <a:pt x="88" y="116"/>
                  </a:lnTo>
                  <a:lnTo>
                    <a:pt x="86" y="116"/>
                  </a:lnTo>
                  <a:lnTo>
                    <a:pt x="86" y="114"/>
                  </a:lnTo>
                  <a:lnTo>
                    <a:pt x="86" y="112"/>
                  </a:lnTo>
                  <a:lnTo>
                    <a:pt x="86" y="110"/>
                  </a:lnTo>
                  <a:lnTo>
                    <a:pt x="84" y="110"/>
                  </a:lnTo>
                  <a:lnTo>
                    <a:pt x="82" y="110"/>
                  </a:lnTo>
                  <a:lnTo>
                    <a:pt x="80" y="110"/>
                  </a:lnTo>
                  <a:lnTo>
                    <a:pt x="78" y="110"/>
                  </a:lnTo>
                  <a:lnTo>
                    <a:pt x="78" y="108"/>
                  </a:lnTo>
                  <a:lnTo>
                    <a:pt x="78" y="106"/>
                  </a:lnTo>
                  <a:lnTo>
                    <a:pt x="78" y="104"/>
                  </a:lnTo>
                  <a:lnTo>
                    <a:pt x="76" y="104"/>
                  </a:lnTo>
                  <a:lnTo>
                    <a:pt x="76" y="106"/>
                  </a:lnTo>
                  <a:lnTo>
                    <a:pt x="74" y="106"/>
                  </a:lnTo>
                  <a:lnTo>
                    <a:pt x="72" y="106"/>
                  </a:lnTo>
                  <a:lnTo>
                    <a:pt x="72" y="108"/>
                  </a:lnTo>
                  <a:lnTo>
                    <a:pt x="70" y="108"/>
                  </a:lnTo>
                  <a:lnTo>
                    <a:pt x="72" y="108"/>
                  </a:lnTo>
                  <a:lnTo>
                    <a:pt x="72" y="110"/>
                  </a:lnTo>
                  <a:lnTo>
                    <a:pt x="72" y="112"/>
                  </a:lnTo>
                  <a:lnTo>
                    <a:pt x="70" y="112"/>
                  </a:lnTo>
                  <a:lnTo>
                    <a:pt x="70" y="114"/>
                  </a:lnTo>
                  <a:lnTo>
                    <a:pt x="68" y="114"/>
                  </a:lnTo>
                  <a:lnTo>
                    <a:pt x="68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6" y="118"/>
                  </a:lnTo>
                  <a:lnTo>
                    <a:pt x="64" y="118"/>
                  </a:lnTo>
                  <a:lnTo>
                    <a:pt x="64" y="116"/>
                  </a:lnTo>
                  <a:lnTo>
                    <a:pt x="64" y="114"/>
                  </a:lnTo>
                  <a:lnTo>
                    <a:pt x="64" y="112"/>
                  </a:lnTo>
                  <a:lnTo>
                    <a:pt x="64" y="110"/>
                  </a:lnTo>
                  <a:lnTo>
                    <a:pt x="62" y="110"/>
                  </a:lnTo>
                  <a:lnTo>
                    <a:pt x="60" y="110"/>
                  </a:lnTo>
                  <a:lnTo>
                    <a:pt x="60" y="112"/>
                  </a:lnTo>
                  <a:lnTo>
                    <a:pt x="58" y="112"/>
                  </a:lnTo>
                  <a:lnTo>
                    <a:pt x="58" y="110"/>
                  </a:lnTo>
                  <a:lnTo>
                    <a:pt x="56" y="110"/>
                  </a:lnTo>
                  <a:lnTo>
                    <a:pt x="56" y="108"/>
                  </a:lnTo>
                  <a:lnTo>
                    <a:pt x="56" y="110"/>
                  </a:lnTo>
                  <a:lnTo>
                    <a:pt x="54" y="110"/>
                  </a:lnTo>
                  <a:lnTo>
                    <a:pt x="52" y="110"/>
                  </a:lnTo>
                  <a:lnTo>
                    <a:pt x="50" y="110"/>
                  </a:lnTo>
                  <a:lnTo>
                    <a:pt x="48" y="110"/>
                  </a:lnTo>
                  <a:lnTo>
                    <a:pt x="46" y="110"/>
                  </a:lnTo>
                  <a:lnTo>
                    <a:pt x="44" y="110"/>
                  </a:lnTo>
                  <a:lnTo>
                    <a:pt x="44" y="108"/>
                  </a:lnTo>
                  <a:lnTo>
                    <a:pt x="42" y="108"/>
                  </a:lnTo>
                  <a:lnTo>
                    <a:pt x="40" y="108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38" y="108"/>
                  </a:lnTo>
                  <a:lnTo>
                    <a:pt x="40" y="108"/>
                  </a:lnTo>
                  <a:lnTo>
                    <a:pt x="38" y="108"/>
                  </a:lnTo>
                  <a:lnTo>
                    <a:pt x="38" y="106"/>
                  </a:lnTo>
                  <a:lnTo>
                    <a:pt x="36" y="106"/>
                  </a:lnTo>
                  <a:lnTo>
                    <a:pt x="36" y="104"/>
                  </a:lnTo>
                  <a:lnTo>
                    <a:pt x="34" y="104"/>
                  </a:lnTo>
                  <a:lnTo>
                    <a:pt x="32" y="104"/>
                  </a:lnTo>
                  <a:lnTo>
                    <a:pt x="32" y="102"/>
                  </a:lnTo>
                  <a:lnTo>
                    <a:pt x="32" y="100"/>
                  </a:lnTo>
                  <a:lnTo>
                    <a:pt x="30" y="100"/>
                  </a:lnTo>
                  <a:lnTo>
                    <a:pt x="30" y="102"/>
                  </a:lnTo>
                  <a:lnTo>
                    <a:pt x="28" y="104"/>
                  </a:lnTo>
                  <a:lnTo>
                    <a:pt x="26" y="104"/>
                  </a:lnTo>
                  <a:lnTo>
                    <a:pt x="24" y="104"/>
                  </a:lnTo>
                  <a:lnTo>
                    <a:pt x="24" y="106"/>
                  </a:lnTo>
                  <a:lnTo>
                    <a:pt x="24" y="104"/>
                  </a:lnTo>
                  <a:lnTo>
                    <a:pt x="22" y="104"/>
                  </a:lnTo>
                  <a:lnTo>
                    <a:pt x="22" y="106"/>
                  </a:lnTo>
                  <a:lnTo>
                    <a:pt x="22" y="108"/>
                  </a:lnTo>
                  <a:lnTo>
                    <a:pt x="20" y="108"/>
                  </a:lnTo>
                  <a:lnTo>
                    <a:pt x="18" y="108"/>
                  </a:lnTo>
                  <a:lnTo>
                    <a:pt x="18" y="106"/>
                  </a:lnTo>
                  <a:lnTo>
                    <a:pt x="16" y="106"/>
                  </a:lnTo>
                  <a:lnTo>
                    <a:pt x="14" y="104"/>
                  </a:lnTo>
                  <a:lnTo>
                    <a:pt x="14" y="106"/>
                  </a:lnTo>
                  <a:lnTo>
                    <a:pt x="12" y="106"/>
                  </a:lnTo>
                  <a:lnTo>
                    <a:pt x="14" y="106"/>
                  </a:lnTo>
                  <a:lnTo>
                    <a:pt x="14" y="108"/>
                  </a:lnTo>
                  <a:lnTo>
                    <a:pt x="12" y="108"/>
                  </a:lnTo>
                  <a:lnTo>
                    <a:pt x="10" y="108"/>
                  </a:lnTo>
                  <a:lnTo>
                    <a:pt x="10" y="110"/>
                  </a:lnTo>
                  <a:lnTo>
                    <a:pt x="10" y="108"/>
                  </a:lnTo>
                  <a:lnTo>
                    <a:pt x="8" y="108"/>
                  </a:lnTo>
                  <a:lnTo>
                    <a:pt x="8" y="106"/>
                  </a:lnTo>
                  <a:lnTo>
                    <a:pt x="6" y="106"/>
                  </a:lnTo>
                  <a:lnTo>
                    <a:pt x="4" y="106"/>
                  </a:lnTo>
                  <a:lnTo>
                    <a:pt x="4" y="108"/>
                  </a:lnTo>
                  <a:lnTo>
                    <a:pt x="2" y="108"/>
                  </a:lnTo>
                  <a:lnTo>
                    <a:pt x="0" y="108"/>
                  </a:lnTo>
                  <a:lnTo>
                    <a:pt x="0" y="106"/>
                  </a:lnTo>
                  <a:lnTo>
                    <a:pt x="2" y="104"/>
                  </a:lnTo>
                  <a:lnTo>
                    <a:pt x="4" y="102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10" y="96"/>
                  </a:lnTo>
                  <a:lnTo>
                    <a:pt x="14" y="94"/>
                  </a:lnTo>
                  <a:lnTo>
                    <a:pt x="14" y="92"/>
                  </a:lnTo>
                  <a:lnTo>
                    <a:pt x="16" y="92"/>
                  </a:lnTo>
                  <a:lnTo>
                    <a:pt x="16" y="90"/>
                  </a:lnTo>
                  <a:lnTo>
                    <a:pt x="18" y="90"/>
                  </a:lnTo>
                  <a:lnTo>
                    <a:pt x="18" y="88"/>
                  </a:lnTo>
                  <a:lnTo>
                    <a:pt x="20" y="88"/>
                  </a:lnTo>
                  <a:lnTo>
                    <a:pt x="20" y="86"/>
                  </a:lnTo>
                  <a:lnTo>
                    <a:pt x="22" y="86"/>
                  </a:lnTo>
                  <a:lnTo>
                    <a:pt x="24" y="84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8" y="82"/>
                  </a:lnTo>
                  <a:lnTo>
                    <a:pt x="30" y="80"/>
                  </a:lnTo>
                  <a:lnTo>
                    <a:pt x="32" y="78"/>
                  </a:lnTo>
                  <a:lnTo>
                    <a:pt x="36" y="74"/>
                  </a:lnTo>
                  <a:lnTo>
                    <a:pt x="42" y="68"/>
                  </a:lnTo>
                  <a:lnTo>
                    <a:pt x="42" y="66"/>
                  </a:lnTo>
                  <a:lnTo>
                    <a:pt x="46" y="64"/>
                  </a:lnTo>
                  <a:lnTo>
                    <a:pt x="46" y="62"/>
                  </a:lnTo>
                  <a:lnTo>
                    <a:pt x="50" y="60"/>
                  </a:lnTo>
                  <a:lnTo>
                    <a:pt x="50" y="58"/>
                  </a:lnTo>
                  <a:lnTo>
                    <a:pt x="52" y="58"/>
                  </a:lnTo>
                  <a:lnTo>
                    <a:pt x="54" y="56"/>
                  </a:lnTo>
                  <a:lnTo>
                    <a:pt x="54" y="54"/>
                  </a:lnTo>
                  <a:lnTo>
                    <a:pt x="56" y="54"/>
                  </a:lnTo>
                  <a:lnTo>
                    <a:pt x="56" y="52"/>
                  </a:lnTo>
                  <a:lnTo>
                    <a:pt x="58" y="52"/>
                  </a:lnTo>
                  <a:lnTo>
                    <a:pt x="60" y="48"/>
                  </a:lnTo>
                  <a:lnTo>
                    <a:pt x="64" y="46"/>
                  </a:lnTo>
                  <a:lnTo>
                    <a:pt x="68" y="42"/>
                  </a:lnTo>
                  <a:lnTo>
                    <a:pt x="74" y="36"/>
                  </a:lnTo>
                  <a:lnTo>
                    <a:pt x="74" y="34"/>
                  </a:lnTo>
                  <a:lnTo>
                    <a:pt x="76" y="34"/>
                  </a:lnTo>
                  <a:lnTo>
                    <a:pt x="76" y="34"/>
                  </a:lnTo>
                  <a:lnTo>
                    <a:pt x="78" y="34"/>
                  </a:lnTo>
                  <a:lnTo>
                    <a:pt x="78" y="32"/>
                  </a:lnTo>
                  <a:lnTo>
                    <a:pt x="80" y="32"/>
                  </a:lnTo>
                  <a:lnTo>
                    <a:pt x="80" y="30"/>
                  </a:lnTo>
                  <a:lnTo>
                    <a:pt x="82" y="30"/>
                  </a:lnTo>
                  <a:lnTo>
                    <a:pt x="82" y="28"/>
                  </a:lnTo>
                  <a:lnTo>
                    <a:pt x="84" y="26"/>
                  </a:lnTo>
                  <a:lnTo>
                    <a:pt x="86" y="24"/>
                  </a:lnTo>
                  <a:lnTo>
                    <a:pt x="88" y="24"/>
                  </a:lnTo>
                  <a:lnTo>
                    <a:pt x="90" y="20"/>
                  </a:lnTo>
                  <a:lnTo>
                    <a:pt x="90" y="18"/>
                  </a:lnTo>
                  <a:lnTo>
                    <a:pt x="94" y="16"/>
                  </a:lnTo>
                  <a:lnTo>
                    <a:pt x="94" y="14"/>
                  </a:lnTo>
                  <a:lnTo>
                    <a:pt x="96" y="14"/>
                  </a:lnTo>
                  <a:lnTo>
                    <a:pt x="98" y="10"/>
                  </a:lnTo>
                  <a:lnTo>
                    <a:pt x="100" y="10"/>
                  </a:lnTo>
                  <a:lnTo>
                    <a:pt x="100" y="8"/>
                  </a:lnTo>
                  <a:lnTo>
                    <a:pt x="106" y="4"/>
                  </a:lnTo>
                  <a:lnTo>
                    <a:pt x="106" y="2"/>
                  </a:lnTo>
                  <a:lnTo>
                    <a:pt x="108" y="2"/>
                  </a:lnTo>
                  <a:lnTo>
                    <a:pt x="108" y="0"/>
                  </a:lnTo>
                  <a:lnTo>
                    <a:pt x="110" y="0"/>
                  </a:lnTo>
                  <a:lnTo>
                    <a:pt x="112" y="2"/>
                  </a:lnTo>
                  <a:lnTo>
                    <a:pt x="122" y="10"/>
                  </a:lnTo>
                  <a:lnTo>
                    <a:pt x="124" y="10"/>
                  </a:lnTo>
                  <a:lnTo>
                    <a:pt x="124" y="12"/>
                  </a:lnTo>
                  <a:lnTo>
                    <a:pt x="126" y="12"/>
                  </a:lnTo>
                  <a:lnTo>
                    <a:pt x="126" y="14"/>
                  </a:lnTo>
                  <a:lnTo>
                    <a:pt x="128" y="14"/>
                  </a:lnTo>
                  <a:lnTo>
                    <a:pt x="130" y="16"/>
                  </a:lnTo>
                  <a:lnTo>
                    <a:pt x="132" y="16"/>
                  </a:lnTo>
                  <a:lnTo>
                    <a:pt x="134" y="18"/>
                  </a:lnTo>
                  <a:lnTo>
                    <a:pt x="136" y="20"/>
                  </a:lnTo>
                  <a:lnTo>
                    <a:pt x="136" y="22"/>
                  </a:lnTo>
                  <a:lnTo>
                    <a:pt x="136" y="22"/>
                  </a:lnTo>
                  <a:lnTo>
                    <a:pt x="138" y="24"/>
                  </a:lnTo>
                  <a:lnTo>
                    <a:pt x="140" y="26"/>
                  </a:lnTo>
                  <a:lnTo>
                    <a:pt x="142" y="26"/>
                  </a:lnTo>
                  <a:lnTo>
                    <a:pt x="142" y="28"/>
                  </a:lnTo>
                  <a:lnTo>
                    <a:pt x="144" y="28"/>
                  </a:lnTo>
                  <a:lnTo>
                    <a:pt x="144" y="30"/>
                  </a:lnTo>
                  <a:lnTo>
                    <a:pt x="146" y="32"/>
                  </a:lnTo>
                  <a:lnTo>
                    <a:pt x="150" y="34"/>
                  </a:lnTo>
                  <a:lnTo>
                    <a:pt x="154" y="34"/>
                  </a:lnTo>
                  <a:lnTo>
                    <a:pt x="156" y="36"/>
                  </a:lnTo>
                  <a:lnTo>
                    <a:pt x="156" y="38"/>
                  </a:lnTo>
                  <a:lnTo>
                    <a:pt x="158" y="38"/>
                  </a:lnTo>
                  <a:lnTo>
                    <a:pt x="158" y="40"/>
                  </a:lnTo>
                  <a:lnTo>
                    <a:pt x="162" y="42"/>
                  </a:lnTo>
                  <a:lnTo>
                    <a:pt x="164" y="44"/>
                  </a:lnTo>
                  <a:lnTo>
                    <a:pt x="166" y="44"/>
                  </a:lnTo>
                  <a:lnTo>
                    <a:pt x="166" y="46"/>
                  </a:lnTo>
                  <a:lnTo>
                    <a:pt x="174" y="52"/>
                  </a:lnTo>
                  <a:lnTo>
                    <a:pt x="176" y="52"/>
                  </a:lnTo>
                  <a:lnTo>
                    <a:pt x="176" y="54"/>
                  </a:lnTo>
                  <a:lnTo>
                    <a:pt x="180" y="56"/>
                  </a:lnTo>
                  <a:lnTo>
                    <a:pt x="182" y="58"/>
                  </a:lnTo>
                  <a:lnTo>
                    <a:pt x="184" y="60"/>
                  </a:lnTo>
                  <a:lnTo>
                    <a:pt x="184" y="62"/>
                  </a:lnTo>
                  <a:lnTo>
                    <a:pt x="190" y="68"/>
                  </a:lnTo>
                  <a:lnTo>
                    <a:pt x="194" y="68"/>
                  </a:lnTo>
                  <a:lnTo>
                    <a:pt x="194" y="70"/>
                  </a:lnTo>
                  <a:lnTo>
                    <a:pt x="194" y="74"/>
                  </a:lnTo>
                  <a:lnTo>
                    <a:pt x="196" y="76"/>
                  </a:lnTo>
                  <a:lnTo>
                    <a:pt x="198" y="82"/>
                  </a:lnTo>
                  <a:lnTo>
                    <a:pt x="198" y="82"/>
                  </a:lnTo>
                  <a:lnTo>
                    <a:pt x="198" y="84"/>
                  </a:lnTo>
                  <a:lnTo>
                    <a:pt x="198" y="86"/>
                  </a:lnTo>
                  <a:lnTo>
                    <a:pt x="200" y="88"/>
                  </a:lnTo>
                  <a:lnTo>
                    <a:pt x="200" y="90"/>
                  </a:lnTo>
                  <a:lnTo>
                    <a:pt x="200" y="92"/>
                  </a:lnTo>
                  <a:lnTo>
                    <a:pt x="200" y="94"/>
                  </a:lnTo>
                  <a:lnTo>
                    <a:pt x="202" y="94"/>
                  </a:lnTo>
                  <a:lnTo>
                    <a:pt x="202" y="9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900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ACB76F96-2FAD-2152-3B69-3E5F254BB8E1}"/>
              </a:ext>
            </a:extLst>
          </p:cNvPr>
          <p:cNvGrpSpPr/>
          <p:nvPr/>
        </p:nvGrpSpPr>
        <p:grpSpPr>
          <a:xfrm>
            <a:off x="4892607" y="1080918"/>
            <a:ext cx="1971426" cy="1130037"/>
            <a:chOff x="6848464" y="2255854"/>
            <a:chExt cx="1971426" cy="1130037"/>
          </a:xfrm>
        </p:grpSpPr>
        <p:sp>
          <p:nvSpPr>
            <p:cNvPr id="113" name="圆角矩形 171">
              <a:extLst>
                <a:ext uri="{FF2B5EF4-FFF2-40B4-BE49-F238E27FC236}">
                  <a16:creationId xmlns:a16="http://schemas.microsoft.com/office/drawing/2014/main" id="{047564BD-6103-42ED-06DE-269E2C3301B5}"/>
                </a:ext>
              </a:extLst>
            </p:cNvPr>
            <p:cNvSpPr/>
            <p:nvPr/>
          </p:nvSpPr>
          <p:spPr>
            <a:xfrm>
              <a:off x="6981554" y="2403176"/>
              <a:ext cx="1705246" cy="949006"/>
            </a:xfrm>
            <a:prstGeom prst="roundRect">
              <a:avLst>
                <a:gd name="adj" fmla="val 11361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>
                <a:defRPr/>
              </a:pPr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          </a:t>
              </a:r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  <p:sp>
          <p:nvSpPr>
            <p:cNvPr id="114" name="圆角矩形 45">
              <a:extLst>
                <a:ext uri="{FF2B5EF4-FFF2-40B4-BE49-F238E27FC236}">
                  <a16:creationId xmlns:a16="http://schemas.microsoft.com/office/drawing/2014/main" id="{B7D653D5-A5ED-208C-1167-334B7351C091}"/>
                </a:ext>
              </a:extLst>
            </p:cNvPr>
            <p:cNvSpPr/>
            <p:nvPr/>
          </p:nvSpPr>
          <p:spPr>
            <a:xfrm>
              <a:off x="6848464" y="2255854"/>
              <a:ext cx="1971426" cy="327961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 lIns="0" tIns="45703" rIns="0" bIns="45703" anchor="ctr" anchorCtr="1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00" b="1" kern="0" dirty="0">
                  <a:solidFill>
                    <a:schemeClr val="bg1"/>
                  </a:solidFill>
                </a:rPr>
                <a:t>Northeastern Texas</a:t>
              </a:r>
            </a:p>
          </p:txBody>
        </p:sp>
        <p:sp>
          <p:nvSpPr>
            <p:cNvPr id="115" name="Text Box 16">
              <a:extLst>
                <a:ext uri="{FF2B5EF4-FFF2-40B4-BE49-F238E27FC236}">
                  <a16:creationId xmlns:a16="http://schemas.microsoft.com/office/drawing/2014/main" id="{98AA9B0A-7DD9-AF8A-05D8-DCDA82BF7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6966" y="2601830"/>
              <a:ext cx="1679834" cy="78406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17475" indent="-117475">
                <a:lnSpc>
                  <a:spcPct val="114000"/>
                </a:lnSpc>
                <a:buClr>
                  <a:schemeClr val="bg1">
                    <a:lumMod val="50000"/>
                  </a:schemeClr>
                </a:buClr>
                <a:buSzPct val="50000"/>
                <a:buFont typeface="Wingdings" pitchFamily="2" charset="2"/>
                <a:buChar char="l"/>
              </a:pPr>
              <a:r>
                <a:rPr lang="en-US" altLang="zh-CN" sz="1000" dirty="0">
                  <a:latin typeface="Calibri" pitchFamily="34" charset="0"/>
                  <a:cs typeface="Calibri" pitchFamily="34" charset="0"/>
                </a:rPr>
                <a:t>Collin</a:t>
              </a:r>
            </a:p>
            <a:p>
              <a:pPr marL="117475" indent="-117475">
                <a:lnSpc>
                  <a:spcPct val="114000"/>
                </a:lnSpc>
                <a:buClr>
                  <a:schemeClr val="bg1">
                    <a:lumMod val="50000"/>
                  </a:schemeClr>
                </a:buClr>
                <a:buSzPct val="50000"/>
                <a:buFont typeface="Wingdings" pitchFamily="2" charset="2"/>
                <a:buChar char="l"/>
              </a:pPr>
              <a:r>
                <a:rPr lang="en-US" altLang="zh-CN" sz="1000" dirty="0">
                  <a:latin typeface="Calibri" pitchFamily="34" charset="0"/>
                  <a:cs typeface="Calibri" pitchFamily="34" charset="0"/>
                </a:rPr>
                <a:t>Ellis</a:t>
              </a:r>
            </a:p>
            <a:p>
              <a:pPr marL="117475" indent="-117475">
                <a:lnSpc>
                  <a:spcPct val="114000"/>
                </a:lnSpc>
                <a:buClr>
                  <a:schemeClr val="bg1">
                    <a:lumMod val="50000"/>
                  </a:schemeClr>
                </a:buClr>
                <a:buSzPct val="50000"/>
                <a:buFont typeface="Wingdings" pitchFamily="2" charset="2"/>
                <a:buChar char="l"/>
              </a:pPr>
              <a:r>
                <a:rPr lang="en-US" altLang="zh-CN" sz="1000" dirty="0">
                  <a:latin typeface="Calibri" pitchFamily="34" charset="0"/>
                  <a:cs typeface="Calibri" pitchFamily="34" charset="0"/>
                </a:rPr>
                <a:t>Kaufman</a:t>
              </a:r>
            </a:p>
            <a:p>
              <a:pPr marL="117475" indent="-117475">
                <a:lnSpc>
                  <a:spcPct val="114000"/>
                </a:lnSpc>
                <a:buClr>
                  <a:schemeClr val="bg1">
                    <a:lumMod val="50000"/>
                  </a:schemeClr>
                </a:buClr>
                <a:buSzPct val="50000"/>
                <a:buFont typeface="Wingdings" pitchFamily="2" charset="2"/>
                <a:buChar char="l"/>
              </a:pPr>
              <a:r>
                <a:rPr lang="en-US" altLang="zh-CN" sz="1000" dirty="0">
                  <a:latin typeface="Calibri" pitchFamily="34" charset="0"/>
                  <a:cs typeface="Calibri" pitchFamily="34" charset="0"/>
                </a:rPr>
                <a:t>Rockwall</a:t>
              </a:r>
            </a:p>
          </p:txBody>
        </p:sp>
      </p:grpSp>
      <p:cxnSp>
        <p:nvCxnSpPr>
          <p:cNvPr id="117" name="肘形连接符 164">
            <a:extLst>
              <a:ext uri="{FF2B5EF4-FFF2-40B4-BE49-F238E27FC236}">
                <a16:creationId xmlns:a16="http://schemas.microsoft.com/office/drawing/2014/main" id="{C9839D33-9B65-5384-1D39-A4E8BB1DFF10}"/>
              </a:ext>
            </a:extLst>
          </p:cNvPr>
          <p:cNvCxnSpPr>
            <a:cxnSpLocks/>
            <a:stCxn id="113" idx="1"/>
            <a:endCxn id="118" idx="0"/>
          </p:cNvCxnSpPr>
          <p:nvPr/>
        </p:nvCxnSpPr>
        <p:spPr>
          <a:xfrm rot="10800000" flipV="1">
            <a:off x="4271457" y="1702743"/>
            <a:ext cx="754241" cy="518338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sp>
        <p:nvSpPr>
          <p:cNvPr id="118" name="Oval 117">
            <a:extLst>
              <a:ext uri="{FF2B5EF4-FFF2-40B4-BE49-F238E27FC236}">
                <a16:creationId xmlns:a16="http://schemas.microsoft.com/office/drawing/2014/main" id="{A450C828-566B-7609-1691-B9F254BC8659}"/>
              </a:ext>
            </a:extLst>
          </p:cNvPr>
          <p:cNvSpPr/>
          <p:nvPr/>
        </p:nvSpPr>
        <p:spPr>
          <a:xfrm>
            <a:off x="3970912" y="2221081"/>
            <a:ext cx="601088" cy="601088"/>
          </a:xfrm>
          <a:prstGeom prst="ellipse">
            <a:avLst/>
          </a:prstGeom>
          <a:noFill/>
          <a:ln w="63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Oval 25">
            <a:extLst>
              <a:ext uri="{FF2B5EF4-FFF2-40B4-BE49-F238E27FC236}">
                <a16:creationId xmlns:a16="http://schemas.microsoft.com/office/drawing/2014/main" id="{B02D0C31-5EF2-F9B4-ACDD-5CBC0079A8A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60024" y="351298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CAEFDFAB-D033-AF88-B0EC-C9E86679952A}"/>
              </a:ext>
            </a:extLst>
          </p:cNvPr>
          <p:cNvSpPr/>
          <p:nvPr/>
        </p:nvSpPr>
        <p:spPr>
          <a:xfrm>
            <a:off x="4383662" y="3141831"/>
            <a:ext cx="601088" cy="601088"/>
          </a:xfrm>
          <a:prstGeom prst="ellipse">
            <a:avLst/>
          </a:prstGeom>
          <a:noFill/>
          <a:ln w="63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E5037362-8DA4-F43B-5BE1-A223B416A5F9}"/>
              </a:ext>
            </a:extLst>
          </p:cNvPr>
          <p:cNvGrpSpPr/>
          <p:nvPr/>
        </p:nvGrpSpPr>
        <p:grpSpPr>
          <a:xfrm>
            <a:off x="5480206" y="2330157"/>
            <a:ext cx="1971426" cy="1096328"/>
            <a:chOff x="6848464" y="2255854"/>
            <a:chExt cx="1971426" cy="1096328"/>
          </a:xfrm>
        </p:grpSpPr>
        <p:sp>
          <p:nvSpPr>
            <p:cNvPr id="125" name="圆角矩形 171">
              <a:extLst>
                <a:ext uri="{FF2B5EF4-FFF2-40B4-BE49-F238E27FC236}">
                  <a16:creationId xmlns:a16="http://schemas.microsoft.com/office/drawing/2014/main" id="{321E4319-FC66-E9D1-3A1B-63FA6EED1702}"/>
                </a:ext>
              </a:extLst>
            </p:cNvPr>
            <p:cNvSpPr/>
            <p:nvPr/>
          </p:nvSpPr>
          <p:spPr>
            <a:xfrm>
              <a:off x="6981554" y="2403176"/>
              <a:ext cx="1705246" cy="949006"/>
            </a:xfrm>
            <a:prstGeom prst="roundRect">
              <a:avLst>
                <a:gd name="adj" fmla="val 11361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>
                <a:defRPr/>
              </a:pPr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          </a:t>
              </a:r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  <p:sp>
          <p:nvSpPr>
            <p:cNvPr id="126" name="圆角矩形 45">
              <a:extLst>
                <a:ext uri="{FF2B5EF4-FFF2-40B4-BE49-F238E27FC236}">
                  <a16:creationId xmlns:a16="http://schemas.microsoft.com/office/drawing/2014/main" id="{2655D52D-0443-9B78-F8F0-96633803BF1F}"/>
                </a:ext>
              </a:extLst>
            </p:cNvPr>
            <p:cNvSpPr/>
            <p:nvPr/>
          </p:nvSpPr>
          <p:spPr>
            <a:xfrm>
              <a:off x="6848464" y="2255854"/>
              <a:ext cx="1971426" cy="327961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 lIns="0" tIns="45703" rIns="0" bIns="45703" anchor="ctr" anchorCtr="1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000" b="1" kern="0" dirty="0">
                  <a:solidFill>
                    <a:schemeClr val="bg1"/>
                  </a:solidFill>
                </a:rPr>
                <a:t>Southeast Texas</a:t>
              </a:r>
            </a:p>
          </p:txBody>
        </p:sp>
        <p:sp>
          <p:nvSpPr>
            <p:cNvPr id="127" name="Text Box 16">
              <a:extLst>
                <a:ext uri="{FF2B5EF4-FFF2-40B4-BE49-F238E27FC236}">
                  <a16:creationId xmlns:a16="http://schemas.microsoft.com/office/drawing/2014/main" id="{F9898055-E60C-E77A-E577-00D4F0588D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6966" y="2665161"/>
              <a:ext cx="1679834" cy="6086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17475" indent="-117475">
                <a:lnSpc>
                  <a:spcPct val="114000"/>
                </a:lnSpc>
                <a:buClr>
                  <a:schemeClr val="bg1">
                    <a:lumMod val="50000"/>
                  </a:schemeClr>
                </a:buClr>
                <a:buSzPct val="50000"/>
                <a:buFont typeface="Wingdings" pitchFamily="2" charset="2"/>
                <a:buChar char="l"/>
              </a:pPr>
              <a:r>
                <a:rPr lang="en-US" altLang="zh-CN" sz="1000" dirty="0">
                  <a:latin typeface="Calibri" pitchFamily="34" charset="0"/>
                  <a:cs typeface="Calibri" pitchFamily="34" charset="0"/>
                </a:rPr>
                <a:t>Harris</a:t>
              </a:r>
            </a:p>
            <a:p>
              <a:pPr marL="117475" indent="-117475">
                <a:lnSpc>
                  <a:spcPct val="114000"/>
                </a:lnSpc>
                <a:buClr>
                  <a:schemeClr val="bg1">
                    <a:lumMod val="50000"/>
                  </a:schemeClr>
                </a:buClr>
                <a:buSzPct val="50000"/>
                <a:buFont typeface="Wingdings" pitchFamily="2" charset="2"/>
                <a:buChar char="l"/>
              </a:pPr>
              <a:r>
                <a:rPr lang="en-US" altLang="zh-CN" sz="1000" dirty="0">
                  <a:latin typeface="Calibri" pitchFamily="34" charset="0"/>
                  <a:cs typeface="Calibri" pitchFamily="34" charset="0"/>
                </a:rPr>
                <a:t>Liberty</a:t>
              </a:r>
            </a:p>
            <a:p>
              <a:pPr marL="117475" indent="-117475">
                <a:lnSpc>
                  <a:spcPct val="114000"/>
                </a:lnSpc>
                <a:buClr>
                  <a:schemeClr val="bg1">
                    <a:lumMod val="50000"/>
                  </a:schemeClr>
                </a:buClr>
                <a:buSzPct val="50000"/>
                <a:buFont typeface="Wingdings" pitchFamily="2" charset="2"/>
                <a:buChar char="l"/>
              </a:pPr>
              <a:r>
                <a:rPr lang="en-US" altLang="zh-CN" sz="1000" dirty="0">
                  <a:latin typeface="Calibri" pitchFamily="34" charset="0"/>
                  <a:cs typeface="Calibri" pitchFamily="34" charset="0"/>
                </a:rPr>
                <a:t>Montgomery</a:t>
              </a:r>
            </a:p>
          </p:txBody>
        </p:sp>
      </p:grpSp>
      <p:cxnSp>
        <p:nvCxnSpPr>
          <p:cNvPr id="128" name="肘形连接符 164">
            <a:extLst>
              <a:ext uri="{FF2B5EF4-FFF2-40B4-BE49-F238E27FC236}">
                <a16:creationId xmlns:a16="http://schemas.microsoft.com/office/drawing/2014/main" id="{8EBB13FD-4857-5B6F-A39C-F9173E2F12AC}"/>
              </a:ext>
            </a:extLst>
          </p:cNvPr>
          <p:cNvCxnSpPr>
            <a:cxnSpLocks/>
            <a:stCxn id="125" idx="1"/>
            <a:endCxn id="123" idx="0"/>
          </p:cNvCxnSpPr>
          <p:nvPr/>
        </p:nvCxnSpPr>
        <p:spPr>
          <a:xfrm rot="10800000" flipV="1">
            <a:off x="4684206" y="2951981"/>
            <a:ext cx="929090" cy="189849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</p:spPr>
      </p:cxnSp>
      <p:cxnSp>
        <p:nvCxnSpPr>
          <p:cNvPr id="132" name="肘形连接符 164">
            <a:extLst>
              <a:ext uri="{FF2B5EF4-FFF2-40B4-BE49-F238E27FC236}">
                <a16:creationId xmlns:a16="http://schemas.microsoft.com/office/drawing/2014/main" id="{D14F3904-AF80-6389-77A6-87C121889B5F}"/>
              </a:ext>
            </a:extLst>
          </p:cNvPr>
          <p:cNvCxnSpPr>
            <a:cxnSpLocks/>
            <a:stCxn id="135" idx="3"/>
            <a:endCxn id="120" idx="4"/>
          </p:cNvCxnSpPr>
          <p:nvPr/>
        </p:nvCxnSpPr>
        <p:spPr>
          <a:xfrm flipV="1">
            <a:off x="3022970" y="3597404"/>
            <a:ext cx="779262" cy="75266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5" name="圆角矩形 45">
            <a:extLst>
              <a:ext uri="{FF2B5EF4-FFF2-40B4-BE49-F238E27FC236}">
                <a16:creationId xmlns:a16="http://schemas.microsoft.com/office/drawing/2014/main" id="{6076E89D-9151-DDE7-D7D2-D21715309114}"/>
              </a:ext>
            </a:extLst>
          </p:cNvPr>
          <p:cNvSpPr/>
          <p:nvPr/>
        </p:nvSpPr>
        <p:spPr>
          <a:xfrm>
            <a:off x="1691680" y="418608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Comal</a:t>
            </a: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0C773784-98EE-8B6D-9F62-813A70DA02A3}"/>
              </a:ext>
            </a:extLst>
          </p:cNvPr>
          <p:cNvGrpSpPr/>
          <p:nvPr/>
        </p:nvGrpSpPr>
        <p:grpSpPr>
          <a:xfrm>
            <a:off x="2625277" y="2294731"/>
            <a:ext cx="1080184" cy="1080184"/>
            <a:chOff x="909822" y="2165955"/>
            <a:chExt cx="1080184" cy="1080184"/>
          </a:xfrm>
        </p:grpSpPr>
        <p:pic>
          <p:nvPicPr>
            <p:cNvPr id="142" name="Graphic 141" descr="Group of people with solid fill">
              <a:extLst>
                <a:ext uri="{FF2B5EF4-FFF2-40B4-BE49-F238E27FC236}">
                  <a16:creationId xmlns:a16="http://schemas.microsoft.com/office/drawing/2014/main" id="{48BF611D-580D-0A6E-F9B7-7405D332E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2714" y="2228220"/>
              <a:ext cx="914400" cy="914400"/>
            </a:xfrm>
            <a:prstGeom prst="rect">
              <a:avLst/>
            </a:prstGeom>
          </p:spPr>
        </p:pic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C0EEBECD-4262-332D-01EB-48F6F1B5A15E}"/>
                </a:ext>
              </a:extLst>
            </p:cNvPr>
            <p:cNvSpPr/>
            <p:nvPr/>
          </p:nvSpPr>
          <p:spPr>
            <a:xfrm>
              <a:off x="909822" y="2165955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</p:grpSp>
      <p:sp>
        <p:nvSpPr>
          <p:cNvPr id="146" name="TextBox 145">
            <a:extLst>
              <a:ext uri="{FF2B5EF4-FFF2-40B4-BE49-F238E27FC236}">
                <a16:creationId xmlns:a16="http://schemas.microsoft.com/office/drawing/2014/main" id="{7C435549-A386-5874-C936-529089513CC9}"/>
              </a:ext>
            </a:extLst>
          </p:cNvPr>
          <p:cNvSpPr txBox="1"/>
          <p:nvPr/>
        </p:nvSpPr>
        <p:spPr>
          <a:xfrm>
            <a:off x="5758240" y="3885867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pic>
        <p:nvPicPr>
          <p:cNvPr id="147" name="Graphic 146" descr="Chess pieces with solid fill">
            <a:extLst>
              <a:ext uri="{FF2B5EF4-FFF2-40B4-BE49-F238E27FC236}">
                <a16:creationId xmlns:a16="http://schemas.microsoft.com/office/drawing/2014/main" id="{9D884DE0-9E60-3090-D776-29D6DBA7E4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4228" y="3919403"/>
            <a:ext cx="565526" cy="56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2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20B7F-14BE-B05C-3437-3E287AC2E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83">
            <a:extLst>
              <a:ext uri="{FF2B5EF4-FFF2-40B4-BE49-F238E27FC236}">
                <a16:creationId xmlns:a16="http://schemas.microsoft.com/office/drawing/2014/main" id="{CCE6B63C-0A0B-C302-F810-11CF3CC53DBB}"/>
              </a:ext>
            </a:extLst>
          </p:cNvPr>
          <p:cNvSpPr>
            <a:spLocks/>
          </p:cNvSpPr>
          <p:nvPr/>
        </p:nvSpPr>
        <p:spPr bwMode="auto">
          <a:xfrm>
            <a:off x="2272248" y="1031949"/>
            <a:ext cx="4249424" cy="3719766"/>
          </a:xfrm>
          <a:custGeom>
            <a:avLst/>
            <a:gdLst>
              <a:gd name="T0" fmla="*/ 1030 w 1379"/>
              <a:gd name="T1" fmla="*/ 38 h 1211"/>
              <a:gd name="T2" fmla="*/ 1013 w 1379"/>
              <a:gd name="T3" fmla="*/ 70 h 1211"/>
              <a:gd name="T4" fmla="*/ 989 w 1379"/>
              <a:gd name="T5" fmla="*/ 133 h 1211"/>
              <a:gd name="T6" fmla="*/ 964 w 1379"/>
              <a:gd name="T7" fmla="*/ 91 h 1211"/>
              <a:gd name="T8" fmla="*/ 533 w 1379"/>
              <a:gd name="T9" fmla="*/ 61 h 1211"/>
              <a:gd name="T10" fmla="*/ 273 w 1379"/>
              <a:gd name="T11" fmla="*/ 0 h 1211"/>
              <a:gd name="T12" fmla="*/ 23 w 1379"/>
              <a:gd name="T13" fmla="*/ 58 h 1211"/>
              <a:gd name="T14" fmla="*/ 35 w 1379"/>
              <a:gd name="T15" fmla="*/ 133 h 1211"/>
              <a:gd name="T16" fmla="*/ 64 w 1379"/>
              <a:gd name="T17" fmla="*/ 136 h 1211"/>
              <a:gd name="T18" fmla="*/ 89 w 1379"/>
              <a:gd name="T19" fmla="*/ 98 h 1211"/>
              <a:gd name="T20" fmla="*/ 112 w 1379"/>
              <a:gd name="T21" fmla="*/ 103 h 1211"/>
              <a:gd name="T22" fmla="*/ 149 w 1379"/>
              <a:gd name="T23" fmla="*/ 124 h 1211"/>
              <a:gd name="T24" fmla="*/ 215 w 1379"/>
              <a:gd name="T25" fmla="*/ 107 h 1211"/>
              <a:gd name="T26" fmla="*/ 271 w 1379"/>
              <a:gd name="T27" fmla="*/ 128 h 1211"/>
              <a:gd name="T28" fmla="*/ 201 w 1379"/>
              <a:gd name="T29" fmla="*/ 124 h 1211"/>
              <a:gd name="T30" fmla="*/ 322 w 1379"/>
              <a:gd name="T31" fmla="*/ 158 h 1211"/>
              <a:gd name="T32" fmla="*/ 371 w 1379"/>
              <a:gd name="T33" fmla="*/ 151 h 1211"/>
              <a:gd name="T34" fmla="*/ 383 w 1379"/>
              <a:gd name="T35" fmla="*/ 188 h 1211"/>
              <a:gd name="T36" fmla="*/ 355 w 1379"/>
              <a:gd name="T37" fmla="*/ 182 h 1211"/>
              <a:gd name="T38" fmla="*/ 421 w 1379"/>
              <a:gd name="T39" fmla="*/ 271 h 1211"/>
              <a:gd name="T40" fmla="*/ 481 w 1379"/>
              <a:gd name="T41" fmla="*/ 264 h 1211"/>
              <a:gd name="T42" fmla="*/ 571 w 1379"/>
              <a:gd name="T43" fmla="*/ 229 h 1211"/>
              <a:gd name="T44" fmla="*/ 589 w 1379"/>
              <a:gd name="T45" fmla="*/ 209 h 1211"/>
              <a:gd name="T46" fmla="*/ 619 w 1379"/>
              <a:gd name="T47" fmla="*/ 188 h 1211"/>
              <a:gd name="T48" fmla="*/ 730 w 1379"/>
              <a:gd name="T49" fmla="*/ 245 h 1211"/>
              <a:gd name="T50" fmla="*/ 774 w 1379"/>
              <a:gd name="T51" fmla="*/ 313 h 1211"/>
              <a:gd name="T52" fmla="*/ 832 w 1379"/>
              <a:gd name="T53" fmla="*/ 379 h 1211"/>
              <a:gd name="T54" fmla="*/ 886 w 1379"/>
              <a:gd name="T55" fmla="*/ 413 h 1211"/>
              <a:gd name="T56" fmla="*/ 905 w 1379"/>
              <a:gd name="T57" fmla="*/ 470 h 1211"/>
              <a:gd name="T58" fmla="*/ 886 w 1379"/>
              <a:gd name="T59" fmla="*/ 574 h 1211"/>
              <a:gd name="T60" fmla="*/ 882 w 1379"/>
              <a:gd name="T61" fmla="*/ 677 h 1211"/>
              <a:gd name="T62" fmla="*/ 907 w 1379"/>
              <a:gd name="T63" fmla="*/ 684 h 1211"/>
              <a:gd name="T64" fmla="*/ 898 w 1379"/>
              <a:gd name="T65" fmla="*/ 624 h 1211"/>
              <a:gd name="T66" fmla="*/ 934 w 1379"/>
              <a:gd name="T67" fmla="*/ 649 h 1211"/>
              <a:gd name="T68" fmla="*/ 915 w 1379"/>
              <a:gd name="T69" fmla="*/ 715 h 1211"/>
              <a:gd name="T70" fmla="*/ 904 w 1379"/>
              <a:gd name="T71" fmla="*/ 730 h 1211"/>
              <a:gd name="T72" fmla="*/ 919 w 1379"/>
              <a:gd name="T73" fmla="*/ 771 h 1211"/>
              <a:gd name="T74" fmla="*/ 971 w 1379"/>
              <a:gd name="T75" fmla="*/ 866 h 1211"/>
              <a:gd name="T76" fmla="*/ 983 w 1379"/>
              <a:gd name="T77" fmla="*/ 841 h 1211"/>
              <a:gd name="T78" fmla="*/ 1023 w 1379"/>
              <a:gd name="T79" fmla="*/ 839 h 1211"/>
              <a:gd name="T80" fmla="*/ 1025 w 1379"/>
              <a:gd name="T81" fmla="*/ 926 h 1211"/>
              <a:gd name="T82" fmla="*/ 1027 w 1379"/>
              <a:gd name="T83" fmla="*/ 930 h 1211"/>
              <a:gd name="T84" fmla="*/ 1050 w 1379"/>
              <a:gd name="T85" fmla="*/ 951 h 1211"/>
              <a:gd name="T86" fmla="*/ 1082 w 1379"/>
              <a:gd name="T87" fmla="*/ 1040 h 1211"/>
              <a:gd name="T88" fmla="*/ 1093 w 1379"/>
              <a:gd name="T89" fmla="*/ 1050 h 1211"/>
              <a:gd name="T90" fmla="*/ 1141 w 1379"/>
              <a:gd name="T91" fmla="*/ 1082 h 1211"/>
              <a:gd name="T92" fmla="*/ 1175 w 1379"/>
              <a:gd name="T93" fmla="*/ 1155 h 1211"/>
              <a:gd name="T94" fmla="*/ 1217 w 1379"/>
              <a:gd name="T95" fmla="*/ 1191 h 1211"/>
              <a:gd name="T96" fmla="*/ 1196 w 1379"/>
              <a:gd name="T97" fmla="*/ 1210 h 1211"/>
              <a:gd name="T98" fmla="*/ 1253 w 1379"/>
              <a:gd name="T99" fmla="*/ 1206 h 1211"/>
              <a:gd name="T100" fmla="*/ 1289 w 1379"/>
              <a:gd name="T101" fmla="*/ 1191 h 1211"/>
              <a:gd name="T102" fmla="*/ 1310 w 1379"/>
              <a:gd name="T103" fmla="*/ 1181 h 1211"/>
              <a:gd name="T104" fmla="*/ 1341 w 1379"/>
              <a:gd name="T105" fmla="*/ 1090 h 1211"/>
              <a:gd name="T106" fmla="*/ 1373 w 1379"/>
              <a:gd name="T107" fmla="*/ 949 h 1211"/>
              <a:gd name="T108" fmla="*/ 1353 w 1379"/>
              <a:gd name="T109" fmla="*/ 801 h 1211"/>
              <a:gd name="T110" fmla="*/ 1246 w 1379"/>
              <a:gd name="T111" fmla="*/ 533 h 1211"/>
              <a:gd name="T112" fmla="*/ 1264 w 1379"/>
              <a:gd name="T113" fmla="*/ 499 h 1211"/>
              <a:gd name="T114" fmla="*/ 1277 w 1379"/>
              <a:gd name="T115" fmla="*/ 571 h 1211"/>
              <a:gd name="T116" fmla="*/ 1202 w 1379"/>
              <a:gd name="T117" fmla="*/ 371 h 1211"/>
              <a:gd name="T118" fmla="*/ 1131 w 1379"/>
              <a:gd name="T119" fmla="*/ 125 h 1211"/>
              <a:gd name="T120" fmla="*/ 1119 w 1379"/>
              <a:gd name="T121" fmla="*/ 95 h 1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79" h="1211">
                <a:moveTo>
                  <a:pt x="1107" y="60"/>
                </a:moveTo>
                <a:lnTo>
                  <a:pt x="1102" y="61"/>
                </a:lnTo>
                <a:lnTo>
                  <a:pt x="1101" y="61"/>
                </a:lnTo>
                <a:lnTo>
                  <a:pt x="1093" y="60"/>
                </a:lnTo>
                <a:lnTo>
                  <a:pt x="1090" y="58"/>
                </a:lnTo>
                <a:lnTo>
                  <a:pt x="1088" y="57"/>
                </a:lnTo>
                <a:lnTo>
                  <a:pt x="1087" y="57"/>
                </a:lnTo>
                <a:lnTo>
                  <a:pt x="1086" y="57"/>
                </a:lnTo>
                <a:lnTo>
                  <a:pt x="1083" y="57"/>
                </a:lnTo>
                <a:lnTo>
                  <a:pt x="1074" y="54"/>
                </a:lnTo>
                <a:lnTo>
                  <a:pt x="1072" y="53"/>
                </a:lnTo>
                <a:lnTo>
                  <a:pt x="1070" y="52"/>
                </a:lnTo>
                <a:lnTo>
                  <a:pt x="1068" y="50"/>
                </a:lnTo>
                <a:lnTo>
                  <a:pt x="1066" y="49"/>
                </a:lnTo>
                <a:lnTo>
                  <a:pt x="1064" y="48"/>
                </a:lnTo>
                <a:lnTo>
                  <a:pt x="1063" y="48"/>
                </a:lnTo>
                <a:lnTo>
                  <a:pt x="1060" y="48"/>
                </a:lnTo>
                <a:lnTo>
                  <a:pt x="1044" y="42"/>
                </a:lnTo>
                <a:lnTo>
                  <a:pt x="1042" y="41"/>
                </a:lnTo>
                <a:lnTo>
                  <a:pt x="1041" y="40"/>
                </a:lnTo>
                <a:lnTo>
                  <a:pt x="1037" y="38"/>
                </a:lnTo>
                <a:lnTo>
                  <a:pt x="1036" y="38"/>
                </a:lnTo>
                <a:lnTo>
                  <a:pt x="1035" y="38"/>
                </a:lnTo>
                <a:lnTo>
                  <a:pt x="1034" y="38"/>
                </a:lnTo>
                <a:lnTo>
                  <a:pt x="1030" y="38"/>
                </a:lnTo>
                <a:lnTo>
                  <a:pt x="1030" y="38"/>
                </a:lnTo>
                <a:lnTo>
                  <a:pt x="1029" y="38"/>
                </a:lnTo>
                <a:lnTo>
                  <a:pt x="1028" y="39"/>
                </a:lnTo>
                <a:lnTo>
                  <a:pt x="1027" y="40"/>
                </a:lnTo>
                <a:lnTo>
                  <a:pt x="1027" y="41"/>
                </a:lnTo>
                <a:lnTo>
                  <a:pt x="1027" y="42"/>
                </a:lnTo>
                <a:lnTo>
                  <a:pt x="1027" y="42"/>
                </a:lnTo>
                <a:lnTo>
                  <a:pt x="1027" y="43"/>
                </a:lnTo>
                <a:lnTo>
                  <a:pt x="1026" y="45"/>
                </a:lnTo>
                <a:lnTo>
                  <a:pt x="1025" y="45"/>
                </a:lnTo>
                <a:lnTo>
                  <a:pt x="1023" y="46"/>
                </a:lnTo>
                <a:lnTo>
                  <a:pt x="1022" y="45"/>
                </a:lnTo>
                <a:lnTo>
                  <a:pt x="1020" y="45"/>
                </a:lnTo>
                <a:lnTo>
                  <a:pt x="1019" y="45"/>
                </a:lnTo>
                <a:lnTo>
                  <a:pt x="1019" y="46"/>
                </a:lnTo>
                <a:lnTo>
                  <a:pt x="1018" y="48"/>
                </a:lnTo>
                <a:lnTo>
                  <a:pt x="1018" y="49"/>
                </a:lnTo>
                <a:lnTo>
                  <a:pt x="1018" y="50"/>
                </a:lnTo>
                <a:lnTo>
                  <a:pt x="1015" y="53"/>
                </a:lnTo>
                <a:lnTo>
                  <a:pt x="1014" y="53"/>
                </a:lnTo>
                <a:lnTo>
                  <a:pt x="1014" y="54"/>
                </a:lnTo>
                <a:lnTo>
                  <a:pt x="1014" y="55"/>
                </a:lnTo>
                <a:lnTo>
                  <a:pt x="1013" y="57"/>
                </a:lnTo>
                <a:lnTo>
                  <a:pt x="1014" y="63"/>
                </a:lnTo>
                <a:lnTo>
                  <a:pt x="1014" y="64"/>
                </a:lnTo>
                <a:lnTo>
                  <a:pt x="1014" y="65"/>
                </a:lnTo>
                <a:lnTo>
                  <a:pt x="1013" y="70"/>
                </a:lnTo>
                <a:lnTo>
                  <a:pt x="1012" y="70"/>
                </a:lnTo>
                <a:lnTo>
                  <a:pt x="1013" y="73"/>
                </a:lnTo>
                <a:lnTo>
                  <a:pt x="1013" y="75"/>
                </a:lnTo>
                <a:lnTo>
                  <a:pt x="1013" y="77"/>
                </a:lnTo>
                <a:lnTo>
                  <a:pt x="1014" y="79"/>
                </a:lnTo>
                <a:lnTo>
                  <a:pt x="1018" y="84"/>
                </a:lnTo>
                <a:lnTo>
                  <a:pt x="1019" y="86"/>
                </a:lnTo>
                <a:lnTo>
                  <a:pt x="1019" y="87"/>
                </a:lnTo>
                <a:lnTo>
                  <a:pt x="1020" y="88"/>
                </a:lnTo>
                <a:lnTo>
                  <a:pt x="1020" y="92"/>
                </a:lnTo>
                <a:lnTo>
                  <a:pt x="1017" y="105"/>
                </a:lnTo>
                <a:lnTo>
                  <a:pt x="1013" y="118"/>
                </a:lnTo>
                <a:lnTo>
                  <a:pt x="1013" y="122"/>
                </a:lnTo>
                <a:lnTo>
                  <a:pt x="1012" y="123"/>
                </a:lnTo>
                <a:lnTo>
                  <a:pt x="1013" y="128"/>
                </a:lnTo>
                <a:lnTo>
                  <a:pt x="1013" y="130"/>
                </a:lnTo>
                <a:lnTo>
                  <a:pt x="1012" y="131"/>
                </a:lnTo>
                <a:lnTo>
                  <a:pt x="1012" y="132"/>
                </a:lnTo>
                <a:lnTo>
                  <a:pt x="1011" y="132"/>
                </a:lnTo>
                <a:lnTo>
                  <a:pt x="1005" y="133"/>
                </a:lnTo>
                <a:lnTo>
                  <a:pt x="1005" y="135"/>
                </a:lnTo>
                <a:lnTo>
                  <a:pt x="1004" y="133"/>
                </a:lnTo>
                <a:lnTo>
                  <a:pt x="1002" y="132"/>
                </a:lnTo>
                <a:lnTo>
                  <a:pt x="1000" y="132"/>
                </a:lnTo>
                <a:lnTo>
                  <a:pt x="991" y="133"/>
                </a:lnTo>
                <a:lnTo>
                  <a:pt x="989" y="133"/>
                </a:lnTo>
                <a:lnTo>
                  <a:pt x="988" y="133"/>
                </a:lnTo>
                <a:lnTo>
                  <a:pt x="987" y="132"/>
                </a:lnTo>
                <a:lnTo>
                  <a:pt x="987" y="131"/>
                </a:lnTo>
                <a:lnTo>
                  <a:pt x="985" y="130"/>
                </a:lnTo>
                <a:lnTo>
                  <a:pt x="982" y="123"/>
                </a:lnTo>
                <a:lnTo>
                  <a:pt x="982" y="121"/>
                </a:lnTo>
                <a:lnTo>
                  <a:pt x="982" y="120"/>
                </a:lnTo>
                <a:lnTo>
                  <a:pt x="982" y="118"/>
                </a:lnTo>
                <a:lnTo>
                  <a:pt x="983" y="116"/>
                </a:lnTo>
                <a:lnTo>
                  <a:pt x="983" y="113"/>
                </a:lnTo>
                <a:lnTo>
                  <a:pt x="984" y="111"/>
                </a:lnTo>
                <a:lnTo>
                  <a:pt x="984" y="110"/>
                </a:lnTo>
                <a:lnTo>
                  <a:pt x="984" y="109"/>
                </a:lnTo>
                <a:lnTo>
                  <a:pt x="983" y="108"/>
                </a:lnTo>
                <a:lnTo>
                  <a:pt x="983" y="106"/>
                </a:lnTo>
                <a:lnTo>
                  <a:pt x="982" y="105"/>
                </a:lnTo>
                <a:lnTo>
                  <a:pt x="977" y="99"/>
                </a:lnTo>
                <a:lnTo>
                  <a:pt x="976" y="98"/>
                </a:lnTo>
                <a:lnTo>
                  <a:pt x="976" y="98"/>
                </a:lnTo>
                <a:lnTo>
                  <a:pt x="976" y="96"/>
                </a:lnTo>
                <a:lnTo>
                  <a:pt x="976" y="95"/>
                </a:lnTo>
                <a:lnTo>
                  <a:pt x="977" y="94"/>
                </a:lnTo>
                <a:lnTo>
                  <a:pt x="977" y="93"/>
                </a:lnTo>
                <a:lnTo>
                  <a:pt x="977" y="92"/>
                </a:lnTo>
                <a:lnTo>
                  <a:pt x="971" y="92"/>
                </a:lnTo>
                <a:lnTo>
                  <a:pt x="964" y="91"/>
                </a:lnTo>
                <a:lnTo>
                  <a:pt x="954" y="91"/>
                </a:lnTo>
                <a:lnTo>
                  <a:pt x="945" y="90"/>
                </a:lnTo>
                <a:lnTo>
                  <a:pt x="933" y="88"/>
                </a:lnTo>
                <a:lnTo>
                  <a:pt x="919" y="87"/>
                </a:lnTo>
                <a:lnTo>
                  <a:pt x="905" y="86"/>
                </a:lnTo>
                <a:lnTo>
                  <a:pt x="890" y="85"/>
                </a:lnTo>
                <a:lnTo>
                  <a:pt x="873" y="84"/>
                </a:lnTo>
                <a:lnTo>
                  <a:pt x="854" y="83"/>
                </a:lnTo>
                <a:lnTo>
                  <a:pt x="836" y="82"/>
                </a:lnTo>
                <a:lnTo>
                  <a:pt x="816" y="80"/>
                </a:lnTo>
                <a:lnTo>
                  <a:pt x="797" y="79"/>
                </a:lnTo>
                <a:lnTo>
                  <a:pt x="777" y="77"/>
                </a:lnTo>
                <a:lnTo>
                  <a:pt x="756" y="76"/>
                </a:lnTo>
                <a:lnTo>
                  <a:pt x="736" y="75"/>
                </a:lnTo>
                <a:lnTo>
                  <a:pt x="716" y="73"/>
                </a:lnTo>
                <a:lnTo>
                  <a:pt x="697" y="71"/>
                </a:lnTo>
                <a:lnTo>
                  <a:pt x="675" y="70"/>
                </a:lnTo>
                <a:lnTo>
                  <a:pt x="656" y="70"/>
                </a:lnTo>
                <a:lnTo>
                  <a:pt x="638" y="69"/>
                </a:lnTo>
                <a:lnTo>
                  <a:pt x="618" y="68"/>
                </a:lnTo>
                <a:lnTo>
                  <a:pt x="602" y="67"/>
                </a:lnTo>
                <a:lnTo>
                  <a:pt x="586" y="65"/>
                </a:lnTo>
                <a:lnTo>
                  <a:pt x="570" y="64"/>
                </a:lnTo>
                <a:lnTo>
                  <a:pt x="557" y="63"/>
                </a:lnTo>
                <a:lnTo>
                  <a:pt x="543" y="62"/>
                </a:lnTo>
                <a:lnTo>
                  <a:pt x="533" y="61"/>
                </a:lnTo>
                <a:lnTo>
                  <a:pt x="524" y="61"/>
                </a:lnTo>
                <a:lnTo>
                  <a:pt x="516" y="60"/>
                </a:lnTo>
                <a:lnTo>
                  <a:pt x="510" y="60"/>
                </a:lnTo>
                <a:lnTo>
                  <a:pt x="507" y="60"/>
                </a:lnTo>
                <a:lnTo>
                  <a:pt x="505" y="60"/>
                </a:lnTo>
                <a:lnTo>
                  <a:pt x="501" y="58"/>
                </a:lnTo>
                <a:lnTo>
                  <a:pt x="500" y="58"/>
                </a:lnTo>
                <a:lnTo>
                  <a:pt x="490" y="50"/>
                </a:lnTo>
                <a:lnTo>
                  <a:pt x="488" y="37"/>
                </a:lnTo>
                <a:lnTo>
                  <a:pt x="488" y="27"/>
                </a:lnTo>
                <a:lnTo>
                  <a:pt x="486" y="22"/>
                </a:lnTo>
                <a:lnTo>
                  <a:pt x="484" y="17"/>
                </a:lnTo>
                <a:lnTo>
                  <a:pt x="482" y="16"/>
                </a:lnTo>
                <a:lnTo>
                  <a:pt x="481" y="10"/>
                </a:lnTo>
                <a:lnTo>
                  <a:pt x="480" y="8"/>
                </a:lnTo>
                <a:lnTo>
                  <a:pt x="479" y="7"/>
                </a:lnTo>
                <a:lnTo>
                  <a:pt x="475" y="4"/>
                </a:lnTo>
                <a:lnTo>
                  <a:pt x="475" y="3"/>
                </a:lnTo>
                <a:lnTo>
                  <a:pt x="475" y="0"/>
                </a:lnTo>
                <a:lnTo>
                  <a:pt x="447" y="0"/>
                </a:lnTo>
                <a:lnTo>
                  <a:pt x="418" y="0"/>
                </a:lnTo>
                <a:lnTo>
                  <a:pt x="389" y="0"/>
                </a:lnTo>
                <a:lnTo>
                  <a:pt x="360" y="0"/>
                </a:lnTo>
                <a:lnTo>
                  <a:pt x="332" y="0"/>
                </a:lnTo>
                <a:lnTo>
                  <a:pt x="303" y="0"/>
                </a:lnTo>
                <a:lnTo>
                  <a:pt x="273" y="0"/>
                </a:lnTo>
                <a:lnTo>
                  <a:pt x="244" y="0"/>
                </a:lnTo>
                <a:lnTo>
                  <a:pt x="215" y="0"/>
                </a:lnTo>
                <a:lnTo>
                  <a:pt x="187" y="0"/>
                </a:lnTo>
                <a:lnTo>
                  <a:pt x="158" y="0"/>
                </a:lnTo>
                <a:lnTo>
                  <a:pt x="129" y="0"/>
                </a:lnTo>
                <a:lnTo>
                  <a:pt x="100" y="0"/>
                </a:lnTo>
                <a:lnTo>
                  <a:pt x="71" y="0"/>
                </a:lnTo>
                <a:lnTo>
                  <a:pt x="43" y="0"/>
                </a:lnTo>
                <a:lnTo>
                  <a:pt x="13" y="0"/>
                </a:lnTo>
                <a:lnTo>
                  <a:pt x="5" y="0"/>
                </a:lnTo>
                <a:lnTo>
                  <a:pt x="3" y="2"/>
                </a:lnTo>
                <a:lnTo>
                  <a:pt x="3" y="12"/>
                </a:lnTo>
                <a:lnTo>
                  <a:pt x="3" y="14"/>
                </a:lnTo>
                <a:lnTo>
                  <a:pt x="1" y="22"/>
                </a:lnTo>
                <a:lnTo>
                  <a:pt x="0" y="24"/>
                </a:lnTo>
                <a:lnTo>
                  <a:pt x="0" y="25"/>
                </a:lnTo>
                <a:lnTo>
                  <a:pt x="0" y="26"/>
                </a:lnTo>
                <a:lnTo>
                  <a:pt x="0" y="28"/>
                </a:lnTo>
                <a:lnTo>
                  <a:pt x="0" y="30"/>
                </a:lnTo>
                <a:lnTo>
                  <a:pt x="2" y="33"/>
                </a:lnTo>
                <a:lnTo>
                  <a:pt x="3" y="35"/>
                </a:lnTo>
                <a:lnTo>
                  <a:pt x="13" y="43"/>
                </a:lnTo>
                <a:lnTo>
                  <a:pt x="14" y="45"/>
                </a:lnTo>
                <a:lnTo>
                  <a:pt x="17" y="53"/>
                </a:lnTo>
                <a:lnTo>
                  <a:pt x="21" y="56"/>
                </a:lnTo>
                <a:lnTo>
                  <a:pt x="23" y="58"/>
                </a:lnTo>
                <a:lnTo>
                  <a:pt x="37" y="68"/>
                </a:lnTo>
                <a:lnTo>
                  <a:pt x="38" y="69"/>
                </a:lnTo>
                <a:lnTo>
                  <a:pt x="39" y="70"/>
                </a:lnTo>
                <a:lnTo>
                  <a:pt x="39" y="71"/>
                </a:lnTo>
                <a:lnTo>
                  <a:pt x="39" y="75"/>
                </a:lnTo>
                <a:lnTo>
                  <a:pt x="38" y="82"/>
                </a:lnTo>
                <a:lnTo>
                  <a:pt x="37" y="87"/>
                </a:lnTo>
                <a:lnTo>
                  <a:pt x="33" y="93"/>
                </a:lnTo>
                <a:lnTo>
                  <a:pt x="32" y="95"/>
                </a:lnTo>
                <a:lnTo>
                  <a:pt x="32" y="96"/>
                </a:lnTo>
                <a:lnTo>
                  <a:pt x="32" y="99"/>
                </a:lnTo>
                <a:lnTo>
                  <a:pt x="36" y="109"/>
                </a:lnTo>
                <a:lnTo>
                  <a:pt x="37" y="109"/>
                </a:lnTo>
                <a:lnTo>
                  <a:pt x="39" y="111"/>
                </a:lnTo>
                <a:lnTo>
                  <a:pt x="41" y="113"/>
                </a:lnTo>
                <a:lnTo>
                  <a:pt x="43" y="113"/>
                </a:lnTo>
                <a:lnTo>
                  <a:pt x="46" y="113"/>
                </a:lnTo>
                <a:lnTo>
                  <a:pt x="48" y="113"/>
                </a:lnTo>
                <a:lnTo>
                  <a:pt x="50" y="115"/>
                </a:lnTo>
                <a:lnTo>
                  <a:pt x="51" y="118"/>
                </a:lnTo>
                <a:lnTo>
                  <a:pt x="51" y="121"/>
                </a:lnTo>
                <a:lnTo>
                  <a:pt x="48" y="122"/>
                </a:lnTo>
                <a:lnTo>
                  <a:pt x="44" y="123"/>
                </a:lnTo>
                <a:lnTo>
                  <a:pt x="40" y="125"/>
                </a:lnTo>
                <a:lnTo>
                  <a:pt x="35" y="131"/>
                </a:lnTo>
                <a:lnTo>
                  <a:pt x="35" y="133"/>
                </a:lnTo>
                <a:lnTo>
                  <a:pt x="37" y="135"/>
                </a:lnTo>
                <a:lnTo>
                  <a:pt x="38" y="137"/>
                </a:lnTo>
                <a:lnTo>
                  <a:pt x="36" y="139"/>
                </a:lnTo>
                <a:lnTo>
                  <a:pt x="33" y="140"/>
                </a:lnTo>
                <a:lnTo>
                  <a:pt x="31" y="141"/>
                </a:lnTo>
                <a:lnTo>
                  <a:pt x="28" y="141"/>
                </a:lnTo>
                <a:lnTo>
                  <a:pt x="25" y="141"/>
                </a:lnTo>
                <a:lnTo>
                  <a:pt x="29" y="143"/>
                </a:lnTo>
                <a:lnTo>
                  <a:pt x="31" y="145"/>
                </a:lnTo>
                <a:lnTo>
                  <a:pt x="25" y="146"/>
                </a:lnTo>
                <a:lnTo>
                  <a:pt x="23" y="146"/>
                </a:lnTo>
                <a:lnTo>
                  <a:pt x="22" y="147"/>
                </a:lnTo>
                <a:lnTo>
                  <a:pt x="21" y="148"/>
                </a:lnTo>
                <a:lnTo>
                  <a:pt x="18" y="150"/>
                </a:lnTo>
                <a:lnTo>
                  <a:pt x="17" y="151"/>
                </a:lnTo>
                <a:lnTo>
                  <a:pt x="17" y="153"/>
                </a:lnTo>
                <a:lnTo>
                  <a:pt x="18" y="152"/>
                </a:lnTo>
                <a:lnTo>
                  <a:pt x="23" y="151"/>
                </a:lnTo>
                <a:lnTo>
                  <a:pt x="24" y="151"/>
                </a:lnTo>
                <a:lnTo>
                  <a:pt x="28" y="150"/>
                </a:lnTo>
                <a:lnTo>
                  <a:pt x="53" y="144"/>
                </a:lnTo>
                <a:lnTo>
                  <a:pt x="58" y="141"/>
                </a:lnTo>
                <a:lnTo>
                  <a:pt x="58" y="138"/>
                </a:lnTo>
                <a:lnTo>
                  <a:pt x="59" y="137"/>
                </a:lnTo>
                <a:lnTo>
                  <a:pt x="62" y="136"/>
                </a:lnTo>
                <a:lnTo>
                  <a:pt x="64" y="136"/>
                </a:lnTo>
                <a:lnTo>
                  <a:pt x="64" y="133"/>
                </a:lnTo>
                <a:lnTo>
                  <a:pt x="64" y="128"/>
                </a:lnTo>
                <a:lnTo>
                  <a:pt x="64" y="125"/>
                </a:lnTo>
                <a:lnTo>
                  <a:pt x="68" y="124"/>
                </a:lnTo>
                <a:lnTo>
                  <a:pt x="73" y="124"/>
                </a:lnTo>
                <a:lnTo>
                  <a:pt x="76" y="123"/>
                </a:lnTo>
                <a:lnTo>
                  <a:pt x="78" y="117"/>
                </a:lnTo>
                <a:lnTo>
                  <a:pt x="78" y="118"/>
                </a:lnTo>
                <a:lnTo>
                  <a:pt x="79" y="118"/>
                </a:lnTo>
                <a:lnTo>
                  <a:pt x="79" y="120"/>
                </a:lnTo>
                <a:lnTo>
                  <a:pt x="81" y="120"/>
                </a:lnTo>
                <a:lnTo>
                  <a:pt x="85" y="110"/>
                </a:lnTo>
                <a:lnTo>
                  <a:pt x="85" y="108"/>
                </a:lnTo>
                <a:lnTo>
                  <a:pt x="85" y="103"/>
                </a:lnTo>
                <a:lnTo>
                  <a:pt x="82" y="99"/>
                </a:lnTo>
                <a:lnTo>
                  <a:pt x="81" y="96"/>
                </a:lnTo>
                <a:lnTo>
                  <a:pt x="79" y="90"/>
                </a:lnTo>
                <a:lnTo>
                  <a:pt x="81" y="87"/>
                </a:lnTo>
                <a:lnTo>
                  <a:pt x="83" y="87"/>
                </a:lnTo>
                <a:lnTo>
                  <a:pt x="85" y="88"/>
                </a:lnTo>
                <a:lnTo>
                  <a:pt x="86" y="91"/>
                </a:lnTo>
                <a:lnTo>
                  <a:pt x="88" y="93"/>
                </a:lnTo>
                <a:lnTo>
                  <a:pt x="90" y="93"/>
                </a:lnTo>
                <a:lnTo>
                  <a:pt x="90" y="94"/>
                </a:lnTo>
                <a:lnTo>
                  <a:pt x="89" y="96"/>
                </a:lnTo>
                <a:lnTo>
                  <a:pt x="89" y="98"/>
                </a:lnTo>
                <a:lnTo>
                  <a:pt x="93" y="98"/>
                </a:lnTo>
                <a:lnTo>
                  <a:pt x="94" y="100"/>
                </a:lnTo>
                <a:lnTo>
                  <a:pt x="94" y="105"/>
                </a:lnTo>
                <a:lnTo>
                  <a:pt x="97" y="107"/>
                </a:lnTo>
                <a:lnTo>
                  <a:pt x="96" y="110"/>
                </a:lnTo>
                <a:lnTo>
                  <a:pt x="94" y="114"/>
                </a:lnTo>
                <a:lnTo>
                  <a:pt x="96" y="116"/>
                </a:lnTo>
                <a:lnTo>
                  <a:pt x="99" y="116"/>
                </a:lnTo>
                <a:lnTo>
                  <a:pt x="100" y="114"/>
                </a:lnTo>
                <a:lnTo>
                  <a:pt x="102" y="106"/>
                </a:lnTo>
                <a:lnTo>
                  <a:pt x="105" y="101"/>
                </a:lnTo>
                <a:lnTo>
                  <a:pt x="108" y="91"/>
                </a:lnTo>
                <a:lnTo>
                  <a:pt x="109" y="88"/>
                </a:lnTo>
                <a:lnTo>
                  <a:pt x="109" y="86"/>
                </a:lnTo>
                <a:lnTo>
                  <a:pt x="108" y="83"/>
                </a:lnTo>
                <a:lnTo>
                  <a:pt x="112" y="85"/>
                </a:lnTo>
                <a:lnTo>
                  <a:pt x="114" y="90"/>
                </a:lnTo>
                <a:lnTo>
                  <a:pt x="115" y="92"/>
                </a:lnTo>
                <a:lnTo>
                  <a:pt x="119" y="90"/>
                </a:lnTo>
                <a:lnTo>
                  <a:pt x="120" y="92"/>
                </a:lnTo>
                <a:lnTo>
                  <a:pt x="120" y="93"/>
                </a:lnTo>
                <a:lnTo>
                  <a:pt x="114" y="96"/>
                </a:lnTo>
                <a:lnTo>
                  <a:pt x="112" y="98"/>
                </a:lnTo>
                <a:lnTo>
                  <a:pt x="111" y="100"/>
                </a:lnTo>
                <a:lnTo>
                  <a:pt x="111" y="102"/>
                </a:lnTo>
                <a:lnTo>
                  <a:pt x="112" y="103"/>
                </a:lnTo>
                <a:lnTo>
                  <a:pt x="113" y="103"/>
                </a:lnTo>
                <a:lnTo>
                  <a:pt x="115" y="103"/>
                </a:lnTo>
                <a:lnTo>
                  <a:pt x="115" y="105"/>
                </a:lnTo>
                <a:lnTo>
                  <a:pt x="117" y="109"/>
                </a:lnTo>
                <a:lnTo>
                  <a:pt x="119" y="110"/>
                </a:lnTo>
                <a:lnTo>
                  <a:pt x="122" y="110"/>
                </a:lnTo>
                <a:lnTo>
                  <a:pt x="127" y="111"/>
                </a:lnTo>
                <a:lnTo>
                  <a:pt x="130" y="114"/>
                </a:lnTo>
                <a:lnTo>
                  <a:pt x="132" y="116"/>
                </a:lnTo>
                <a:lnTo>
                  <a:pt x="132" y="118"/>
                </a:lnTo>
                <a:lnTo>
                  <a:pt x="130" y="117"/>
                </a:lnTo>
                <a:lnTo>
                  <a:pt x="127" y="116"/>
                </a:lnTo>
                <a:lnTo>
                  <a:pt x="123" y="115"/>
                </a:lnTo>
                <a:lnTo>
                  <a:pt x="113" y="124"/>
                </a:lnTo>
                <a:lnTo>
                  <a:pt x="109" y="125"/>
                </a:lnTo>
                <a:lnTo>
                  <a:pt x="99" y="125"/>
                </a:lnTo>
                <a:lnTo>
                  <a:pt x="88" y="128"/>
                </a:lnTo>
                <a:lnTo>
                  <a:pt x="82" y="131"/>
                </a:lnTo>
                <a:lnTo>
                  <a:pt x="79" y="131"/>
                </a:lnTo>
                <a:lnTo>
                  <a:pt x="78" y="132"/>
                </a:lnTo>
                <a:lnTo>
                  <a:pt x="78" y="135"/>
                </a:lnTo>
                <a:lnTo>
                  <a:pt x="88" y="133"/>
                </a:lnTo>
                <a:lnTo>
                  <a:pt x="105" y="128"/>
                </a:lnTo>
                <a:lnTo>
                  <a:pt x="134" y="125"/>
                </a:lnTo>
                <a:lnTo>
                  <a:pt x="143" y="125"/>
                </a:lnTo>
                <a:lnTo>
                  <a:pt x="149" y="124"/>
                </a:lnTo>
                <a:lnTo>
                  <a:pt x="152" y="122"/>
                </a:lnTo>
                <a:lnTo>
                  <a:pt x="157" y="124"/>
                </a:lnTo>
                <a:lnTo>
                  <a:pt x="170" y="122"/>
                </a:lnTo>
                <a:lnTo>
                  <a:pt x="185" y="123"/>
                </a:lnTo>
                <a:lnTo>
                  <a:pt x="188" y="122"/>
                </a:lnTo>
                <a:lnTo>
                  <a:pt x="188" y="118"/>
                </a:lnTo>
                <a:lnTo>
                  <a:pt x="188" y="117"/>
                </a:lnTo>
                <a:lnTo>
                  <a:pt x="192" y="117"/>
                </a:lnTo>
                <a:lnTo>
                  <a:pt x="195" y="117"/>
                </a:lnTo>
                <a:lnTo>
                  <a:pt x="197" y="114"/>
                </a:lnTo>
                <a:lnTo>
                  <a:pt x="198" y="113"/>
                </a:lnTo>
                <a:lnTo>
                  <a:pt x="199" y="113"/>
                </a:lnTo>
                <a:lnTo>
                  <a:pt x="203" y="111"/>
                </a:lnTo>
                <a:lnTo>
                  <a:pt x="205" y="110"/>
                </a:lnTo>
                <a:lnTo>
                  <a:pt x="206" y="109"/>
                </a:lnTo>
                <a:lnTo>
                  <a:pt x="207" y="108"/>
                </a:lnTo>
                <a:lnTo>
                  <a:pt x="206" y="102"/>
                </a:lnTo>
                <a:lnTo>
                  <a:pt x="206" y="100"/>
                </a:lnTo>
                <a:lnTo>
                  <a:pt x="207" y="102"/>
                </a:lnTo>
                <a:lnTo>
                  <a:pt x="210" y="105"/>
                </a:lnTo>
                <a:lnTo>
                  <a:pt x="211" y="105"/>
                </a:lnTo>
                <a:lnTo>
                  <a:pt x="212" y="102"/>
                </a:lnTo>
                <a:lnTo>
                  <a:pt x="214" y="101"/>
                </a:lnTo>
                <a:lnTo>
                  <a:pt x="215" y="101"/>
                </a:lnTo>
                <a:lnTo>
                  <a:pt x="220" y="101"/>
                </a:lnTo>
                <a:lnTo>
                  <a:pt x="215" y="107"/>
                </a:lnTo>
                <a:lnTo>
                  <a:pt x="215" y="110"/>
                </a:lnTo>
                <a:lnTo>
                  <a:pt x="218" y="113"/>
                </a:lnTo>
                <a:lnTo>
                  <a:pt x="221" y="114"/>
                </a:lnTo>
                <a:lnTo>
                  <a:pt x="223" y="111"/>
                </a:lnTo>
                <a:lnTo>
                  <a:pt x="226" y="109"/>
                </a:lnTo>
                <a:lnTo>
                  <a:pt x="227" y="109"/>
                </a:lnTo>
                <a:lnTo>
                  <a:pt x="231" y="108"/>
                </a:lnTo>
                <a:lnTo>
                  <a:pt x="239" y="106"/>
                </a:lnTo>
                <a:lnTo>
                  <a:pt x="243" y="106"/>
                </a:lnTo>
                <a:lnTo>
                  <a:pt x="251" y="107"/>
                </a:lnTo>
                <a:lnTo>
                  <a:pt x="253" y="107"/>
                </a:lnTo>
                <a:lnTo>
                  <a:pt x="257" y="103"/>
                </a:lnTo>
                <a:lnTo>
                  <a:pt x="259" y="109"/>
                </a:lnTo>
                <a:lnTo>
                  <a:pt x="261" y="111"/>
                </a:lnTo>
                <a:lnTo>
                  <a:pt x="265" y="111"/>
                </a:lnTo>
                <a:lnTo>
                  <a:pt x="269" y="109"/>
                </a:lnTo>
                <a:lnTo>
                  <a:pt x="269" y="113"/>
                </a:lnTo>
                <a:lnTo>
                  <a:pt x="268" y="114"/>
                </a:lnTo>
                <a:lnTo>
                  <a:pt x="267" y="114"/>
                </a:lnTo>
                <a:lnTo>
                  <a:pt x="268" y="117"/>
                </a:lnTo>
                <a:lnTo>
                  <a:pt x="274" y="124"/>
                </a:lnTo>
                <a:lnTo>
                  <a:pt x="274" y="125"/>
                </a:lnTo>
                <a:lnTo>
                  <a:pt x="275" y="125"/>
                </a:lnTo>
                <a:lnTo>
                  <a:pt x="275" y="129"/>
                </a:lnTo>
                <a:lnTo>
                  <a:pt x="274" y="130"/>
                </a:lnTo>
                <a:lnTo>
                  <a:pt x="271" y="128"/>
                </a:lnTo>
                <a:lnTo>
                  <a:pt x="268" y="126"/>
                </a:lnTo>
                <a:lnTo>
                  <a:pt x="259" y="125"/>
                </a:lnTo>
                <a:lnTo>
                  <a:pt x="254" y="121"/>
                </a:lnTo>
                <a:lnTo>
                  <a:pt x="252" y="120"/>
                </a:lnTo>
                <a:lnTo>
                  <a:pt x="250" y="120"/>
                </a:lnTo>
                <a:lnTo>
                  <a:pt x="248" y="121"/>
                </a:lnTo>
                <a:lnTo>
                  <a:pt x="248" y="122"/>
                </a:lnTo>
                <a:lnTo>
                  <a:pt x="250" y="123"/>
                </a:lnTo>
                <a:lnTo>
                  <a:pt x="253" y="124"/>
                </a:lnTo>
                <a:lnTo>
                  <a:pt x="253" y="124"/>
                </a:lnTo>
                <a:lnTo>
                  <a:pt x="253" y="125"/>
                </a:lnTo>
                <a:lnTo>
                  <a:pt x="252" y="126"/>
                </a:lnTo>
                <a:lnTo>
                  <a:pt x="251" y="126"/>
                </a:lnTo>
                <a:lnTo>
                  <a:pt x="243" y="125"/>
                </a:lnTo>
                <a:lnTo>
                  <a:pt x="241" y="124"/>
                </a:lnTo>
                <a:lnTo>
                  <a:pt x="239" y="122"/>
                </a:lnTo>
                <a:lnTo>
                  <a:pt x="238" y="120"/>
                </a:lnTo>
                <a:lnTo>
                  <a:pt x="238" y="118"/>
                </a:lnTo>
                <a:lnTo>
                  <a:pt x="237" y="120"/>
                </a:lnTo>
                <a:lnTo>
                  <a:pt x="236" y="122"/>
                </a:lnTo>
                <a:lnTo>
                  <a:pt x="235" y="124"/>
                </a:lnTo>
                <a:lnTo>
                  <a:pt x="234" y="125"/>
                </a:lnTo>
                <a:lnTo>
                  <a:pt x="231" y="126"/>
                </a:lnTo>
                <a:lnTo>
                  <a:pt x="220" y="125"/>
                </a:lnTo>
                <a:lnTo>
                  <a:pt x="205" y="124"/>
                </a:lnTo>
                <a:lnTo>
                  <a:pt x="201" y="124"/>
                </a:lnTo>
                <a:lnTo>
                  <a:pt x="201" y="125"/>
                </a:lnTo>
                <a:lnTo>
                  <a:pt x="206" y="128"/>
                </a:lnTo>
                <a:lnTo>
                  <a:pt x="228" y="130"/>
                </a:lnTo>
                <a:lnTo>
                  <a:pt x="259" y="139"/>
                </a:lnTo>
                <a:lnTo>
                  <a:pt x="282" y="146"/>
                </a:lnTo>
                <a:lnTo>
                  <a:pt x="304" y="156"/>
                </a:lnTo>
                <a:lnTo>
                  <a:pt x="319" y="164"/>
                </a:lnTo>
                <a:lnTo>
                  <a:pt x="341" y="181"/>
                </a:lnTo>
                <a:lnTo>
                  <a:pt x="345" y="182"/>
                </a:lnTo>
                <a:lnTo>
                  <a:pt x="344" y="181"/>
                </a:lnTo>
                <a:lnTo>
                  <a:pt x="343" y="179"/>
                </a:lnTo>
                <a:lnTo>
                  <a:pt x="344" y="179"/>
                </a:lnTo>
                <a:lnTo>
                  <a:pt x="347" y="181"/>
                </a:lnTo>
                <a:lnTo>
                  <a:pt x="348" y="178"/>
                </a:lnTo>
                <a:lnTo>
                  <a:pt x="344" y="176"/>
                </a:lnTo>
                <a:lnTo>
                  <a:pt x="341" y="174"/>
                </a:lnTo>
                <a:lnTo>
                  <a:pt x="340" y="170"/>
                </a:lnTo>
                <a:lnTo>
                  <a:pt x="343" y="167"/>
                </a:lnTo>
                <a:lnTo>
                  <a:pt x="341" y="164"/>
                </a:lnTo>
                <a:lnTo>
                  <a:pt x="338" y="161"/>
                </a:lnTo>
                <a:lnTo>
                  <a:pt x="336" y="160"/>
                </a:lnTo>
                <a:lnTo>
                  <a:pt x="334" y="159"/>
                </a:lnTo>
                <a:lnTo>
                  <a:pt x="330" y="160"/>
                </a:lnTo>
                <a:lnTo>
                  <a:pt x="327" y="161"/>
                </a:lnTo>
                <a:lnTo>
                  <a:pt x="326" y="161"/>
                </a:lnTo>
                <a:lnTo>
                  <a:pt x="322" y="158"/>
                </a:lnTo>
                <a:lnTo>
                  <a:pt x="321" y="154"/>
                </a:lnTo>
                <a:lnTo>
                  <a:pt x="324" y="153"/>
                </a:lnTo>
                <a:lnTo>
                  <a:pt x="327" y="151"/>
                </a:lnTo>
                <a:lnTo>
                  <a:pt x="329" y="150"/>
                </a:lnTo>
                <a:lnTo>
                  <a:pt x="335" y="150"/>
                </a:lnTo>
                <a:lnTo>
                  <a:pt x="336" y="147"/>
                </a:lnTo>
                <a:lnTo>
                  <a:pt x="338" y="144"/>
                </a:lnTo>
                <a:lnTo>
                  <a:pt x="341" y="148"/>
                </a:lnTo>
                <a:lnTo>
                  <a:pt x="343" y="152"/>
                </a:lnTo>
                <a:lnTo>
                  <a:pt x="345" y="154"/>
                </a:lnTo>
                <a:lnTo>
                  <a:pt x="345" y="158"/>
                </a:lnTo>
                <a:lnTo>
                  <a:pt x="348" y="159"/>
                </a:lnTo>
                <a:lnTo>
                  <a:pt x="349" y="156"/>
                </a:lnTo>
                <a:lnTo>
                  <a:pt x="350" y="154"/>
                </a:lnTo>
                <a:lnTo>
                  <a:pt x="352" y="153"/>
                </a:lnTo>
                <a:lnTo>
                  <a:pt x="355" y="153"/>
                </a:lnTo>
                <a:lnTo>
                  <a:pt x="358" y="152"/>
                </a:lnTo>
                <a:lnTo>
                  <a:pt x="360" y="151"/>
                </a:lnTo>
                <a:lnTo>
                  <a:pt x="360" y="153"/>
                </a:lnTo>
                <a:lnTo>
                  <a:pt x="364" y="152"/>
                </a:lnTo>
                <a:lnTo>
                  <a:pt x="367" y="144"/>
                </a:lnTo>
                <a:lnTo>
                  <a:pt x="370" y="141"/>
                </a:lnTo>
                <a:lnTo>
                  <a:pt x="371" y="143"/>
                </a:lnTo>
                <a:lnTo>
                  <a:pt x="373" y="146"/>
                </a:lnTo>
                <a:lnTo>
                  <a:pt x="375" y="151"/>
                </a:lnTo>
                <a:lnTo>
                  <a:pt x="371" y="151"/>
                </a:lnTo>
                <a:lnTo>
                  <a:pt x="365" y="159"/>
                </a:lnTo>
                <a:lnTo>
                  <a:pt x="360" y="156"/>
                </a:lnTo>
                <a:lnTo>
                  <a:pt x="357" y="158"/>
                </a:lnTo>
                <a:lnTo>
                  <a:pt x="349" y="167"/>
                </a:lnTo>
                <a:lnTo>
                  <a:pt x="345" y="169"/>
                </a:lnTo>
                <a:lnTo>
                  <a:pt x="347" y="171"/>
                </a:lnTo>
                <a:lnTo>
                  <a:pt x="348" y="173"/>
                </a:lnTo>
                <a:lnTo>
                  <a:pt x="350" y="174"/>
                </a:lnTo>
                <a:lnTo>
                  <a:pt x="356" y="177"/>
                </a:lnTo>
                <a:lnTo>
                  <a:pt x="358" y="179"/>
                </a:lnTo>
                <a:lnTo>
                  <a:pt x="359" y="181"/>
                </a:lnTo>
                <a:lnTo>
                  <a:pt x="363" y="181"/>
                </a:lnTo>
                <a:lnTo>
                  <a:pt x="366" y="181"/>
                </a:lnTo>
                <a:lnTo>
                  <a:pt x="370" y="184"/>
                </a:lnTo>
                <a:lnTo>
                  <a:pt x="373" y="186"/>
                </a:lnTo>
                <a:lnTo>
                  <a:pt x="373" y="185"/>
                </a:lnTo>
                <a:lnTo>
                  <a:pt x="373" y="184"/>
                </a:lnTo>
                <a:lnTo>
                  <a:pt x="374" y="183"/>
                </a:lnTo>
                <a:lnTo>
                  <a:pt x="374" y="182"/>
                </a:lnTo>
                <a:lnTo>
                  <a:pt x="378" y="183"/>
                </a:lnTo>
                <a:lnTo>
                  <a:pt x="380" y="182"/>
                </a:lnTo>
                <a:lnTo>
                  <a:pt x="383" y="181"/>
                </a:lnTo>
                <a:lnTo>
                  <a:pt x="387" y="181"/>
                </a:lnTo>
                <a:lnTo>
                  <a:pt x="387" y="182"/>
                </a:lnTo>
                <a:lnTo>
                  <a:pt x="385" y="184"/>
                </a:lnTo>
                <a:lnTo>
                  <a:pt x="383" y="188"/>
                </a:lnTo>
                <a:lnTo>
                  <a:pt x="385" y="190"/>
                </a:lnTo>
                <a:lnTo>
                  <a:pt x="388" y="188"/>
                </a:lnTo>
                <a:lnTo>
                  <a:pt x="389" y="191"/>
                </a:lnTo>
                <a:lnTo>
                  <a:pt x="388" y="198"/>
                </a:lnTo>
                <a:lnTo>
                  <a:pt x="390" y="203"/>
                </a:lnTo>
                <a:lnTo>
                  <a:pt x="393" y="204"/>
                </a:lnTo>
                <a:lnTo>
                  <a:pt x="394" y="201"/>
                </a:lnTo>
                <a:lnTo>
                  <a:pt x="396" y="197"/>
                </a:lnTo>
                <a:lnTo>
                  <a:pt x="397" y="196"/>
                </a:lnTo>
                <a:lnTo>
                  <a:pt x="398" y="197"/>
                </a:lnTo>
                <a:lnTo>
                  <a:pt x="398" y="198"/>
                </a:lnTo>
                <a:lnTo>
                  <a:pt x="401" y="198"/>
                </a:lnTo>
                <a:lnTo>
                  <a:pt x="403" y="198"/>
                </a:lnTo>
                <a:lnTo>
                  <a:pt x="404" y="199"/>
                </a:lnTo>
                <a:lnTo>
                  <a:pt x="405" y="201"/>
                </a:lnTo>
                <a:lnTo>
                  <a:pt x="403" y="203"/>
                </a:lnTo>
                <a:lnTo>
                  <a:pt x="401" y="204"/>
                </a:lnTo>
                <a:lnTo>
                  <a:pt x="398" y="205"/>
                </a:lnTo>
                <a:lnTo>
                  <a:pt x="396" y="207"/>
                </a:lnTo>
                <a:lnTo>
                  <a:pt x="390" y="204"/>
                </a:lnTo>
                <a:lnTo>
                  <a:pt x="383" y="199"/>
                </a:lnTo>
                <a:lnTo>
                  <a:pt x="380" y="194"/>
                </a:lnTo>
                <a:lnTo>
                  <a:pt x="378" y="191"/>
                </a:lnTo>
                <a:lnTo>
                  <a:pt x="365" y="188"/>
                </a:lnTo>
                <a:lnTo>
                  <a:pt x="365" y="183"/>
                </a:lnTo>
                <a:lnTo>
                  <a:pt x="355" y="182"/>
                </a:lnTo>
                <a:lnTo>
                  <a:pt x="353" y="182"/>
                </a:lnTo>
                <a:lnTo>
                  <a:pt x="355" y="184"/>
                </a:lnTo>
                <a:lnTo>
                  <a:pt x="364" y="193"/>
                </a:lnTo>
                <a:lnTo>
                  <a:pt x="365" y="194"/>
                </a:lnTo>
                <a:lnTo>
                  <a:pt x="389" y="214"/>
                </a:lnTo>
                <a:lnTo>
                  <a:pt x="386" y="214"/>
                </a:lnTo>
                <a:lnTo>
                  <a:pt x="381" y="211"/>
                </a:lnTo>
                <a:lnTo>
                  <a:pt x="378" y="208"/>
                </a:lnTo>
                <a:lnTo>
                  <a:pt x="375" y="204"/>
                </a:lnTo>
                <a:lnTo>
                  <a:pt x="374" y="204"/>
                </a:lnTo>
                <a:lnTo>
                  <a:pt x="374" y="206"/>
                </a:lnTo>
                <a:lnTo>
                  <a:pt x="375" y="207"/>
                </a:lnTo>
                <a:lnTo>
                  <a:pt x="375" y="208"/>
                </a:lnTo>
                <a:lnTo>
                  <a:pt x="376" y="209"/>
                </a:lnTo>
                <a:lnTo>
                  <a:pt x="382" y="214"/>
                </a:lnTo>
                <a:lnTo>
                  <a:pt x="403" y="224"/>
                </a:lnTo>
                <a:lnTo>
                  <a:pt x="405" y="227"/>
                </a:lnTo>
                <a:lnTo>
                  <a:pt x="409" y="230"/>
                </a:lnTo>
                <a:lnTo>
                  <a:pt x="412" y="235"/>
                </a:lnTo>
                <a:lnTo>
                  <a:pt x="413" y="237"/>
                </a:lnTo>
                <a:lnTo>
                  <a:pt x="414" y="241"/>
                </a:lnTo>
                <a:lnTo>
                  <a:pt x="420" y="249"/>
                </a:lnTo>
                <a:lnTo>
                  <a:pt x="421" y="253"/>
                </a:lnTo>
                <a:lnTo>
                  <a:pt x="420" y="267"/>
                </a:lnTo>
                <a:lnTo>
                  <a:pt x="420" y="269"/>
                </a:lnTo>
                <a:lnTo>
                  <a:pt x="421" y="271"/>
                </a:lnTo>
                <a:lnTo>
                  <a:pt x="420" y="273"/>
                </a:lnTo>
                <a:lnTo>
                  <a:pt x="419" y="275"/>
                </a:lnTo>
                <a:lnTo>
                  <a:pt x="417" y="275"/>
                </a:lnTo>
                <a:lnTo>
                  <a:pt x="414" y="275"/>
                </a:lnTo>
                <a:lnTo>
                  <a:pt x="413" y="275"/>
                </a:lnTo>
                <a:lnTo>
                  <a:pt x="408" y="267"/>
                </a:lnTo>
                <a:lnTo>
                  <a:pt x="405" y="264"/>
                </a:lnTo>
                <a:lnTo>
                  <a:pt x="404" y="259"/>
                </a:lnTo>
                <a:lnTo>
                  <a:pt x="404" y="253"/>
                </a:lnTo>
                <a:lnTo>
                  <a:pt x="404" y="238"/>
                </a:lnTo>
                <a:lnTo>
                  <a:pt x="404" y="236"/>
                </a:lnTo>
                <a:lnTo>
                  <a:pt x="401" y="242"/>
                </a:lnTo>
                <a:lnTo>
                  <a:pt x="402" y="252"/>
                </a:lnTo>
                <a:lnTo>
                  <a:pt x="405" y="269"/>
                </a:lnTo>
                <a:lnTo>
                  <a:pt x="406" y="273"/>
                </a:lnTo>
                <a:lnTo>
                  <a:pt x="410" y="276"/>
                </a:lnTo>
                <a:lnTo>
                  <a:pt x="413" y="277"/>
                </a:lnTo>
                <a:lnTo>
                  <a:pt x="420" y="275"/>
                </a:lnTo>
                <a:lnTo>
                  <a:pt x="424" y="275"/>
                </a:lnTo>
                <a:lnTo>
                  <a:pt x="428" y="275"/>
                </a:lnTo>
                <a:lnTo>
                  <a:pt x="433" y="275"/>
                </a:lnTo>
                <a:lnTo>
                  <a:pt x="454" y="268"/>
                </a:lnTo>
                <a:lnTo>
                  <a:pt x="462" y="268"/>
                </a:lnTo>
                <a:lnTo>
                  <a:pt x="475" y="269"/>
                </a:lnTo>
                <a:lnTo>
                  <a:pt x="478" y="268"/>
                </a:lnTo>
                <a:lnTo>
                  <a:pt x="481" y="264"/>
                </a:lnTo>
                <a:lnTo>
                  <a:pt x="486" y="262"/>
                </a:lnTo>
                <a:lnTo>
                  <a:pt x="489" y="257"/>
                </a:lnTo>
                <a:lnTo>
                  <a:pt x="492" y="256"/>
                </a:lnTo>
                <a:lnTo>
                  <a:pt x="495" y="254"/>
                </a:lnTo>
                <a:lnTo>
                  <a:pt x="497" y="253"/>
                </a:lnTo>
                <a:lnTo>
                  <a:pt x="500" y="252"/>
                </a:lnTo>
                <a:lnTo>
                  <a:pt x="503" y="253"/>
                </a:lnTo>
                <a:lnTo>
                  <a:pt x="497" y="262"/>
                </a:lnTo>
                <a:lnTo>
                  <a:pt x="496" y="264"/>
                </a:lnTo>
                <a:lnTo>
                  <a:pt x="497" y="267"/>
                </a:lnTo>
                <a:lnTo>
                  <a:pt x="500" y="266"/>
                </a:lnTo>
                <a:lnTo>
                  <a:pt x="502" y="264"/>
                </a:lnTo>
                <a:lnTo>
                  <a:pt x="503" y="264"/>
                </a:lnTo>
                <a:lnTo>
                  <a:pt x="508" y="262"/>
                </a:lnTo>
                <a:lnTo>
                  <a:pt x="510" y="260"/>
                </a:lnTo>
                <a:lnTo>
                  <a:pt x="515" y="257"/>
                </a:lnTo>
                <a:lnTo>
                  <a:pt x="518" y="257"/>
                </a:lnTo>
                <a:lnTo>
                  <a:pt x="523" y="256"/>
                </a:lnTo>
                <a:lnTo>
                  <a:pt x="525" y="254"/>
                </a:lnTo>
                <a:lnTo>
                  <a:pt x="533" y="245"/>
                </a:lnTo>
                <a:lnTo>
                  <a:pt x="539" y="241"/>
                </a:lnTo>
                <a:lnTo>
                  <a:pt x="548" y="238"/>
                </a:lnTo>
                <a:lnTo>
                  <a:pt x="556" y="234"/>
                </a:lnTo>
                <a:lnTo>
                  <a:pt x="565" y="227"/>
                </a:lnTo>
                <a:lnTo>
                  <a:pt x="568" y="229"/>
                </a:lnTo>
                <a:lnTo>
                  <a:pt x="571" y="229"/>
                </a:lnTo>
                <a:lnTo>
                  <a:pt x="574" y="228"/>
                </a:lnTo>
                <a:lnTo>
                  <a:pt x="578" y="227"/>
                </a:lnTo>
                <a:lnTo>
                  <a:pt x="586" y="228"/>
                </a:lnTo>
                <a:lnTo>
                  <a:pt x="592" y="230"/>
                </a:lnTo>
                <a:lnTo>
                  <a:pt x="592" y="231"/>
                </a:lnTo>
                <a:lnTo>
                  <a:pt x="591" y="232"/>
                </a:lnTo>
                <a:lnTo>
                  <a:pt x="589" y="235"/>
                </a:lnTo>
                <a:lnTo>
                  <a:pt x="594" y="231"/>
                </a:lnTo>
                <a:lnTo>
                  <a:pt x="596" y="227"/>
                </a:lnTo>
                <a:lnTo>
                  <a:pt x="595" y="222"/>
                </a:lnTo>
                <a:lnTo>
                  <a:pt x="589" y="220"/>
                </a:lnTo>
                <a:lnTo>
                  <a:pt x="579" y="218"/>
                </a:lnTo>
                <a:lnTo>
                  <a:pt x="577" y="216"/>
                </a:lnTo>
                <a:lnTo>
                  <a:pt x="577" y="214"/>
                </a:lnTo>
                <a:lnTo>
                  <a:pt x="577" y="213"/>
                </a:lnTo>
                <a:lnTo>
                  <a:pt x="573" y="212"/>
                </a:lnTo>
                <a:lnTo>
                  <a:pt x="576" y="208"/>
                </a:lnTo>
                <a:lnTo>
                  <a:pt x="579" y="209"/>
                </a:lnTo>
                <a:lnTo>
                  <a:pt x="583" y="212"/>
                </a:lnTo>
                <a:lnTo>
                  <a:pt x="587" y="214"/>
                </a:lnTo>
                <a:lnTo>
                  <a:pt x="592" y="216"/>
                </a:lnTo>
                <a:lnTo>
                  <a:pt x="595" y="216"/>
                </a:lnTo>
                <a:lnTo>
                  <a:pt x="595" y="215"/>
                </a:lnTo>
                <a:lnTo>
                  <a:pt x="592" y="211"/>
                </a:lnTo>
                <a:lnTo>
                  <a:pt x="591" y="209"/>
                </a:lnTo>
                <a:lnTo>
                  <a:pt x="589" y="209"/>
                </a:lnTo>
                <a:lnTo>
                  <a:pt x="588" y="212"/>
                </a:lnTo>
                <a:lnTo>
                  <a:pt x="587" y="211"/>
                </a:lnTo>
                <a:lnTo>
                  <a:pt x="586" y="209"/>
                </a:lnTo>
                <a:lnTo>
                  <a:pt x="587" y="208"/>
                </a:lnTo>
                <a:lnTo>
                  <a:pt x="587" y="207"/>
                </a:lnTo>
                <a:lnTo>
                  <a:pt x="586" y="206"/>
                </a:lnTo>
                <a:lnTo>
                  <a:pt x="588" y="204"/>
                </a:lnTo>
                <a:lnTo>
                  <a:pt x="588" y="205"/>
                </a:lnTo>
                <a:lnTo>
                  <a:pt x="589" y="205"/>
                </a:lnTo>
                <a:lnTo>
                  <a:pt x="591" y="206"/>
                </a:lnTo>
                <a:lnTo>
                  <a:pt x="591" y="203"/>
                </a:lnTo>
                <a:lnTo>
                  <a:pt x="592" y="200"/>
                </a:lnTo>
                <a:lnTo>
                  <a:pt x="599" y="197"/>
                </a:lnTo>
                <a:lnTo>
                  <a:pt x="601" y="197"/>
                </a:lnTo>
                <a:lnTo>
                  <a:pt x="607" y="197"/>
                </a:lnTo>
                <a:lnTo>
                  <a:pt x="607" y="196"/>
                </a:lnTo>
                <a:lnTo>
                  <a:pt x="608" y="193"/>
                </a:lnTo>
                <a:lnTo>
                  <a:pt x="609" y="191"/>
                </a:lnTo>
                <a:lnTo>
                  <a:pt x="611" y="190"/>
                </a:lnTo>
                <a:lnTo>
                  <a:pt x="612" y="190"/>
                </a:lnTo>
                <a:lnTo>
                  <a:pt x="614" y="190"/>
                </a:lnTo>
                <a:lnTo>
                  <a:pt x="614" y="191"/>
                </a:lnTo>
                <a:lnTo>
                  <a:pt x="616" y="191"/>
                </a:lnTo>
                <a:lnTo>
                  <a:pt x="617" y="190"/>
                </a:lnTo>
                <a:lnTo>
                  <a:pt x="618" y="189"/>
                </a:lnTo>
                <a:lnTo>
                  <a:pt x="619" y="188"/>
                </a:lnTo>
                <a:lnTo>
                  <a:pt x="621" y="188"/>
                </a:lnTo>
                <a:lnTo>
                  <a:pt x="622" y="189"/>
                </a:lnTo>
                <a:lnTo>
                  <a:pt x="622" y="190"/>
                </a:lnTo>
                <a:lnTo>
                  <a:pt x="624" y="191"/>
                </a:lnTo>
                <a:lnTo>
                  <a:pt x="624" y="193"/>
                </a:lnTo>
                <a:lnTo>
                  <a:pt x="625" y="196"/>
                </a:lnTo>
                <a:lnTo>
                  <a:pt x="627" y="194"/>
                </a:lnTo>
                <a:lnTo>
                  <a:pt x="631" y="192"/>
                </a:lnTo>
                <a:lnTo>
                  <a:pt x="644" y="191"/>
                </a:lnTo>
                <a:lnTo>
                  <a:pt x="649" y="188"/>
                </a:lnTo>
                <a:lnTo>
                  <a:pt x="654" y="188"/>
                </a:lnTo>
                <a:lnTo>
                  <a:pt x="668" y="199"/>
                </a:lnTo>
                <a:lnTo>
                  <a:pt x="684" y="209"/>
                </a:lnTo>
                <a:lnTo>
                  <a:pt x="693" y="213"/>
                </a:lnTo>
                <a:lnTo>
                  <a:pt x="698" y="212"/>
                </a:lnTo>
                <a:lnTo>
                  <a:pt x="700" y="216"/>
                </a:lnTo>
                <a:lnTo>
                  <a:pt x="702" y="219"/>
                </a:lnTo>
                <a:lnTo>
                  <a:pt x="706" y="220"/>
                </a:lnTo>
                <a:lnTo>
                  <a:pt x="708" y="221"/>
                </a:lnTo>
                <a:lnTo>
                  <a:pt x="716" y="227"/>
                </a:lnTo>
                <a:lnTo>
                  <a:pt x="718" y="229"/>
                </a:lnTo>
                <a:lnTo>
                  <a:pt x="720" y="232"/>
                </a:lnTo>
                <a:lnTo>
                  <a:pt x="725" y="238"/>
                </a:lnTo>
                <a:lnTo>
                  <a:pt x="728" y="243"/>
                </a:lnTo>
                <a:lnTo>
                  <a:pt x="728" y="244"/>
                </a:lnTo>
                <a:lnTo>
                  <a:pt x="730" y="245"/>
                </a:lnTo>
                <a:lnTo>
                  <a:pt x="731" y="246"/>
                </a:lnTo>
                <a:lnTo>
                  <a:pt x="732" y="249"/>
                </a:lnTo>
                <a:lnTo>
                  <a:pt x="733" y="254"/>
                </a:lnTo>
                <a:lnTo>
                  <a:pt x="733" y="257"/>
                </a:lnTo>
                <a:lnTo>
                  <a:pt x="735" y="260"/>
                </a:lnTo>
                <a:lnTo>
                  <a:pt x="738" y="264"/>
                </a:lnTo>
                <a:lnTo>
                  <a:pt x="741" y="267"/>
                </a:lnTo>
                <a:lnTo>
                  <a:pt x="744" y="269"/>
                </a:lnTo>
                <a:lnTo>
                  <a:pt x="751" y="273"/>
                </a:lnTo>
                <a:lnTo>
                  <a:pt x="752" y="274"/>
                </a:lnTo>
                <a:lnTo>
                  <a:pt x="753" y="276"/>
                </a:lnTo>
                <a:lnTo>
                  <a:pt x="754" y="277"/>
                </a:lnTo>
                <a:lnTo>
                  <a:pt x="759" y="279"/>
                </a:lnTo>
                <a:lnTo>
                  <a:pt x="762" y="280"/>
                </a:lnTo>
                <a:lnTo>
                  <a:pt x="766" y="281"/>
                </a:lnTo>
                <a:lnTo>
                  <a:pt x="768" y="283"/>
                </a:lnTo>
                <a:lnTo>
                  <a:pt x="768" y="288"/>
                </a:lnTo>
                <a:lnTo>
                  <a:pt x="768" y="291"/>
                </a:lnTo>
                <a:lnTo>
                  <a:pt x="767" y="296"/>
                </a:lnTo>
                <a:lnTo>
                  <a:pt x="764" y="298"/>
                </a:lnTo>
                <a:lnTo>
                  <a:pt x="766" y="301"/>
                </a:lnTo>
                <a:lnTo>
                  <a:pt x="767" y="304"/>
                </a:lnTo>
                <a:lnTo>
                  <a:pt x="767" y="306"/>
                </a:lnTo>
                <a:lnTo>
                  <a:pt x="766" y="309"/>
                </a:lnTo>
                <a:lnTo>
                  <a:pt x="771" y="312"/>
                </a:lnTo>
                <a:lnTo>
                  <a:pt x="774" y="313"/>
                </a:lnTo>
                <a:lnTo>
                  <a:pt x="775" y="313"/>
                </a:lnTo>
                <a:lnTo>
                  <a:pt x="784" y="324"/>
                </a:lnTo>
                <a:lnTo>
                  <a:pt x="789" y="328"/>
                </a:lnTo>
                <a:lnTo>
                  <a:pt x="793" y="327"/>
                </a:lnTo>
                <a:lnTo>
                  <a:pt x="798" y="330"/>
                </a:lnTo>
                <a:lnTo>
                  <a:pt x="801" y="334"/>
                </a:lnTo>
                <a:lnTo>
                  <a:pt x="807" y="342"/>
                </a:lnTo>
                <a:lnTo>
                  <a:pt x="808" y="348"/>
                </a:lnTo>
                <a:lnTo>
                  <a:pt x="809" y="348"/>
                </a:lnTo>
                <a:lnTo>
                  <a:pt x="809" y="352"/>
                </a:lnTo>
                <a:lnTo>
                  <a:pt x="810" y="355"/>
                </a:lnTo>
                <a:lnTo>
                  <a:pt x="810" y="356"/>
                </a:lnTo>
                <a:lnTo>
                  <a:pt x="813" y="358"/>
                </a:lnTo>
                <a:lnTo>
                  <a:pt x="815" y="359"/>
                </a:lnTo>
                <a:lnTo>
                  <a:pt x="819" y="362"/>
                </a:lnTo>
                <a:lnTo>
                  <a:pt x="822" y="362"/>
                </a:lnTo>
                <a:lnTo>
                  <a:pt x="824" y="363"/>
                </a:lnTo>
                <a:lnTo>
                  <a:pt x="827" y="365"/>
                </a:lnTo>
                <a:lnTo>
                  <a:pt x="828" y="369"/>
                </a:lnTo>
                <a:lnTo>
                  <a:pt x="829" y="371"/>
                </a:lnTo>
                <a:lnTo>
                  <a:pt x="827" y="373"/>
                </a:lnTo>
                <a:lnTo>
                  <a:pt x="827" y="374"/>
                </a:lnTo>
                <a:lnTo>
                  <a:pt x="828" y="375"/>
                </a:lnTo>
                <a:lnTo>
                  <a:pt x="831" y="375"/>
                </a:lnTo>
                <a:lnTo>
                  <a:pt x="831" y="377"/>
                </a:lnTo>
                <a:lnTo>
                  <a:pt x="832" y="379"/>
                </a:lnTo>
                <a:lnTo>
                  <a:pt x="832" y="381"/>
                </a:lnTo>
                <a:lnTo>
                  <a:pt x="836" y="382"/>
                </a:lnTo>
                <a:lnTo>
                  <a:pt x="837" y="382"/>
                </a:lnTo>
                <a:lnTo>
                  <a:pt x="838" y="382"/>
                </a:lnTo>
                <a:lnTo>
                  <a:pt x="842" y="381"/>
                </a:lnTo>
                <a:lnTo>
                  <a:pt x="845" y="381"/>
                </a:lnTo>
                <a:lnTo>
                  <a:pt x="850" y="380"/>
                </a:lnTo>
                <a:lnTo>
                  <a:pt x="852" y="380"/>
                </a:lnTo>
                <a:lnTo>
                  <a:pt x="855" y="382"/>
                </a:lnTo>
                <a:lnTo>
                  <a:pt x="860" y="383"/>
                </a:lnTo>
                <a:lnTo>
                  <a:pt x="863" y="383"/>
                </a:lnTo>
                <a:lnTo>
                  <a:pt x="867" y="381"/>
                </a:lnTo>
                <a:lnTo>
                  <a:pt x="868" y="382"/>
                </a:lnTo>
                <a:lnTo>
                  <a:pt x="869" y="385"/>
                </a:lnTo>
                <a:lnTo>
                  <a:pt x="870" y="386"/>
                </a:lnTo>
                <a:lnTo>
                  <a:pt x="871" y="385"/>
                </a:lnTo>
                <a:lnTo>
                  <a:pt x="876" y="382"/>
                </a:lnTo>
                <a:lnTo>
                  <a:pt x="876" y="387"/>
                </a:lnTo>
                <a:lnTo>
                  <a:pt x="876" y="390"/>
                </a:lnTo>
                <a:lnTo>
                  <a:pt x="877" y="393"/>
                </a:lnTo>
                <a:lnTo>
                  <a:pt x="881" y="395"/>
                </a:lnTo>
                <a:lnTo>
                  <a:pt x="877" y="397"/>
                </a:lnTo>
                <a:lnTo>
                  <a:pt x="880" y="401"/>
                </a:lnTo>
                <a:lnTo>
                  <a:pt x="886" y="405"/>
                </a:lnTo>
                <a:lnTo>
                  <a:pt x="886" y="407"/>
                </a:lnTo>
                <a:lnTo>
                  <a:pt x="886" y="413"/>
                </a:lnTo>
                <a:lnTo>
                  <a:pt x="885" y="415"/>
                </a:lnTo>
                <a:lnTo>
                  <a:pt x="884" y="417"/>
                </a:lnTo>
                <a:lnTo>
                  <a:pt x="885" y="419"/>
                </a:lnTo>
                <a:lnTo>
                  <a:pt x="888" y="420"/>
                </a:lnTo>
                <a:lnTo>
                  <a:pt x="890" y="420"/>
                </a:lnTo>
                <a:lnTo>
                  <a:pt x="889" y="425"/>
                </a:lnTo>
                <a:lnTo>
                  <a:pt x="890" y="428"/>
                </a:lnTo>
                <a:lnTo>
                  <a:pt x="897" y="438"/>
                </a:lnTo>
                <a:lnTo>
                  <a:pt x="898" y="439"/>
                </a:lnTo>
                <a:lnTo>
                  <a:pt x="899" y="439"/>
                </a:lnTo>
                <a:lnTo>
                  <a:pt x="903" y="440"/>
                </a:lnTo>
                <a:lnTo>
                  <a:pt x="904" y="440"/>
                </a:lnTo>
                <a:lnTo>
                  <a:pt x="906" y="442"/>
                </a:lnTo>
                <a:lnTo>
                  <a:pt x="907" y="446"/>
                </a:lnTo>
                <a:lnTo>
                  <a:pt x="905" y="456"/>
                </a:lnTo>
                <a:lnTo>
                  <a:pt x="906" y="457"/>
                </a:lnTo>
                <a:lnTo>
                  <a:pt x="907" y="464"/>
                </a:lnTo>
                <a:lnTo>
                  <a:pt x="903" y="458"/>
                </a:lnTo>
                <a:lnTo>
                  <a:pt x="899" y="456"/>
                </a:lnTo>
                <a:lnTo>
                  <a:pt x="897" y="460"/>
                </a:lnTo>
                <a:lnTo>
                  <a:pt x="897" y="462"/>
                </a:lnTo>
                <a:lnTo>
                  <a:pt x="901" y="466"/>
                </a:lnTo>
                <a:lnTo>
                  <a:pt x="901" y="469"/>
                </a:lnTo>
                <a:lnTo>
                  <a:pt x="903" y="470"/>
                </a:lnTo>
                <a:lnTo>
                  <a:pt x="904" y="470"/>
                </a:lnTo>
                <a:lnTo>
                  <a:pt x="905" y="470"/>
                </a:lnTo>
                <a:lnTo>
                  <a:pt x="906" y="472"/>
                </a:lnTo>
                <a:lnTo>
                  <a:pt x="906" y="479"/>
                </a:lnTo>
                <a:lnTo>
                  <a:pt x="906" y="481"/>
                </a:lnTo>
                <a:lnTo>
                  <a:pt x="907" y="483"/>
                </a:lnTo>
                <a:lnTo>
                  <a:pt x="906" y="484"/>
                </a:lnTo>
                <a:lnTo>
                  <a:pt x="905" y="486"/>
                </a:lnTo>
                <a:lnTo>
                  <a:pt x="904" y="487"/>
                </a:lnTo>
                <a:lnTo>
                  <a:pt x="905" y="490"/>
                </a:lnTo>
                <a:lnTo>
                  <a:pt x="905" y="491"/>
                </a:lnTo>
                <a:lnTo>
                  <a:pt x="906" y="493"/>
                </a:lnTo>
                <a:lnTo>
                  <a:pt x="904" y="496"/>
                </a:lnTo>
                <a:lnTo>
                  <a:pt x="903" y="514"/>
                </a:lnTo>
                <a:lnTo>
                  <a:pt x="901" y="519"/>
                </a:lnTo>
                <a:lnTo>
                  <a:pt x="900" y="523"/>
                </a:lnTo>
                <a:lnTo>
                  <a:pt x="900" y="534"/>
                </a:lnTo>
                <a:lnTo>
                  <a:pt x="897" y="540"/>
                </a:lnTo>
                <a:lnTo>
                  <a:pt x="897" y="541"/>
                </a:lnTo>
                <a:lnTo>
                  <a:pt x="897" y="544"/>
                </a:lnTo>
                <a:lnTo>
                  <a:pt x="895" y="546"/>
                </a:lnTo>
                <a:lnTo>
                  <a:pt x="889" y="564"/>
                </a:lnTo>
                <a:lnTo>
                  <a:pt x="890" y="563"/>
                </a:lnTo>
                <a:lnTo>
                  <a:pt x="891" y="563"/>
                </a:lnTo>
                <a:lnTo>
                  <a:pt x="891" y="562"/>
                </a:lnTo>
                <a:lnTo>
                  <a:pt x="891" y="566"/>
                </a:lnTo>
                <a:lnTo>
                  <a:pt x="890" y="567"/>
                </a:lnTo>
                <a:lnTo>
                  <a:pt x="886" y="574"/>
                </a:lnTo>
                <a:lnTo>
                  <a:pt x="884" y="579"/>
                </a:lnTo>
                <a:lnTo>
                  <a:pt x="883" y="582"/>
                </a:lnTo>
                <a:lnTo>
                  <a:pt x="881" y="585"/>
                </a:lnTo>
                <a:lnTo>
                  <a:pt x="880" y="584"/>
                </a:lnTo>
                <a:lnTo>
                  <a:pt x="878" y="586"/>
                </a:lnTo>
                <a:lnTo>
                  <a:pt x="878" y="591"/>
                </a:lnTo>
                <a:lnTo>
                  <a:pt x="878" y="593"/>
                </a:lnTo>
                <a:lnTo>
                  <a:pt x="880" y="598"/>
                </a:lnTo>
                <a:lnTo>
                  <a:pt x="881" y="601"/>
                </a:lnTo>
                <a:lnTo>
                  <a:pt x="882" y="605"/>
                </a:lnTo>
                <a:lnTo>
                  <a:pt x="881" y="606"/>
                </a:lnTo>
                <a:lnTo>
                  <a:pt x="880" y="609"/>
                </a:lnTo>
                <a:lnTo>
                  <a:pt x="880" y="615"/>
                </a:lnTo>
                <a:lnTo>
                  <a:pt x="876" y="634"/>
                </a:lnTo>
                <a:lnTo>
                  <a:pt x="869" y="650"/>
                </a:lnTo>
                <a:lnTo>
                  <a:pt x="868" y="647"/>
                </a:lnTo>
                <a:lnTo>
                  <a:pt x="869" y="644"/>
                </a:lnTo>
                <a:lnTo>
                  <a:pt x="870" y="639"/>
                </a:lnTo>
                <a:lnTo>
                  <a:pt x="868" y="642"/>
                </a:lnTo>
                <a:lnTo>
                  <a:pt x="866" y="645"/>
                </a:lnTo>
                <a:lnTo>
                  <a:pt x="866" y="650"/>
                </a:lnTo>
                <a:lnTo>
                  <a:pt x="866" y="652"/>
                </a:lnTo>
                <a:lnTo>
                  <a:pt x="868" y="659"/>
                </a:lnTo>
                <a:lnTo>
                  <a:pt x="868" y="661"/>
                </a:lnTo>
                <a:lnTo>
                  <a:pt x="870" y="667"/>
                </a:lnTo>
                <a:lnTo>
                  <a:pt x="882" y="677"/>
                </a:lnTo>
                <a:lnTo>
                  <a:pt x="884" y="684"/>
                </a:lnTo>
                <a:lnTo>
                  <a:pt x="885" y="688"/>
                </a:lnTo>
                <a:lnTo>
                  <a:pt x="886" y="692"/>
                </a:lnTo>
                <a:lnTo>
                  <a:pt x="889" y="696"/>
                </a:lnTo>
                <a:lnTo>
                  <a:pt x="891" y="697"/>
                </a:lnTo>
                <a:lnTo>
                  <a:pt x="891" y="694"/>
                </a:lnTo>
                <a:lnTo>
                  <a:pt x="890" y="689"/>
                </a:lnTo>
                <a:lnTo>
                  <a:pt x="888" y="682"/>
                </a:lnTo>
                <a:lnTo>
                  <a:pt x="885" y="677"/>
                </a:lnTo>
                <a:lnTo>
                  <a:pt x="874" y="667"/>
                </a:lnTo>
                <a:lnTo>
                  <a:pt x="873" y="664"/>
                </a:lnTo>
                <a:lnTo>
                  <a:pt x="873" y="661"/>
                </a:lnTo>
                <a:lnTo>
                  <a:pt x="877" y="665"/>
                </a:lnTo>
                <a:lnTo>
                  <a:pt x="884" y="670"/>
                </a:lnTo>
                <a:lnTo>
                  <a:pt x="888" y="674"/>
                </a:lnTo>
                <a:lnTo>
                  <a:pt x="891" y="679"/>
                </a:lnTo>
                <a:lnTo>
                  <a:pt x="892" y="680"/>
                </a:lnTo>
                <a:lnTo>
                  <a:pt x="896" y="680"/>
                </a:lnTo>
                <a:lnTo>
                  <a:pt x="897" y="681"/>
                </a:lnTo>
                <a:lnTo>
                  <a:pt x="896" y="685"/>
                </a:lnTo>
                <a:lnTo>
                  <a:pt x="897" y="688"/>
                </a:lnTo>
                <a:lnTo>
                  <a:pt x="898" y="689"/>
                </a:lnTo>
                <a:lnTo>
                  <a:pt x="899" y="689"/>
                </a:lnTo>
                <a:lnTo>
                  <a:pt x="903" y="689"/>
                </a:lnTo>
                <a:lnTo>
                  <a:pt x="906" y="688"/>
                </a:lnTo>
                <a:lnTo>
                  <a:pt x="907" y="684"/>
                </a:lnTo>
                <a:lnTo>
                  <a:pt x="908" y="681"/>
                </a:lnTo>
                <a:lnTo>
                  <a:pt x="907" y="677"/>
                </a:lnTo>
                <a:lnTo>
                  <a:pt x="909" y="672"/>
                </a:lnTo>
                <a:lnTo>
                  <a:pt x="909" y="670"/>
                </a:lnTo>
                <a:lnTo>
                  <a:pt x="911" y="669"/>
                </a:lnTo>
                <a:lnTo>
                  <a:pt x="913" y="666"/>
                </a:lnTo>
                <a:lnTo>
                  <a:pt x="913" y="664"/>
                </a:lnTo>
                <a:lnTo>
                  <a:pt x="913" y="661"/>
                </a:lnTo>
                <a:lnTo>
                  <a:pt x="913" y="657"/>
                </a:lnTo>
                <a:lnTo>
                  <a:pt x="912" y="654"/>
                </a:lnTo>
                <a:lnTo>
                  <a:pt x="919" y="651"/>
                </a:lnTo>
                <a:lnTo>
                  <a:pt x="919" y="650"/>
                </a:lnTo>
                <a:lnTo>
                  <a:pt x="912" y="650"/>
                </a:lnTo>
                <a:lnTo>
                  <a:pt x="905" y="649"/>
                </a:lnTo>
                <a:lnTo>
                  <a:pt x="898" y="644"/>
                </a:lnTo>
                <a:lnTo>
                  <a:pt x="891" y="642"/>
                </a:lnTo>
                <a:lnTo>
                  <a:pt x="893" y="638"/>
                </a:lnTo>
                <a:lnTo>
                  <a:pt x="901" y="635"/>
                </a:lnTo>
                <a:lnTo>
                  <a:pt x="904" y="632"/>
                </a:lnTo>
                <a:lnTo>
                  <a:pt x="897" y="632"/>
                </a:lnTo>
                <a:lnTo>
                  <a:pt x="896" y="632"/>
                </a:lnTo>
                <a:lnTo>
                  <a:pt x="896" y="631"/>
                </a:lnTo>
                <a:lnTo>
                  <a:pt x="897" y="630"/>
                </a:lnTo>
                <a:lnTo>
                  <a:pt x="897" y="629"/>
                </a:lnTo>
                <a:lnTo>
                  <a:pt x="898" y="627"/>
                </a:lnTo>
                <a:lnTo>
                  <a:pt x="898" y="624"/>
                </a:lnTo>
                <a:lnTo>
                  <a:pt x="898" y="623"/>
                </a:lnTo>
                <a:lnTo>
                  <a:pt x="896" y="621"/>
                </a:lnTo>
                <a:lnTo>
                  <a:pt x="896" y="619"/>
                </a:lnTo>
                <a:lnTo>
                  <a:pt x="903" y="626"/>
                </a:lnTo>
                <a:lnTo>
                  <a:pt x="903" y="623"/>
                </a:lnTo>
                <a:lnTo>
                  <a:pt x="903" y="622"/>
                </a:lnTo>
                <a:lnTo>
                  <a:pt x="904" y="622"/>
                </a:lnTo>
                <a:lnTo>
                  <a:pt x="906" y="624"/>
                </a:lnTo>
                <a:lnTo>
                  <a:pt x="908" y="627"/>
                </a:lnTo>
                <a:lnTo>
                  <a:pt x="913" y="630"/>
                </a:lnTo>
                <a:lnTo>
                  <a:pt x="913" y="631"/>
                </a:lnTo>
                <a:lnTo>
                  <a:pt x="909" y="632"/>
                </a:lnTo>
                <a:lnTo>
                  <a:pt x="909" y="635"/>
                </a:lnTo>
                <a:lnTo>
                  <a:pt x="915" y="635"/>
                </a:lnTo>
                <a:lnTo>
                  <a:pt x="920" y="636"/>
                </a:lnTo>
                <a:lnTo>
                  <a:pt x="922" y="638"/>
                </a:lnTo>
                <a:lnTo>
                  <a:pt x="924" y="644"/>
                </a:lnTo>
                <a:lnTo>
                  <a:pt x="922" y="653"/>
                </a:lnTo>
                <a:lnTo>
                  <a:pt x="923" y="658"/>
                </a:lnTo>
                <a:lnTo>
                  <a:pt x="926" y="662"/>
                </a:lnTo>
                <a:lnTo>
                  <a:pt x="927" y="662"/>
                </a:lnTo>
                <a:lnTo>
                  <a:pt x="934" y="664"/>
                </a:lnTo>
                <a:lnTo>
                  <a:pt x="935" y="661"/>
                </a:lnTo>
                <a:lnTo>
                  <a:pt x="935" y="659"/>
                </a:lnTo>
                <a:lnTo>
                  <a:pt x="933" y="655"/>
                </a:lnTo>
                <a:lnTo>
                  <a:pt x="934" y="649"/>
                </a:lnTo>
                <a:lnTo>
                  <a:pt x="934" y="645"/>
                </a:lnTo>
                <a:lnTo>
                  <a:pt x="936" y="643"/>
                </a:lnTo>
                <a:lnTo>
                  <a:pt x="939" y="641"/>
                </a:lnTo>
                <a:lnTo>
                  <a:pt x="943" y="642"/>
                </a:lnTo>
                <a:lnTo>
                  <a:pt x="945" y="644"/>
                </a:lnTo>
                <a:lnTo>
                  <a:pt x="947" y="651"/>
                </a:lnTo>
                <a:lnTo>
                  <a:pt x="950" y="660"/>
                </a:lnTo>
                <a:lnTo>
                  <a:pt x="950" y="665"/>
                </a:lnTo>
                <a:lnTo>
                  <a:pt x="949" y="668"/>
                </a:lnTo>
                <a:lnTo>
                  <a:pt x="944" y="675"/>
                </a:lnTo>
                <a:lnTo>
                  <a:pt x="942" y="677"/>
                </a:lnTo>
                <a:lnTo>
                  <a:pt x="937" y="680"/>
                </a:lnTo>
                <a:lnTo>
                  <a:pt x="936" y="682"/>
                </a:lnTo>
                <a:lnTo>
                  <a:pt x="933" y="688"/>
                </a:lnTo>
                <a:lnTo>
                  <a:pt x="931" y="689"/>
                </a:lnTo>
                <a:lnTo>
                  <a:pt x="930" y="689"/>
                </a:lnTo>
                <a:lnTo>
                  <a:pt x="929" y="690"/>
                </a:lnTo>
                <a:lnTo>
                  <a:pt x="928" y="692"/>
                </a:lnTo>
                <a:lnTo>
                  <a:pt x="927" y="695"/>
                </a:lnTo>
                <a:lnTo>
                  <a:pt x="922" y="698"/>
                </a:lnTo>
                <a:lnTo>
                  <a:pt x="920" y="703"/>
                </a:lnTo>
                <a:lnTo>
                  <a:pt x="919" y="706"/>
                </a:lnTo>
                <a:lnTo>
                  <a:pt x="918" y="710"/>
                </a:lnTo>
                <a:lnTo>
                  <a:pt x="913" y="713"/>
                </a:lnTo>
                <a:lnTo>
                  <a:pt x="914" y="715"/>
                </a:lnTo>
                <a:lnTo>
                  <a:pt x="915" y="715"/>
                </a:lnTo>
                <a:lnTo>
                  <a:pt x="913" y="718"/>
                </a:lnTo>
                <a:lnTo>
                  <a:pt x="912" y="718"/>
                </a:lnTo>
                <a:lnTo>
                  <a:pt x="911" y="718"/>
                </a:lnTo>
                <a:lnTo>
                  <a:pt x="909" y="718"/>
                </a:lnTo>
                <a:lnTo>
                  <a:pt x="908" y="720"/>
                </a:lnTo>
                <a:lnTo>
                  <a:pt x="912" y="719"/>
                </a:lnTo>
                <a:lnTo>
                  <a:pt x="913" y="719"/>
                </a:lnTo>
                <a:lnTo>
                  <a:pt x="915" y="718"/>
                </a:lnTo>
                <a:lnTo>
                  <a:pt x="918" y="717"/>
                </a:lnTo>
                <a:lnTo>
                  <a:pt x="916" y="719"/>
                </a:lnTo>
                <a:lnTo>
                  <a:pt x="914" y="721"/>
                </a:lnTo>
                <a:lnTo>
                  <a:pt x="908" y="722"/>
                </a:lnTo>
                <a:lnTo>
                  <a:pt x="906" y="725"/>
                </a:lnTo>
                <a:lnTo>
                  <a:pt x="908" y="725"/>
                </a:lnTo>
                <a:lnTo>
                  <a:pt x="911" y="726"/>
                </a:lnTo>
                <a:lnTo>
                  <a:pt x="913" y="727"/>
                </a:lnTo>
                <a:lnTo>
                  <a:pt x="915" y="729"/>
                </a:lnTo>
                <a:lnTo>
                  <a:pt x="911" y="729"/>
                </a:lnTo>
                <a:lnTo>
                  <a:pt x="906" y="727"/>
                </a:lnTo>
                <a:lnTo>
                  <a:pt x="901" y="725"/>
                </a:lnTo>
                <a:lnTo>
                  <a:pt x="898" y="729"/>
                </a:lnTo>
                <a:lnTo>
                  <a:pt x="899" y="730"/>
                </a:lnTo>
                <a:lnTo>
                  <a:pt x="900" y="732"/>
                </a:lnTo>
                <a:lnTo>
                  <a:pt x="901" y="732"/>
                </a:lnTo>
                <a:lnTo>
                  <a:pt x="903" y="730"/>
                </a:lnTo>
                <a:lnTo>
                  <a:pt x="904" y="730"/>
                </a:lnTo>
                <a:lnTo>
                  <a:pt x="905" y="733"/>
                </a:lnTo>
                <a:lnTo>
                  <a:pt x="904" y="734"/>
                </a:lnTo>
                <a:lnTo>
                  <a:pt x="904" y="735"/>
                </a:lnTo>
                <a:lnTo>
                  <a:pt x="901" y="736"/>
                </a:lnTo>
                <a:lnTo>
                  <a:pt x="900" y="734"/>
                </a:lnTo>
                <a:lnTo>
                  <a:pt x="895" y="733"/>
                </a:lnTo>
                <a:lnTo>
                  <a:pt x="892" y="732"/>
                </a:lnTo>
                <a:lnTo>
                  <a:pt x="892" y="730"/>
                </a:lnTo>
                <a:lnTo>
                  <a:pt x="890" y="723"/>
                </a:lnTo>
                <a:lnTo>
                  <a:pt x="889" y="723"/>
                </a:lnTo>
                <a:lnTo>
                  <a:pt x="890" y="726"/>
                </a:lnTo>
                <a:lnTo>
                  <a:pt x="892" y="735"/>
                </a:lnTo>
                <a:lnTo>
                  <a:pt x="895" y="738"/>
                </a:lnTo>
                <a:lnTo>
                  <a:pt x="897" y="740"/>
                </a:lnTo>
                <a:lnTo>
                  <a:pt x="904" y="741"/>
                </a:lnTo>
                <a:lnTo>
                  <a:pt x="912" y="747"/>
                </a:lnTo>
                <a:lnTo>
                  <a:pt x="915" y="748"/>
                </a:lnTo>
                <a:lnTo>
                  <a:pt x="918" y="751"/>
                </a:lnTo>
                <a:lnTo>
                  <a:pt x="919" y="760"/>
                </a:lnTo>
                <a:lnTo>
                  <a:pt x="922" y="768"/>
                </a:lnTo>
                <a:lnTo>
                  <a:pt x="922" y="773"/>
                </a:lnTo>
                <a:lnTo>
                  <a:pt x="921" y="773"/>
                </a:lnTo>
                <a:lnTo>
                  <a:pt x="921" y="772"/>
                </a:lnTo>
                <a:lnTo>
                  <a:pt x="920" y="772"/>
                </a:lnTo>
                <a:lnTo>
                  <a:pt x="920" y="771"/>
                </a:lnTo>
                <a:lnTo>
                  <a:pt x="919" y="771"/>
                </a:lnTo>
                <a:lnTo>
                  <a:pt x="919" y="775"/>
                </a:lnTo>
                <a:lnTo>
                  <a:pt x="921" y="779"/>
                </a:lnTo>
                <a:lnTo>
                  <a:pt x="924" y="783"/>
                </a:lnTo>
                <a:lnTo>
                  <a:pt x="927" y="788"/>
                </a:lnTo>
                <a:lnTo>
                  <a:pt x="928" y="788"/>
                </a:lnTo>
                <a:lnTo>
                  <a:pt x="928" y="785"/>
                </a:lnTo>
                <a:lnTo>
                  <a:pt x="930" y="787"/>
                </a:lnTo>
                <a:lnTo>
                  <a:pt x="931" y="788"/>
                </a:lnTo>
                <a:lnTo>
                  <a:pt x="931" y="790"/>
                </a:lnTo>
                <a:lnTo>
                  <a:pt x="931" y="794"/>
                </a:lnTo>
                <a:lnTo>
                  <a:pt x="930" y="793"/>
                </a:lnTo>
                <a:lnTo>
                  <a:pt x="929" y="789"/>
                </a:lnTo>
                <a:lnTo>
                  <a:pt x="930" y="795"/>
                </a:lnTo>
                <a:lnTo>
                  <a:pt x="935" y="803"/>
                </a:lnTo>
                <a:lnTo>
                  <a:pt x="937" y="811"/>
                </a:lnTo>
                <a:lnTo>
                  <a:pt x="952" y="843"/>
                </a:lnTo>
                <a:lnTo>
                  <a:pt x="954" y="847"/>
                </a:lnTo>
                <a:lnTo>
                  <a:pt x="954" y="848"/>
                </a:lnTo>
                <a:lnTo>
                  <a:pt x="956" y="849"/>
                </a:lnTo>
                <a:lnTo>
                  <a:pt x="958" y="850"/>
                </a:lnTo>
                <a:lnTo>
                  <a:pt x="957" y="847"/>
                </a:lnTo>
                <a:lnTo>
                  <a:pt x="954" y="843"/>
                </a:lnTo>
                <a:lnTo>
                  <a:pt x="954" y="840"/>
                </a:lnTo>
                <a:lnTo>
                  <a:pt x="959" y="845"/>
                </a:lnTo>
                <a:lnTo>
                  <a:pt x="965" y="862"/>
                </a:lnTo>
                <a:lnTo>
                  <a:pt x="971" y="866"/>
                </a:lnTo>
                <a:lnTo>
                  <a:pt x="972" y="866"/>
                </a:lnTo>
                <a:lnTo>
                  <a:pt x="973" y="866"/>
                </a:lnTo>
                <a:lnTo>
                  <a:pt x="975" y="868"/>
                </a:lnTo>
                <a:lnTo>
                  <a:pt x="976" y="869"/>
                </a:lnTo>
                <a:lnTo>
                  <a:pt x="979" y="870"/>
                </a:lnTo>
                <a:lnTo>
                  <a:pt x="980" y="871"/>
                </a:lnTo>
                <a:lnTo>
                  <a:pt x="981" y="870"/>
                </a:lnTo>
                <a:lnTo>
                  <a:pt x="982" y="869"/>
                </a:lnTo>
                <a:lnTo>
                  <a:pt x="983" y="870"/>
                </a:lnTo>
                <a:lnTo>
                  <a:pt x="984" y="871"/>
                </a:lnTo>
                <a:lnTo>
                  <a:pt x="985" y="871"/>
                </a:lnTo>
                <a:lnTo>
                  <a:pt x="987" y="871"/>
                </a:lnTo>
                <a:lnTo>
                  <a:pt x="988" y="870"/>
                </a:lnTo>
                <a:lnTo>
                  <a:pt x="989" y="869"/>
                </a:lnTo>
                <a:lnTo>
                  <a:pt x="989" y="868"/>
                </a:lnTo>
                <a:lnTo>
                  <a:pt x="991" y="870"/>
                </a:lnTo>
                <a:lnTo>
                  <a:pt x="991" y="874"/>
                </a:lnTo>
                <a:lnTo>
                  <a:pt x="994" y="873"/>
                </a:lnTo>
                <a:lnTo>
                  <a:pt x="995" y="871"/>
                </a:lnTo>
                <a:lnTo>
                  <a:pt x="995" y="869"/>
                </a:lnTo>
                <a:lnTo>
                  <a:pt x="992" y="859"/>
                </a:lnTo>
                <a:lnTo>
                  <a:pt x="989" y="851"/>
                </a:lnTo>
                <a:lnTo>
                  <a:pt x="989" y="850"/>
                </a:lnTo>
                <a:lnTo>
                  <a:pt x="988" y="849"/>
                </a:lnTo>
                <a:lnTo>
                  <a:pt x="984" y="843"/>
                </a:lnTo>
                <a:lnTo>
                  <a:pt x="983" y="841"/>
                </a:lnTo>
                <a:lnTo>
                  <a:pt x="981" y="842"/>
                </a:lnTo>
                <a:lnTo>
                  <a:pt x="980" y="841"/>
                </a:lnTo>
                <a:lnTo>
                  <a:pt x="975" y="834"/>
                </a:lnTo>
                <a:lnTo>
                  <a:pt x="973" y="830"/>
                </a:lnTo>
                <a:lnTo>
                  <a:pt x="972" y="828"/>
                </a:lnTo>
                <a:lnTo>
                  <a:pt x="975" y="830"/>
                </a:lnTo>
                <a:lnTo>
                  <a:pt x="977" y="832"/>
                </a:lnTo>
                <a:lnTo>
                  <a:pt x="981" y="839"/>
                </a:lnTo>
                <a:lnTo>
                  <a:pt x="983" y="840"/>
                </a:lnTo>
                <a:lnTo>
                  <a:pt x="987" y="838"/>
                </a:lnTo>
                <a:lnTo>
                  <a:pt x="989" y="838"/>
                </a:lnTo>
                <a:lnTo>
                  <a:pt x="988" y="841"/>
                </a:lnTo>
                <a:lnTo>
                  <a:pt x="991" y="843"/>
                </a:lnTo>
                <a:lnTo>
                  <a:pt x="994" y="846"/>
                </a:lnTo>
                <a:lnTo>
                  <a:pt x="995" y="845"/>
                </a:lnTo>
                <a:lnTo>
                  <a:pt x="996" y="843"/>
                </a:lnTo>
                <a:lnTo>
                  <a:pt x="998" y="843"/>
                </a:lnTo>
                <a:lnTo>
                  <a:pt x="1000" y="843"/>
                </a:lnTo>
                <a:lnTo>
                  <a:pt x="1000" y="840"/>
                </a:lnTo>
                <a:lnTo>
                  <a:pt x="1004" y="841"/>
                </a:lnTo>
                <a:lnTo>
                  <a:pt x="1007" y="840"/>
                </a:lnTo>
                <a:lnTo>
                  <a:pt x="1011" y="839"/>
                </a:lnTo>
                <a:lnTo>
                  <a:pt x="1019" y="838"/>
                </a:lnTo>
                <a:lnTo>
                  <a:pt x="1022" y="833"/>
                </a:lnTo>
                <a:lnTo>
                  <a:pt x="1026" y="832"/>
                </a:lnTo>
                <a:lnTo>
                  <a:pt x="1023" y="839"/>
                </a:lnTo>
                <a:lnTo>
                  <a:pt x="1022" y="840"/>
                </a:lnTo>
                <a:lnTo>
                  <a:pt x="1020" y="841"/>
                </a:lnTo>
                <a:lnTo>
                  <a:pt x="1017" y="842"/>
                </a:lnTo>
                <a:lnTo>
                  <a:pt x="1007" y="847"/>
                </a:lnTo>
                <a:lnTo>
                  <a:pt x="1003" y="849"/>
                </a:lnTo>
                <a:lnTo>
                  <a:pt x="1003" y="853"/>
                </a:lnTo>
                <a:lnTo>
                  <a:pt x="1007" y="856"/>
                </a:lnTo>
                <a:lnTo>
                  <a:pt x="1010" y="857"/>
                </a:lnTo>
                <a:lnTo>
                  <a:pt x="1011" y="858"/>
                </a:lnTo>
                <a:lnTo>
                  <a:pt x="1011" y="864"/>
                </a:lnTo>
                <a:lnTo>
                  <a:pt x="1011" y="869"/>
                </a:lnTo>
                <a:lnTo>
                  <a:pt x="1006" y="892"/>
                </a:lnTo>
                <a:lnTo>
                  <a:pt x="1006" y="898"/>
                </a:lnTo>
                <a:lnTo>
                  <a:pt x="1007" y="899"/>
                </a:lnTo>
                <a:lnTo>
                  <a:pt x="1011" y="907"/>
                </a:lnTo>
                <a:lnTo>
                  <a:pt x="1011" y="910"/>
                </a:lnTo>
                <a:lnTo>
                  <a:pt x="1011" y="916"/>
                </a:lnTo>
                <a:lnTo>
                  <a:pt x="1010" y="918"/>
                </a:lnTo>
                <a:lnTo>
                  <a:pt x="1010" y="921"/>
                </a:lnTo>
                <a:lnTo>
                  <a:pt x="1011" y="925"/>
                </a:lnTo>
                <a:lnTo>
                  <a:pt x="1014" y="928"/>
                </a:lnTo>
                <a:lnTo>
                  <a:pt x="1017" y="928"/>
                </a:lnTo>
                <a:lnTo>
                  <a:pt x="1019" y="926"/>
                </a:lnTo>
                <a:lnTo>
                  <a:pt x="1023" y="925"/>
                </a:lnTo>
                <a:lnTo>
                  <a:pt x="1023" y="926"/>
                </a:lnTo>
                <a:lnTo>
                  <a:pt x="1025" y="926"/>
                </a:lnTo>
                <a:lnTo>
                  <a:pt x="1029" y="925"/>
                </a:lnTo>
                <a:lnTo>
                  <a:pt x="1030" y="925"/>
                </a:lnTo>
                <a:lnTo>
                  <a:pt x="1030" y="924"/>
                </a:lnTo>
                <a:lnTo>
                  <a:pt x="1036" y="907"/>
                </a:lnTo>
                <a:lnTo>
                  <a:pt x="1038" y="903"/>
                </a:lnTo>
                <a:lnTo>
                  <a:pt x="1044" y="899"/>
                </a:lnTo>
                <a:lnTo>
                  <a:pt x="1048" y="895"/>
                </a:lnTo>
                <a:lnTo>
                  <a:pt x="1051" y="894"/>
                </a:lnTo>
                <a:lnTo>
                  <a:pt x="1055" y="893"/>
                </a:lnTo>
                <a:lnTo>
                  <a:pt x="1058" y="891"/>
                </a:lnTo>
                <a:lnTo>
                  <a:pt x="1060" y="889"/>
                </a:lnTo>
                <a:lnTo>
                  <a:pt x="1060" y="892"/>
                </a:lnTo>
                <a:lnTo>
                  <a:pt x="1059" y="894"/>
                </a:lnTo>
                <a:lnTo>
                  <a:pt x="1058" y="895"/>
                </a:lnTo>
                <a:lnTo>
                  <a:pt x="1057" y="898"/>
                </a:lnTo>
                <a:lnTo>
                  <a:pt x="1055" y="896"/>
                </a:lnTo>
                <a:lnTo>
                  <a:pt x="1052" y="896"/>
                </a:lnTo>
                <a:lnTo>
                  <a:pt x="1051" y="899"/>
                </a:lnTo>
                <a:lnTo>
                  <a:pt x="1050" y="900"/>
                </a:lnTo>
                <a:lnTo>
                  <a:pt x="1042" y="908"/>
                </a:lnTo>
                <a:lnTo>
                  <a:pt x="1040" y="910"/>
                </a:lnTo>
                <a:lnTo>
                  <a:pt x="1041" y="916"/>
                </a:lnTo>
                <a:lnTo>
                  <a:pt x="1037" y="922"/>
                </a:lnTo>
                <a:lnTo>
                  <a:pt x="1032" y="926"/>
                </a:lnTo>
                <a:lnTo>
                  <a:pt x="1028" y="929"/>
                </a:lnTo>
                <a:lnTo>
                  <a:pt x="1027" y="930"/>
                </a:lnTo>
                <a:lnTo>
                  <a:pt x="1027" y="931"/>
                </a:lnTo>
                <a:lnTo>
                  <a:pt x="1025" y="931"/>
                </a:lnTo>
                <a:lnTo>
                  <a:pt x="1023" y="931"/>
                </a:lnTo>
                <a:lnTo>
                  <a:pt x="1022" y="929"/>
                </a:lnTo>
                <a:lnTo>
                  <a:pt x="1021" y="928"/>
                </a:lnTo>
                <a:lnTo>
                  <a:pt x="1020" y="930"/>
                </a:lnTo>
                <a:lnTo>
                  <a:pt x="1020" y="933"/>
                </a:lnTo>
                <a:lnTo>
                  <a:pt x="1020" y="937"/>
                </a:lnTo>
                <a:lnTo>
                  <a:pt x="1020" y="938"/>
                </a:lnTo>
                <a:lnTo>
                  <a:pt x="1021" y="937"/>
                </a:lnTo>
                <a:lnTo>
                  <a:pt x="1022" y="938"/>
                </a:lnTo>
                <a:lnTo>
                  <a:pt x="1023" y="938"/>
                </a:lnTo>
                <a:lnTo>
                  <a:pt x="1026" y="937"/>
                </a:lnTo>
                <a:lnTo>
                  <a:pt x="1035" y="942"/>
                </a:lnTo>
                <a:lnTo>
                  <a:pt x="1038" y="942"/>
                </a:lnTo>
                <a:lnTo>
                  <a:pt x="1040" y="942"/>
                </a:lnTo>
                <a:lnTo>
                  <a:pt x="1041" y="944"/>
                </a:lnTo>
                <a:lnTo>
                  <a:pt x="1042" y="945"/>
                </a:lnTo>
                <a:lnTo>
                  <a:pt x="1043" y="944"/>
                </a:lnTo>
                <a:lnTo>
                  <a:pt x="1043" y="942"/>
                </a:lnTo>
                <a:lnTo>
                  <a:pt x="1043" y="937"/>
                </a:lnTo>
                <a:lnTo>
                  <a:pt x="1043" y="933"/>
                </a:lnTo>
                <a:lnTo>
                  <a:pt x="1044" y="937"/>
                </a:lnTo>
                <a:lnTo>
                  <a:pt x="1048" y="944"/>
                </a:lnTo>
                <a:lnTo>
                  <a:pt x="1049" y="947"/>
                </a:lnTo>
                <a:lnTo>
                  <a:pt x="1050" y="951"/>
                </a:lnTo>
                <a:lnTo>
                  <a:pt x="1050" y="963"/>
                </a:lnTo>
                <a:lnTo>
                  <a:pt x="1049" y="963"/>
                </a:lnTo>
                <a:lnTo>
                  <a:pt x="1049" y="962"/>
                </a:lnTo>
                <a:lnTo>
                  <a:pt x="1048" y="962"/>
                </a:lnTo>
                <a:lnTo>
                  <a:pt x="1049" y="966"/>
                </a:lnTo>
                <a:lnTo>
                  <a:pt x="1055" y="976"/>
                </a:lnTo>
                <a:lnTo>
                  <a:pt x="1055" y="978"/>
                </a:lnTo>
                <a:lnTo>
                  <a:pt x="1053" y="984"/>
                </a:lnTo>
                <a:lnTo>
                  <a:pt x="1055" y="1000"/>
                </a:lnTo>
                <a:lnTo>
                  <a:pt x="1058" y="1014"/>
                </a:lnTo>
                <a:lnTo>
                  <a:pt x="1058" y="1014"/>
                </a:lnTo>
                <a:lnTo>
                  <a:pt x="1058" y="1012"/>
                </a:lnTo>
                <a:lnTo>
                  <a:pt x="1058" y="1009"/>
                </a:lnTo>
                <a:lnTo>
                  <a:pt x="1059" y="1008"/>
                </a:lnTo>
                <a:lnTo>
                  <a:pt x="1059" y="1007"/>
                </a:lnTo>
                <a:lnTo>
                  <a:pt x="1063" y="1021"/>
                </a:lnTo>
                <a:lnTo>
                  <a:pt x="1066" y="1027"/>
                </a:lnTo>
                <a:lnTo>
                  <a:pt x="1071" y="1030"/>
                </a:lnTo>
                <a:lnTo>
                  <a:pt x="1070" y="1032"/>
                </a:lnTo>
                <a:lnTo>
                  <a:pt x="1070" y="1035"/>
                </a:lnTo>
                <a:lnTo>
                  <a:pt x="1072" y="1036"/>
                </a:lnTo>
                <a:lnTo>
                  <a:pt x="1074" y="1038"/>
                </a:lnTo>
                <a:lnTo>
                  <a:pt x="1075" y="1038"/>
                </a:lnTo>
                <a:lnTo>
                  <a:pt x="1080" y="1038"/>
                </a:lnTo>
                <a:lnTo>
                  <a:pt x="1083" y="1038"/>
                </a:lnTo>
                <a:lnTo>
                  <a:pt x="1082" y="1040"/>
                </a:lnTo>
                <a:lnTo>
                  <a:pt x="1081" y="1043"/>
                </a:lnTo>
                <a:lnTo>
                  <a:pt x="1079" y="1045"/>
                </a:lnTo>
                <a:lnTo>
                  <a:pt x="1078" y="1046"/>
                </a:lnTo>
                <a:lnTo>
                  <a:pt x="1075" y="1045"/>
                </a:lnTo>
                <a:lnTo>
                  <a:pt x="1073" y="1043"/>
                </a:lnTo>
                <a:lnTo>
                  <a:pt x="1071" y="1042"/>
                </a:lnTo>
                <a:lnTo>
                  <a:pt x="1068" y="1043"/>
                </a:lnTo>
                <a:lnTo>
                  <a:pt x="1070" y="1049"/>
                </a:lnTo>
                <a:lnTo>
                  <a:pt x="1070" y="1051"/>
                </a:lnTo>
                <a:lnTo>
                  <a:pt x="1072" y="1053"/>
                </a:lnTo>
                <a:lnTo>
                  <a:pt x="1073" y="1053"/>
                </a:lnTo>
                <a:lnTo>
                  <a:pt x="1074" y="1053"/>
                </a:lnTo>
                <a:lnTo>
                  <a:pt x="1075" y="1053"/>
                </a:lnTo>
                <a:lnTo>
                  <a:pt x="1075" y="1052"/>
                </a:lnTo>
                <a:lnTo>
                  <a:pt x="1076" y="1051"/>
                </a:lnTo>
                <a:lnTo>
                  <a:pt x="1078" y="1049"/>
                </a:lnTo>
                <a:lnTo>
                  <a:pt x="1078" y="1047"/>
                </a:lnTo>
                <a:lnTo>
                  <a:pt x="1079" y="1050"/>
                </a:lnTo>
                <a:lnTo>
                  <a:pt x="1081" y="1051"/>
                </a:lnTo>
                <a:lnTo>
                  <a:pt x="1083" y="1051"/>
                </a:lnTo>
                <a:lnTo>
                  <a:pt x="1086" y="1051"/>
                </a:lnTo>
                <a:lnTo>
                  <a:pt x="1086" y="1050"/>
                </a:lnTo>
                <a:lnTo>
                  <a:pt x="1088" y="1046"/>
                </a:lnTo>
                <a:lnTo>
                  <a:pt x="1089" y="1045"/>
                </a:lnTo>
                <a:lnTo>
                  <a:pt x="1090" y="1047"/>
                </a:lnTo>
                <a:lnTo>
                  <a:pt x="1093" y="1050"/>
                </a:lnTo>
                <a:lnTo>
                  <a:pt x="1095" y="1050"/>
                </a:lnTo>
                <a:lnTo>
                  <a:pt x="1096" y="1050"/>
                </a:lnTo>
                <a:lnTo>
                  <a:pt x="1096" y="1051"/>
                </a:lnTo>
                <a:lnTo>
                  <a:pt x="1097" y="1051"/>
                </a:lnTo>
                <a:lnTo>
                  <a:pt x="1097" y="1052"/>
                </a:lnTo>
                <a:lnTo>
                  <a:pt x="1096" y="1053"/>
                </a:lnTo>
                <a:lnTo>
                  <a:pt x="1097" y="1053"/>
                </a:lnTo>
                <a:lnTo>
                  <a:pt x="1099" y="1051"/>
                </a:lnTo>
                <a:lnTo>
                  <a:pt x="1101" y="1051"/>
                </a:lnTo>
                <a:lnTo>
                  <a:pt x="1102" y="1051"/>
                </a:lnTo>
                <a:lnTo>
                  <a:pt x="1105" y="1053"/>
                </a:lnTo>
                <a:lnTo>
                  <a:pt x="1109" y="1054"/>
                </a:lnTo>
                <a:lnTo>
                  <a:pt x="1111" y="1057"/>
                </a:lnTo>
                <a:lnTo>
                  <a:pt x="1113" y="1058"/>
                </a:lnTo>
                <a:lnTo>
                  <a:pt x="1114" y="1055"/>
                </a:lnTo>
                <a:lnTo>
                  <a:pt x="1117" y="1057"/>
                </a:lnTo>
                <a:lnTo>
                  <a:pt x="1119" y="1060"/>
                </a:lnTo>
                <a:lnTo>
                  <a:pt x="1121" y="1062"/>
                </a:lnTo>
                <a:lnTo>
                  <a:pt x="1124" y="1064"/>
                </a:lnTo>
                <a:lnTo>
                  <a:pt x="1129" y="1064"/>
                </a:lnTo>
                <a:lnTo>
                  <a:pt x="1132" y="1064"/>
                </a:lnTo>
                <a:lnTo>
                  <a:pt x="1136" y="1067"/>
                </a:lnTo>
                <a:lnTo>
                  <a:pt x="1140" y="1072"/>
                </a:lnTo>
                <a:lnTo>
                  <a:pt x="1143" y="1077"/>
                </a:lnTo>
                <a:lnTo>
                  <a:pt x="1144" y="1078"/>
                </a:lnTo>
                <a:lnTo>
                  <a:pt x="1141" y="1082"/>
                </a:lnTo>
                <a:lnTo>
                  <a:pt x="1139" y="1084"/>
                </a:lnTo>
                <a:lnTo>
                  <a:pt x="1141" y="1085"/>
                </a:lnTo>
                <a:lnTo>
                  <a:pt x="1141" y="1087"/>
                </a:lnTo>
                <a:lnTo>
                  <a:pt x="1143" y="1091"/>
                </a:lnTo>
                <a:lnTo>
                  <a:pt x="1144" y="1093"/>
                </a:lnTo>
                <a:lnTo>
                  <a:pt x="1145" y="1093"/>
                </a:lnTo>
                <a:lnTo>
                  <a:pt x="1152" y="1093"/>
                </a:lnTo>
                <a:lnTo>
                  <a:pt x="1152" y="1098"/>
                </a:lnTo>
                <a:lnTo>
                  <a:pt x="1154" y="1100"/>
                </a:lnTo>
                <a:lnTo>
                  <a:pt x="1155" y="1102"/>
                </a:lnTo>
                <a:lnTo>
                  <a:pt x="1155" y="1105"/>
                </a:lnTo>
                <a:lnTo>
                  <a:pt x="1158" y="1112"/>
                </a:lnTo>
                <a:lnTo>
                  <a:pt x="1160" y="1120"/>
                </a:lnTo>
                <a:lnTo>
                  <a:pt x="1162" y="1122"/>
                </a:lnTo>
                <a:lnTo>
                  <a:pt x="1164" y="1123"/>
                </a:lnTo>
                <a:lnTo>
                  <a:pt x="1167" y="1122"/>
                </a:lnTo>
                <a:lnTo>
                  <a:pt x="1169" y="1123"/>
                </a:lnTo>
                <a:lnTo>
                  <a:pt x="1169" y="1125"/>
                </a:lnTo>
                <a:lnTo>
                  <a:pt x="1169" y="1126"/>
                </a:lnTo>
                <a:lnTo>
                  <a:pt x="1169" y="1127"/>
                </a:lnTo>
                <a:lnTo>
                  <a:pt x="1164" y="1130"/>
                </a:lnTo>
                <a:lnTo>
                  <a:pt x="1166" y="1134"/>
                </a:lnTo>
                <a:lnTo>
                  <a:pt x="1172" y="1141"/>
                </a:lnTo>
                <a:lnTo>
                  <a:pt x="1174" y="1148"/>
                </a:lnTo>
                <a:lnTo>
                  <a:pt x="1174" y="1150"/>
                </a:lnTo>
                <a:lnTo>
                  <a:pt x="1175" y="1155"/>
                </a:lnTo>
                <a:lnTo>
                  <a:pt x="1175" y="1157"/>
                </a:lnTo>
                <a:lnTo>
                  <a:pt x="1178" y="1159"/>
                </a:lnTo>
                <a:lnTo>
                  <a:pt x="1185" y="1165"/>
                </a:lnTo>
                <a:lnTo>
                  <a:pt x="1183" y="1165"/>
                </a:lnTo>
                <a:lnTo>
                  <a:pt x="1182" y="1166"/>
                </a:lnTo>
                <a:lnTo>
                  <a:pt x="1181" y="1166"/>
                </a:lnTo>
                <a:lnTo>
                  <a:pt x="1183" y="1167"/>
                </a:lnTo>
                <a:lnTo>
                  <a:pt x="1189" y="1167"/>
                </a:lnTo>
                <a:lnTo>
                  <a:pt x="1190" y="1167"/>
                </a:lnTo>
                <a:lnTo>
                  <a:pt x="1188" y="1166"/>
                </a:lnTo>
                <a:lnTo>
                  <a:pt x="1193" y="1167"/>
                </a:lnTo>
                <a:lnTo>
                  <a:pt x="1194" y="1167"/>
                </a:lnTo>
                <a:lnTo>
                  <a:pt x="1196" y="1170"/>
                </a:lnTo>
                <a:lnTo>
                  <a:pt x="1203" y="1171"/>
                </a:lnTo>
                <a:lnTo>
                  <a:pt x="1206" y="1173"/>
                </a:lnTo>
                <a:lnTo>
                  <a:pt x="1217" y="1183"/>
                </a:lnTo>
                <a:lnTo>
                  <a:pt x="1216" y="1182"/>
                </a:lnTo>
                <a:lnTo>
                  <a:pt x="1215" y="1183"/>
                </a:lnTo>
                <a:lnTo>
                  <a:pt x="1213" y="1186"/>
                </a:lnTo>
                <a:lnTo>
                  <a:pt x="1215" y="1186"/>
                </a:lnTo>
                <a:lnTo>
                  <a:pt x="1216" y="1187"/>
                </a:lnTo>
                <a:lnTo>
                  <a:pt x="1216" y="1189"/>
                </a:lnTo>
                <a:lnTo>
                  <a:pt x="1217" y="1189"/>
                </a:lnTo>
                <a:lnTo>
                  <a:pt x="1217" y="1188"/>
                </a:lnTo>
                <a:lnTo>
                  <a:pt x="1218" y="1187"/>
                </a:lnTo>
                <a:lnTo>
                  <a:pt x="1217" y="1191"/>
                </a:lnTo>
                <a:lnTo>
                  <a:pt x="1213" y="1194"/>
                </a:lnTo>
                <a:lnTo>
                  <a:pt x="1209" y="1195"/>
                </a:lnTo>
                <a:lnTo>
                  <a:pt x="1205" y="1195"/>
                </a:lnTo>
                <a:lnTo>
                  <a:pt x="1202" y="1194"/>
                </a:lnTo>
                <a:lnTo>
                  <a:pt x="1202" y="1191"/>
                </a:lnTo>
                <a:lnTo>
                  <a:pt x="1203" y="1191"/>
                </a:lnTo>
                <a:lnTo>
                  <a:pt x="1204" y="1190"/>
                </a:lnTo>
                <a:lnTo>
                  <a:pt x="1205" y="1190"/>
                </a:lnTo>
                <a:lnTo>
                  <a:pt x="1205" y="1189"/>
                </a:lnTo>
                <a:lnTo>
                  <a:pt x="1193" y="1182"/>
                </a:lnTo>
                <a:lnTo>
                  <a:pt x="1189" y="1181"/>
                </a:lnTo>
                <a:lnTo>
                  <a:pt x="1186" y="1174"/>
                </a:lnTo>
                <a:lnTo>
                  <a:pt x="1185" y="1174"/>
                </a:lnTo>
                <a:lnTo>
                  <a:pt x="1182" y="1172"/>
                </a:lnTo>
                <a:lnTo>
                  <a:pt x="1180" y="1171"/>
                </a:lnTo>
                <a:lnTo>
                  <a:pt x="1178" y="1170"/>
                </a:lnTo>
                <a:lnTo>
                  <a:pt x="1179" y="1167"/>
                </a:lnTo>
                <a:lnTo>
                  <a:pt x="1175" y="1170"/>
                </a:lnTo>
                <a:lnTo>
                  <a:pt x="1173" y="1175"/>
                </a:lnTo>
                <a:lnTo>
                  <a:pt x="1171" y="1183"/>
                </a:lnTo>
                <a:lnTo>
                  <a:pt x="1171" y="1190"/>
                </a:lnTo>
                <a:lnTo>
                  <a:pt x="1173" y="1197"/>
                </a:lnTo>
                <a:lnTo>
                  <a:pt x="1175" y="1202"/>
                </a:lnTo>
                <a:lnTo>
                  <a:pt x="1185" y="1211"/>
                </a:lnTo>
                <a:lnTo>
                  <a:pt x="1188" y="1211"/>
                </a:lnTo>
                <a:lnTo>
                  <a:pt x="1196" y="1210"/>
                </a:lnTo>
                <a:lnTo>
                  <a:pt x="1203" y="1209"/>
                </a:lnTo>
                <a:lnTo>
                  <a:pt x="1209" y="1208"/>
                </a:lnTo>
                <a:lnTo>
                  <a:pt x="1216" y="1208"/>
                </a:lnTo>
                <a:lnTo>
                  <a:pt x="1219" y="1206"/>
                </a:lnTo>
                <a:lnTo>
                  <a:pt x="1224" y="1202"/>
                </a:lnTo>
                <a:lnTo>
                  <a:pt x="1224" y="1202"/>
                </a:lnTo>
                <a:lnTo>
                  <a:pt x="1230" y="1200"/>
                </a:lnTo>
                <a:lnTo>
                  <a:pt x="1232" y="1202"/>
                </a:lnTo>
                <a:lnTo>
                  <a:pt x="1238" y="1202"/>
                </a:lnTo>
                <a:lnTo>
                  <a:pt x="1236" y="1203"/>
                </a:lnTo>
                <a:lnTo>
                  <a:pt x="1236" y="1205"/>
                </a:lnTo>
                <a:lnTo>
                  <a:pt x="1239" y="1205"/>
                </a:lnTo>
                <a:lnTo>
                  <a:pt x="1240" y="1206"/>
                </a:lnTo>
                <a:lnTo>
                  <a:pt x="1240" y="1205"/>
                </a:lnTo>
                <a:lnTo>
                  <a:pt x="1241" y="1203"/>
                </a:lnTo>
                <a:lnTo>
                  <a:pt x="1242" y="1204"/>
                </a:lnTo>
                <a:lnTo>
                  <a:pt x="1242" y="1205"/>
                </a:lnTo>
                <a:lnTo>
                  <a:pt x="1243" y="1206"/>
                </a:lnTo>
                <a:lnTo>
                  <a:pt x="1244" y="1206"/>
                </a:lnTo>
                <a:lnTo>
                  <a:pt x="1244" y="1205"/>
                </a:lnTo>
                <a:lnTo>
                  <a:pt x="1246" y="1205"/>
                </a:lnTo>
                <a:lnTo>
                  <a:pt x="1246" y="1204"/>
                </a:lnTo>
                <a:lnTo>
                  <a:pt x="1246" y="1203"/>
                </a:lnTo>
                <a:lnTo>
                  <a:pt x="1248" y="1205"/>
                </a:lnTo>
                <a:lnTo>
                  <a:pt x="1251" y="1206"/>
                </a:lnTo>
                <a:lnTo>
                  <a:pt x="1253" y="1206"/>
                </a:lnTo>
                <a:lnTo>
                  <a:pt x="1255" y="1206"/>
                </a:lnTo>
                <a:lnTo>
                  <a:pt x="1259" y="1203"/>
                </a:lnTo>
                <a:lnTo>
                  <a:pt x="1262" y="1202"/>
                </a:lnTo>
                <a:lnTo>
                  <a:pt x="1264" y="1203"/>
                </a:lnTo>
                <a:lnTo>
                  <a:pt x="1265" y="1203"/>
                </a:lnTo>
                <a:lnTo>
                  <a:pt x="1266" y="1202"/>
                </a:lnTo>
                <a:lnTo>
                  <a:pt x="1266" y="1202"/>
                </a:lnTo>
                <a:lnTo>
                  <a:pt x="1265" y="1201"/>
                </a:lnTo>
                <a:lnTo>
                  <a:pt x="1265" y="1198"/>
                </a:lnTo>
                <a:lnTo>
                  <a:pt x="1266" y="1197"/>
                </a:lnTo>
                <a:lnTo>
                  <a:pt x="1273" y="1196"/>
                </a:lnTo>
                <a:lnTo>
                  <a:pt x="1273" y="1197"/>
                </a:lnTo>
                <a:lnTo>
                  <a:pt x="1272" y="1197"/>
                </a:lnTo>
                <a:lnTo>
                  <a:pt x="1274" y="1198"/>
                </a:lnTo>
                <a:lnTo>
                  <a:pt x="1277" y="1196"/>
                </a:lnTo>
                <a:lnTo>
                  <a:pt x="1278" y="1191"/>
                </a:lnTo>
                <a:lnTo>
                  <a:pt x="1280" y="1188"/>
                </a:lnTo>
                <a:lnTo>
                  <a:pt x="1281" y="1187"/>
                </a:lnTo>
                <a:lnTo>
                  <a:pt x="1289" y="1187"/>
                </a:lnTo>
                <a:lnTo>
                  <a:pt x="1292" y="1186"/>
                </a:lnTo>
                <a:lnTo>
                  <a:pt x="1293" y="1188"/>
                </a:lnTo>
                <a:lnTo>
                  <a:pt x="1293" y="1189"/>
                </a:lnTo>
                <a:lnTo>
                  <a:pt x="1291" y="1189"/>
                </a:lnTo>
                <a:lnTo>
                  <a:pt x="1291" y="1190"/>
                </a:lnTo>
                <a:lnTo>
                  <a:pt x="1289" y="1190"/>
                </a:lnTo>
                <a:lnTo>
                  <a:pt x="1289" y="1191"/>
                </a:lnTo>
                <a:lnTo>
                  <a:pt x="1291" y="1193"/>
                </a:lnTo>
                <a:lnTo>
                  <a:pt x="1292" y="1194"/>
                </a:lnTo>
                <a:lnTo>
                  <a:pt x="1292" y="1195"/>
                </a:lnTo>
                <a:lnTo>
                  <a:pt x="1293" y="1196"/>
                </a:lnTo>
                <a:lnTo>
                  <a:pt x="1296" y="1194"/>
                </a:lnTo>
                <a:lnTo>
                  <a:pt x="1300" y="1195"/>
                </a:lnTo>
                <a:lnTo>
                  <a:pt x="1302" y="1197"/>
                </a:lnTo>
                <a:lnTo>
                  <a:pt x="1303" y="1202"/>
                </a:lnTo>
                <a:lnTo>
                  <a:pt x="1304" y="1202"/>
                </a:lnTo>
                <a:lnTo>
                  <a:pt x="1304" y="1197"/>
                </a:lnTo>
                <a:lnTo>
                  <a:pt x="1302" y="1194"/>
                </a:lnTo>
                <a:lnTo>
                  <a:pt x="1299" y="1193"/>
                </a:lnTo>
                <a:lnTo>
                  <a:pt x="1294" y="1191"/>
                </a:lnTo>
                <a:lnTo>
                  <a:pt x="1296" y="1189"/>
                </a:lnTo>
                <a:lnTo>
                  <a:pt x="1300" y="1188"/>
                </a:lnTo>
                <a:lnTo>
                  <a:pt x="1303" y="1187"/>
                </a:lnTo>
                <a:lnTo>
                  <a:pt x="1303" y="1190"/>
                </a:lnTo>
                <a:lnTo>
                  <a:pt x="1306" y="1191"/>
                </a:lnTo>
                <a:lnTo>
                  <a:pt x="1308" y="1197"/>
                </a:lnTo>
                <a:lnTo>
                  <a:pt x="1311" y="1200"/>
                </a:lnTo>
                <a:lnTo>
                  <a:pt x="1311" y="1197"/>
                </a:lnTo>
                <a:lnTo>
                  <a:pt x="1309" y="1195"/>
                </a:lnTo>
                <a:lnTo>
                  <a:pt x="1308" y="1191"/>
                </a:lnTo>
                <a:lnTo>
                  <a:pt x="1308" y="1188"/>
                </a:lnTo>
                <a:lnTo>
                  <a:pt x="1308" y="1186"/>
                </a:lnTo>
                <a:lnTo>
                  <a:pt x="1310" y="1181"/>
                </a:lnTo>
                <a:lnTo>
                  <a:pt x="1311" y="1180"/>
                </a:lnTo>
                <a:lnTo>
                  <a:pt x="1311" y="1178"/>
                </a:lnTo>
                <a:lnTo>
                  <a:pt x="1312" y="1176"/>
                </a:lnTo>
                <a:lnTo>
                  <a:pt x="1320" y="1167"/>
                </a:lnTo>
                <a:lnTo>
                  <a:pt x="1327" y="1161"/>
                </a:lnTo>
                <a:lnTo>
                  <a:pt x="1329" y="1159"/>
                </a:lnTo>
                <a:lnTo>
                  <a:pt x="1326" y="1157"/>
                </a:lnTo>
                <a:lnTo>
                  <a:pt x="1324" y="1156"/>
                </a:lnTo>
                <a:lnTo>
                  <a:pt x="1323" y="1155"/>
                </a:lnTo>
                <a:lnTo>
                  <a:pt x="1324" y="1150"/>
                </a:lnTo>
                <a:lnTo>
                  <a:pt x="1326" y="1148"/>
                </a:lnTo>
                <a:lnTo>
                  <a:pt x="1325" y="1146"/>
                </a:lnTo>
                <a:lnTo>
                  <a:pt x="1324" y="1146"/>
                </a:lnTo>
                <a:lnTo>
                  <a:pt x="1323" y="1145"/>
                </a:lnTo>
                <a:lnTo>
                  <a:pt x="1323" y="1141"/>
                </a:lnTo>
                <a:lnTo>
                  <a:pt x="1323" y="1137"/>
                </a:lnTo>
                <a:lnTo>
                  <a:pt x="1324" y="1133"/>
                </a:lnTo>
                <a:lnTo>
                  <a:pt x="1327" y="1129"/>
                </a:lnTo>
                <a:lnTo>
                  <a:pt x="1329" y="1125"/>
                </a:lnTo>
                <a:lnTo>
                  <a:pt x="1329" y="1117"/>
                </a:lnTo>
                <a:lnTo>
                  <a:pt x="1330" y="1112"/>
                </a:lnTo>
                <a:lnTo>
                  <a:pt x="1334" y="1106"/>
                </a:lnTo>
                <a:lnTo>
                  <a:pt x="1338" y="1098"/>
                </a:lnTo>
                <a:lnTo>
                  <a:pt x="1338" y="1092"/>
                </a:lnTo>
                <a:lnTo>
                  <a:pt x="1339" y="1091"/>
                </a:lnTo>
                <a:lnTo>
                  <a:pt x="1341" y="1090"/>
                </a:lnTo>
                <a:lnTo>
                  <a:pt x="1342" y="1089"/>
                </a:lnTo>
                <a:lnTo>
                  <a:pt x="1345" y="1089"/>
                </a:lnTo>
                <a:lnTo>
                  <a:pt x="1346" y="1089"/>
                </a:lnTo>
                <a:lnTo>
                  <a:pt x="1349" y="1084"/>
                </a:lnTo>
                <a:lnTo>
                  <a:pt x="1349" y="1076"/>
                </a:lnTo>
                <a:lnTo>
                  <a:pt x="1352" y="1070"/>
                </a:lnTo>
                <a:lnTo>
                  <a:pt x="1353" y="1064"/>
                </a:lnTo>
                <a:lnTo>
                  <a:pt x="1360" y="1054"/>
                </a:lnTo>
                <a:lnTo>
                  <a:pt x="1361" y="1054"/>
                </a:lnTo>
                <a:lnTo>
                  <a:pt x="1362" y="1058"/>
                </a:lnTo>
                <a:lnTo>
                  <a:pt x="1362" y="1064"/>
                </a:lnTo>
                <a:lnTo>
                  <a:pt x="1361" y="1072"/>
                </a:lnTo>
                <a:lnTo>
                  <a:pt x="1361" y="1080"/>
                </a:lnTo>
                <a:lnTo>
                  <a:pt x="1362" y="1080"/>
                </a:lnTo>
                <a:lnTo>
                  <a:pt x="1364" y="1021"/>
                </a:lnTo>
                <a:lnTo>
                  <a:pt x="1362" y="1016"/>
                </a:lnTo>
                <a:lnTo>
                  <a:pt x="1362" y="1014"/>
                </a:lnTo>
                <a:lnTo>
                  <a:pt x="1364" y="1012"/>
                </a:lnTo>
                <a:lnTo>
                  <a:pt x="1365" y="1007"/>
                </a:lnTo>
                <a:lnTo>
                  <a:pt x="1370" y="977"/>
                </a:lnTo>
                <a:lnTo>
                  <a:pt x="1370" y="972"/>
                </a:lnTo>
                <a:lnTo>
                  <a:pt x="1371" y="969"/>
                </a:lnTo>
                <a:lnTo>
                  <a:pt x="1371" y="966"/>
                </a:lnTo>
                <a:lnTo>
                  <a:pt x="1371" y="959"/>
                </a:lnTo>
                <a:lnTo>
                  <a:pt x="1371" y="955"/>
                </a:lnTo>
                <a:lnTo>
                  <a:pt x="1373" y="949"/>
                </a:lnTo>
                <a:lnTo>
                  <a:pt x="1375" y="922"/>
                </a:lnTo>
                <a:lnTo>
                  <a:pt x="1378" y="922"/>
                </a:lnTo>
                <a:lnTo>
                  <a:pt x="1379" y="916"/>
                </a:lnTo>
                <a:lnTo>
                  <a:pt x="1378" y="889"/>
                </a:lnTo>
                <a:lnTo>
                  <a:pt x="1377" y="883"/>
                </a:lnTo>
                <a:lnTo>
                  <a:pt x="1375" y="879"/>
                </a:lnTo>
                <a:lnTo>
                  <a:pt x="1375" y="878"/>
                </a:lnTo>
                <a:lnTo>
                  <a:pt x="1378" y="874"/>
                </a:lnTo>
                <a:lnTo>
                  <a:pt x="1378" y="870"/>
                </a:lnTo>
                <a:lnTo>
                  <a:pt x="1373" y="850"/>
                </a:lnTo>
                <a:lnTo>
                  <a:pt x="1371" y="848"/>
                </a:lnTo>
                <a:lnTo>
                  <a:pt x="1370" y="847"/>
                </a:lnTo>
                <a:lnTo>
                  <a:pt x="1365" y="846"/>
                </a:lnTo>
                <a:lnTo>
                  <a:pt x="1363" y="845"/>
                </a:lnTo>
                <a:lnTo>
                  <a:pt x="1363" y="843"/>
                </a:lnTo>
                <a:lnTo>
                  <a:pt x="1365" y="843"/>
                </a:lnTo>
                <a:lnTo>
                  <a:pt x="1368" y="842"/>
                </a:lnTo>
                <a:lnTo>
                  <a:pt x="1370" y="842"/>
                </a:lnTo>
                <a:lnTo>
                  <a:pt x="1371" y="840"/>
                </a:lnTo>
                <a:lnTo>
                  <a:pt x="1371" y="838"/>
                </a:lnTo>
                <a:lnTo>
                  <a:pt x="1368" y="830"/>
                </a:lnTo>
                <a:lnTo>
                  <a:pt x="1363" y="818"/>
                </a:lnTo>
                <a:lnTo>
                  <a:pt x="1360" y="810"/>
                </a:lnTo>
                <a:lnTo>
                  <a:pt x="1360" y="806"/>
                </a:lnTo>
                <a:lnTo>
                  <a:pt x="1358" y="803"/>
                </a:lnTo>
                <a:lnTo>
                  <a:pt x="1353" y="801"/>
                </a:lnTo>
                <a:lnTo>
                  <a:pt x="1352" y="797"/>
                </a:lnTo>
                <a:lnTo>
                  <a:pt x="1345" y="789"/>
                </a:lnTo>
                <a:lnTo>
                  <a:pt x="1342" y="790"/>
                </a:lnTo>
                <a:lnTo>
                  <a:pt x="1339" y="791"/>
                </a:lnTo>
                <a:lnTo>
                  <a:pt x="1337" y="790"/>
                </a:lnTo>
                <a:lnTo>
                  <a:pt x="1335" y="789"/>
                </a:lnTo>
                <a:lnTo>
                  <a:pt x="1334" y="788"/>
                </a:lnTo>
                <a:lnTo>
                  <a:pt x="1329" y="783"/>
                </a:lnTo>
                <a:lnTo>
                  <a:pt x="1327" y="782"/>
                </a:lnTo>
                <a:lnTo>
                  <a:pt x="1331" y="782"/>
                </a:lnTo>
                <a:lnTo>
                  <a:pt x="1332" y="782"/>
                </a:lnTo>
                <a:lnTo>
                  <a:pt x="1333" y="783"/>
                </a:lnTo>
                <a:lnTo>
                  <a:pt x="1334" y="785"/>
                </a:lnTo>
                <a:lnTo>
                  <a:pt x="1338" y="787"/>
                </a:lnTo>
                <a:lnTo>
                  <a:pt x="1345" y="788"/>
                </a:lnTo>
                <a:lnTo>
                  <a:pt x="1347" y="790"/>
                </a:lnTo>
                <a:lnTo>
                  <a:pt x="1349" y="794"/>
                </a:lnTo>
                <a:lnTo>
                  <a:pt x="1349" y="790"/>
                </a:lnTo>
                <a:lnTo>
                  <a:pt x="1322" y="727"/>
                </a:lnTo>
                <a:lnTo>
                  <a:pt x="1315" y="695"/>
                </a:lnTo>
                <a:lnTo>
                  <a:pt x="1286" y="630"/>
                </a:lnTo>
                <a:lnTo>
                  <a:pt x="1257" y="566"/>
                </a:lnTo>
                <a:lnTo>
                  <a:pt x="1256" y="561"/>
                </a:lnTo>
                <a:lnTo>
                  <a:pt x="1251" y="549"/>
                </a:lnTo>
                <a:lnTo>
                  <a:pt x="1248" y="538"/>
                </a:lnTo>
                <a:lnTo>
                  <a:pt x="1246" y="533"/>
                </a:lnTo>
                <a:lnTo>
                  <a:pt x="1241" y="513"/>
                </a:lnTo>
                <a:lnTo>
                  <a:pt x="1241" y="505"/>
                </a:lnTo>
                <a:lnTo>
                  <a:pt x="1240" y="501"/>
                </a:lnTo>
                <a:lnTo>
                  <a:pt x="1234" y="490"/>
                </a:lnTo>
                <a:lnTo>
                  <a:pt x="1235" y="488"/>
                </a:lnTo>
                <a:lnTo>
                  <a:pt x="1235" y="486"/>
                </a:lnTo>
                <a:lnTo>
                  <a:pt x="1233" y="483"/>
                </a:lnTo>
                <a:lnTo>
                  <a:pt x="1231" y="463"/>
                </a:lnTo>
                <a:lnTo>
                  <a:pt x="1234" y="464"/>
                </a:lnTo>
                <a:lnTo>
                  <a:pt x="1240" y="470"/>
                </a:lnTo>
                <a:lnTo>
                  <a:pt x="1248" y="473"/>
                </a:lnTo>
                <a:lnTo>
                  <a:pt x="1249" y="477"/>
                </a:lnTo>
                <a:lnTo>
                  <a:pt x="1248" y="481"/>
                </a:lnTo>
                <a:lnTo>
                  <a:pt x="1246" y="484"/>
                </a:lnTo>
                <a:lnTo>
                  <a:pt x="1244" y="484"/>
                </a:lnTo>
                <a:lnTo>
                  <a:pt x="1243" y="485"/>
                </a:lnTo>
                <a:lnTo>
                  <a:pt x="1242" y="490"/>
                </a:lnTo>
                <a:lnTo>
                  <a:pt x="1242" y="494"/>
                </a:lnTo>
                <a:lnTo>
                  <a:pt x="1243" y="496"/>
                </a:lnTo>
                <a:lnTo>
                  <a:pt x="1246" y="500"/>
                </a:lnTo>
                <a:lnTo>
                  <a:pt x="1249" y="501"/>
                </a:lnTo>
                <a:lnTo>
                  <a:pt x="1261" y="503"/>
                </a:lnTo>
                <a:lnTo>
                  <a:pt x="1262" y="503"/>
                </a:lnTo>
                <a:lnTo>
                  <a:pt x="1264" y="503"/>
                </a:lnTo>
                <a:lnTo>
                  <a:pt x="1264" y="502"/>
                </a:lnTo>
                <a:lnTo>
                  <a:pt x="1264" y="499"/>
                </a:lnTo>
                <a:lnTo>
                  <a:pt x="1265" y="498"/>
                </a:lnTo>
                <a:lnTo>
                  <a:pt x="1266" y="499"/>
                </a:lnTo>
                <a:lnTo>
                  <a:pt x="1268" y="500"/>
                </a:lnTo>
                <a:lnTo>
                  <a:pt x="1272" y="500"/>
                </a:lnTo>
                <a:lnTo>
                  <a:pt x="1274" y="500"/>
                </a:lnTo>
                <a:lnTo>
                  <a:pt x="1276" y="502"/>
                </a:lnTo>
                <a:lnTo>
                  <a:pt x="1277" y="506"/>
                </a:lnTo>
                <a:lnTo>
                  <a:pt x="1279" y="514"/>
                </a:lnTo>
                <a:lnTo>
                  <a:pt x="1278" y="522"/>
                </a:lnTo>
                <a:lnTo>
                  <a:pt x="1273" y="548"/>
                </a:lnTo>
                <a:lnTo>
                  <a:pt x="1272" y="584"/>
                </a:lnTo>
                <a:lnTo>
                  <a:pt x="1274" y="593"/>
                </a:lnTo>
                <a:lnTo>
                  <a:pt x="1280" y="608"/>
                </a:lnTo>
                <a:lnTo>
                  <a:pt x="1289" y="628"/>
                </a:lnTo>
                <a:lnTo>
                  <a:pt x="1292" y="636"/>
                </a:lnTo>
                <a:lnTo>
                  <a:pt x="1297" y="642"/>
                </a:lnTo>
                <a:lnTo>
                  <a:pt x="1299" y="644"/>
                </a:lnTo>
                <a:lnTo>
                  <a:pt x="1299" y="645"/>
                </a:lnTo>
                <a:lnTo>
                  <a:pt x="1303" y="653"/>
                </a:lnTo>
                <a:lnTo>
                  <a:pt x="1303" y="645"/>
                </a:lnTo>
                <a:lnTo>
                  <a:pt x="1288" y="622"/>
                </a:lnTo>
                <a:lnTo>
                  <a:pt x="1284" y="614"/>
                </a:lnTo>
                <a:lnTo>
                  <a:pt x="1284" y="611"/>
                </a:lnTo>
                <a:lnTo>
                  <a:pt x="1280" y="605"/>
                </a:lnTo>
                <a:lnTo>
                  <a:pt x="1278" y="584"/>
                </a:lnTo>
                <a:lnTo>
                  <a:pt x="1277" y="571"/>
                </a:lnTo>
                <a:lnTo>
                  <a:pt x="1277" y="567"/>
                </a:lnTo>
                <a:lnTo>
                  <a:pt x="1276" y="567"/>
                </a:lnTo>
                <a:lnTo>
                  <a:pt x="1277" y="564"/>
                </a:lnTo>
                <a:lnTo>
                  <a:pt x="1277" y="543"/>
                </a:lnTo>
                <a:lnTo>
                  <a:pt x="1278" y="541"/>
                </a:lnTo>
                <a:lnTo>
                  <a:pt x="1279" y="541"/>
                </a:lnTo>
                <a:lnTo>
                  <a:pt x="1280" y="539"/>
                </a:lnTo>
                <a:lnTo>
                  <a:pt x="1280" y="539"/>
                </a:lnTo>
                <a:lnTo>
                  <a:pt x="1281" y="538"/>
                </a:lnTo>
                <a:lnTo>
                  <a:pt x="1282" y="538"/>
                </a:lnTo>
                <a:lnTo>
                  <a:pt x="1286" y="533"/>
                </a:lnTo>
                <a:lnTo>
                  <a:pt x="1288" y="529"/>
                </a:lnTo>
                <a:lnTo>
                  <a:pt x="1286" y="524"/>
                </a:lnTo>
                <a:lnTo>
                  <a:pt x="1281" y="511"/>
                </a:lnTo>
                <a:lnTo>
                  <a:pt x="1271" y="492"/>
                </a:lnTo>
                <a:lnTo>
                  <a:pt x="1261" y="478"/>
                </a:lnTo>
                <a:lnTo>
                  <a:pt x="1250" y="460"/>
                </a:lnTo>
                <a:lnTo>
                  <a:pt x="1225" y="418"/>
                </a:lnTo>
                <a:lnTo>
                  <a:pt x="1224" y="413"/>
                </a:lnTo>
                <a:lnTo>
                  <a:pt x="1224" y="410"/>
                </a:lnTo>
                <a:lnTo>
                  <a:pt x="1220" y="408"/>
                </a:lnTo>
                <a:lnTo>
                  <a:pt x="1218" y="404"/>
                </a:lnTo>
                <a:lnTo>
                  <a:pt x="1219" y="402"/>
                </a:lnTo>
                <a:lnTo>
                  <a:pt x="1216" y="398"/>
                </a:lnTo>
                <a:lnTo>
                  <a:pt x="1210" y="388"/>
                </a:lnTo>
                <a:lnTo>
                  <a:pt x="1202" y="371"/>
                </a:lnTo>
                <a:lnTo>
                  <a:pt x="1190" y="344"/>
                </a:lnTo>
                <a:lnTo>
                  <a:pt x="1178" y="314"/>
                </a:lnTo>
                <a:lnTo>
                  <a:pt x="1170" y="297"/>
                </a:lnTo>
                <a:lnTo>
                  <a:pt x="1169" y="294"/>
                </a:lnTo>
                <a:lnTo>
                  <a:pt x="1169" y="290"/>
                </a:lnTo>
                <a:lnTo>
                  <a:pt x="1165" y="281"/>
                </a:lnTo>
                <a:lnTo>
                  <a:pt x="1163" y="271"/>
                </a:lnTo>
                <a:lnTo>
                  <a:pt x="1159" y="265"/>
                </a:lnTo>
                <a:lnTo>
                  <a:pt x="1158" y="259"/>
                </a:lnTo>
                <a:lnTo>
                  <a:pt x="1157" y="254"/>
                </a:lnTo>
                <a:lnTo>
                  <a:pt x="1156" y="244"/>
                </a:lnTo>
                <a:lnTo>
                  <a:pt x="1155" y="241"/>
                </a:lnTo>
                <a:lnTo>
                  <a:pt x="1154" y="236"/>
                </a:lnTo>
                <a:lnTo>
                  <a:pt x="1154" y="234"/>
                </a:lnTo>
                <a:lnTo>
                  <a:pt x="1152" y="232"/>
                </a:lnTo>
                <a:lnTo>
                  <a:pt x="1150" y="234"/>
                </a:lnTo>
                <a:lnTo>
                  <a:pt x="1149" y="234"/>
                </a:lnTo>
                <a:lnTo>
                  <a:pt x="1150" y="226"/>
                </a:lnTo>
                <a:lnTo>
                  <a:pt x="1143" y="199"/>
                </a:lnTo>
                <a:lnTo>
                  <a:pt x="1140" y="175"/>
                </a:lnTo>
                <a:lnTo>
                  <a:pt x="1137" y="171"/>
                </a:lnTo>
                <a:lnTo>
                  <a:pt x="1132" y="148"/>
                </a:lnTo>
                <a:lnTo>
                  <a:pt x="1132" y="139"/>
                </a:lnTo>
                <a:lnTo>
                  <a:pt x="1133" y="129"/>
                </a:lnTo>
                <a:lnTo>
                  <a:pt x="1132" y="128"/>
                </a:lnTo>
                <a:lnTo>
                  <a:pt x="1131" y="125"/>
                </a:lnTo>
                <a:lnTo>
                  <a:pt x="1129" y="125"/>
                </a:lnTo>
                <a:lnTo>
                  <a:pt x="1128" y="124"/>
                </a:lnTo>
                <a:lnTo>
                  <a:pt x="1129" y="117"/>
                </a:lnTo>
                <a:lnTo>
                  <a:pt x="1128" y="115"/>
                </a:lnTo>
                <a:lnTo>
                  <a:pt x="1128" y="113"/>
                </a:lnTo>
                <a:lnTo>
                  <a:pt x="1127" y="111"/>
                </a:lnTo>
                <a:lnTo>
                  <a:pt x="1126" y="111"/>
                </a:lnTo>
                <a:lnTo>
                  <a:pt x="1125" y="110"/>
                </a:lnTo>
                <a:lnTo>
                  <a:pt x="1124" y="108"/>
                </a:lnTo>
                <a:lnTo>
                  <a:pt x="1122" y="105"/>
                </a:lnTo>
                <a:lnTo>
                  <a:pt x="1121" y="103"/>
                </a:lnTo>
                <a:lnTo>
                  <a:pt x="1117" y="99"/>
                </a:lnTo>
                <a:lnTo>
                  <a:pt x="1117" y="98"/>
                </a:lnTo>
                <a:lnTo>
                  <a:pt x="1113" y="98"/>
                </a:lnTo>
                <a:lnTo>
                  <a:pt x="1113" y="95"/>
                </a:lnTo>
                <a:lnTo>
                  <a:pt x="1112" y="91"/>
                </a:lnTo>
                <a:lnTo>
                  <a:pt x="1113" y="87"/>
                </a:lnTo>
                <a:lnTo>
                  <a:pt x="1113" y="82"/>
                </a:lnTo>
                <a:lnTo>
                  <a:pt x="1113" y="80"/>
                </a:lnTo>
                <a:lnTo>
                  <a:pt x="1113" y="79"/>
                </a:lnTo>
                <a:lnTo>
                  <a:pt x="1116" y="80"/>
                </a:lnTo>
                <a:lnTo>
                  <a:pt x="1117" y="82"/>
                </a:lnTo>
                <a:lnTo>
                  <a:pt x="1118" y="84"/>
                </a:lnTo>
                <a:lnTo>
                  <a:pt x="1118" y="86"/>
                </a:lnTo>
                <a:lnTo>
                  <a:pt x="1118" y="92"/>
                </a:lnTo>
                <a:lnTo>
                  <a:pt x="1119" y="95"/>
                </a:lnTo>
                <a:lnTo>
                  <a:pt x="1120" y="98"/>
                </a:lnTo>
                <a:lnTo>
                  <a:pt x="1124" y="100"/>
                </a:lnTo>
                <a:lnTo>
                  <a:pt x="1122" y="94"/>
                </a:lnTo>
                <a:lnTo>
                  <a:pt x="1124" y="76"/>
                </a:lnTo>
                <a:lnTo>
                  <a:pt x="1125" y="70"/>
                </a:lnTo>
                <a:lnTo>
                  <a:pt x="1125" y="68"/>
                </a:lnTo>
                <a:lnTo>
                  <a:pt x="1124" y="65"/>
                </a:lnTo>
                <a:lnTo>
                  <a:pt x="1124" y="64"/>
                </a:lnTo>
                <a:lnTo>
                  <a:pt x="1122" y="63"/>
                </a:lnTo>
                <a:lnTo>
                  <a:pt x="1121" y="63"/>
                </a:lnTo>
                <a:lnTo>
                  <a:pt x="1120" y="63"/>
                </a:lnTo>
                <a:lnTo>
                  <a:pt x="1118" y="64"/>
                </a:lnTo>
                <a:lnTo>
                  <a:pt x="1117" y="64"/>
                </a:lnTo>
                <a:lnTo>
                  <a:pt x="1113" y="62"/>
                </a:lnTo>
                <a:lnTo>
                  <a:pt x="1113" y="61"/>
                </a:lnTo>
                <a:lnTo>
                  <a:pt x="1111" y="61"/>
                </a:lnTo>
                <a:lnTo>
                  <a:pt x="1107" y="60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" name="Freeform 188">
            <a:extLst>
              <a:ext uri="{FF2B5EF4-FFF2-40B4-BE49-F238E27FC236}">
                <a16:creationId xmlns:a16="http://schemas.microsoft.com/office/drawing/2014/main" id="{384FAEE8-67BF-10EF-6954-A7911859ECDD}"/>
              </a:ext>
            </a:extLst>
          </p:cNvPr>
          <p:cNvSpPr>
            <a:spLocks noEditPoints="1"/>
          </p:cNvSpPr>
          <p:nvPr/>
        </p:nvSpPr>
        <p:spPr bwMode="auto">
          <a:xfrm>
            <a:off x="6050620" y="4228692"/>
            <a:ext cx="422399" cy="523023"/>
          </a:xfrm>
          <a:custGeom>
            <a:avLst/>
            <a:gdLst>
              <a:gd name="T0" fmla="*/ 320 w 382"/>
              <a:gd name="T1" fmla="*/ 357 h 473"/>
              <a:gd name="T2" fmla="*/ 312 w 382"/>
              <a:gd name="T3" fmla="*/ 346 h 473"/>
              <a:gd name="T4" fmla="*/ 320 w 382"/>
              <a:gd name="T5" fmla="*/ 349 h 473"/>
              <a:gd name="T6" fmla="*/ 318 w 382"/>
              <a:gd name="T7" fmla="*/ 328 h 473"/>
              <a:gd name="T8" fmla="*/ 334 w 382"/>
              <a:gd name="T9" fmla="*/ 322 h 473"/>
              <a:gd name="T10" fmla="*/ 342 w 382"/>
              <a:gd name="T11" fmla="*/ 298 h 473"/>
              <a:gd name="T12" fmla="*/ 354 w 382"/>
              <a:gd name="T13" fmla="*/ 278 h 473"/>
              <a:gd name="T14" fmla="*/ 354 w 382"/>
              <a:gd name="T15" fmla="*/ 260 h 473"/>
              <a:gd name="T16" fmla="*/ 360 w 382"/>
              <a:gd name="T17" fmla="*/ 152 h 473"/>
              <a:gd name="T18" fmla="*/ 362 w 382"/>
              <a:gd name="T19" fmla="*/ 138 h 473"/>
              <a:gd name="T20" fmla="*/ 374 w 382"/>
              <a:gd name="T21" fmla="*/ 124 h 473"/>
              <a:gd name="T22" fmla="*/ 356 w 382"/>
              <a:gd name="T23" fmla="*/ 114 h 473"/>
              <a:gd name="T24" fmla="*/ 354 w 382"/>
              <a:gd name="T25" fmla="*/ 112 h 473"/>
              <a:gd name="T26" fmla="*/ 364 w 382"/>
              <a:gd name="T27" fmla="*/ 110 h 473"/>
              <a:gd name="T28" fmla="*/ 382 w 382"/>
              <a:gd name="T29" fmla="*/ 62 h 473"/>
              <a:gd name="T30" fmla="*/ 378 w 382"/>
              <a:gd name="T31" fmla="*/ 110 h 473"/>
              <a:gd name="T32" fmla="*/ 370 w 382"/>
              <a:gd name="T33" fmla="*/ 98 h 473"/>
              <a:gd name="T34" fmla="*/ 372 w 382"/>
              <a:gd name="T35" fmla="*/ 74 h 473"/>
              <a:gd name="T36" fmla="*/ 376 w 382"/>
              <a:gd name="T37" fmla="*/ 50 h 473"/>
              <a:gd name="T38" fmla="*/ 374 w 382"/>
              <a:gd name="T39" fmla="*/ 24 h 473"/>
              <a:gd name="T40" fmla="*/ 358 w 382"/>
              <a:gd name="T41" fmla="*/ 62 h 473"/>
              <a:gd name="T42" fmla="*/ 346 w 382"/>
              <a:gd name="T43" fmla="*/ 126 h 473"/>
              <a:gd name="T44" fmla="*/ 318 w 382"/>
              <a:gd name="T45" fmla="*/ 158 h 473"/>
              <a:gd name="T46" fmla="*/ 306 w 382"/>
              <a:gd name="T47" fmla="*/ 188 h 473"/>
              <a:gd name="T48" fmla="*/ 290 w 382"/>
              <a:gd name="T49" fmla="*/ 230 h 473"/>
              <a:gd name="T50" fmla="*/ 272 w 382"/>
              <a:gd name="T51" fmla="*/ 264 h 473"/>
              <a:gd name="T52" fmla="*/ 276 w 382"/>
              <a:gd name="T53" fmla="*/ 304 h 473"/>
              <a:gd name="T54" fmla="*/ 284 w 382"/>
              <a:gd name="T55" fmla="*/ 334 h 473"/>
              <a:gd name="T56" fmla="*/ 262 w 382"/>
              <a:gd name="T57" fmla="*/ 367 h 473"/>
              <a:gd name="T58" fmla="*/ 240 w 382"/>
              <a:gd name="T59" fmla="*/ 391 h 473"/>
              <a:gd name="T60" fmla="*/ 234 w 382"/>
              <a:gd name="T61" fmla="*/ 397 h 473"/>
              <a:gd name="T62" fmla="*/ 224 w 382"/>
              <a:gd name="T63" fmla="*/ 413 h 473"/>
              <a:gd name="T64" fmla="*/ 196 w 382"/>
              <a:gd name="T65" fmla="*/ 423 h 473"/>
              <a:gd name="T66" fmla="*/ 192 w 382"/>
              <a:gd name="T67" fmla="*/ 437 h 473"/>
              <a:gd name="T68" fmla="*/ 170 w 382"/>
              <a:gd name="T69" fmla="*/ 427 h 473"/>
              <a:gd name="T70" fmla="*/ 188 w 382"/>
              <a:gd name="T71" fmla="*/ 429 h 473"/>
              <a:gd name="T72" fmla="*/ 176 w 382"/>
              <a:gd name="T73" fmla="*/ 423 h 473"/>
              <a:gd name="T74" fmla="*/ 170 w 382"/>
              <a:gd name="T75" fmla="*/ 423 h 473"/>
              <a:gd name="T76" fmla="*/ 152 w 382"/>
              <a:gd name="T77" fmla="*/ 421 h 473"/>
              <a:gd name="T78" fmla="*/ 142 w 382"/>
              <a:gd name="T79" fmla="*/ 431 h 473"/>
              <a:gd name="T80" fmla="*/ 156 w 382"/>
              <a:gd name="T81" fmla="*/ 429 h 473"/>
              <a:gd name="T82" fmla="*/ 170 w 382"/>
              <a:gd name="T83" fmla="*/ 433 h 473"/>
              <a:gd name="T84" fmla="*/ 150 w 382"/>
              <a:gd name="T85" fmla="*/ 439 h 473"/>
              <a:gd name="T86" fmla="*/ 142 w 382"/>
              <a:gd name="T87" fmla="*/ 441 h 473"/>
              <a:gd name="T88" fmla="*/ 136 w 382"/>
              <a:gd name="T89" fmla="*/ 439 h 473"/>
              <a:gd name="T90" fmla="*/ 106 w 382"/>
              <a:gd name="T91" fmla="*/ 451 h 473"/>
              <a:gd name="T92" fmla="*/ 112 w 382"/>
              <a:gd name="T93" fmla="*/ 469 h 473"/>
              <a:gd name="T94" fmla="*/ 112 w 382"/>
              <a:gd name="T95" fmla="*/ 457 h 473"/>
              <a:gd name="T96" fmla="*/ 90 w 382"/>
              <a:gd name="T97" fmla="*/ 463 h 473"/>
              <a:gd name="T98" fmla="*/ 74 w 382"/>
              <a:gd name="T99" fmla="*/ 457 h 473"/>
              <a:gd name="T100" fmla="*/ 66 w 382"/>
              <a:gd name="T101" fmla="*/ 469 h 473"/>
              <a:gd name="T102" fmla="*/ 50 w 382"/>
              <a:gd name="T103" fmla="*/ 463 h 473"/>
              <a:gd name="T104" fmla="*/ 40 w 382"/>
              <a:gd name="T105" fmla="*/ 453 h 473"/>
              <a:gd name="T106" fmla="*/ 18 w 382"/>
              <a:gd name="T107" fmla="*/ 451 h 473"/>
              <a:gd name="T108" fmla="*/ 2 w 382"/>
              <a:gd name="T109" fmla="*/ 342 h 473"/>
              <a:gd name="T110" fmla="*/ 2 w 382"/>
              <a:gd name="T111" fmla="*/ 200 h 473"/>
              <a:gd name="T112" fmla="*/ 0 w 382"/>
              <a:gd name="T113" fmla="*/ 60 h 473"/>
              <a:gd name="T114" fmla="*/ 190 w 382"/>
              <a:gd name="T115" fmla="*/ 14 h 473"/>
              <a:gd name="T116" fmla="*/ 284 w 382"/>
              <a:gd name="T117" fmla="*/ 14 h 473"/>
              <a:gd name="T118" fmla="*/ 348 w 382"/>
              <a:gd name="T119" fmla="*/ 4 h 473"/>
              <a:gd name="T120" fmla="*/ 382 w 382"/>
              <a:gd name="T121" fmla="*/ 22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82" h="473">
                <a:moveTo>
                  <a:pt x="240" y="409"/>
                </a:moveTo>
                <a:lnTo>
                  <a:pt x="240" y="405"/>
                </a:lnTo>
                <a:lnTo>
                  <a:pt x="240" y="407"/>
                </a:lnTo>
                <a:lnTo>
                  <a:pt x="242" y="407"/>
                </a:lnTo>
                <a:lnTo>
                  <a:pt x="242" y="409"/>
                </a:lnTo>
                <a:lnTo>
                  <a:pt x="240" y="409"/>
                </a:lnTo>
                <a:close/>
                <a:moveTo>
                  <a:pt x="248" y="385"/>
                </a:moveTo>
                <a:lnTo>
                  <a:pt x="250" y="385"/>
                </a:lnTo>
                <a:lnTo>
                  <a:pt x="250" y="387"/>
                </a:lnTo>
                <a:lnTo>
                  <a:pt x="250" y="389"/>
                </a:lnTo>
                <a:lnTo>
                  <a:pt x="250" y="387"/>
                </a:lnTo>
                <a:lnTo>
                  <a:pt x="246" y="387"/>
                </a:lnTo>
                <a:lnTo>
                  <a:pt x="246" y="385"/>
                </a:lnTo>
                <a:lnTo>
                  <a:pt x="248" y="385"/>
                </a:lnTo>
                <a:close/>
                <a:moveTo>
                  <a:pt x="266" y="367"/>
                </a:moveTo>
                <a:lnTo>
                  <a:pt x="268" y="367"/>
                </a:lnTo>
                <a:lnTo>
                  <a:pt x="270" y="367"/>
                </a:lnTo>
                <a:lnTo>
                  <a:pt x="270" y="369"/>
                </a:lnTo>
                <a:lnTo>
                  <a:pt x="270" y="371"/>
                </a:lnTo>
                <a:lnTo>
                  <a:pt x="268" y="371"/>
                </a:lnTo>
                <a:lnTo>
                  <a:pt x="266" y="369"/>
                </a:lnTo>
                <a:lnTo>
                  <a:pt x="266" y="367"/>
                </a:lnTo>
                <a:close/>
                <a:moveTo>
                  <a:pt x="320" y="355"/>
                </a:moveTo>
                <a:lnTo>
                  <a:pt x="320" y="355"/>
                </a:lnTo>
                <a:lnTo>
                  <a:pt x="320" y="357"/>
                </a:lnTo>
                <a:lnTo>
                  <a:pt x="318" y="357"/>
                </a:lnTo>
                <a:lnTo>
                  <a:pt x="316" y="357"/>
                </a:lnTo>
                <a:lnTo>
                  <a:pt x="316" y="355"/>
                </a:lnTo>
                <a:lnTo>
                  <a:pt x="318" y="355"/>
                </a:lnTo>
                <a:lnTo>
                  <a:pt x="320" y="355"/>
                </a:lnTo>
                <a:lnTo>
                  <a:pt x="320" y="355"/>
                </a:lnTo>
                <a:close/>
                <a:moveTo>
                  <a:pt x="294" y="336"/>
                </a:moveTo>
                <a:lnTo>
                  <a:pt x="294" y="338"/>
                </a:lnTo>
                <a:lnTo>
                  <a:pt x="292" y="338"/>
                </a:lnTo>
                <a:lnTo>
                  <a:pt x="290" y="338"/>
                </a:lnTo>
                <a:lnTo>
                  <a:pt x="288" y="338"/>
                </a:lnTo>
                <a:lnTo>
                  <a:pt x="290" y="336"/>
                </a:lnTo>
                <a:lnTo>
                  <a:pt x="292" y="336"/>
                </a:lnTo>
                <a:lnTo>
                  <a:pt x="292" y="334"/>
                </a:lnTo>
                <a:lnTo>
                  <a:pt x="294" y="332"/>
                </a:lnTo>
                <a:lnTo>
                  <a:pt x="294" y="334"/>
                </a:lnTo>
                <a:lnTo>
                  <a:pt x="294" y="336"/>
                </a:lnTo>
                <a:close/>
                <a:moveTo>
                  <a:pt x="320" y="355"/>
                </a:moveTo>
                <a:lnTo>
                  <a:pt x="320" y="353"/>
                </a:lnTo>
                <a:lnTo>
                  <a:pt x="318" y="353"/>
                </a:lnTo>
                <a:lnTo>
                  <a:pt x="316" y="353"/>
                </a:lnTo>
                <a:lnTo>
                  <a:pt x="316" y="351"/>
                </a:lnTo>
                <a:lnTo>
                  <a:pt x="314" y="351"/>
                </a:lnTo>
                <a:lnTo>
                  <a:pt x="312" y="349"/>
                </a:lnTo>
                <a:lnTo>
                  <a:pt x="312" y="346"/>
                </a:lnTo>
                <a:lnTo>
                  <a:pt x="314" y="346"/>
                </a:lnTo>
                <a:lnTo>
                  <a:pt x="316" y="346"/>
                </a:lnTo>
                <a:lnTo>
                  <a:pt x="316" y="349"/>
                </a:lnTo>
                <a:lnTo>
                  <a:pt x="318" y="349"/>
                </a:lnTo>
                <a:lnTo>
                  <a:pt x="318" y="346"/>
                </a:lnTo>
                <a:lnTo>
                  <a:pt x="320" y="346"/>
                </a:lnTo>
                <a:lnTo>
                  <a:pt x="320" y="344"/>
                </a:lnTo>
                <a:lnTo>
                  <a:pt x="320" y="344"/>
                </a:lnTo>
                <a:lnTo>
                  <a:pt x="322" y="340"/>
                </a:lnTo>
                <a:lnTo>
                  <a:pt x="322" y="338"/>
                </a:lnTo>
                <a:lnTo>
                  <a:pt x="320" y="338"/>
                </a:lnTo>
                <a:lnTo>
                  <a:pt x="320" y="336"/>
                </a:lnTo>
                <a:lnTo>
                  <a:pt x="320" y="334"/>
                </a:lnTo>
                <a:lnTo>
                  <a:pt x="322" y="332"/>
                </a:lnTo>
                <a:lnTo>
                  <a:pt x="324" y="332"/>
                </a:lnTo>
                <a:lnTo>
                  <a:pt x="324" y="334"/>
                </a:lnTo>
                <a:lnTo>
                  <a:pt x="326" y="334"/>
                </a:lnTo>
                <a:lnTo>
                  <a:pt x="324" y="336"/>
                </a:lnTo>
                <a:lnTo>
                  <a:pt x="324" y="338"/>
                </a:lnTo>
                <a:lnTo>
                  <a:pt x="324" y="340"/>
                </a:lnTo>
                <a:lnTo>
                  <a:pt x="322" y="342"/>
                </a:lnTo>
                <a:lnTo>
                  <a:pt x="322" y="344"/>
                </a:lnTo>
                <a:lnTo>
                  <a:pt x="322" y="346"/>
                </a:lnTo>
                <a:lnTo>
                  <a:pt x="320" y="346"/>
                </a:lnTo>
                <a:lnTo>
                  <a:pt x="320" y="349"/>
                </a:lnTo>
                <a:lnTo>
                  <a:pt x="320" y="351"/>
                </a:lnTo>
                <a:lnTo>
                  <a:pt x="320" y="353"/>
                </a:lnTo>
                <a:lnTo>
                  <a:pt x="320" y="355"/>
                </a:lnTo>
                <a:close/>
                <a:moveTo>
                  <a:pt x="318" y="342"/>
                </a:moveTo>
                <a:lnTo>
                  <a:pt x="316" y="342"/>
                </a:lnTo>
                <a:lnTo>
                  <a:pt x="314" y="342"/>
                </a:lnTo>
                <a:lnTo>
                  <a:pt x="314" y="340"/>
                </a:lnTo>
                <a:lnTo>
                  <a:pt x="314" y="338"/>
                </a:lnTo>
                <a:lnTo>
                  <a:pt x="314" y="336"/>
                </a:lnTo>
                <a:lnTo>
                  <a:pt x="316" y="334"/>
                </a:lnTo>
                <a:lnTo>
                  <a:pt x="316" y="332"/>
                </a:lnTo>
                <a:lnTo>
                  <a:pt x="318" y="332"/>
                </a:lnTo>
                <a:lnTo>
                  <a:pt x="320" y="332"/>
                </a:lnTo>
                <a:lnTo>
                  <a:pt x="320" y="332"/>
                </a:lnTo>
                <a:lnTo>
                  <a:pt x="320" y="336"/>
                </a:lnTo>
                <a:lnTo>
                  <a:pt x="320" y="336"/>
                </a:lnTo>
                <a:lnTo>
                  <a:pt x="318" y="338"/>
                </a:lnTo>
                <a:lnTo>
                  <a:pt x="318" y="340"/>
                </a:lnTo>
                <a:lnTo>
                  <a:pt x="318" y="342"/>
                </a:lnTo>
                <a:close/>
                <a:moveTo>
                  <a:pt x="320" y="328"/>
                </a:moveTo>
                <a:lnTo>
                  <a:pt x="322" y="328"/>
                </a:lnTo>
                <a:lnTo>
                  <a:pt x="322" y="330"/>
                </a:lnTo>
                <a:lnTo>
                  <a:pt x="320" y="330"/>
                </a:lnTo>
                <a:lnTo>
                  <a:pt x="320" y="328"/>
                </a:lnTo>
                <a:lnTo>
                  <a:pt x="318" y="328"/>
                </a:lnTo>
                <a:lnTo>
                  <a:pt x="318" y="326"/>
                </a:lnTo>
                <a:lnTo>
                  <a:pt x="320" y="326"/>
                </a:lnTo>
                <a:lnTo>
                  <a:pt x="320" y="326"/>
                </a:lnTo>
                <a:lnTo>
                  <a:pt x="320" y="328"/>
                </a:lnTo>
                <a:close/>
                <a:moveTo>
                  <a:pt x="326" y="326"/>
                </a:moveTo>
                <a:lnTo>
                  <a:pt x="324" y="326"/>
                </a:lnTo>
                <a:lnTo>
                  <a:pt x="322" y="326"/>
                </a:lnTo>
                <a:lnTo>
                  <a:pt x="322" y="326"/>
                </a:lnTo>
                <a:lnTo>
                  <a:pt x="324" y="326"/>
                </a:lnTo>
                <a:lnTo>
                  <a:pt x="326" y="326"/>
                </a:lnTo>
                <a:lnTo>
                  <a:pt x="326" y="326"/>
                </a:lnTo>
                <a:close/>
                <a:moveTo>
                  <a:pt x="290" y="322"/>
                </a:moveTo>
                <a:lnTo>
                  <a:pt x="290" y="324"/>
                </a:lnTo>
                <a:lnTo>
                  <a:pt x="290" y="326"/>
                </a:lnTo>
                <a:lnTo>
                  <a:pt x="288" y="326"/>
                </a:lnTo>
                <a:lnTo>
                  <a:pt x="288" y="324"/>
                </a:lnTo>
                <a:lnTo>
                  <a:pt x="288" y="322"/>
                </a:lnTo>
                <a:lnTo>
                  <a:pt x="290" y="322"/>
                </a:lnTo>
                <a:close/>
                <a:moveTo>
                  <a:pt x="338" y="314"/>
                </a:moveTo>
                <a:lnTo>
                  <a:pt x="338" y="316"/>
                </a:lnTo>
                <a:lnTo>
                  <a:pt x="340" y="316"/>
                </a:lnTo>
                <a:lnTo>
                  <a:pt x="340" y="318"/>
                </a:lnTo>
                <a:lnTo>
                  <a:pt x="338" y="320"/>
                </a:lnTo>
                <a:lnTo>
                  <a:pt x="336" y="322"/>
                </a:lnTo>
                <a:lnTo>
                  <a:pt x="334" y="322"/>
                </a:lnTo>
                <a:lnTo>
                  <a:pt x="334" y="324"/>
                </a:lnTo>
                <a:lnTo>
                  <a:pt x="332" y="324"/>
                </a:lnTo>
                <a:lnTo>
                  <a:pt x="332" y="326"/>
                </a:lnTo>
                <a:lnTo>
                  <a:pt x="330" y="326"/>
                </a:lnTo>
                <a:lnTo>
                  <a:pt x="328" y="326"/>
                </a:lnTo>
                <a:lnTo>
                  <a:pt x="326" y="328"/>
                </a:lnTo>
                <a:lnTo>
                  <a:pt x="326" y="326"/>
                </a:lnTo>
                <a:lnTo>
                  <a:pt x="328" y="326"/>
                </a:lnTo>
                <a:lnTo>
                  <a:pt x="330" y="324"/>
                </a:lnTo>
                <a:lnTo>
                  <a:pt x="332" y="324"/>
                </a:lnTo>
                <a:lnTo>
                  <a:pt x="334" y="320"/>
                </a:lnTo>
                <a:lnTo>
                  <a:pt x="336" y="318"/>
                </a:lnTo>
                <a:lnTo>
                  <a:pt x="338" y="316"/>
                </a:lnTo>
                <a:lnTo>
                  <a:pt x="338" y="314"/>
                </a:lnTo>
                <a:lnTo>
                  <a:pt x="336" y="316"/>
                </a:lnTo>
                <a:lnTo>
                  <a:pt x="336" y="314"/>
                </a:lnTo>
                <a:lnTo>
                  <a:pt x="336" y="312"/>
                </a:lnTo>
                <a:lnTo>
                  <a:pt x="336" y="310"/>
                </a:lnTo>
                <a:lnTo>
                  <a:pt x="338" y="310"/>
                </a:lnTo>
                <a:lnTo>
                  <a:pt x="338" y="308"/>
                </a:lnTo>
                <a:lnTo>
                  <a:pt x="340" y="306"/>
                </a:lnTo>
                <a:lnTo>
                  <a:pt x="340" y="304"/>
                </a:lnTo>
                <a:lnTo>
                  <a:pt x="340" y="302"/>
                </a:lnTo>
                <a:lnTo>
                  <a:pt x="342" y="300"/>
                </a:lnTo>
                <a:lnTo>
                  <a:pt x="342" y="298"/>
                </a:lnTo>
                <a:lnTo>
                  <a:pt x="342" y="296"/>
                </a:lnTo>
                <a:lnTo>
                  <a:pt x="344" y="294"/>
                </a:lnTo>
                <a:lnTo>
                  <a:pt x="344" y="292"/>
                </a:lnTo>
                <a:lnTo>
                  <a:pt x="344" y="290"/>
                </a:lnTo>
                <a:lnTo>
                  <a:pt x="346" y="288"/>
                </a:lnTo>
                <a:lnTo>
                  <a:pt x="346" y="286"/>
                </a:lnTo>
                <a:lnTo>
                  <a:pt x="346" y="284"/>
                </a:lnTo>
                <a:lnTo>
                  <a:pt x="348" y="282"/>
                </a:lnTo>
                <a:lnTo>
                  <a:pt x="348" y="280"/>
                </a:lnTo>
                <a:lnTo>
                  <a:pt x="350" y="276"/>
                </a:lnTo>
                <a:lnTo>
                  <a:pt x="348" y="274"/>
                </a:lnTo>
                <a:lnTo>
                  <a:pt x="348" y="272"/>
                </a:lnTo>
                <a:lnTo>
                  <a:pt x="346" y="270"/>
                </a:lnTo>
                <a:lnTo>
                  <a:pt x="346" y="268"/>
                </a:lnTo>
                <a:lnTo>
                  <a:pt x="348" y="268"/>
                </a:lnTo>
                <a:lnTo>
                  <a:pt x="350" y="268"/>
                </a:lnTo>
                <a:lnTo>
                  <a:pt x="352" y="266"/>
                </a:lnTo>
                <a:lnTo>
                  <a:pt x="352" y="268"/>
                </a:lnTo>
                <a:lnTo>
                  <a:pt x="352" y="270"/>
                </a:lnTo>
                <a:lnTo>
                  <a:pt x="352" y="272"/>
                </a:lnTo>
                <a:lnTo>
                  <a:pt x="352" y="274"/>
                </a:lnTo>
                <a:lnTo>
                  <a:pt x="354" y="274"/>
                </a:lnTo>
                <a:lnTo>
                  <a:pt x="352" y="276"/>
                </a:lnTo>
                <a:lnTo>
                  <a:pt x="352" y="278"/>
                </a:lnTo>
                <a:lnTo>
                  <a:pt x="354" y="278"/>
                </a:lnTo>
                <a:lnTo>
                  <a:pt x="352" y="278"/>
                </a:lnTo>
                <a:lnTo>
                  <a:pt x="352" y="280"/>
                </a:lnTo>
                <a:lnTo>
                  <a:pt x="350" y="282"/>
                </a:lnTo>
                <a:lnTo>
                  <a:pt x="350" y="284"/>
                </a:lnTo>
                <a:lnTo>
                  <a:pt x="348" y="286"/>
                </a:lnTo>
                <a:lnTo>
                  <a:pt x="348" y="288"/>
                </a:lnTo>
                <a:lnTo>
                  <a:pt x="348" y="290"/>
                </a:lnTo>
                <a:lnTo>
                  <a:pt x="346" y="290"/>
                </a:lnTo>
                <a:lnTo>
                  <a:pt x="346" y="292"/>
                </a:lnTo>
                <a:lnTo>
                  <a:pt x="346" y="294"/>
                </a:lnTo>
                <a:lnTo>
                  <a:pt x="346" y="296"/>
                </a:lnTo>
                <a:lnTo>
                  <a:pt x="346" y="298"/>
                </a:lnTo>
                <a:lnTo>
                  <a:pt x="344" y="300"/>
                </a:lnTo>
                <a:lnTo>
                  <a:pt x="344" y="302"/>
                </a:lnTo>
                <a:lnTo>
                  <a:pt x="344" y="304"/>
                </a:lnTo>
                <a:lnTo>
                  <a:pt x="342" y="306"/>
                </a:lnTo>
                <a:lnTo>
                  <a:pt x="340" y="308"/>
                </a:lnTo>
                <a:lnTo>
                  <a:pt x="340" y="310"/>
                </a:lnTo>
                <a:lnTo>
                  <a:pt x="338" y="312"/>
                </a:lnTo>
                <a:lnTo>
                  <a:pt x="338" y="314"/>
                </a:lnTo>
                <a:close/>
                <a:moveTo>
                  <a:pt x="354" y="266"/>
                </a:moveTo>
                <a:lnTo>
                  <a:pt x="352" y="264"/>
                </a:lnTo>
                <a:lnTo>
                  <a:pt x="352" y="262"/>
                </a:lnTo>
                <a:lnTo>
                  <a:pt x="352" y="260"/>
                </a:lnTo>
                <a:lnTo>
                  <a:pt x="354" y="260"/>
                </a:lnTo>
                <a:lnTo>
                  <a:pt x="354" y="262"/>
                </a:lnTo>
                <a:lnTo>
                  <a:pt x="354" y="264"/>
                </a:lnTo>
                <a:lnTo>
                  <a:pt x="354" y="266"/>
                </a:lnTo>
                <a:close/>
                <a:moveTo>
                  <a:pt x="364" y="166"/>
                </a:moveTo>
                <a:lnTo>
                  <a:pt x="364" y="168"/>
                </a:lnTo>
                <a:lnTo>
                  <a:pt x="364" y="170"/>
                </a:lnTo>
                <a:lnTo>
                  <a:pt x="366" y="170"/>
                </a:lnTo>
                <a:lnTo>
                  <a:pt x="366" y="174"/>
                </a:lnTo>
                <a:lnTo>
                  <a:pt x="364" y="178"/>
                </a:lnTo>
                <a:lnTo>
                  <a:pt x="362" y="178"/>
                </a:lnTo>
                <a:lnTo>
                  <a:pt x="362" y="176"/>
                </a:lnTo>
                <a:lnTo>
                  <a:pt x="362" y="174"/>
                </a:lnTo>
                <a:lnTo>
                  <a:pt x="362" y="172"/>
                </a:lnTo>
                <a:lnTo>
                  <a:pt x="360" y="172"/>
                </a:lnTo>
                <a:lnTo>
                  <a:pt x="356" y="168"/>
                </a:lnTo>
                <a:lnTo>
                  <a:pt x="354" y="166"/>
                </a:lnTo>
                <a:lnTo>
                  <a:pt x="356" y="166"/>
                </a:lnTo>
                <a:lnTo>
                  <a:pt x="354" y="164"/>
                </a:lnTo>
                <a:lnTo>
                  <a:pt x="356" y="162"/>
                </a:lnTo>
                <a:lnTo>
                  <a:pt x="356" y="160"/>
                </a:lnTo>
                <a:lnTo>
                  <a:pt x="358" y="158"/>
                </a:lnTo>
                <a:lnTo>
                  <a:pt x="358" y="154"/>
                </a:lnTo>
                <a:lnTo>
                  <a:pt x="354" y="154"/>
                </a:lnTo>
                <a:lnTo>
                  <a:pt x="354" y="152"/>
                </a:lnTo>
                <a:lnTo>
                  <a:pt x="360" y="152"/>
                </a:lnTo>
                <a:lnTo>
                  <a:pt x="360" y="150"/>
                </a:lnTo>
                <a:lnTo>
                  <a:pt x="366" y="144"/>
                </a:lnTo>
                <a:lnTo>
                  <a:pt x="364" y="144"/>
                </a:lnTo>
                <a:lnTo>
                  <a:pt x="364" y="142"/>
                </a:lnTo>
                <a:lnTo>
                  <a:pt x="366" y="142"/>
                </a:lnTo>
                <a:lnTo>
                  <a:pt x="368" y="142"/>
                </a:lnTo>
                <a:lnTo>
                  <a:pt x="368" y="144"/>
                </a:lnTo>
                <a:lnTo>
                  <a:pt x="368" y="146"/>
                </a:lnTo>
                <a:lnTo>
                  <a:pt x="368" y="148"/>
                </a:lnTo>
                <a:lnTo>
                  <a:pt x="368" y="150"/>
                </a:lnTo>
                <a:lnTo>
                  <a:pt x="366" y="150"/>
                </a:lnTo>
                <a:lnTo>
                  <a:pt x="366" y="152"/>
                </a:lnTo>
                <a:lnTo>
                  <a:pt x="366" y="154"/>
                </a:lnTo>
                <a:lnTo>
                  <a:pt x="366" y="156"/>
                </a:lnTo>
                <a:lnTo>
                  <a:pt x="364" y="158"/>
                </a:lnTo>
                <a:lnTo>
                  <a:pt x="364" y="160"/>
                </a:lnTo>
                <a:lnTo>
                  <a:pt x="364" y="162"/>
                </a:lnTo>
                <a:lnTo>
                  <a:pt x="364" y="164"/>
                </a:lnTo>
                <a:lnTo>
                  <a:pt x="364" y="166"/>
                </a:lnTo>
                <a:close/>
                <a:moveTo>
                  <a:pt x="370" y="134"/>
                </a:moveTo>
                <a:lnTo>
                  <a:pt x="370" y="136"/>
                </a:lnTo>
                <a:lnTo>
                  <a:pt x="368" y="136"/>
                </a:lnTo>
                <a:lnTo>
                  <a:pt x="366" y="136"/>
                </a:lnTo>
                <a:lnTo>
                  <a:pt x="364" y="138"/>
                </a:lnTo>
                <a:lnTo>
                  <a:pt x="362" y="138"/>
                </a:lnTo>
                <a:lnTo>
                  <a:pt x="360" y="140"/>
                </a:lnTo>
                <a:lnTo>
                  <a:pt x="358" y="140"/>
                </a:lnTo>
                <a:lnTo>
                  <a:pt x="358" y="138"/>
                </a:lnTo>
                <a:lnTo>
                  <a:pt x="358" y="136"/>
                </a:lnTo>
                <a:lnTo>
                  <a:pt x="356" y="136"/>
                </a:lnTo>
                <a:lnTo>
                  <a:pt x="356" y="134"/>
                </a:lnTo>
                <a:lnTo>
                  <a:pt x="354" y="134"/>
                </a:lnTo>
                <a:lnTo>
                  <a:pt x="356" y="134"/>
                </a:lnTo>
                <a:lnTo>
                  <a:pt x="358" y="136"/>
                </a:lnTo>
                <a:lnTo>
                  <a:pt x="360" y="136"/>
                </a:lnTo>
                <a:lnTo>
                  <a:pt x="360" y="134"/>
                </a:lnTo>
                <a:lnTo>
                  <a:pt x="358" y="132"/>
                </a:lnTo>
                <a:lnTo>
                  <a:pt x="360" y="132"/>
                </a:lnTo>
                <a:lnTo>
                  <a:pt x="362" y="134"/>
                </a:lnTo>
                <a:lnTo>
                  <a:pt x="364" y="132"/>
                </a:lnTo>
                <a:lnTo>
                  <a:pt x="364" y="130"/>
                </a:lnTo>
                <a:lnTo>
                  <a:pt x="366" y="128"/>
                </a:lnTo>
                <a:lnTo>
                  <a:pt x="368" y="126"/>
                </a:lnTo>
                <a:lnTo>
                  <a:pt x="368" y="128"/>
                </a:lnTo>
                <a:lnTo>
                  <a:pt x="370" y="128"/>
                </a:lnTo>
                <a:lnTo>
                  <a:pt x="370" y="130"/>
                </a:lnTo>
                <a:lnTo>
                  <a:pt x="370" y="132"/>
                </a:lnTo>
                <a:lnTo>
                  <a:pt x="370" y="134"/>
                </a:lnTo>
                <a:close/>
                <a:moveTo>
                  <a:pt x="372" y="122"/>
                </a:moveTo>
                <a:lnTo>
                  <a:pt x="374" y="124"/>
                </a:lnTo>
                <a:lnTo>
                  <a:pt x="372" y="126"/>
                </a:lnTo>
                <a:lnTo>
                  <a:pt x="370" y="128"/>
                </a:lnTo>
                <a:lnTo>
                  <a:pt x="370" y="126"/>
                </a:lnTo>
                <a:lnTo>
                  <a:pt x="370" y="124"/>
                </a:lnTo>
                <a:lnTo>
                  <a:pt x="368" y="124"/>
                </a:lnTo>
                <a:lnTo>
                  <a:pt x="368" y="122"/>
                </a:lnTo>
                <a:lnTo>
                  <a:pt x="370" y="122"/>
                </a:lnTo>
                <a:lnTo>
                  <a:pt x="370" y="122"/>
                </a:lnTo>
                <a:lnTo>
                  <a:pt x="372" y="122"/>
                </a:lnTo>
                <a:close/>
                <a:moveTo>
                  <a:pt x="358" y="116"/>
                </a:moveTo>
                <a:lnTo>
                  <a:pt x="362" y="116"/>
                </a:lnTo>
                <a:lnTo>
                  <a:pt x="366" y="118"/>
                </a:lnTo>
                <a:lnTo>
                  <a:pt x="370" y="120"/>
                </a:lnTo>
                <a:lnTo>
                  <a:pt x="362" y="122"/>
                </a:lnTo>
                <a:lnTo>
                  <a:pt x="360" y="120"/>
                </a:lnTo>
                <a:lnTo>
                  <a:pt x="358" y="120"/>
                </a:lnTo>
                <a:lnTo>
                  <a:pt x="358" y="118"/>
                </a:lnTo>
                <a:lnTo>
                  <a:pt x="356" y="118"/>
                </a:lnTo>
                <a:lnTo>
                  <a:pt x="354" y="118"/>
                </a:lnTo>
                <a:lnTo>
                  <a:pt x="352" y="116"/>
                </a:lnTo>
                <a:lnTo>
                  <a:pt x="352" y="114"/>
                </a:lnTo>
                <a:lnTo>
                  <a:pt x="350" y="114"/>
                </a:lnTo>
                <a:lnTo>
                  <a:pt x="352" y="112"/>
                </a:lnTo>
                <a:lnTo>
                  <a:pt x="354" y="114"/>
                </a:lnTo>
                <a:lnTo>
                  <a:pt x="356" y="114"/>
                </a:lnTo>
                <a:lnTo>
                  <a:pt x="358" y="116"/>
                </a:lnTo>
                <a:close/>
                <a:moveTo>
                  <a:pt x="368" y="116"/>
                </a:moveTo>
                <a:lnTo>
                  <a:pt x="366" y="116"/>
                </a:lnTo>
                <a:lnTo>
                  <a:pt x="366" y="114"/>
                </a:lnTo>
                <a:lnTo>
                  <a:pt x="366" y="112"/>
                </a:lnTo>
                <a:lnTo>
                  <a:pt x="368" y="112"/>
                </a:lnTo>
                <a:lnTo>
                  <a:pt x="368" y="114"/>
                </a:lnTo>
                <a:lnTo>
                  <a:pt x="368" y="116"/>
                </a:lnTo>
                <a:close/>
                <a:moveTo>
                  <a:pt x="364" y="114"/>
                </a:moveTo>
                <a:lnTo>
                  <a:pt x="364" y="116"/>
                </a:lnTo>
                <a:lnTo>
                  <a:pt x="362" y="114"/>
                </a:lnTo>
                <a:lnTo>
                  <a:pt x="360" y="114"/>
                </a:lnTo>
                <a:lnTo>
                  <a:pt x="358" y="112"/>
                </a:lnTo>
                <a:lnTo>
                  <a:pt x="360" y="112"/>
                </a:lnTo>
                <a:lnTo>
                  <a:pt x="364" y="114"/>
                </a:lnTo>
                <a:close/>
                <a:moveTo>
                  <a:pt x="364" y="112"/>
                </a:moveTo>
                <a:lnTo>
                  <a:pt x="364" y="114"/>
                </a:lnTo>
                <a:lnTo>
                  <a:pt x="362" y="112"/>
                </a:lnTo>
                <a:lnTo>
                  <a:pt x="360" y="112"/>
                </a:lnTo>
                <a:lnTo>
                  <a:pt x="360" y="110"/>
                </a:lnTo>
                <a:lnTo>
                  <a:pt x="362" y="112"/>
                </a:lnTo>
                <a:lnTo>
                  <a:pt x="364" y="112"/>
                </a:lnTo>
                <a:close/>
                <a:moveTo>
                  <a:pt x="356" y="110"/>
                </a:moveTo>
                <a:lnTo>
                  <a:pt x="356" y="112"/>
                </a:lnTo>
                <a:lnTo>
                  <a:pt x="354" y="112"/>
                </a:lnTo>
                <a:lnTo>
                  <a:pt x="352" y="112"/>
                </a:lnTo>
                <a:lnTo>
                  <a:pt x="352" y="108"/>
                </a:lnTo>
                <a:lnTo>
                  <a:pt x="356" y="110"/>
                </a:lnTo>
                <a:close/>
                <a:moveTo>
                  <a:pt x="362" y="106"/>
                </a:moveTo>
                <a:lnTo>
                  <a:pt x="362" y="108"/>
                </a:lnTo>
                <a:lnTo>
                  <a:pt x="360" y="108"/>
                </a:lnTo>
                <a:lnTo>
                  <a:pt x="360" y="106"/>
                </a:lnTo>
                <a:lnTo>
                  <a:pt x="360" y="108"/>
                </a:lnTo>
                <a:lnTo>
                  <a:pt x="360" y="106"/>
                </a:lnTo>
                <a:lnTo>
                  <a:pt x="362" y="106"/>
                </a:lnTo>
                <a:close/>
                <a:moveTo>
                  <a:pt x="366" y="108"/>
                </a:moveTo>
                <a:lnTo>
                  <a:pt x="364" y="108"/>
                </a:lnTo>
                <a:lnTo>
                  <a:pt x="364" y="106"/>
                </a:lnTo>
                <a:lnTo>
                  <a:pt x="364" y="104"/>
                </a:lnTo>
                <a:lnTo>
                  <a:pt x="366" y="104"/>
                </a:lnTo>
                <a:lnTo>
                  <a:pt x="366" y="108"/>
                </a:lnTo>
                <a:close/>
                <a:moveTo>
                  <a:pt x="364" y="110"/>
                </a:moveTo>
                <a:lnTo>
                  <a:pt x="362" y="110"/>
                </a:lnTo>
                <a:lnTo>
                  <a:pt x="362" y="108"/>
                </a:lnTo>
                <a:lnTo>
                  <a:pt x="362" y="106"/>
                </a:lnTo>
                <a:lnTo>
                  <a:pt x="362" y="104"/>
                </a:lnTo>
                <a:lnTo>
                  <a:pt x="364" y="104"/>
                </a:lnTo>
                <a:lnTo>
                  <a:pt x="364" y="106"/>
                </a:lnTo>
                <a:lnTo>
                  <a:pt x="364" y="108"/>
                </a:lnTo>
                <a:lnTo>
                  <a:pt x="364" y="110"/>
                </a:lnTo>
                <a:close/>
                <a:moveTo>
                  <a:pt x="364" y="74"/>
                </a:moveTo>
                <a:lnTo>
                  <a:pt x="366" y="74"/>
                </a:lnTo>
                <a:lnTo>
                  <a:pt x="368" y="74"/>
                </a:lnTo>
                <a:lnTo>
                  <a:pt x="370" y="76"/>
                </a:lnTo>
                <a:lnTo>
                  <a:pt x="370" y="78"/>
                </a:lnTo>
                <a:lnTo>
                  <a:pt x="368" y="78"/>
                </a:lnTo>
                <a:lnTo>
                  <a:pt x="364" y="78"/>
                </a:lnTo>
                <a:lnTo>
                  <a:pt x="364" y="76"/>
                </a:lnTo>
                <a:lnTo>
                  <a:pt x="364" y="74"/>
                </a:lnTo>
                <a:close/>
                <a:moveTo>
                  <a:pt x="364" y="74"/>
                </a:moveTo>
                <a:lnTo>
                  <a:pt x="364" y="76"/>
                </a:lnTo>
                <a:lnTo>
                  <a:pt x="364" y="78"/>
                </a:lnTo>
                <a:lnTo>
                  <a:pt x="362" y="78"/>
                </a:lnTo>
                <a:lnTo>
                  <a:pt x="362" y="76"/>
                </a:lnTo>
                <a:lnTo>
                  <a:pt x="362" y="74"/>
                </a:lnTo>
                <a:lnTo>
                  <a:pt x="364" y="74"/>
                </a:lnTo>
                <a:close/>
                <a:moveTo>
                  <a:pt x="378" y="44"/>
                </a:moveTo>
                <a:lnTo>
                  <a:pt x="380" y="46"/>
                </a:lnTo>
                <a:lnTo>
                  <a:pt x="380" y="48"/>
                </a:lnTo>
                <a:lnTo>
                  <a:pt x="380" y="50"/>
                </a:lnTo>
                <a:lnTo>
                  <a:pt x="380" y="52"/>
                </a:lnTo>
                <a:lnTo>
                  <a:pt x="382" y="54"/>
                </a:lnTo>
                <a:lnTo>
                  <a:pt x="382" y="56"/>
                </a:lnTo>
                <a:lnTo>
                  <a:pt x="382" y="58"/>
                </a:lnTo>
                <a:lnTo>
                  <a:pt x="382" y="62"/>
                </a:lnTo>
                <a:lnTo>
                  <a:pt x="382" y="64"/>
                </a:lnTo>
                <a:lnTo>
                  <a:pt x="382" y="66"/>
                </a:lnTo>
                <a:lnTo>
                  <a:pt x="382" y="68"/>
                </a:lnTo>
                <a:lnTo>
                  <a:pt x="382" y="70"/>
                </a:lnTo>
                <a:lnTo>
                  <a:pt x="382" y="72"/>
                </a:lnTo>
                <a:lnTo>
                  <a:pt x="382" y="74"/>
                </a:lnTo>
                <a:lnTo>
                  <a:pt x="382" y="76"/>
                </a:lnTo>
                <a:lnTo>
                  <a:pt x="382" y="78"/>
                </a:lnTo>
                <a:lnTo>
                  <a:pt x="382" y="80"/>
                </a:lnTo>
                <a:lnTo>
                  <a:pt x="382" y="82"/>
                </a:lnTo>
                <a:lnTo>
                  <a:pt x="382" y="84"/>
                </a:lnTo>
                <a:lnTo>
                  <a:pt x="382" y="86"/>
                </a:lnTo>
                <a:lnTo>
                  <a:pt x="382" y="88"/>
                </a:lnTo>
                <a:lnTo>
                  <a:pt x="382" y="88"/>
                </a:lnTo>
                <a:lnTo>
                  <a:pt x="382" y="90"/>
                </a:lnTo>
                <a:lnTo>
                  <a:pt x="380" y="92"/>
                </a:lnTo>
                <a:lnTo>
                  <a:pt x="380" y="94"/>
                </a:lnTo>
                <a:lnTo>
                  <a:pt x="380" y="96"/>
                </a:lnTo>
                <a:lnTo>
                  <a:pt x="380" y="98"/>
                </a:lnTo>
                <a:lnTo>
                  <a:pt x="380" y="100"/>
                </a:lnTo>
                <a:lnTo>
                  <a:pt x="378" y="102"/>
                </a:lnTo>
                <a:lnTo>
                  <a:pt x="378" y="104"/>
                </a:lnTo>
                <a:lnTo>
                  <a:pt x="378" y="106"/>
                </a:lnTo>
                <a:lnTo>
                  <a:pt x="378" y="108"/>
                </a:lnTo>
                <a:lnTo>
                  <a:pt x="378" y="110"/>
                </a:lnTo>
                <a:lnTo>
                  <a:pt x="376" y="112"/>
                </a:lnTo>
                <a:lnTo>
                  <a:pt x="376" y="114"/>
                </a:lnTo>
                <a:lnTo>
                  <a:pt x="376" y="116"/>
                </a:lnTo>
                <a:lnTo>
                  <a:pt x="376" y="118"/>
                </a:lnTo>
                <a:lnTo>
                  <a:pt x="376" y="120"/>
                </a:lnTo>
                <a:lnTo>
                  <a:pt x="376" y="122"/>
                </a:lnTo>
                <a:lnTo>
                  <a:pt x="374" y="122"/>
                </a:lnTo>
                <a:lnTo>
                  <a:pt x="372" y="120"/>
                </a:lnTo>
                <a:lnTo>
                  <a:pt x="370" y="118"/>
                </a:lnTo>
                <a:lnTo>
                  <a:pt x="370" y="116"/>
                </a:lnTo>
                <a:lnTo>
                  <a:pt x="370" y="114"/>
                </a:lnTo>
                <a:lnTo>
                  <a:pt x="370" y="112"/>
                </a:lnTo>
                <a:lnTo>
                  <a:pt x="370" y="110"/>
                </a:lnTo>
                <a:lnTo>
                  <a:pt x="370" y="108"/>
                </a:lnTo>
                <a:lnTo>
                  <a:pt x="368" y="108"/>
                </a:lnTo>
                <a:lnTo>
                  <a:pt x="368" y="106"/>
                </a:lnTo>
                <a:lnTo>
                  <a:pt x="370" y="106"/>
                </a:lnTo>
                <a:lnTo>
                  <a:pt x="370" y="108"/>
                </a:lnTo>
                <a:lnTo>
                  <a:pt x="370" y="106"/>
                </a:lnTo>
                <a:lnTo>
                  <a:pt x="370" y="104"/>
                </a:lnTo>
                <a:lnTo>
                  <a:pt x="370" y="102"/>
                </a:lnTo>
                <a:lnTo>
                  <a:pt x="368" y="102"/>
                </a:lnTo>
                <a:lnTo>
                  <a:pt x="368" y="100"/>
                </a:lnTo>
                <a:lnTo>
                  <a:pt x="370" y="98"/>
                </a:lnTo>
                <a:lnTo>
                  <a:pt x="370" y="98"/>
                </a:lnTo>
                <a:lnTo>
                  <a:pt x="372" y="96"/>
                </a:lnTo>
                <a:lnTo>
                  <a:pt x="370" y="96"/>
                </a:lnTo>
                <a:lnTo>
                  <a:pt x="370" y="96"/>
                </a:lnTo>
                <a:lnTo>
                  <a:pt x="370" y="94"/>
                </a:lnTo>
                <a:lnTo>
                  <a:pt x="370" y="94"/>
                </a:lnTo>
                <a:lnTo>
                  <a:pt x="370" y="92"/>
                </a:lnTo>
                <a:lnTo>
                  <a:pt x="372" y="92"/>
                </a:lnTo>
                <a:lnTo>
                  <a:pt x="372" y="90"/>
                </a:lnTo>
                <a:lnTo>
                  <a:pt x="372" y="88"/>
                </a:lnTo>
                <a:lnTo>
                  <a:pt x="374" y="88"/>
                </a:lnTo>
                <a:lnTo>
                  <a:pt x="376" y="86"/>
                </a:lnTo>
                <a:lnTo>
                  <a:pt x="376" y="84"/>
                </a:lnTo>
                <a:lnTo>
                  <a:pt x="374" y="82"/>
                </a:lnTo>
                <a:lnTo>
                  <a:pt x="374" y="80"/>
                </a:lnTo>
                <a:lnTo>
                  <a:pt x="376" y="78"/>
                </a:lnTo>
                <a:lnTo>
                  <a:pt x="376" y="76"/>
                </a:lnTo>
                <a:lnTo>
                  <a:pt x="374" y="76"/>
                </a:lnTo>
                <a:lnTo>
                  <a:pt x="376" y="74"/>
                </a:lnTo>
                <a:lnTo>
                  <a:pt x="378" y="74"/>
                </a:lnTo>
                <a:lnTo>
                  <a:pt x="380" y="74"/>
                </a:lnTo>
                <a:lnTo>
                  <a:pt x="380" y="72"/>
                </a:lnTo>
                <a:lnTo>
                  <a:pt x="378" y="72"/>
                </a:lnTo>
                <a:lnTo>
                  <a:pt x="376" y="72"/>
                </a:lnTo>
                <a:lnTo>
                  <a:pt x="374" y="74"/>
                </a:lnTo>
                <a:lnTo>
                  <a:pt x="372" y="74"/>
                </a:lnTo>
                <a:lnTo>
                  <a:pt x="370" y="74"/>
                </a:lnTo>
                <a:lnTo>
                  <a:pt x="370" y="74"/>
                </a:lnTo>
                <a:lnTo>
                  <a:pt x="370" y="72"/>
                </a:lnTo>
                <a:lnTo>
                  <a:pt x="370" y="70"/>
                </a:lnTo>
                <a:lnTo>
                  <a:pt x="370" y="68"/>
                </a:lnTo>
                <a:lnTo>
                  <a:pt x="370" y="68"/>
                </a:lnTo>
                <a:lnTo>
                  <a:pt x="372" y="68"/>
                </a:lnTo>
                <a:lnTo>
                  <a:pt x="374" y="68"/>
                </a:lnTo>
                <a:lnTo>
                  <a:pt x="374" y="66"/>
                </a:lnTo>
                <a:lnTo>
                  <a:pt x="376" y="64"/>
                </a:lnTo>
                <a:lnTo>
                  <a:pt x="376" y="62"/>
                </a:lnTo>
                <a:lnTo>
                  <a:pt x="374" y="60"/>
                </a:lnTo>
                <a:lnTo>
                  <a:pt x="372" y="60"/>
                </a:lnTo>
                <a:lnTo>
                  <a:pt x="372" y="62"/>
                </a:lnTo>
                <a:lnTo>
                  <a:pt x="370" y="62"/>
                </a:lnTo>
                <a:lnTo>
                  <a:pt x="370" y="60"/>
                </a:lnTo>
                <a:lnTo>
                  <a:pt x="370" y="58"/>
                </a:lnTo>
                <a:lnTo>
                  <a:pt x="370" y="56"/>
                </a:lnTo>
                <a:lnTo>
                  <a:pt x="370" y="54"/>
                </a:lnTo>
                <a:lnTo>
                  <a:pt x="372" y="54"/>
                </a:lnTo>
                <a:lnTo>
                  <a:pt x="372" y="52"/>
                </a:lnTo>
                <a:lnTo>
                  <a:pt x="372" y="50"/>
                </a:lnTo>
                <a:lnTo>
                  <a:pt x="374" y="48"/>
                </a:lnTo>
                <a:lnTo>
                  <a:pt x="376" y="48"/>
                </a:lnTo>
                <a:lnTo>
                  <a:pt x="376" y="50"/>
                </a:lnTo>
                <a:lnTo>
                  <a:pt x="376" y="48"/>
                </a:lnTo>
                <a:lnTo>
                  <a:pt x="376" y="46"/>
                </a:lnTo>
                <a:lnTo>
                  <a:pt x="378" y="46"/>
                </a:lnTo>
                <a:lnTo>
                  <a:pt x="378" y="44"/>
                </a:lnTo>
                <a:close/>
                <a:moveTo>
                  <a:pt x="378" y="44"/>
                </a:moveTo>
                <a:lnTo>
                  <a:pt x="378" y="42"/>
                </a:lnTo>
                <a:lnTo>
                  <a:pt x="378" y="40"/>
                </a:lnTo>
                <a:lnTo>
                  <a:pt x="378" y="40"/>
                </a:lnTo>
                <a:lnTo>
                  <a:pt x="378" y="38"/>
                </a:lnTo>
                <a:lnTo>
                  <a:pt x="378" y="36"/>
                </a:lnTo>
                <a:lnTo>
                  <a:pt x="378" y="34"/>
                </a:lnTo>
                <a:lnTo>
                  <a:pt x="376" y="34"/>
                </a:lnTo>
                <a:lnTo>
                  <a:pt x="376" y="32"/>
                </a:lnTo>
                <a:lnTo>
                  <a:pt x="378" y="30"/>
                </a:lnTo>
                <a:lnTo>
                  <a:pt x="378" y="28"/>
                </a:lnTo>
                <a:lnTo>
                  <a:pt x="378" y="26"/>
                </a:lnTo>
                <a:lnTo>
                  <a:pt x="378" y="20"/>
                </a:lnTo>
                <a:lnTo>
                  <a:pt x="380" y="20"/>
                </a:lnTo>
                <a:lnTo>
                  <a:pt x="378" y="18"/>
                </a:lnTo>
                <a:lnTo>
                  <a:pt x="378" y="16"/>
                </a:lnTo>
                <a:lnTo>
                  <a:pt x="374" y="16"/>
                </a:lnTo>
                <a:lnTo>
                  <a:pt x="374" y="18"/>
                </a:lnTo>
                <a:lnTo>
                  <a:pt x="374" y="20"/>
                </a:lnTo>
                <a:lnTo>
                  <a:pt x="374" y="22"/>
                </a:lnTo>
                <a:lnTo>
                  <a:pt x="374" y="24"/>
                </a:lnTo>
                <a:lnTo>
                  <a:pt x="376" y="26"/>
                </a:lnTo>
                <a:lnTo>
                  <a:pt x="376" y="30"/>
                </a:lnTo>
                <a:lnTo>
                  <a:pt x="376" y="34"/>
                </a:lnTo>
                <a:lnTo>
                  <a:pt x="376" y="36"/>
                </a:lnTo>
                <a:lnTo>
                  <a:pt x="376" y="38"/>
                </a:lnTo>
                <a:lnTo>
                  <a:pt x="376" y="40"/>
                </a:lnTo>
                <a:lnTo>
                  <a:pt x="376" y="40"/>
                </a:lnTo>
                <a:lnTo>
                  <a:pt x="374" y="42"/>
                </a:lnTo>
                <a:lnTo>
                  <a:pt x="374" y="40"/>
                </a:lnTo>
                <a:lnTo>
                  <a:pt x="374" y="40"/>
                </a:lnTo>
                <a:lnTo>
                  <a:pt x="372" y="38"/>
                </a:lnTo>
                <a:lnTo>
                  <a:pt x="372" y="40"/>
                </a:lnTo>
                <a:lnTo>
                  <a:pt x="372" y="40"/>
                </a:lnTo>
                <a:lnTo>
                  <a:pt x="372" y="42"/>
                </a:lnTo>
                <a:lnTo>
                  <a:pt x="374" y="42"/>
                </a:lnTo>
                <a:lnTo>
                  <a:pt x="372" y="42"/>
                </a:lnTo>
                <a:lnTo>
                  <a:pt x="372" y="44"/>
                </a:lnTo>
                <a:lnTo>
                  <a:pt x="368" y="50"/>
                </a:lnTo>
                <a:lnTo>
                  <a:pt x="366" y="52"/>
                </a:lnTo>
                <a:lnTo>
                  <a:pt x="364" y="54"/>
                </a:lnTo>
                <a:lnTo>
                  <a:pt x="362" y="56"/>
                </a:lnTo>
                <a:lnTo>
                  <a:pt x="360" y="58"/>
                </a:lnTo>
                <a:lnTo>
                  <a:pt x="360" y="60"/>
                </a:lnTo>
                <a:lnTo>
                  <a:pt x="360" y="62"/>
                </a:lnTo>
                <a:lnTo>
                  <a:pt x="358" y="62"/>
                </a:lnTo>
                <a:lnTo>
                  <a:pt x="358" y="64"/>
                </a:lnTo>
                <a:lnTo>
                  <a:pt x="356" y="64"/>
                </a:lnTo>
                <a:lnTo>
                  <a:pt x="356" y="66"/>
                </a:lnTo>
                <a:lnTo>
                  <a:pt x="356" y="70"/>
                </a:lnTo>
                <a:lnTo>
                  <a:pt x="356" y="72"/>
                </a:lnTo>
                <a:lnTo>
                  <a:pt x="356" y="76"/>
                </a:lnTo>
                <a:lnTo>
                  <a:pt x="356" y="78"/>
                </a:lnTo>
                <a:lnTo>
                  <a:pt x="354" y="80"/>
                </a:lnTo>
                <a:lnTo>
                  <a:pt x="352" y="82"/>
                </a:lnTo>
                <a:lnTo>
                  <a:pt x="352" y="84"/>
                </a:lnTo>
                <a:lnTo>
                  <a:pt x="352" y="86"/>
                </a:lnTo>
                <a:lnTo>
                  <a:pt x="352" y="88"/>
                </a:lnTo>
                <a:lnTo>
                  <a:pt x="352" y="88"/>
                </a:lnTo>
                <a:lnTo>
                  <a:pt x="352" y="90"/>
                </a:lnTo>
                <a:lnTo>
                  <a:pt x="350" y="92"/>
                </a:lnTo>
                <a:lnTo>
                  <a:pt x="348" y="94"/>
                </a:lnTo>
                <a:lnTo>
                  <a:pt x="350" y="94"/>
                </a:lnTo>
                <a:lnTo>
                  <a:pt x="350" y="96"/>
                </a:lnTo>
                <a:lnTo>
                  <a:pt x="350" y="108"/>
                </a:lnTo>
                <a:lnTo>
                  <a:pt x="350" y="114"/>
                </a:lnTo>
                <a:lnTo>
                  <a:pt x="348" y="118"/>
                </a:lnTo>
                <a:lnTo>
                  <a:pt x="348" y="120"/>
                </a:lnTo>
                <a:lnTo>
                  <a:pt x="348" y="122"/>
                </a:lnTo>
                <a:lnTo>
                  <a:pt x="346" y="124"/>
                </a:lnTo>
                <a:lnTo>
                  <a:pt x="346" y="126"/>
                </a:lnTo>
                <a:lnTo>
                  <a:pt x="344" y="128"/>
                </a:lnTo>
                <a:lnTo>
                  <a:pt x="342" y="130"/>
                </a:lnTo>
                <a:lnTo>
                  <a:pt x="340" y="132"/>
                </a:lnTo>
                <a:lnTo>
                  <a:pt x="338" y="132"/>
                </a:lnTo>
                <a:lnTo>
                  <a:pt x="336" y="134"/>
                </a:lnTo>
                <a:lnTo>
                  <a:pt x="334" y="136"/>
                </a:lnTo>
                <a:lnTo>
                  <a:pt x="334" y="136"/>
                </a:lnTo>
                <a:lnTo>
                  <a:pt x="332" y="136"/>
                </a:lnTo>
                <a:lnTo>
                  <a:pt x="330" y="136"/>
                </a:lnTo>
                <a:lnTo>
                  <a:pt x="328" y="136"/>
                </a:lnTo>
                <a:lnTo>
                  <a:pt x="326" y="138"/>
                </a:lnTo>
                <a:lnTo>
                  <a:pt x="324" y="140"/>
                </a:lnTo>
                <a:lnTo>
                  <a:pt x="324" y="142"/>
                </a:lnTo>
                <a:lnTo>
                  <a:pt x="322" y="142"/>
                </a:lnTo>
                <a:lnTo>
                  <a:pt x="320" y="142"/>
                </a:lnTo>
                <a:lnTo>
                  <a:pt x="320" y="144"/>
                </a:lnTo>
                <a:lnTo>
                  <a:pt x="320" y="146"/>
                </a:lnTo>
                <a:lnTo>
                  <a:pt x="320" y="148"/>
                </a:lnTo>
                <a:lnTo>
                  <a:pt x="318" y="148"/>
                </a:lnTo>
                <a:lnTo>
                  <a:pt x="318" y="150"/>
                </a:lnTo>
                <a:lnTo>
                  <a:pt x="318" y="152"/>
                </a:lnTo>
                <a:lnTo>
                  <a:pt x="318" y="154"/>
                </a:lnTo>
                <a:lnTo>
                  <a:pt x="318" y="156"/>
                </a:lnTo>
                <a:lnTo>
                  <a:pt x="320" y="156"/>
                </a:lnTo>
                <a:lnTo>
                  <a:pt x="318" y="158"/>
                </a:lnTo>
                <a:lnTo>
                  <a:pt x="318" y="160"/>
                </a:lnTo>
                <a:lnTo>
                  <a:pt x="318" y="162"/>
                </a:lnTo>
                <a:lnTo>
                  <a:pt x="316" y="164"/>
                </a:lnTo>
                <a:lnTo>
                  <a:pt x="316" y="166"/>
                </a:lnTo>
                <a:lnTo>
                  <a:pt x="316" y="164"/>
                </a:lnTo>
                <a:lnTo>
                  <a:pt x="314" y="164"/>
                </a:lnTo>
                <a:lnTo>
                  <a:pt x="312" y="166"/>
                </a:lnTo>
                <a:lnTo>
                  <a:pt x="312" y="168"/>
                </a:lnTo>
                <a:lnTo>
                  <a:pt x="314" y="170"/>
                </a:lnTo>
                <a:lnTo>
                  <a:pt x="312" y="170"/>
                </a:lnTo>
                <a:lnTo>
                  <a:pt x="310" y="170"/>
                </a:lnTo>
                <a:lnTo>
                  <a:pt x="312" y="170"/>
                </a:lnTo>
                <a:lnTo>
                  <a:pt x="312" y="172"/>
                </a:lnTo>
                <a:lnTo>
                  <a:pt x="312" y="174"/>
                </a:lnTo>
                <a:lnTo>
                  <a:pt x="310" y="174"/>
                </a:lnTo>
                <a:lnTo>
                  <a:pt x="310" y="176"/>
                </a:lnTo>
                <a:lnTo>
                  <a:pt x="310" y="178"/>
                </a:lnTo>
                <a:lnTo>
                  <a:pt x="308" y="180"/>
                </a:lnTo>
                <a:lnTo>
                  <a:pt x="308" y="182"/>
                </a:lnTo>
                <a:lnTo>
                  <a:pt x="306" y="182"/>
                </a:lnTo>
                <a:lnTo>
                  <a:pt x="308" y="184"/>
                </a:lnTo>
                <a:lnTo>
                  <a:pt x="308" y="184"/>
                </a:lnTo>
                <a:lnTo>
                  <a:pt x="306" y="184"/>
                </a:lnTo>
                <a:lnTo>
                  <a:pt x="306" y="186"/>
                </a:lnTo>
                <a:lnTo>
                  <a:pt x="306" y="188"/>
                </a:lnTo>
                <a:lnTo>
                  <a:pt x="306" y="190"/>
                </a:lnTo>
                <a:lnTo>
                  <a:pt x="304" y="192"/>
                </a:lnTo>
                <a:lnTo>
                  <a:pt x="302" y="194"/>
                </a:lnTo>
                <a:lnTo>
                  <a:pt x="302" y="196"/>
                </a:lnTo>
                <a:lnTo>
                  <a:pt x="300" y="198"/>
                </a:lnTo>
                <a:lnTo>
                  <a:pt x="300" y="196"/>
                </a:lnTo>
                <a:lnTo>
                  <a:pt x="300" y="194"/>
                </a:lnTo>
                <a:lnTo>
                  <a:pt x="298" y="194"/>
                </a:lnTo>
                <a:lnTo>
                  <a:pt x="298" y="196"/>
                </a:lnTo>
                <a:lnTo>
                  <a:pt x="296" y="198"/>
                </a:lnTo>
                <a:lnTo>
                  <a:pt x="294" y="198"/>
                </a:lnTo>
                <a:lnTo>
                  <a:pt x="292" y="198"/>
                </a:lnTo>
                <a:lnTo>
                  <a:pt x="292" y="200"/>
                </a:lnTo>
                <a:lnTo>
                  <a:pt x="292" y="202"/>
                </a:lnTo>
                <a:lnTo>
                  <a:pt x="290" y="204"/>
                </a:lnTo>
                <a:lnTo>
                  <a:pt x="288" y="204"/>
                </a:lnTo>
                <a:lnTo>
                  <a:pt x="288" y="206"/>
                </a:lnTo>
                <a:lnTo>
                  <a:pt x="286" y="206"/>
                </a:lnTo>
                <a:lnTo>
                  <a:pt x="286" y="208"/>
                </a:lnTo>
                <a:lnTo>
                  <a:pt x="286" y="210"/>
                </a:lnTo>
                <a:lnTo>
                  <a:pt x="286" y="214"/>
                </a:lnTo>
                <a:lnTo>
                  <a:pt x="286" y="216"/>
                </a:lnTo>
                <a:lnTo>
                  <a:pt x="286" y="218"/>
                </a:lnTo>
                <a:lnTo>
                  <a:pt x="286" y="220"/>
                </a:lnTo>
                <a:lnTo>
                  <a:pt x="290" y="230"/>
                </a:lnTo>
                <a:lnTo>
                  <a:pt x="288" y="230"/>
                </a:lnTo>
                <a:lnTo>
                  <a:pt x="286" y="234"/>
                </a:lnTo>
                <a:lnTo>
                  <a:pt x="286" y="236"/>
                </a:lnTo>
                <a:lnTo>
                  <a:pt x="286" y="238"/>
                </a:lnTo>
                <a:lnTo>
                  <a:pt x="284" y="242"/>
                </a:lnTo>
                <a:lnTo>
                  <a:pt x="284" y="244"/>
                </a:lnTo>
                <a:lnTo>
                  <a:pt x="282" y="244"/>
                </a:lnTo>
                <a:lnTo>
                  <a:pt x="284" y="244"/>
                </a:lnTo>
                <a:lnTo>
                  <a:pt x="284" y="246"/>
                </a:lnTo>
                <a:lnTo>
                  <a:pt x="284" y="250"/>
                </a:lnTo>
                <a:lnTo>
                  <a:pt x="282" y="250"/>
                </a:lnTo>
                <a:lnTo>
                  <a:pt x="282" y="248"/>
                </a:lnTo>
                <a:lnTo>
                  <a:pt x="282" y="246"/>
                </a:lnTo>
                <a:lnTo>
                  <a:pt x="280" y="248"/>
                </a:lnTo>
                <a:lnTo>
                  <a:pt x="278" y="248"/>
                </a:lnTo>
                <a:lnTo>
                  <a:pt x="278" y="250"/>
                </a:lnTo>
                <a:lnTo>
                  <a:pt x="276" y="250"/>
                </a:lnTo>
                <a:lnTo>
                  <a:pt x="276" y="252"/>
                </a:lnTo>
                <a:lnTo>
                  <a:pt x="274" y="254"/>
                </a:lnTo>
                <a:lnTo>
                  <a:pt x="274" y="256"/>
                </a:lnTo>
                <a:lnTo>
                  <a:pt x="274" y="258"/>
                </a:lnTo>
                <a:lnTo>
                  <a:pt x="274" y="260"/>
                </a:lnTo>
                <a:lnTo>
                  <a:pt x="272" y="260"/>
                </a:lnTo>
                <a:lnTo>
                  <a:pt x="272" y="262"/>
                </a:lnTo>
                <a:lnTo>
                  <a:pt x="272" y="264"/>
                </a:lnTo>
                <a:lnTo>
                  <a:pt x="272" y="266"/>
                </a:lnTo>
                <a:lnTo>
                  <a:pt x="272" y="268"/>
                </a:lnTo>
                <a:lnTo>
                  <a:pt x="272" y="266"/>
                </a:lnTo>
                <a:lnTo>
                  <a:pt x="272" y="268"/>
                </a:lnTo>
                <a:lnTo>
                  <a:pt x="272" y="270"/>
                </a:lnTo>
                <a:lnTo>
                  <a:pt x="270" y="272"/>
                </a:lnTo>
                <a:lnTo>
                  <a:pt x="272" y="272"/>
                </a:lnTo>
                <a:lnTo>
                  <a:pt x="272" y="274"/>
                </a:lnTo>
                <a:lnTo>
                  <a:pt x="272" y="276"/>
                </a:lnTo>
                <a:lnTo>
                  <a:pt x="272" y="278"/>
                </a:lnTo>
                <a:lnTo>
                  <a:pt x="272" y="278"/>
                </a:lnTo>
                <a:lnTo>
                  <a:pt x="272" y="280"/>
                </a:lnTo>
                <a:lnTo>
                  <a:pt x="272" y="282"/>
                </a:lnTo>
                <a:lnTo>
                  <a:pt x="272" y="284"/>
                </a:lnTo>
                <a:lnTo>
                  <a:pt x="272" y="286"/>
                </a:lnTo>
                <a:lnTo>
                  <a:pt x="272" y="290"/>
                </a:lnTo>
                <a:lnTo>
                  <a:pt x="272" y="290"/>
                </a:lnTo>
                <a:lnTo>
                  <a:pt x="272" y="292"/>
                </a:lnTo>
                <a:lnTo>
                  <a:pt x="272" y="294"/>
                </a:lnTo>
                <a:lnTo>
                  <a:pt x="272" y="296"/>
                </a:lnTo>
                <a:lnTo>
                  <a:pt x="274" y="296"/>
                </a:lnTo>
                <a:lnTo>
                  <a:pt x="274" y="298"/>
                </a:lnTo>
                <a:lnTo>
                  <a:pt x="274" y="300"/>
                </a:lnTo>
                <a:lnTo>
                  <a:pt x="274" y="302"/>
                </a:lnTo>
                <a:lnTo>
                  <a:pt x="276" y="304"/>
                </a:lnTo>
                <a:lnTo>
                  <a:pt x="276" y="306"/>
                </a:lnTo>
                <a:lnTo>
                  <a:pt x="278" y="304"/>
                </a:lnTo>
                <a:lnTo>
                  <a:pt x="280" y="306"/>
                </a:lnTo>
                <a:lnTo>
                  <a:pt x="278" y="308"/>
                </a:lnTo>
                <a:lnTo>
                  <a:pt x="276" y="308"/>
                </a:lnTo>
                <a:lnTo>
                  <a:pt x="276" y="310"/>
                </a:lnTo>
                <a:lnTo>
                  <a:pt x="274" y="310"/>
                </a:lnTo>
                <a:lnTo>
                  <a:pt x="276" y="312"/>
                </a:lnTo>
                <a:lnTo>
                  <a:pt x="276" y="314"/>
                </a:lnTo>
                <a:lnTo>
                  <a:pt x="276" y="316"/>
                </a:lnTo>
                <a:lnTo>
                  <a:pt x="276" y="318"/>
                </a:lnTo>
                <a:lnTo>
                  <a:pt x="276" y="320"/>
                </a:lnTo>
                <a:lnTo>
                  <a:pt x="276" y="322"/>
                </a:lnTo>
                <a:lnTo>
                  <a:pt x="276" y="324"/>
                </a:lnTo>
                <a:lnTo>
                  <a:pt x="276" y="326"/>
                </a:lnTo>
                <a:lnTo>
                  <a:pt x="274" y="326"/>
                </a:lnTo>
                <a:lnTo>
                  <a:pt x="274" y="326"/>
                </a:lnTo>
                <a:lnTo>
                  <a:pt x="276" y="326"/>
                </a:lnTo>
                <a:lnTo>
                  <a:pt x="276" y="328"/>
                </a:lnTo>
                <a:lnTo>
                  <a:pt x="278" y="328"/>
                </a:lnTo>
                <a:lnTo>
                  <a:pt x="278" y="330"/>
                </a:lnTo>
                <a:lnTo>
                  <a:pt x="280" y="332"/>
                </a:lnTo>
                <a:lnTo>
                  <a:pt x="282" y="332"/>
                </a:lnTo>
                <a:lnTo>
                  <a:pt x="282" y="334"/>
                </a:lnTo>
                <a:lnTo>
                  <a:pt x="284" y="334"/>
                </a:lnTo>
                <a:lnTo>
                  <a:pt x="284" y="332"/>
                </a:lnTo>
                <a:lnTo>
                  <a:pt x="286" y="330"/>
                </a:lnTo>
                <a:lnTo>
                  <a:pt x="288" y="332"/>
                </a:lnTo>
                <a:lnTo>
                  <a:pt x="288" y="334"/>
                </a:lnTo>
                <a:lnTo>
                  <a:pt x="286" y="334"/>
                </a:lnTo>
                <a:lnTo>
                  <a:pt x="286" y="336"/>
                </a:lnTo>
                <a:lnTo>
                  <a:pt x="286" y="338"/>
                </a:lnTo>
                <a:lnTo>
                  <a:pt x="286" y="340"/>
                </a:lnTo>
                <a:lnTo>
                  <a:pt x="284" y="342"/>
                </a:lnTo>
                <a:lnTo>
                  <a:pt x="284" y="344"/>
                </a:lnTo>
                <a:lnTo>
                  <a:pt x="282" y="346"/>
                </a:lnTo>
                <a:lnTo>
                  <a:pt x="280" y="346"/>
                </a:lnTo>
                <a:lnTo>
                  <a:pt x="278" y="349"/>
                </a:lnTo>
                <a:lnTo>
                  <a:pt x="276" y="351"/>
                </a:lnTo>
                <a:lnTo>
                  <a:pt x="276" y="353"/>
                </a:lnTo>
                <a:lnTo>
                  <a:pt x="274" y="355"/>
                </a:lnTo>
                <a:lnTo>
                  <a:pt x="274" y="357"/>
                </a:lnTo>
                <a:lnTo>
                  <a:pt x="272" y="359"/>
                </a:lnTo>
                <a:lnTo>
                  <a:pt x="272" y="361"/>
                </a:lnTo>
                <a:lnTo>
                  <a:pt x="272" y="363"/>
                </a:lnTo>
                <a:lnTo>
                  <a:pt x="270" y="365"/>
                </a:lnTo>
                <a:lnTo>
                  <a:pt x="268" y="365"/>
                </a:lnTo>
                <a:lnTo>
                  <a:pt x="266" y="365"/>
                </a:lnTo>
                <a:lnTo>
                  <a:pt x="264" y="367"/>
                </a:lnTo>
                <a:lnTo>
                  <a:pt x="262" y="367"/>
                </a:lnTo>
                <a:lnTo>
                  <a:pt x="260" y="367"/>
                </a:lnTo>
                <a:lnTo>
                  <a:pt x="258" y="369"/>
                </a:lnTo>
                <a:lnTo>
                  <a:pt x="256" y="371"/>
                </a:lnTo>
                <a:lnTo>
                  <a:pt x="254" y="371"/>
                </a:lnTo>
                <a:lnTo>
                  <a:pt x="254" y="373"/>
                </a:lnTo>
                <a:lnTo>
                  <a:pt x="252" y="375"/>
                </a:lnTo>
                <a:lnTo>
                  <a:pt x="254" y="375"/>
                </a:lnTo>
                <a:lnTo>
                  <a:pt x="252" y="379"/>
                </a:lnTo>
                <a:lnTo>
                  <a:pt x="250" y="379"/>
                </a:lnTo>
                <a:lnTo>
                  <a:pt x="252" y="375"/>
                </a:lnTo>
                <a:lnTo>
                  <a:pt x="250" y="375"/>
                </a:lnTo>
                <a:lnTo>
                  <a:pt x="250" y="377"/>
                </a:lnTo>
                <a:lnTo>
                  <a:pt x="250" y="379"/>
                </a:lnTo>
                <a:lnTo>
                  <a:pt x="250" y="381"/>
                </a:lnTo>
                <a:lnTo>
                  <a:pt x="248" y="381"/>
                </a:lnTo>
                <a:lnTo>
                  <a:pt x="248" y="383"/>
                </a:lnTo>
                <a:lnTo>
                  <a:pt x="246" y="383"/>
                </a:lnTo>
                <a:lnTo>
                  <a:pt x="244" y="383"/>
                </a:lnTo>
                <a:lnTo>
                  <a:pt x="244" y="385"/>
                </a:lnTo>
                <a:lnTo>
                  <a:pt x="244" y="387"/>
                </a:lnTo>
                <a:lnTo>
                  <a:pt x="242" y="387"/>
                </a:lnTo>
                <a:lnTo>
                  <a:pt x="240" y="387"/>
                </a:lnTo>
                <a:lnTo>
                  <a:pt x="238" y="389"/>
                </a:lnTo>
                <a:lnTo>
                  <a:pt x="240" y="389"/>
                </a:lnTo>
                <a:lnTo>
                  <a:pt x="240" y="391"/>
                </a:lnTo>
                <a:lnTo>
                  <a:pt x="238" y="389"/>
                </a:lnTo>
                <a:lnTo>
                  <a:pt x="238" y="391"/>
                </a:lnTo>
                <a:lnTo>
                  <a:pt x="238" y="393"/>
                </a:lnTo>
                <a:lnTo>
                  <a:pt x="236" y="393"/>
                </a:lnTo>
                <a:lnTo>
                  <a:pt x="236" y="395"/>
                </a:lnTo>
                <a:lnTo>
                  <a:pt x="238" y="397"/>
                </a:lnTo>
                <a:lnTo>
                  <a:pt x="240" y="397"/>
                </a:lnTo>
                <a:lnTo>
                  <a:pt x="240" y="399"/>
                </a:lnTo>
                <a:lnTo>
                  <a:pt x="240" y="401"/>
                </a:lnTo>
                <a:lnTo>
                  <a:pt x="240" y="403"/>
                </a:lnTo>
                <a:lnTo>
                  <a:pt x="238" y="401"/>
                </a:lnTo>
                <a:lnTo>
                  <a:pt x="236" y="401"/>
                </a:lnTo>
                <a:lnTo>
                  <a:pt x="234" y="401"/>
                </a:lnTo>
                <a:lnTo>
                  <a:pt x="236" y="401"/>
                </a:lnTo>
                <a:lnTo>
                  <a:pt x="236" y="399"/>
                </a:lnTo>
                <a:lnTo>
                  <a:pt x="238" y="399"/>
                </a:lnTo>
                <a:lnTo>
                  <a:pt x="238" y="397"/>
                </a:lnTo>
                <a:lnTo>
                  <a:pt x="238" y="399"/>
                </a:lnTo>
                <a:lnTo>
                  <a:pt x="236" y="399"/>
                </a:lnTo>
                <a:lnTo>
                  <a:pt x="236" y="397"/>
                </a:lnTo>
                <a:lnTo>
                  <a:pt x="234" y="397"/>
                </a:lnTo>
                <a:lnTo>
                  <a:pt x="234" y="395"/>
                </a:lnTo>
                <a:lnTo>
                  <a:pt x="232" y="395"/>
                </a:lnTo>
                <a:lnTo>
                  <a:pt x="232" y="397"/>
                </a:lnTo>
                <a:lnTo>
                  <a:pt x="234" y="397"/>
                </a:lnTo>
                <a:lnTo>
                  <a:pt x="234" y="399"/>
                </a:lnTo>
                <a:lnTo>
                  <a:pt x="232" y="397"/>
                </a:lnTo>
                <a:lnTo>
                  <a:pt x="232" y="399"/>
                </a:lnTo>
                <a:lnTo>
                  <a:pt x="234" y="399"/>
                </a:lnTo>
                <a:lnTo>
                  <a:pt x="234" y="401"/>
                </a:lnTo>
                <a:lnTo>
                  <a:pt x="232" y="401"/>
                </a:lnTo>
                <a:lnTo>
                  <a:pt x="232" y="399"/>
                </a:lnTo>
                <a:lnTo>
                  <a:pt x="230" y="397"/>
                </a:lnTo>
                <a:lnTo>
                  <a:pt x="230" y="399"/>
                </a:lnTo>
                <a:lnTo>
                  <a:pt x="232" y="401"/>
                </a:lnTo>
                <a:lnTo>
                  <a:pt x="230" y="401"/>
                </a:lnTo>
                <a:lnTo>
                  <a:pt x="230" y="403"/>
                </a:lnTo>
                <a:lnTo>
                  <a:pt x="228" y="403"/>
                </a:lnTo>
                <a:lnTo>
                  <a:pt x="228" y="405"/>
                </a:lnTo>
                <a:lnTo>
                  <a:pt x="226" y="403"/>
                </a:lnTo>
                <a:lnTo>
                  <a:pt x="226" y="401"/>
                </a:lnTo>
                <a:lnTo>
                  <a:pt x="226" y="403"/>
                </a:lnTo>
                <a:lnTo>
                  <a:pt x="226" y="405"/>
                </a:lnTo>
                <a:lnTo>
                  <a:pt x="224" y="405"/>
                </a:lnTo>
                <a:lnTo>
                  <a:pt x="224" y="407"/>
                </a:lnTo>
                <a:lnTo>
                  <a:pt x="226" y="407"/>
                </a:lnTo>
                <a:lnTo>
                  <a:pt x="226" y="409"/>
                </a:lnTo>
                <a:lnTo>
                  <a:pt x="224" y="409"/>
                </a:lnTo>
                <a:lnTo>
                  <a:pt x="224" y="411"/>
                </a:lnTo>
                <a:lnTo>
                  <a:pt x="224" y="413"/>
                </a:lnTo>
                <a:lnTo>
                  <a:pt x="224" y="415"/>
                </a:lnTo>
                <a:lnTo>
                  <a:pt x="224" y="417"/>
                </a:lnTo>
                <a:lnTo>
                  <a:pt x="226" y="417"/>
                </a:lnTo>
                <a:lnTo>
                  <a:pt x="224" y="419"/>
                </a:lnTo>
                <a:lnTo>
                  <a:pt x="224" y="419"/>
                </a:lnTo>
                <a:lnTo>
                  <a:pt x="224" y="417"/>
                </a:lnTo>
                <a:lnTo>
                  <a:pt x="222" y="417"/>
                </a:lnTo>
                <a:lnTo>
                  <a:pt x="222" y="415"/>
                </a:lnTo>
                <a:lnTo>
                  <a:pt x="220" y="415"/>
                </a:lnTo>
                <a:lnTo>
                  <a:pt x="218" y="415"/>
                </a:lnTo>
                <a:lnTo>
                  <a:pt x="218" y="417"/>
                </a:lnTo>
                <a:lnTo>
                  <a:pt x="216" y="417"/>
                </a:lnTo>
                <a:lnTo>
                  <a:pt x="214" y="417"/>
                </a:lnTo>
                <a:lnTo>
                  <a:pt x="212" y="417"/>
                </a:lnTo>
                <a:lnTo>
                  <a:pt x="212" y="419"/>
                </a:lnTo>
                <a:lnTo>
                  <a:pt x="210" y="419"/>
                </a:lnTo>
                <a:lnTo>
                  <a:pt x="208" y="419"/>
                </a:lnTo>
                <a:lnTo>
                  <a:pt x="206" y="419"/>
                </a:lnTo>
                <a:lnTo>
                  <a:pt x="206" y="421"/>
                </a:lnTo>
                <a:lnTo>
                  <a:pt x="206" y="423"/>
                </a:lnTo>
                <a:lnTo>
                  <a:pt x="204" y="423"/>
                </a:lnTo>
                <a:lnTo>
                  <a:pt x="202" y="423"/>
                </a:lnTo>
                <a:lnTo>
                  <a:pt x="200" y="423"/>
                </a:lnTo>
                <a:lnTo>
                  <a:pt x="198" y="423"/>
                </a:lnTo>
                <a:lnTo>
                  <a:pt x="196" y="423"/>
                </a:lnTo>
                <a:lnTo>
                  <a:pt x="196" y="423"/>
                </a:lnTo>
                <a:lnTo>
                  <a:pt x="194" y="423"/>
                </a:lnTo>
                <a:lnTo>
                  <a:pt x="194" y="423"/>
                </a:lnTo>
                <a:lnTo>
                  <a:pt x="192" y="423"/>
                </a:lnTo>
                <a:lnTo>
                  <a:pt x="192" y="425"/>
                </a:lnTo>
                <a:lnTo>
                  <a:pt x="192" y="427"/>
                </a:lnTo>
                <a:lnTo>
                  <a:pt x="192" y="429"/>
                </a:lnTo>
                <a:lnTo>
                  <a:pt x="192" y="431"/>
                </a:lnTo>
                <a:lnTo>
                  <a:pt x="194" y="431"/>
                </a:lnTo>
                <a:lnTo>
                  <a:pt x="196" y="431"/>
                </a:lnTo>
                <a:lnTo>
                  <a:pt x="196" y="433"/>
                </a:lnTo>
                <a:lnTo>
                  <a:pt x="194" y="433"/>
                </a:lnTo>
                <a:lnTo>
                  <a:pt x="194" y="435"/>
                </a:lnTo>
                <a:lnTo>
                  <a:pt x="192" y="435"/>
                </a:lnTo>
                <a:lnTo>
                  <a:pt x="192" y="433"/>
                </a:lnTo>
                <a:lnTo>
                  <a:pt x="192" y="435"/>
                </a:lnTo>
                <a:lnTo>
                  <a:pt x="192" y="433"/>
                </a:lnTo>
                <a:lnTo>
                  <a:pt x="190" y="433"/>
                </a:lnTo>
                <a:lnTo>
                  <a:pt x="190" y="431"/>
                </a:lnTo>
                <a:lnTo>
                  <a:pt x="188" y="431"/>
                </a:lnTo>
                <a:lnTo>
                  <a:pt x="188" y="433"/>
                </a:lnTo>
                <a:lnTo>
                  <a:pt x="190" y="433"/>
                </a:lnTo>
                <a:lnTo>
                  <a:pt x="190" y="435"/>
                </a:lnTo>
                <a:lnTo>
                  <a:pt x="192" y="435"/>
                </a:lnTo>
                <a:lnTo>
                  <a:pt x="192" y="437"/>
                </a:lnTo>
                <a:lnTo>
                  <a:pt x="192" y="439"/>
                </a:lnTo>
                <a:lnTo>
                  <a:pt x="190" y="439"/>
                </a:lnTo>
                <a:lnTo>
                  <a:pt x="190" y="437"/>
                </a:lnTo>
                <a:lnTo>
                  <a:pt x="190" y="435"/>
                </a:lnTo>
                <a:lnTo>
                  <a:pt x="188" y="435"/>
                </a:lnTo>
                <a:lnTo>
                  <a:pt x="188" y="437"/>
                </a:lnTo>
                <a:lnTo>
                  <a:pt x="188" y="435"/>
                </a:lnTo>
                <a:lnTo>
                  <a:pt x="186" y="435"/>
                </a:lnTo>
                <a:lnTo>
                  <a:pt x="186" y="433"/>
                </a:lnTo>
                <a:lnTo>
                  <a:pt x="184" y="431"/>
                </a:lnTo>
                <a:lnTo>
                  <a:pt x="184" y="429"/>
                </a:lnTo>
                <a:lnTo>
                  <a:pt x="182" y="429"/>
                </a:lnTo>
                <a:lnTo>
                  <a:pt x="182" y="427"/>
                </a:lnTo>
                <a:lnTo>
                  <a:pt x="182" y="429"/>
                </a:lnTo>
                <a:lnTo>
                  <a:pt x="182" y="427"/>
                </a:lnTo>
                <a:lnTo>
                  <a:pt x="180" y="427"/>
                </a:lnTo>
                <a:lnTo>
                  <a:pt x="180" y="425"/>
                </a:lnTo>
                <a:lnTo>
                  <a:pt x="178" y="425"/>
                </a:lnTo>
                <a:lnTo>
                  <a:pt x="176" y="425"/>
                </a:lnTo>
                <a:lnTo>
                  <a:pt x="176" y="427"/>
                </a:lnTo>
                <a:lnTo>
                  <a:pt x="176" y="429"/>
                </a:lnTo>
                <a:lnTo>
                  <a:pt x="174" y="429"/>
                </a:lnTo>
                <a:lnTo>
                  <a:pt x="174" y="427"/>
                </a:lnTo>
                <a:lnTo>
                  <a:pt x="172" y="427"/>
                </a:lnTo>
                <a:lnTo>
                  <a:pt x="170" y="427"/>
                </a:lnTo>
                <a:lnTo>
                  <a:pt x="170" y="429"/>
                </a:lnTo>
                <a:lnTo>
                  <a:pt x="170" y="427"/>
                </a:lnTo>
                <a:lnTo>
                  <a:pt x="170" y="425"/>
                </a:lnTo>
                <a:lnTo>
                  <a:pt x="168" y="425"/>
                </a:lnTo>
                <a:lnTo>
                  <a:pt x="168" y="427"/>
                </a:lnTo>
                <a:lnTo>
                  <a:pt x="166" y="427"/>
                </a:lnTo>
                <a:lnTo>
                  <a:pt x="168" y="427"/>
                </a:lnTo>
                <a:lnTo>
                  <a:pt x="168" y="425"/>
                </a:lnTo>
                <a:lnTo>
                  <a:pt x="170" y="425"/>
                </a:lnTo>
                <a:lnTo>
                  <a:pt x="170" y="427"/>
                </a:lnTo>
                <a:lnTo>
                  <a:pt x="172" y="425"/>
                </a:lnTo>
                <a:lnTo>
                  <a:pt x="172" y="427"/>
                </a:lnTo>
                <a:lnTo>
                  <a:pt x="174" y="425"/>
                </a:lnTo>
                <a:lnTo>
                  <a:pt x="174" y="427"/>
                </a:lnTo>
                <a:lnTo>
                  <a:pt x="176" y="427"/>
                </a:lnTo>
                <a:lnTo>
                  <a:pt x="176" y="425"/>
                </a:lnTo>
                <a:lnTo>
                  <a:pt x="176" y="423"/>
                </a:lnTo>
                <a:lnTo>
                  <a:pt x="178" y="423"/>
                </a:lnTo>
                <a:lnTo>
                  <a:pt x="180" y="423"/>
                </a:lnTo>
                <a:lnTo>
                  <a:pt x="182" y="423"/>
                </a:lnTo>
                <a:lnTo>
                  <a:pt x="182" y="425"/>
                </a:lnTo>
                <a:lnTo>
                  <a:pt x="184" y="425"/>
                </a:lnTo>
                <a:lnTo>
                  <a:pt x="186" y="427"/>
                </a:lnTo>
                <a:lnTo>
                  <a:pt x="188" y="427"/>
                </a:lnTo>
                <a:lnTo>
                  <a:pt x="188" y="429"/>
                </a:lnTo>
                <a:lnTo>
                  <a:pt x="190" y="427"/>
                </a:lnTo>
                <a:lnTo>
                  <a:pt x="188" y="425"/>
                </a:lnTo>
                <a:lnTo>
                  <a:pt x="190" y="425"/>
                </a:lnTo>
                <a:lnTo>
                  <a:pt x="188" y="423"/>
                </a:lnTo>
                <a:lnTo>
                  <a:pt x="190" y="423"/>
                </a:lnTo>
                <a:lnTo>
                  <a:pt x="190" y="423"/>
                </a:lnTo>
                <a:lnTo>
                  <a:pt x="188" y="423"/>
                </a:lnTo>
                <a:lnTo>
                  <a:pt x="188" y="421"/>
                </a:lnTo>
                <a:lnTo>
                  <a:pt x="186" y="421"/>
                </a:lnTo>
                <a:lnTo>
                  <a:pt x="186" y="423"/>
                </a:lnTo>
                <a:lnTo>
                  <a:pt x="186" y="423"/>
                </a:lnTo>
                <a:lnTo>
                  <a:pt x="184" y="423"/>
                </a:lnTo>
                <a:lnTo>
                  <a:pt x="184" y="423"/>
                </a:lnTo>
                <a:lnTo>
                  <a:pt x="186" y="423"/>
                </a:lnTo>
                <a:lnTo>
                  <a:pt x="186" y="421"/>
                </a:lnTo>
                <a:lnTo>
                  <a:pt x="186" y="419"/>
                </a:lnTo>
                <a:lnTo>
                  <a:pt x="186" y="421"/>
                </a:lnTo>
                <a:lnTo>
                  <a:pt x="184" y="421"/>
                </a:lnTo>
                <a:lnTo>
                  <a:pt x="182" y="421"/>
                </a:lnTo>
                <a:lnTo>
                  <a:pt x="180" y="423"/>
                </a:lnTo>
                <a:lnTo>
                  <a:pt x="180" y="423"/>
                </a:lnTo>
                <a:lnTo>
                  <a:pt x="178" y="423"/>
                </a:lnTo>
                <a:lnTo>
                  <a:pt x="176" y="423"/>
                </a:lnTo>
                <a:lnTo>
                  <a:pt x="176" y="423"/>
                </a:lnTo>
                <a:lnTo>
                  <a:pt x="176" y="423"/>
                </a:lnTo>
                <a:lnTo>
                  <a:pt x="176" y="423"/>
                </a:lnTo>
                <a:lnTo>
                  <a:pt x="178" y="423"/>
                </a:lnTo>
                <a:lnTo>
                  <a:pt x="176" y="421"/>
                </a:lnTo>
                <a:lnTo>
                  <a:pt x="176" y="421"/>
                </a:lnTo>
                <a:lnTo>
                  <a:pt x="176" y="419"/>
                </a:lnTo>
                <a:lnTo>
                  <a:pt x="174" y="421"/>
                </a:lnTo>
                <a:lnTo>
                  <a:pt x="176" y="423"/>
                </a:lnTo>
                <a:lnTo>
                  <a:pt x="174" y="423"/>
                </a:lnTo>
                <a:lnTo>
                  <a:pt x="174" y="421"/>
                </a:lnTo>
                <a:lnTo>
                  <a:pt x="174" y="419"/>
                </a:lnTo>
                <a:lnTo>
                  <a:pt x="176" y="419"/>
                </a:lnTo>
                <a:lnTo>
                  <a:pt x="174" y="417"/>
                </a:lnTo>
                <a:lnTo>
                  <a:pt x="174" y="419"/>
                </a:lnTo>
                <a:lnTo>
                  <a:pt x="174" y="417"/>
                </a:lnTo>
                <a:lnTo>
                  <a:pt x="172" y="419"/>
                </a:lnTo>
                <a:lnTo>
                  <a:pt x="174" y="419"/>
                </a:lnTo>
                <a:lnTo>
                  <a:pt x="172" y="419"/>
                </a:lnTo>
                <a:lnTo>
                  <a:pt x="172" y="417"/>
                </a:lnTo>
                <a:lnTo>
                  <a:pt x="170" y="417"/>
                </a:lnTo>
                <a:lnTo>
                  <a:pt x="168" y="417"/>
                </a:lnTo>
                <a:lnTo>
                  <a:pt x="170" y="419"/>
                </a:lnTo>
                <a:lnTo>
                  <a:pt x="172" y="419"/>
                </a:lnTo>
                <a:lnTo>
                  <a:pt x="170" y="419"/>
                </a:lnTo>
                <a:lnTo>
                  <a:pt x="170" y="421"/>
                </a:lnTo>
                <a:lnTo>
                  <a:pt x="170" y="423"/>
                </a:lnTo>
                <a:lnTo>
                  <a:pt x="168" y="423"/>
                </a:lnTo>
                <a:lnTo>
                  <a:pt x="170" y="423"/>
                </a:lnTo>
                <a:lnTo>
                  <a:pt x="170" y="421"/>
                </a:lnTo>
                <a:lnTo>
                  <a:pt x="168" y="421"/>
                </a:lnTo>
                <a:lnTo>
                  <a:pt x="168" y="419"/>
                </a:lnTo>
                <a:lnTo>
                  <a:pt x="168" y="417"/>
                </a:lnTo>
                <a:lnTo>
                  <a:pt x="168" y="419"/>
                </a:lnTo>
                <a:lnTo>
                  <a:pt x="166" y="419"/>
                </a:lnTo>
                <a:lnTo>
                  <a:pt x="164" y="417"/>
                </a:lnTo>
                <a:lnTo>
                  <a:pt x="162" y="417"/>
                </a:lnTo>
                <a:lnTo>
                  <a:pt x="164" y="417"/>
                </a:lnTo>
                <a:lnTo>
                  <a:pt x="164" y="415"/>
                </a:lnTo>
                <a:lnTo>
                  <a:pt x="162" y="415"/>
                </a:lnTo>
                <a:lnTo>
                  <a:pt x="160" y="415"/>
                </a:lnTo>
                <a:lnTo>
                  <a:pt x="160" y="417"/>
                </a:lnTo>
                <a:lnTo>
                  <a:pt x="158" y="417"/>
                </a:lnTo>
                <a:lnTo>
                  <a:pt x="156" y="415"/>
                </a:lnTo>
                <a:lnTo>
                  <a:pt x="156" y="417"/>
                </a:lnTo>
                <a:lnTo>
                  <a:pt x="154" y="417"/>
                </a:lnTo>
                <a:lnTo>
                  <a:pt x="152" y="417"/>
                </a:lnTo>
                <a:lnTo>
                  <a:pt x="150" y="419"/>
                </a:lnTo>
                <a:lnTo>
                  <a:pt x="150" y="421"/>
                </a:lnTo>
                <a:lnTo>
                  <a:pt x="152" y="421"/>
                </a:lnTo>
                <a:lnTo>
                  <a:pt x="152" y="419"/>
                </a:lnTo>
                <a:lnTo>
                  <a:pt x="152" y="421"/>
                </a:lnTo>
                <a:lnTo>
                  <a:pt x="150" y="423"/>
                </a:lnTo>
                <a:lnTo>
                  <a:pt x="150" y="421"/>
                </a:lnTo>
                <a:lnTo>
                  <a:pt x="148" y="421"/>
                </a:lnTo>
                <a:lnTo>
                  <a:pt x="148" y="423"/>
                </a:lnTo>
                <a:lnTo>
                  <a:pt x="148" y="421"/>
                </a:lnTo>
                <a:lnTo>
                  <a:pt x="146" y="421"/>
                </a:lnTo>
                <a:lnTo>
                  <a:pt x="146" y="423"/>
                </a:lnTo>
                <a:lnTo>
                  <a:pt x="144" y="421"/>
                </a:lnTo>
                <a:lnTo>
                  <a:pt x="144" y="423"/>
                </a:lnTo>
                <a:lnTo>
                  <a:pt x="144" y="423"/>
                </a:lnTo>
                <a:lnTo>
                  <a:pt x="144" y="425"/>
                </a:lnTo>
                <a:lnTo>
                  <a:pt x="144" y="423"/>
                </a:lnTo>
                <a:lnTo>
                  <a:pt x="142" y="423"/>
                </a:lnTo>
                <a:lnTo>
                  <a:pt x="142" y="423"/>
                </a:lnTo>
                <a:lnTo>
                  <a:pt x="140" y="423"/>
                </a:lnTo>
                <a:lnTo>
                  <a:pt x="140" y="423"/>
                </a:lnTo>
                <a:lnTo>
                  <a:pt x="142" y="425"/>
                </a:lnTo>
                <a:lnTo>
                  <a:pt x="142" y="427"/>
                </a:lnTo>
                <a:lnTo>
                  <a:pt x="142" y="425"/>
                </a:lnTo>
                <a:lnTo>
                  <a:pt x="142" y="427"/>
                </a:lnTo>
                <a:lnTo>
                  <a:pt x="144" y="427"/>
                </a:lnTo>
                <a:lnTo>
                  <a:pt x="144" y="429"/>
                </a:lnTo>
                <a:lnTo>
                  <a:pt x="144" y="431"/>
                </a:lnTo>
                <a:lnTo>
                  <a:pt x="144" y="433"/>
                </a:lnTo>
                <a:lnTo>
                  <a:pt x="142" y="431"/>
                </a:lnTo>
                <a:lnTo>
                  <a:pt x="140" y="429"/>
                </a:lnTo>
                <a:lnTo>
                  <a:pt x="140" y="431"/>
                </a:lnTo>
                <a:lnTo>
                  <a:pt x="138" y="431"/>
                </a:lnTo>
                <a:lnTo>
                  <a:pt x="138" y="429"/>
                </a:lnTo>
                <a:lnTo>
                  <a:pt x="138" y="427"/>
                </a:lnTo>
                <a:lnTo>
                  <a:pt x="136" y="427"/>
                </a:lnTo>
                <a:lnTo>
                  <a:pt x="134" y="427"/>
                </a:lnTo>
                <a:lnTo>
                  <a:pt x="134" y="429"/>
                </a:lnTo>
                <a:lnTo>
                  <a:pt x="134" y="431"/>
                </a:lnTo>
                <a:lnTo>
                  <a:pt x="136" y="431"/>
                </a:lnTo>
                <a:lnTo>
                  <a:pt x="136" y="433"/>
                </a:lnTo>
                <a:lnTo>
                  <a:pt x="138" y="433"/>
                </a:lnTo>
                <a:lnTo>
                  <a:pt x="140" y="433"/>
                </a:lnTo>
                <a:lnTo>
                  <a:pt x="138" y="435"/>
                </a:lnTo>
                <a:lnTo>
                  <a:pt x="140" y="435"/>
                </a:lnTo>
                <a:lnTo>
                  <a:pt x="144" y="435"/>
                </a:lnTo>
                <a:lnTo>
                  <a:pt x="146" y="435"/>
                </a:lnTo>
                <a:lnTo>
                  <a:pt x="144" y="433"/>
                </a:lnTo>
                <a:lnTo>
                  <a:pt x="146" y="433"/>
                </a:lnTo>
                <a:lnTo>
                  <a:pt x="146" y="431"/>
                </a:lnTo>
                <a:lnTo>
                  <a:pt x="148" y="429"/>
                </a:lnTo>
                <a:lnTo>
                  <a:pt x="150" y="429"/>
                </a:lnTo>
                <a:lnTo>
                  <a:pt x="152" y="429"/>
                </a:lnTo>
                <a:lnTo>
                  <a:pt x="154" y="431"/>
                </a:lnTo>
                <a:lnTo>
                  <a:pt x="156" y="429"/>
                </a:lnTo>
                <a:lnTo>
                  <a:pt x="156" y="427"/>
                </a:lnTo>
                <a:lnTo>
                  <a:pt x="158" y="425"/>
                </a:lnTo>
                <a:lnTo>
                  <a:pt x="160" y="425"/>
                </a:lnTo>
                <a:lnTo>
                  <a:pt x="162" y="425"/>
                </a:lnTo>
                <a:lnTo>
                  <a:pt x="164" y="425"/>
                </a:lnTo>
                <a:lnTo>
                  <a:pt x="164" y="427"/>
                </a:lnTo>
                <a:lnTo>
                  <a:pt x="164" y="425"/>
                </a:lnTo>
                <a:lnTo>
                  <a:pt x="162" y="425"/>
                </a:lnTo>
                <a:lnTo>
                  <a:pt x="162" y="427"/>
                </a:lnTo>
                <a:lnTo>
                  <a:pt x="162" y="429"/>
                </a:lnTo>
                <a:lnTo>
                  <a:pt x="162" y="427"/>
                </a:lnTo>
                <a:lnTo>
                  <a:pt x="164" y="427"/>
                </a:lnTo>
                <a:lnTo>
                  <a:pt x="164" y="429"/>
                </a:lnTo>
                <a:lnTo>
                  <a:pt x="166" y="429"/>
                </a:lnTo>
                <a:lnTo>
                  <a:pt x="166" y="427"/>
                </a:lnTo>
                <a:lnTo>
                  <a:pt x="166" y="429"/>
                </a:lnTo>
                <a:lnTo>
                  <a:pt x="168" y="429"/>
                </a:lnTo>
                <a:lnTo>
                  <a:pt x="170" y="431"/>
                </a:lnTo>
                <a:lnTo>
                  <a:pt x="170" y="429"/>
                </a:lnTo>
                <a:lnTo>
                  <a:pt x="172" y="429"/>
                </a:lnTo>
                <a:lnTo>
                  <a:pt x="174" y="429"/>
                </a:lnTo>
                <a:lnTo>
                  <a:pt x="172" y="431"/>
                </a:lnTo>
                <a:lnTo>
                  <a:pt x="172" y="429"/>
                </a:lnTo>
                <a:lnTo>
                  <a:pt x="170" y="431"/>
                </a:lnTo>
                <a:lnTo>
                  <a:pt x="170" y="433"/>
                </a:lnTo>
                <a:lnTo>
                  <a:pt x="170" y="435"/>
                </a:lnTo>
                <a:lnTo>
                  <a:pt x="172" y="435"/>
                </a:lnTo>
                <a:lnTo>
                  <a:pt x="170" y="435"/>
                </a:lnTo>
                <a:lnTo>
                  <a:pt x="168" y="435"/>
                </a:lnTo>
                <a:lnTo>
                  <a:pt x="166" y="435"/>
                </a:lnTo>
                <a:lnTo>
                  <a:pt x="166" y="433"/>
                </a:lnTo>
                <a:lnTo>
                  <a:pt x="166" y="431"/>
                </a:lnTo>
                <a:lnTo>
                  <a:pt x="166" y="429"/>
                </a:lnTo>
                <a:lnTo>
                  <a:pt x="164" y="429"/>
                </a:lnTo>
                <a:lnTo>
                  <a:pt x="164" y="431"/>
                </a:lnTo>
                <a:lnTo>
                  <a:pt x="164" y="429"/>
                </a:lnTo>
                <a:lnTo>
                  <a:pt x="162" y="431"/>
                </a:lnTo>
                <a:lnTo>
                  <a:pt x="160" y="431"/>
                </a:lnTo>
                <a:lnTo>
                  <a:pt x="158" y="431"/>
                </a:lnTo>
                <a:lnTo>
                  <a:pt x="158" y="433"/>
                </a:lnTo>
                <a:lnTo>
                  <a:pt x="160" y="433"/>
                </a:lnTo>
                <a:lnTo>
                  <a:pt x="160" y="435"/>
                </a:lnTo>
                <a:lnTo>
                  <a:pt x="160" y="437"/>
                </a:lnTo>
                <a:lnTo>
                  <a:pt x="160" y="439"/>
                </a:lnTo>
                <a:lnTo>
                  <a:pt x="158" y="439"/>
                </a:lnTo>
                <a:lnTo>
                  <a:pt x="158" y="441"/>
                </a:lnTo>
                <a:lnTo>
                  <a:pt x="154" y="441"/>
                </a:lnTo>
                <a:lnTo>
                  <a:pt x="154" y="439"/>
                </a:lnTo>
                <a:lnTo>
                  <a:pt x="152" y="439"/>
                </a:lnTo>
                <a:lnTo>
                  <a:pt x="150" y="439"/>
                </a:lnTo>
                <a:lnTo>
                  <a:pt x="150" y="437"/>
                </a:lnTo>
                <a:lnTo>
                  <a:pt x="152" y="437"/>
                </a:lnTo>
                <a:lnTo>
                  <a:pt x="152" y="439"/>
                </a:lnTo>
                <a:lnTo>
                  <a:pt x="154" y="439"/>
                </a:lnTo>
                <a:lnTo>
                  <a:pt x="154" y="437"/>
                </a:lnTo>
                <a:lnTo>
                  <a:pt x="154" y="435"/>
                </a:lnTo>
                <a:lnTo>
                  <a:pt x="156" y="435"/>
                </a:lnTo>
                <a:lnTo>
                  <a:pt x="158" y="435"/>
                </a:lnTo>
                <a:lnTo>
                  <a:pt x="158" y="433"/>
                </a:lnTo>
                <a:lnTo>
                  <a:pt x="156" y="433"/>
                </a:lnTo>
                <a:lnTo>
                  <a:pt x="156" y="431"/>
                </a:lnTo>
                <a:lnTo>
                  <a:pt x="154" y="431"/>
                </a:lnTo>
                <a:lnTo>
                  <a:pt x="154" y="433"/>
                </a:lnTo>
                <a:lnTo>
                  <a:pt x="154" y="431"/>
                </a:lnTo>
                <a:lnTo>
                  <a:pt x="152" y="433"/>
                </a:lnTo>
                <a:lnTo>
                  <a:pt x="152" y="431"/>
                </a:lnTo>
                <a:lnTo>
                  <a:pt x="150" y="431"/>
                </a:lnTo>
                <a:lnTo>
                  <a:pt x="148" y="431"/>
                </a:lnTo>
                <a:lnTo>
                  <a:pt x="148" y="433"/>
                </a:lnTo>
                <a:lnTo>
                  <a:pt x="148" y="435"/>
                </a:lnTo>
                <a:lnTo>
                  <a:pt x="148" y="437"/>
                </a:lnTo>
                <a:lnTo>
                  <a:pt x="146" y="437"/>
                </a:lnTo>
                <a:lnTo>
                  <a:pt x="144" y="439"/>
                </a:lnTo>
                <a:lnTo>
                  <a:pt x="142" y="439"/>
                </a:lnTo>
                <a:lnTo>
                  <a:pt x="142" y="441"/>
                </a:lnTo>
                <a:lnTo>
                  <a:pt x="142" y="443"/>
                </a:lnTo>
                <a:lnTo>
                  <a:pt x="142" y="445"/>
                </a:lnTo>
                <a:lnTo>
                  <a:pt x="140" y="445"/>
                </a:lnTo>
                <a:lnTo>
                  <a:pt x="138" y="445"/>
                </a:lnTo>
                <a:lnTo>
                  <a:pt x="136" y="445"/>
                </a:lnTo>
                <a:lnTo>
                  <a:pt x="134" y="447"/>
                </a:lnTo>
                <a:lnTo>
                  <a:pt x="134" y="449"/>
                </a:lnTo>
                <a:lnTo>
                  <a:pt x="132" y="449"/>
                </a:lnTo>
                <a:lnTo>
                  <a:pt x="132" y="451"/>
                </a:lnTo>
                <a:lnTo>
                  <a:pt x="132" y="453"/>
                </a:lnTo>
                <a:lnTo>
                  <a:pt x="130" y="451"/>
                </a:lnTo>
                <a:lnTo>
                  <a:pt x="128" y="451"/>
                </a:lnTo>
                <a:lnTo>
                  <a:pt x="130" y="449"/>
                </a:lnTo>
                <a:lnTo>
                  <a:pt x="128" y="449"/>
                </a:lnTo>
                <a:lnTo>
                  <a:pt x="128" y="449"/>
                </a:lnTo>
                <a:lnTo>
                  <a:pt x="128" y="449"/>
                </a:lnTo>
                <a:lnTo>
                  <a:pt x="130" y="449"/>
                </a:lnTo>
                <a:lnTo>
                  <a:pt x="132" y="449"/>
                </a:lnTo>
                <a:lnTo>
                  <a:pt x="134" y="449"/>
                </a:lnTo>
                <a:lnTo>
                  <a:pt x="134" y="447"/>
                </a:lnTo>
                <a:lnTo>
                  <a:pt x="134" y="445"/>
                </a:lnTo>
                <a:lnTo>
                  <a:pt x="136" y="445"/>
                </a:lnTo>
                <a:lnTo>
                  <a:pt x="136" y="443"/>
                </a:lnTo>
                <a:lnTo>
                  <a:pt x="136" y="441"/>
                </a:lnTo>
                <a:lnTo>
                  <a:pt x="136" y="439"/>
                </a:lnTo>
                <a:lnTo>
                  <a:pt x="136" y="437"/>
                </a:lnTo>
                <a:lnTo>
                  <a:pt x="134" y="437"/>
                </a:lnTo>
                <a:lnTo>
                  <a:pt x="132" y="437"/>
                </a:lnTo>
                <a:lnTo>
                  <a:pt x="130" y="439"/>
                </a:lnTo>
                <a:lnTo>
                  <a:pt x="128" y="439"/>
                </a:lnTo>
                <a:lnTo>
                  <a:pt x="128" y="439"/>
                </a:lnTo>
                <a:lnTo>
                  <a:pt x="128" y="441"/>
                </a:lnTo>
                <a:lnTo>
                  <a:pt x="126" y="441"/>
                </a:lnTo>
                <a:lnTo>
                  <a:pt x="126" y="439"/>
                </a:lnTo>
                <a:lnTo>
                  <a:pt x="124" y="439"/>
                </a:lnTo>
                <a:lnTo>
                  <a:pt x="124" y="441"/>
                </a:lnTo>
                <a:lnTo>
                  <a:pt x="122" y="441"/>
                </a:lnTo>
                <a:lnTo>
                  <a:pt x="122" y="443"/>
                </a:lnTo>
                <a:lnTo>
                  <a:pt x="120" y="443"/>
                </a:lnTo>
                <a:lnTo>
                  <a:pt x="118" y="443"/>
                </a:lnTo>
                <a:lnTo>
                  <a:pt x="116" y="443"/>
                </a:lnTo>
                <a:lnTo>
                  <a:pt x="116" y="445"/>
                </a:lnTo>
                <a:lnTo>
                  <a:pt x="116" y="443"/>
                </a:lnTo>
                <a:lnTo>
                  <a:pt x="114" y="443"/>
                </a:lnTo>
                <a:lnTo>
                  <a:pt x="112" y="445"/>
                </a:lnTo>
                <a:lnTo>
                  <a:pt x="112" y="447"/>
                </a:lnTo>
                <a:lnTo>
                  <a:pt x="110" y="447"/>
                </a:lnTo>
                <a:lnTo>
                  <a:pt x="108" y="447"/>
                </a:lnTo>
                <a:lnTo>
                  <a:pt x="108" y="449"/>
                </a:lnTo>
                <a:lnTo>
                  <a:pt x="106" y="451"/>
                </a:lnTo>
                <a:lnTo>
                  <a:pt x="108" y="451"/>
                </a:lnTo>
                <a:lnTo>
                  <a:pt x="108" y="453"/>
                </a:lnTo>
                <a:lnTo>
                  <a:pt x="110" y="453"/>
                </a:lnTo>
                <a:lnTo>
                  <a:pt x="110" y="451"/>
                </a:lnTo>
                <a:lnTo>
                  <a:pt x="112" y="453"/>
                </a:lnTo>
                <a:lnTo>
                  <a:pt x="114" y="453"/>
                </a:lnTo>
                <a:lnTo>
                  <a:pt x="116" y="451"/>
                </a:lnTo>
                <a:lnTo>
                  <a:pt x="118" y="451"/>
                </a:lnTo>
                <a:lnTo>
                  <a:pt x="120" y="451"/>
                </a:lnTo>
                <a:lnTo>
                  <a:pt x="122" y="451"/>
                </a:lnTo>
                <a:lnTo>
                  <a:pt x="124" y="451"/>
                </a:lnTo>
                <a:lnTo>
                  <a:pt x="122" y="453"/>
                </a:lnTo>
                <a:lnTo>
                  <a:pt x="122" y="451"/>
                </a:lnTo>
                <a:lnTo>
                  <a:pt x="120" y="451"/>
                </a:lnTo>
                <a:lnTo>
                  <a:pt x="118" y="453"/>
                </a:lnTo>
                <a:lnTo>
                  <a:pt x="116" y="453"/>
                </a:lnTo>
                <a:lnTo>
                  <a:pt x="116" y="455"/>
                </a:lnTo>
                <a:lnTo>
                  <a:pt x="114" y="457"/>
                </a:lnTo>
                <a:lnTo>
                  <a:pt x="114" y="459"/>
                </a:lnTo>
                <a:lnTo>
                  <a:pt x="114" y="461"/>
                </a:lnTo>
                <a:lnTo>
                  <a:pt x="114" y="463"/>
                </a:lnTo>
                <a:lnTo>
                  <a:pt x="112" y="463"/>
                </a:lnTo>
                <a:lnTo>
                  <a:pt x="112" y="465"/>
                </a:lnTo>
                <a:lnTo>
                  <a:pt x="112" y="467"/>
                </a:lnTo>
                <a:lnTo>
                  <a:pt x="112" y="469"/>
                </a:lnTo>
                <a:lnTo>
                  <a:pt x="114" y="469"/>
                </a:lnTo>
                <a:lnTo>
                  <a:pt x="112" y="469"/>
                </a:lnTo>
                <a:lnTo>
                  <a:pt x="110" y="471"/>
                </a:lnTo>
                <a:lnTo>
                  <a:pt x="110" y="469"/>
                </a:lnTo>
                <a:lnTo>
                  <a:pt x="110" y="471"/>
                </a:lnTo>
                <a:lnTo>
                  <a:pt x="108" y="471"/>
                </a:lnTo>
                <a:lnTo>
                  <a:pt x="108" y="471"/>
                </a:lnTo>
                <a:lnTo>
                  <a:pt x="106" y="471"/>
                </a:lnTo>
                <a:lnTo>
                  <a:pt x="106" y="471"/>
                </a:lnTo>
                <a:lnTo>
                  <a:pt x="104" y="471"/>
                </a:lnTo>
                <a:lnTo>
                  <a:pt x="104" y="471"/>
                </a:lnTo>
                <a:lnTo>
                  <a:pt x="102" y="471"/>
                </a:lnTo>
                <a:lnTo>
                  <a:pt x="102" y="471"/>
                </a:lnTo>
                <a:lnTo>
                  <a:pt x="104" y="471"/>
                </a:lnTo>
                <a:lnTo>
                  <a:pt x="104" y="469"/>
                </a:lnTo>
                <a:lnTo>
                  <a:pt x="106" y="469"/>
                </a:lnTo>
                <a:lnTo>
                  <a:pt x="106" y="467"/>
                </a:lnTo>
                <a:lnTo>
                  <a:pt x="108" y="465"/>
                </a:lnTo>
                <a:lnTo>
                  <a:pt x="110" y="465"/>
                </a:lnTo>
                <a:lnTo>
                  <a:pt x="110" y="463"/>
                </a:lnTo>
                <a:lnTo>
                  <a:pt x="112" y="463"/>
                </a:lnTo>
                <a:lnTo>
                  <a:pt x="112" y="461"/>
                </a:lnTo>
                <a:lnTo>
                  <a:pt x="114" y="459"/>
                </a:lnTo>
                <a:lnTo>
                  <a:pt x="112" y="459"/>
                </a:lnTo>
                <a:lnTo>
                  <a:pt x="112" y="457"/>
                </a:lnTo>
                <a:lnTo>
                  <a:pt x="110" y="457"/>
                </a:lnTo>
                <a:lnTo>
                  <a:pt x="108" y="457"/>
                </a:lnTo>
                <a:lnTo>
                  <a:pt x="106" y="457"/>
                </a:lnTo>
                <a:lnTo>
                  <a:pt x="104" y="457"/>
                </a:lnTo>
                <a:lnTo>
                  <a:pt x="106" y="455"/>
                </a:lnTo>
                <a:lnTo>
                  <a:pt x="104" y="455"/>
                </a:lnTo>
                <a:lnTo>
                  <a:pt x="104" y="453"/>
                </a:lnTo>
                <a:lnTo>
                  <a:pt x="102" y="453"/>
                </a:lnTo>
                <a:lnTo>
                  <a:pt x="102" y="455"/>
                </a:lnTo>
                <a:lnTo>
                  <a:pt x="102" y="457"/>
                </a:lnTo>
                <a:lnTo>
                  <a:pt x="100" y="457"/>
                </a:lnTo>
                <a:lnTo>
                  <a:pt x="100" y="459"/>
                </a:lnTo>
                <a:lnTo>
                  <a:pt x="98" y="459"/>
                </a:lnTo>
                <a:lnTo>
                  <a:pt x="100" y="457"/>
                </a:lnTo>
                <a:lnTo>
                  <a:pt x="100" y="455"/>
                </a:lnTo>
                <a:lnTo>
                  <a:pt x="100" y="453"/>
                </a:lnTo>
                <a:lnTo>
                  <a:pt x="98" y="453"/>
                </a:lnTo>
                <a:lnTo>
                  <a:pt x="98" y="455"/>
                </a:lnTo>
                <a:lnTo>
                  <a:pt x="96" y="455"/>
                </a:lnTo>
                <a:lnTo>
                  <a:pt x="94" y="455"/>
                </a:lnTo>
                <a:lnTo>
                  <a:pt x="94" y="457"/>
                </a:lnTo>
                <a:lnTo>
                  <a:pt x="92" y="457"/>
                </a:lnTo>
                <a:lnTo>
                  <a:pt x="90" y="459"/>
                </a:lnTo>
                <a:lnTo>
                  <a:pt x="88" y="461"/>
                </a:lnTo>
                <a:lnTo>
                  <a:pt x="90" y="463"/>
                </a:lnTo>
                <a:lnTo>
                  <a:pt x="90" y="465"/>
                </a:lnTo>
                <a:lnTo>
                  <a:pt x="88" y="465"/>
                </a:lnTo>
                <a:lnTo>
                  <a:pt x="86" y="465"/>
                </a:lnTo>
                <a:lnTo>
                  <a:pt x="86" y="467"/>
                </a:lnTo>
                <a:lnTo>
                  <a:pt x="86" y="469"/>
                </a:lnTo>
                <a:lnTo>
                  <a:pt x="86" y="471"/>
                </a:lnTo>
                <a:lnTo>
                  <a:pt x="86" y="471"/>
                </a:lnTo>
                <a:lnTo>
                  <a:pt x="84" y="471"/>
                </a:lnTo>
                <a:lnTo>
                  <a:pt x="84" y="471"/>
                </a:lnTo>
                <a:lnTo>
                  <a:pt x="84" y="469"/>
                </a:lnTo>
                <a:lnTo>
                  <a:pt x="84" y="467"/>
                </a:lnTo>
                <a:lnTo>
                  <a:pt x="82" y="467"/>
                </a:lnTo>
                <a:lnTo>
                  <a:pt x="80" y="465"/>
                </a:lnTo>
                <a:lnTo>
                  <a:pt x="80" y="463"/>
                </a:lnTo>
                <a:lnTo>
                  <a:pt x="80" y="463"/>
                </a:lnTo>
                <a:lnTo>
                  <a:pt x="80" y="465"/>
                </a:lnTo>
                <a:lnTo>
                  <a:pt x="78" y="465"/>
                </a:lnTo>
                <a:lnTo>
                  <a:pt x="76" y="465"/>
                </a:lnTo>
                <a:lnTo>
                  <a:pt x="76" y="463"/>
                </a:lnTo>
                <a:lnTo>
                  <a:pt x="78" y="463"/>
                </a:lnTo>
                <a:lnTo>
                  <a:pt x="78" y="461"/>
                </a:lnTo>
                <a:lnTo>
                  <a:pt x="78" y="459"/>
                </a:lnTo>
                <a:lnTo>
                  <a:pt x="76" y="459"/>
                </a:lnTo>
                <a:lnTo>
                  <a:pt x="76" y="457"/>
                </a:lnTo>
                <a:lnTo>
                  <a:pt x="74" y="457"/>
                </a:lnTo>
                <a:lnTo>
                  <a:pt x="74" y="459"/>
                </a:lnTo>
                <a:lnTo>
                  <a:pt x="74" y="461"/>
                </a:lnTo>
                <a:lnTo>
                  <a:pt x="72" y="461"/>
                </a:lnTo>
                <a:lnTo>
                  <a:pt x="70" y="461"/>
                </a:lnTo>
                <a:lnTo>
                  <a:pt x="68" y="461"/>
                </a:lnTo>
                <a:lnTo>
                  <a:pt x="68" y="459"/>
                </a:lnTo>
                <a:lnTo>
                  <a:pt x="66" y="459"/>
                </a:lnTo>
                <a:lnTo>
                  <a:pt x="66" y="461"/>
                </a:lnTo>
                <a:lnTo>
                  <a:pt x="66" y="463"/>
                </a:lnTo>
                <a:lnTo>
                  <a:pt x="66" y="465"/>
                </a:lnTo>
                <a:lnTo>
                  <a:pt x="68" y="465"/>
                </a:lnTo>
                <a:lnTo>
                  <a:pt x="70" y="467"/>
                </a:lnTo>
                <a:lnTo>
                  <a:pt x="72" y="467"/>
                </a:lnTo>
                <a:lnTo>
                  <a:pt x="74" y="465"/>
                </a:lnTo>
                <a:lnTo>
                  <a:pt x="74" y="467"/>
                </a:lnTo>
                <a:lnTo>
                  <a:pt x="76" y="467"/>
                </a:lnTo>
                <a:lnTo>
                  <a:pt x="78" y="469"/>
                </a:lnTo>
                <a:lnTo>
                  <a:pt x="76" y="469"/>
                </a:lnTo>
                <a:lnTo>
                  <a:pt x="76" y="471"/>
                </a:lnTo>
                <a:lnTo>
                  <a:pt x="74" y="471"/>
                </a:lnTo>
                <a:lnTo>
                  <a:pt x="72" y="471"/>
                </a:lnTo>
                <a:lnTo>
                  <a:pt x="70" y="471"/>
                </a:lnTo>
                <a:lnTo>
                  <a:pt x="68" y="471"/>
                </a:lnTo>
                <a:lnTo>
                  <a:pt x="66" y="471"/>
                </a:lnTo>
                <a:lnTo>
                  <a:pt x="66" y="469"/>
                </a:lnTo>
                <a:lnTo>
                  <a:pt x="64" y="469"/>
                </a:lnTo>
                <a:lnTo>
                  <a:pt x="64" y="467"/>
                </a:lnTo>
                <a:lnTo>
                  <a:pt x="62" y="467"/>
                </a:lnTo>
                <a:lnTo>
                  <a:pt x="60" y="465"/>
                </a:lnTo>
                <a:lnTo>
                  <a:pt x="62" y="463"/>
                </a:lnTo>
                <a:lnTo>
                  <a:pt x="60" y="461"/>
                </a:lnTo>
                <a:lnTo>
                  <a:pt x="58" y="461"/>
                </a:lnTo>
                <a:lnTo>
                  <a:pt x="56" y="461"/>
                </a:lnTo>
                <a:lnTo>
                  <a:pt x="54" y="461"/>
                </a:lnTo>
                <a:lnTo>
                  <a:pt x="52" y="461"/>
                </a:lnTo>
                <a:lnTo>
                  <a:pt x="52" y="463"/>
                </a:lnTo>
                <a:lnTo>
                  <a:pt x="52" y="465"/>
                </a:lnTo>
                <a:lnTo>
                  <a:pt x="54" y="465"/>
                </a:lnTo>
                <a:lnTo>
                  <a:pt x="54" y="467"/>
                </a:lnTo>
                <a:lnTo>
                  <a:pt x="54" y="469"/>
                </a:lnTo>
                <a:lnTo>
                  <a:pt x="54" y="471"/>
                </a:lnTo>
                <a:lnTo>
                  <a:pt x="52" y="471"/>
                </a:lnTo>
                <a:lnTo>
                  <a:pt x="50" y="473"/>
                </a:lnTo>
                <a:lnTo>
                  <a:pt x="48" y="473"/>
                </a:lnTo>
                <a:lnTo>
                  <a:pt x="50" y="471"/>
                </a:lnTo>
                <a:lnTo>
                  <a:pt x="52" y="471"/>
                </a:lnTo>
                <a:lnTo>
                  <a:pt x="52" y="469"/>
                </a:lnTo>
                <a:lnTo>
                  <a:pt x="52" y="467"/>
                </a:lnTo>
                <a:lnTo>
                  <a:pt x="52" y="465"/>
                </a:lnTo>
                <a:lnTo>
                  <a:pt x="50" y="463"/>
                </a:lnTo>
                <a:lnTo>
                  <a:pt x="50" y="461"/>
                </a:lnTo>
                <a:lnTo>
                  <a:pt x="50" y="459"/>
                </a:lnTo>
                <a:lnTo>
                  <a:pt x="48" y="459"/>
                </a:lnTo>
                <a:lnTo>
                  <a:pt x="46" y="459"/>
                </a:lnTo>
                <a:lnTo>
                  <a:pt x="44" y="459"/>
                </a:lnTo>
                <a:lnTo>
                  <a:pt x="42" y="459"/>
                </a:lnTo>
                <a:lnTo>
                  <a:pt x="40" y="459"/>
                </a:lnTo>
                <a:lnTo>
                  <a:pt x="40" y="461"/>
                </a:lnTo>
                <a:lnTo>
                  <a:pt x="38" y="463"/>
                </a:lnTo>
                <a:lnTo>
                  <a:pt x="38" y="465"/>
                </a:lnTo>
                <a:lnTo>
                  <a:pt x="38" y="467"/>
                </a:lnTo>
                <a:lnTo>
                  <a:pt x="38" y="469"/>
                </a:lnTo>
                <a:lnTo>
                  <a:pt x="38" y="471"/>
                </a:lnTo>
                <a:lnTo>
                  <a:pt x="36" y="471"/>
                </a:lnTo>
                <a:lnTo>
                  <a:pt x="38" y="469"/>
                </a:lnTo>
                <a:lnTo>
                  <a:pt x="38" y="467"/>
                </a:lnTo>
                <a:lnTo>
                  <a:pt x="36" y="467"/>
                </a:lnTo>
                <a:lnTo>
                  <a:pt x="36" y="465"/>
                </a:lnTo>
                <a:lnTo>
                  <a:pt x="36" y="463"/>
                </a:lnTo>
                <a:lnTo>
                  <a:pt x="38" y="463"/>
                </a:lnTo>
                <a:lnTo>
                  <a:pt x="38" y="461"/>
                </a:lnTo>
                <a:lnTo>
                  <a:pt x="38" y="459"/>
                </a:lnTo>
                <a:lnTo>
                  <a:pt x="38" y="457"/>
                </a:lnTo>
                <a:lnTo>
                  <a:pt x="40" y="455"/>
                </a:lnTo>
                <a:lnTo>
                  <a:pt x="40" y="453"/>
                </a:lnTo>
                <a:lnTo>
                  <a:pt x="40" y="451"/>
                </a:lnTo>
                <a:lnTo>
                  <a:pt x="40" y="449"/>
                </a:lnTo>
                <a:lnTo>
                  <a:pt x="38" y="449"/>
                </a:lnTo>
                <a:lnTo>
                  <a:pt x="36" y="449"/>
                </a:lnTo>
                <a:lnTo>
                  <a:pt x="34" y="447"/>
                </a:lnTo>
                <a:lnTo>
                  <a:pt x="34" y="449"/>
                </a:lnTo>
                <a:lnTo>
                  <a:pt x="32" y="449"/>
                </a:lnTo>
                <a:lnTo>
                  <a:pt x="32" y="447"/>
                </a:lnTo>
                <a:lnTo>
                  <a:pt x="32" y="449"/>
                </a:lnTo>
                <a:lnTo>
                  <a:pt x="32" y="451"/>
                </a:lnTo>
                <a:lnTo>
                  <a:pt x="32" y="453"/>
                </a:lnTo>
                <a:lnTo>
                  <a:pt x="32" y="455"/>
                </a:lnTo>
                <a:lnTo>
                  <a:pt x="32" y="457"/>
                </a:lnTo>
                <a:lnTo>
                  <a:pt x="32" y="459"/>
                </a:lnTo>
                <a:lnTo>
                  <a:pt x="30" y="459"/>
                </a:lnTo>
                <a:lnTo>
                  <a:pt x="28" y="459"/>
                </a:lnTo>
                <a:lnTo>
                  <a:pt x="26" y="461"/>
                </a:lnTo>
                <a:lnTo>
                  <a:pt x="26" y="459"/>
                </a:lnTo>
                <a:lnTo>
                  <a:pt x="24" y="459"/>
                </a:lnTo>
                <a:lnTo>
                  <a:pt x="24" y="457"/>
                </a:lnTo>
                <a:lnTo>
                  <a:pt x="22" y="455"/>
                </a:lnTo>
                <a:lnTo>
                  <a:pt x="22" y="453"/>
                </a:lnTo>
                <a:lnTo>
                  <a:pt x="20" y="453"/>
                </a:lnTo>
                <a:lnTo>
                  <a:pt x="18" y="453"/>
                </a:lnTo>
                <a:lnTo>
                  <a:pt x="18" y="451"/>
                </a:lnTo>
                <a:lnTo>
                  <a:pt x="16" y="451"/>
                </a:lnTo>
                <a:lnTo>
                  <a:pt x="14" y="451"/>
                </a:lnTo>
                <a:lnTo>
                  <a:pt x="12" y="451"/>
                </a:lnTo>
                <a:lnTo>
                  <a:pt x="8" y="451"/>
                </a:lnTo>
                <a:lnTo>
                  <a:pt x="8" y="447"/>
                </a:lnTo>
                <a:lnTo>
                  <a:pt x="8" y="443"/>
                </a:lnTo>
                <a:lnTo>
                  <a:pt x="8" y="437"/>
                </a:lnTo>
                <a:lnTo>
                  <a:pt x="8" y="431"/>
                </a:lnTo>
                <a:lnTo>
                  <a:pt x="8" y="429"/>
                </a:lnTo>
                <a:lnTo>
                  <a:pt x="10" y="415"/>
                </a:lnTo>
                <a:lnTo>
                  <a:pt x="6" y="415"/>
                </a:lnTo>
                <a:lnTo>
                  <a:pt x="6" y="413"/>
                </a:lnTo>
                <a:lnTo>
                  <a:pt x="6" y="411"/>
                </a:lnTo>
                <a:lnTo>
                  <a:pt x="6" y="409"/>
                </a:lnTo>
                <a:lnTo>
                  <a:pt x="6" y="407"/>
                </a:lnTo>
                <a:lnTo>
                  <a:pt x="6" y="405"/>
                </a:lnTo>
                <a:lnTo>
                  <a:pt x="6" y="403"/>
                </a:lnTo>
                <a:lnTo>
                  <a:pt x="6" y="399"/>
                </a:lnTo>
                <a:lnTo>
                  <a:pt x="6" y="395"/>
                </a:lnTo>
                <a:lnTo>
                  <a:pt x="6" y="393"/>
                </a:lnTo>
                <a:lnTo>
                  <a:pt x="6" y="391"/>
                </a:lnTo>
                <a:lnTo>
                  <a:pt x="6" y="381"/>
                </a:lnTo>
                <a:lnTo>
                  <a:pt x="6" y="346"/>
                </a:lnTo>
                <a:lnTo>
                  <a:pt x="2" y="346"/>
                </a:lnTo>
                <a:lnTo>
                  <a:pt x="2" y="342"/>
                </a:lnTo>
                <a:lnTo>
                  <a:pt x="0" y="340"/>
                </a:lnTo>
                <a:lnTo>
                  <a:pt x="2" y="336"/>
                </a:lnTo>
                <a:lnTo>
                  <a:pt x="2" y="334"/>
                </a:lnTo>
                <a:lnTo>
                  <a:pt x="2" y="332"/>
                </a:lnTo>
                <a:lnTo>
                  <a:pt x="0" y="326"/>
                </a:lnTo>
                <a:lnTo>
                  <a:pt x="0" y="316"/>
                </a:lnTo>
                <a:lnTo>
                  <a:pt x="0" y="312"/>
                </a:lnTo>
                <a:lnTo>
                  <a:pt x="0" y="308"/>
                </a:lnTo>
                <a:lnTo>
                  <a:pt x="0" y="306"/>
                </a:lnTo>
                <a:lnTo>
                  <a:pt x="0" y="304"/>
                </a:lnTo>
                <a:lnTo>
                  <a:pt x="0" y="296"/>
                </a:lnTo>
                <a:lnTo>
                  <a:pt x="0" y="292"/>
                </a:lnTo>
                <a:lnTo>
                  <a:pt x="0" y="288"/>
                </a:lnTo>
                <a:lnTo>
                  <a:pt x="0" y="278"/>
                </a:lnTo>
                <a:lnTo>
                  <a:pt x="0" y="272"/>
                </a:lnTo>
                <a:lnTo>
                  <a:pt x="2" y="270"/>
                </a:lnTo>
                <a:lnTo>
                  <a:pt x="2" y="264"/>
                </a:lnTo>
                <a:lnTo>
                  <a:pt x="0" y="246"/>
                </a:lnTo>
                <a:lnTo>
                  <a:pt x="0" y="244"/>
                </a:lnTo>
                <a:lnTo>
                  <a:pt x="0" y="236"/>
                </a:lnTo>
                <a:lnTo>
                  <a:pt x="0" y="224"/>
                </a:lnTo>
                <a:lnTo>
                  <a:pt x="2" y="212"/>
                </a:lnTo>
                <a:lnTo>
                  <a:pt x="2" y="206"/>
                </a:lnTo>
                <a:lnTo>
                  <a:pt x="2" y="202"/>
                </a:lnTo>
                <a:lnTo>
                  <a:pt x="2" y="200"/>
                </a:lnTo>
                <a:lnTo>
                  <a:pt x="0" y="200"/>
                </a:lnTo>
                <a:lnTo>
                  <a:pt x="0" y="186"/>
                </a:lnTo>
                <a:lnTo>
                  <a:pt x="2" y="180"/>
                </a:lnTo>
                <a:lnTo>
                  <a:pt x="2" y="178"/>
                </a:lnTo>
                <a:lnTo>
                  <a:pt x="2" y="176"/>
                </a:lnTo>
                <a:lnTo>
                  <a:pt x="2" y="168"/>
                </a:lnTo>
                <a:lnTo>
                  <a:pt x="2" y="166"/>
                </a:lnTo>
                <a:lnTo>
                  <a:pt x="2" y="164"/>
                </a:lnTo>
                <a:lnTo>
                  <a:pt x="2" y="162"/>
                </a:lnTo>
                <a:lnTo>
                  <a:pt x="2" y="150"/>
                </a:lnTo>
                <a:lnTo>
                  <a:pt x="2" y="138"/>
                </a:lnTo>
                <a:lnTo>
                  <a:pt x="2" y="130"/>
                </a:lnTo>
                <a:lnTo>
                  <a:pt x="2" y="124"/>
                </a:lnTo>
                <a:lnTo>
                  <a:pt x="2" y="122"/>
                </a:lnTo>
                <a:lnTo>
                  <a:pt x="2" y="118"/>
                </a:lnTo>
                <a:lnTo>
                  <a:pt x="2" y="114"/>
                </a:lnTo>
                <a:lnTo>
                  <a:pt x="2" y="98"/>
                </a:lnTo>
                <a:lnTo>
                  <a:pt x="2" y="96"/>
                </a:lnTo>
                <a:lnTo>
                  <a:pt x="2" y="94"/>
                </a:lnTo>
                <a:lnTo>
                  <a:pt x="0" y="78"/>
                </a:lnTo>
                <a:lnTo>
                  <a:pt x="0" y="76"/>
                </a:lnTo>
                <a:lnTo>
                  <a:pt x="0" y="74"/>
                </a:lnTo>
                <a:lnTo>
                  <a:pt x="0" y="68"/>
                </a:lnTo>
                <a:lnTo>
                  <a:pt x="0" y="64"/>
                </a:lnTo>
                <a:lnTo>
                  <a:pt x="0" y="60"/>
                </a:lnTo>
                <a:lnTo>
                  <a:pt x="0" y="40"/>
                </a:lnTo>
                <a:lnTo>
                  <a:pt x="0" y="36"/>
                </a:lnTo>
                <a:lnTo>
                  <a:pt x="0" y="28"/>
                </a:lnTo>
                <a:lnTo>
                  <a:pt x="2" y="18"/>
                </a:lnTo>
                <a:lnTo>
                  <a:pt x="2" y="4"/>
                </a:lnTo>
                <a:lnTo>
                  <a:pt x="2" y="0"/>
                </a:lnTo>
                <a:lnTo>
                  <a:pt x="20" y="0"/>
                </a:lnTo>
                <a:lnTo>
                  <a:pt x="32" y="0"/>
                </a:lnTo>
                <a:lnTo>
                  <a:pt x="36" y="0"/>
                </a:lnTo>
                <a:lnTo>
                  <a:pt x="48" y="0"/>
                </a:lnTo>
                <a:lnTo>
                  <a:pt x="50" y="0"/>
                </a:lnTo>
                <a:lnTo>
                  <a:pt x="64" y="0"/>
                </a:lnTo>
                <a:lnTo>
                  <a:pt x="98" y="0"/>
                </a:lnTo>
                <a:lnTo>
                  <a:pt x="98" y="2"/>
                </a:lnTo>
                <a:lnTo>
                  <a:pt x="98" y="4"/>
                </a:lnTo>
                <a:lnTo>
                  <a:pt x="98" y="8"/>
                </a:lnTo>
                <a:lnTo>
                  <a:pt x="98" y="14"/>
                </a:lnTo>
                <a:lnTo>
                  <a:pt x="124" y="14"/>
                </a:lnTo>
                <a:lnTo>
                  <a:pt x="148" y="14"/>
                </a:lnTo>
                <a:lnTo>
                  <a:pt x="164" y="14"/>
                </a:lnTo>
                <a:lnTo>
                  <a:pt x="172" y="14"/>
                </a:lnTo>
                <a:lnTo>
                  <a:pt x="176" y="14"/>
                </a:lnTo>
                <a:lnTo>
                  <a:pt x="178" y="14"/>
                </a:lnTo>
                <a:lnTo>
                  <a:pt x="184" y="14"/>
                </a:lnTo>
                <a:lnTo>
                  <a:pt x="190" y="14"/>
                </a:lnTo>
                <a:lnTo>
                  <a:pt x="208" y="14"/>
                </a:lnTo>
                <a:lnTo>
                  <a:pt x="212" y="14"/>
                </a:lnTo>
                <a:lnTo>
                  <a:pt x="214" y="14"/>
                </a:lnTo>
                <a:lnTo>
                  <a:pt x="216" y="14"/>
                </a:lnTo>
                <a:lnTo>
                  <a:pt x="220" y="14"/>
                </a:lnTo>
                <a:lnTo>
                  <a:pt x="224" y="14"/>
                </a:lnTo>
                <a:lnTo>
                  <a:pt x="228" y="14"/>
                </a:lnTo>
                <a:lnTo>
                  <a:pt x="236" y="14"/>
                </a:lnTo>
                <a:lnTo>
                  <a:pt x="238" y="14"/>
                </a:lnTo>
                <a:lnTo>
                  <a:pt x="240" y="14"/>
                </a:lnTo>
                <a:lnTo>
                  <a:pt x="244" y="14"/>
                </a:lnTo>
                <a:lnTo>
                  <a:pt x="246" y="14"/>
                </a:lnTo>
                <a:lnTo>
                  <a:pt x="250" y="14"/>
                </a:lnTo>
                <a:lnTo>
                  <a:pt x="252" y="14"/>
                </a:lnTo>
                <a:lnTo>
                  <a:pt x="254" y="14"/>
                </a:lnTo>
                <a:lnTo>
                  <a:pt x="256" y="14"/>
                </a:lnTo>
                <a:lnTo>
                  <a:pt x="258" y="14"/>
                </a:lnTo>
                <a:lnTo>
                  <a:pt x="262" y="14"/>
                </a:lnTo>
                <a:lnTo>
                  <a:pt x="264" y="14"/>
                </a:lnTo>
                <a:lnTo>
                  <a:pt x="266" y="14"/>
                </a:lnTo>
                <a:lnTo>
                  <a:pt x="270" y="14"/>
                </a:lnTo>
                <a:lnTo>
                  <a:pt x="272" y="14"/>
                </a:lnTo>
                <a:lnTo>
                  <a:pt x="276" y="14"/>
                </a:lnTo>
                <a:lnTo>
                  <a:pt x="282" y="14"/>
                </a:lnTo>
                <a:lnTo>
                  <a:pt x="284" y="14"/>
                </a:lnTo>
                <a:lnTo>
                  <a:pt x="290" y="14"/>
                </a:lnTo>
                <a:lnTo>
                  <a:pt x="292" y="14"/>
                </a:lnTo>
                <a:lnTo>
                  <a:pt x="294" y="12"/>
                </a:lnTo>
                <a:lnTo>
                  <a:pt x="294" y="10"/>
                </a:lnTo>
                <a:lnTo>
                  <a:pt x="294" y="8"/>
                </a:lnTo>
                <a:lnTo>
                  <a:pt x="294" y="6"/>
                </a:lnTo>
                <a:lnTo>
                  <a:pt x="298" y="6"/>
                </a:lnTo>
                <a:lnTo>
                  <a:pt x="302" y="6"/>
                </a:lnTo>
                <a:lnTo>
                  <a:pt x="310" y="6"/>
                </a:lnTo>
                <a:lnTo>
                  <a:pt x="312" y="6"/>
                </a:lnTo>
                <a:lnTo>
                  <a:pt x="316" y="6"/>
                </a:lnTo>
                <a:lnTo>
                  <a:pt x="318" y="6"/>
                </a:lnTo>
                <a:lnTo>
                  <a:pt x="318" y="4"/>
                </a:lnTo>
                <a:lnTo>
                  <a:pt x="324" y="4"/>
                </a:lnTo>
                <a:lnTo>
                  <a:pt x="326" y="4"/>
                </a:lnTo>
                <a:lnTo>
                  <a:pt x="328" y="4"/>
                </a:lnTo>
                <a:lnTo>
                  <a:pt x="330" y="4"/>
                </a:lnTo>
                <a:lnTo>
                  <a:pt x="334" y="4"/>
                </a:lnTo>
                <a:lnTo>
                  <a:pt x="336" y="4"/>
                </a:lnTo>
                <a:lnTo>
                  <a:pt x="338" y="4"/>
                </a:lnTo>
                <a:lnTo>
                  <a:pt x="340" y="4"/>
                </a:lnTo>
                <a:lnTo>
                  <a:pt x="342" y="4"/>
                </a:lnTo>
                <a:lnTo>
                  <a:pt x="344" y="4"/>
                </a:lnTo>
                <a:lnTo>
                  <a:pt x="346" y="4"/>
                </a:lnTo>
                <a:lnTo>
                  <a:pt x="348" y="4"/>
                </a:lnTo>
                <a:lnTo>
                  <a:pt x="350" y="4"/>
                </a:lnTo>
                <a:lnTo>
                  <a:pt x="352" y="4"/>
                </a:lnTo>
                <a:lnTo>
                  <a:pt x="354" y="4"/>
                </a:lnTo>
                <a:lnTo>
                  <a:pt x="356" y="4"/>
                </a:lnTo>
                <a:lnTo>
                  <a:pt x="358" y="4"/>
                </a:lnTo>
                <a:lnTo>
                  <a:pt x="360" y="4"/>
                </a:lnTo>
                <a:lnTo>
                  <a:pt x="362" y="4"/>
                </a:lnTo>
                <a:lnTo>
                  <a:pt x="364" y="4"/>
                </a:lnTo>
                <a:lnTo>
                  <a:pt x="366" y="4"/>
                </a:lnTo>
                <a:lnTo>
                  <a:pt x="368" y="4"/>
                </a:lnTo>
                <a:lnTo>
                  <a:pt x="370" y="4"/>
                </a:lnTo>
                <a:lnTo>
                  <a:pt x="370" y="4"/>
                </a:lnTo>
                <a:lnTo>
                  <a:pt x="374" y="4"/>
                </a:lnTo>
                <a:lnTo>
                  <a:pt x="378" y="4"/>
                </a:lnTo>
                <a:lnTo>
                  <a:pt x="380" y="4"/>
                </a:lnTo>
                <a:lnTo>
                  <a:pt x="382" y="4"/>
                </a:lnTo>
                <a:lnTo>
                  <a:pt x="382" y="6"/>
                </a:lnTo>
                <a:lnTo>
                  <a:pt x="382" y="8"/>
                </a:lnTo>
                <a:lnTo>
                  <a:pt x="382" y="10"/>
                </a:lnTo>
                <a:lnTo>
                  <a:pt x="382" y="12"/>
                </a:lnTo>
                <a:lnTo>
                  <a:pt x="382" y="14"/>
                </a:lnTo>
                <a:lnTo>
                  <a:pt x="382" y="16"/>
                </a:lnTo>
                <a:lnTo>
                  <a:pt x="382" y="18"/>
                </a:lnTo>
                <a:lnTo>
                  <a:pt x="382" y="20"/>
                </a:lnTo>
                <a:lnTo>
                  <a:pt x="382" y="22"/>
                </a:lnTo>
                <a:lnTo>
                  <a:pt x="382" y="24"/>
                </a:lnTo>
                <a:lnTo>
                  <a:pt x="382" y="26"/>
                </a:lnTo>
                <a:lnTo>
                  <a:pt x="382" y="30"/>
                </a:lnTo>
                <a:lnTo>
                  <a:pt x="380" y="30"/>
                </a:lnTo>
                <a:lnTo>
                  <a:pt x="380" y="32"/>
                </a:lnTo>
                <a:lnTo>
                  <a:pt x="380" y="34"/>
                </a:lnTo>
                <a:lnTo>
                  <a:pt x="380" y="36"/>
                </a:lnTo>
                <a:lnTo>
                  <a:pt x="380" y="38"/>
                </a:lnTo>
                <a:lnTo>
                  <a:pt x="380" y="40"/>
                </a:lnTo>
                <a:lnTo>
                  <a:pt x="380" y="40"/>
                </a:lnTo>
                <a:lnTo>
                  <a:pt x="380" y="42"/>
                </a:lnTo>
                <a:lnTo>
                  <a:pt x="380" y="44"/>
                </a:lnTo>
                <a:lnTo>
                  <a:pt x="378" y="44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13" name="Freeform 37">
            <a:extLst>
              <a:ext uri="{FF2B5EF4-FFF2-40B4-BE49-F238E27FC236}">
                <a16:creationId xmlns:a16="http://schemas.microsoft.com/office/drawing/2014/main" id="{A2482890-7E06-EC22-D5E5-28A4C8B9E326}"/>
              </a:ext>
            </a:extLst>
          </p:cNvPr>
          <p:cNvSpPr>
            <a:spLocks/>
          </p:cNvSpPr>
          <p:nvPr/>
        </p:nvSpPr>
        <p:spPr bwMode="auto">
          <a:xfrm>
            <a:off x="5611634" y="2738132"/>
            <a:ext cx="447832" cy="447832"/>
          </a:xfrm>
          <a:custGeom>
            <a:avLst/>
            <a:gdLst>
              <a:gd name="T0" fmla="*/ 391 w 405"/>
              <a:gd name="T1" fmla="*/ 0 h 405"/>
              <a:gd name="T2" fmla="*/ 403 w 405"/>
              <a:gd name="T3" fmla="*/ 29 h 405"/>
              <a:gd name="T4" fmla="*/ 405 w 405"/>
              <a:gd name="T5" fmla="*/ 59 h 405"/>
              <a:gd name="T6" fmla="*/ 403 w 405"/>
              <a:gd name="T7" fmla="*/ 99 h 405"/>
              <a:gd name="T8" fmla="*/ 403 w 405"/>
              <a:gd name="T9" fmla="*/ 135 h 405"/>
              <a:gd name="T10" fmla="*/ 399 w 405"/>
              <a:gd name="T11" fmla="*/ 173 h 405"/>
              <a:gd name="T12" fmla="*/ 399 w 405"/>
              <a:gd name="T13" fmla="*/ 221 h 405"/>
              <a:gd name="T14" fmla="*/ 401 w 405"/>
              <a:gd name="T15" fmla="*/ 283 h 405"/>
              <a:gd name="T16" fmla="*/ 393 w 405"/>
              <a:gd name="T17" fmla="*/ 311 h 405"/>
              <a:gd name="T18" fmla="*/ 397 w 405"/>
              <a:gd name="T19" fmla="*/ 353 h 405"/>
              <a:gd name="T20" fmla="*/ 397 w 405"/>
              <a:gd name="T21" fmla="*/ 391 h 405"/>
              <a:gd name="T22" fmla="*/ 397 w 405"/>
              <a:gd name="T23" fmla="*/ 405 h 405"/>
              <a:gd name="T24" fmla="*/ 341 w 405"/>
              <a:gd name="T25" fmla="*/ 405 h 405"/>
              <a:gd name="T26" fmla="*/ 263 w 405"/>
              <a:gd name="T27" fmla="*/ 405 h 405"/>
              <a:gd name="T28" fmla="*/ 267 w 405"/>
              <a:gd name="T29" fmla="*/ 397 h 405"/>
              <a:gd name="T30" fmla="*/ 261 w 405"/>
              <a:gd name="T31" fmla="*/ 387 h 405"/>
              <a:gd name="T32" fmla="*/ 259 w 405"/>
              <a:gd name="T33" fmla="*/ 373 h 405"/>
              <a:gd name="T34" fmla="*/ 253 w 405"/>
              <a:gd name="T35" fmla="*/ 363 h 405"/>
              <a:gd name="T36" fmla="*/ 251 w 405"/>
              <a:gd name="T37" fmla="*/ 353 h 405"/>
              <a:gd name="T38" fmla="*/ 245 w 405"/>
              <a:gd name="T39" fmla="*/ 347 h 405"/>
              <a:gd name="T40" fmla="*/ 243 w 405"/>
              <a:gd name="T41" fmla="*/ 333 h 405"/>
              <a:gd name="T42" fmla="*/ 237 w 405"/>
              <a:gd name="T43" fmla="*/ 323 h 405"/>
              <a:gd name="T44" fmla="*/ 233 w 405"/>
              <a:gd name="T45" fmla="*/ 311 h 405"/>
              <a:gd name="T46" fmla="*/ 227 w 405"/>
              <a:gd name="T47" fmla="*/ 299 h 405"/>
              <a:gd name="T48" fmla="*/ 211 w 405"/>
              <a:gd name="T49" fmla="*/ 287 h 405"/>
              <a:gd name="T50" fmla="*/ 199 w 405"/>
              <a:gd name="T51" fmla="*/ 287 h 405"/>
              <a:gd name="T52" fmla="*/ 189 w 405"/>
              <a:gd name="T53" fmla="*/ 283 h 405"/>
              <a:gd name="T54" fmla="*/ 183 w 405"/>
              <a:gd name="T55" fmla="*/ 279 h 405"/>
              <a:gd name="T56" fmla="*/ 181 w 405"/>
              <a:gd name="T57" fmla="*/ 267 h 405"/>
              <a:gd name="T58" fmla="*/ 177 w 405"/>
              <a:gd name="T59" fmla="*/ 251 h 405"/>
              <a:gd name="T60" fmla="*/ 165 w 405"/>
              <a:gd name="T61" fmla="*/ 239 h 405"/>
              <a:gd name="T62" fmla="*/ 165 w 405"/>
              <a:gd name="T63" fmla="*/ 235 h 405"/>
              <a:gd name="T64" fmla="*/ 159 w 405"/>
              <a:gd name="T65" fmla="*/ 223 h 405"/>
              <a:gd name="T66" fmla="*/ 145 w 405"/>
              <a:gd name="T67" fmla="*/ 215 h 405"/>
              <a:gd name="T68" fmla="*/ 138 w 405"/>
              <a:gd name="T69" fmla="*/ 203 h 405"/>
              <a:gd name="T70" fmla="*/ 126 w 405"/>
              <a:gd name="T71" fmla="*/ 201 h 405"/>
              <a:gd name="T72" fmla="*/ 118 w 405"/>
              <a:gd name="T73" fmla="*/ 193 h 405"/>
              <a:gd name="T74" fmla="*/ 110 w 405"/>
              <a:gd name="T75" fmla="*/ 183 h 405"/>
              <a:gd name="T76" fmla="*/ 100 w 405"/>
              <a:gd name="T77" fmla="*/ 173 h 405"/>
              <a:gd name="T78" fmla="*/ 110 w 405"/>
              <a:gd name="T79" fmla="*/ 167 h 405"/>
              <a:gd name="T80" fmla="*/ 118 w 405"/>
              <a:gd name="T81" fmla="*/ 179 h 405"/>
              <a:gd name="T82" fmla="*/ 134 w 405"/>
              <a:gd name="T83" fmla="*/ 185 h 405"/>
              <a:gd name="T84" fmla="*/ 143 w 405"/>
              <a:gd name="T85" fmla="*/ 193 h 405"/>
              <a:gd name="T86" fmla="*/ 145 w 405"/>
              <a:gd name="T87" fmla="*/ 183 h 405"/>
              <a:gd name="T88" fmla="*/ 149 w 405"/>
              <a:gd name="T89" fmla="*/ 167 h 405"/>
              <a:gd name="T90" fmla="*/ 159 w 405"/>
              <a:gd name="T91" fmla="*/ 155 h 405"/>
              <a:gd name="T92" fmla="*/ 102 w 405"/>
              <a:gd name="T93" fmla="*/ 139 h 405"/>
              <a:gd name="T94" fmla="*/ 82 w 405"/>
              <a:gd name="T95" fmla="*/ 119 h 405"/>
              <a:gd name="T96" fmla="*/ 58 w 405"/>
              <a:gd name="T97" fmla="*/ 65 h 405"/>
              <a:gd name="T98" fmla="*/ 34 w 405"/>
              <a:gd name="T99" fmla="*/ 53 h 405"/>
              <a:gd name="T100" fmla="*/ 0 w 405"/>
              <a:gd name="T101" fmla="*/ 47 h 405"/>
              <a:gd name="T102" fmla="*/ 0 w 405"/>
              <a:gd name="T103" fmla="*/ 23 h 405"/>
              <a:gd name="T104" fmla="*/ 8 w 405"/>
              <a:gd name="T105" fmla="*/ 0 h 405"/>
              <a:gd name="T106" fmla="*/ 40 w 405"/>
              <a:gd name="T107" fmla="*/ 0 h 405"/>
              <a:gd name="T108" fmla="*/ 70 w 405"/>
              <a:gd name="T109" fmla="*/ 0 h 405"/>
              <a:gd name="T110" fmla="*/ 112 w 405"/>
              <a:gd name="T111" fmla="*/ 0 h 405"/>
              <a:gd name="T112" fmla="*/ 157 w 405"/>
              <a:gd name="T113" fmla="*/ 0 h 405"/>
              <a:gd name="T114" fmla="*/ 183 w 405"/>
              <a:gd name="T115" fmla="*/ 0 h 405"/>
              <a:gd name="T116" fmla="*/ 211 w 405"/>
              <a:gd name="T117" fmla="*/ 0 h 405"/>
              <a:gd name="T118" fmla="*/ 257 w 405"/>
              <a:gd name="T119" fmla="*/ 0 h 405"/>
              <a:gd name="T120" fmla="*/ 337 w 405"/>
              <a:gd name="T121" fmla="*/ 0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05" h="405">
                <a:moveTo>
                  <a:pt x="359" y="0"/>
                </a:moveTo>
                <a:lnTo>
                  <a:pt x="361" y="0"/>
                </a:lnTo>
                <a:lnTo>
                  <a:pt x="363" y="0"/>
                </a:lnTo>
                <a:lnTo>
                  <a:pt x="365" y="0"/>
                </a:lnTo>
                <a:lnTo>
                  <a:pt x="371" y="0"/>
                </a:lnTo>
                <a:lnTo>
                  <a:pt x="373" y="0"/>
                </a:lnTo>
                <a:lnTo>
                  <a:pt x="375" y="0"/>
                </a:lnTo>
                <a:lnTo>
                  <a:pt x="383" y="0"/>
                </a:lnTo>
                <a:lnTo>
                  <a:pt x="389" y="0"/>
                </a:lnTo>
                <a:lnTo>
                  <a:pt x="391" y="0"/>
                </a:lnTo>
                <a:lnTo>
                  <a:pt x="395" y="0"/>
                </a:lnTo>
                <a:lnTo>
                  <a:pt x="399" y="0"/>
                </a:lnTo>
                <a:lnTo>
                  <a:pt x="403" y="0"/>
                </a:lnTo>
                <a:lnTo>
                  <a:pt x="403" y="5"/>
                </a:lnTo>
                <a:lnTo>
                  <a:pt x="403" y="7"/>
                </a:lnTo>
                <a:lnTo>
                  <a:pt x="403" y="11"/>
                </a:lnTo>
                <a:lnTo>
                  <a:pt x="403" y="13"/>
                </a:lnTo>
                <a:lnTo>
                  <a:pt x="403" y="21"/>
                </a:lnTo>
                <a:lnTo>
                  <a:pt x="403" y="23"/>
                </a:lnTo>
                <a:lnTo>
                  <a:pt x="403" y="29"/>
                </a:lnTo>
                <a:lnTo>
                  <a:pt x="403" y="31"/>
                </a:lnTo>
                <a:lnTo>
                  <a:pt x="403" y="39"/>
                </a:lnTo>
                <a:lnTo>
                  <a:pt x="403" y="41"/>
                </a:lnTo>
                <a:lnTo>
                  <a:pt x="403" y="43"/>
                </a:lnTo>
                <a:lnTo>
                  <a:pt x="405" y="45"/>
                </a:lnTo>
                <a:lnTo>
                  <a:pt x="405" y="49"/>
                </a:lnTo>
                <a:lnTo>
                  <a:pt x="405" y="53"/>
                </a:lnTo>
                <a:lnTo>
                  <a:pt x="405" y="55"/>
                </a:lnTo>
                <a:lnTo>
                  <a:pt x="405" y="57"/>
                </a:lnTo>
                <a:lnTo>
                  <a:pt x="405" y="59"/>
                </a:lnTo>
                <a:lnTo>
                  <a:pt x="405" y="63"/>
                </a:lnTo>
                <a:lnTo>
                  <a:pt x="405" y="65"/>
                </a:lnTo>
                <a:lnTo>
                  <a:pt x="403" y="79"/>
                </a:lnTo>
                <a:lnTo>
                  <a:pt x="403" y="83"/>
                </a:lnTo>
                <a:lnTo>
                  <a:pt x="403" y="85"/>
                </a:lnTo>
                <a:lnTo>
                  <a:pt x="403" y="87"/>
                </a:lnTo>
                <a:lnTo>
                  <a:pt x="403" y="91"/>
                </a:lnTo>
                <a:lnTo>
                  <a:pt x="403" y="95"/>
                </a:lnTo>
                <a:lnTo>
                  <a:pt x="403" y="97"/>
                </a:lnTo>
                <a:lnTo>
                  <a:pt x="403" y="99"/>
                </a:lnTo>
                <a:lnTo>
                  <a:pt x="403" y="103"/>
                </a:lnTo>
                <a:lnTo>
                  <a:pt x="403" y="105"/>
                </a:lnTo>
                <a:lnTo>
                  <a:pt x="403" y="107"/>
                </a:lnTo>
                <a:lnTo>
                  <a:pt x="403" y="111"/>
                </a:lnTo>
                <a:lnTo>
                  <a:pt x="403" y="115"/>
                </a:lnTo>
                <a:lnTo>
                  <a:pt x="403" y="121"/>
                </a:lnTo>
                <a:lnTo>
                  <a:pt x="403" y="123"/>
                </a:lnTo>
                <a:lnTo>
                  <a:pt x="403" y="129"/>
                </a:lnTo>
                <a:lnTo>
                  <a:pt x="403" y="131"/>
                </a:lnTo>
                <a:lnTo>
                  <a:pt x="403" y="135"/>
                </a:lnTo>
                <a:lnTo>
                  <a:pt x="403" y="137"/>
                </a:lnTo>
                <a:lnTo>
                  <a:pt x="403" y="143"/>
                </a:lnTo>
                <a:lnTo>
                  <a:pt x="403" y="147"/>
                </a:lnTo>
                <a:lnTo>
                  <a:pt x="403" y="153"/>
                </a:lnTo>
                <a:lnTo>
                  <a:pt x="401" y="153"/>
                </a:lnTo>
                <a:lnTo>
                  <a:pt x="401" y="157"/>
                </a:lnTo>
                <a:lnTo>
                  <a:pt x="401" y="165"/>
                </a:lnTo>
                <a:lnTo>
                  <a:pt x="401" y="167"/>
                </a:lnTo>
                <a:lnTo>
                  <a:pt x="399" y="169"/>
                </a:lnTo>
                <a:lnTo>
                  <a:pt x="399" y="173"/>
                </a:lnTo>
                <a:lnTo>
                  <a:pt x="399" y="179"/>
                </a:lnTo>
                <a:lnTo>
                  <a:pt x="399" y="193"/>
                </a:lnTo>
                <a:lnTo>
                  <a:pt x="399" y="201"/>
                </a:lnTo>
                <a:lnTo>
                  <a:pt x="399" y="205"/>
                </a:lnTo>
                <a:lnTo>
                  <a:pt x="399" y="207"/>
                </a:lnTo>
                <a:lnTo>
                  <a:pt x="399" y="211"/>
                </a:lnTo>
                <a:lnTo>
                  <a:pt x="399" y="213"/>
                </a:lnTo>
                <a:lnTo>
                  <a:pt x="399" y="217"/>
                </a:lnTo>
                <a:lnTo>
                  <a:pt x="399" y="219"/>
                </a:lnTo>
                <a:lnTo>
                  <a:pt x="399" y="221"/>
                </a:lnTo>
                <a:lnTo>
                  <a:pt x="399" y="223"/>
                </a:lnTo>
                <a:lnTo>
                  <a:pt x="399" y="225"/>
                </a:lnTo>
                <a:lnTo>
                  <a:pt x="399" y="227"/>
                </a:lnTo>
                <a:lnTo>
                  <a:pt x="399" y="231"/>
                </a:lnTo>
                <a:lnTo>
                  <a:pt x="399" y="233"/>
                </a:lnTo>
                <a:lnTo>
                  <a:pt x="399" y="235"/>
                </a:lnTo>
                <a:lnTo>
                  <a:pt x="399" y="239"/>
                </a:lnTo>
                <a:lnTo>
                  <a:pt x="401" y="273"/>
                </a:lnTo>
                <a:lnTo>
                  <a:pt x="401" y="283"/>
                </a:lnTo>
                <a:lnTo>
                  <a:pt x="401" y="283"/>
                </a:lnTo>
                <a:lnTo>
                  <a:pt x="401" y="285"/>
                </a:lnTo>
                <a:lnTo>
                  <a:pt x="401" y="293"/>
                </a:lnTo>
                <a:lnTo>
                  <a:pt x="401" y="295"/>
                </a:lnTo>
                <a:lnTo>
                  <a:pt x="401" y="297"/>
                </a:lnTo>
                <a:lnTo>
                  <a:pt x="401" y="299"/>
                </a:lnTo>
                <a:lnTo>
                  <a:pt x="401" y="301"/>
                </a:lnTo>
                <a:lnTo>
                  <a:pt x="401" y="303"/>
                </a:lnTo>
                <a:lnTo>
                  <a:pt x="397" y="303"/>
                </a:lnTo>
                <a:lnTo>
                  <a:pt x="393" y="303"/>
                </a:lnTo>
                <a:lnTo>
                  <a:pt x="393" y="311"/>
                </a:lnTo>
                <a:lnTo>
                  <a:pt x="393" y="315"/>
                </a:lnTo>
                <a:lnTo>
                  <a:pt x="395" y="329"/>
                </a:lnTo>
                <a:lnTo>
                  <a:pt x="395" y="331"/>
                </a:lnTo>
                <a:lnTo>
                  <a:pt x="395" y="337"/>
                </a:lnTo>
                <a:lnTo>
                  <a:pt x="395" y="339"/>
                </a:lnTo>
                <a:lnTo>
                  <a:pt x="395" y="341"/>
                </a:lnTo>
                <a:lnTo>
                  <a:pt x="395" y="343"/>
                </a:lnTo>
                <a:lnTo>
                  <a:pt x="395" y="345"/>
                </a:lnTo>
                <a:lnTo>
                  <a:pt x="395" y="353"/>
                </a:lnTo>
                <a:lnTo>
                  <a:pt x="397" y="353"/>
                </a:lnTo>
                <a:lnTo>
                  <a:pt x="397" y="355"/>
                </a:lnTo>
                <a:lnTo>
                  <a:pt x="397" y="363"/>
                </a:lnTo>
                <a:lnTo>
                  <a:pt x="397" y="365"/>
                </a:lnTo>
                <a:lnTo>
                  <a:pt x="397" y="367"/>
                </a:lnTo>
                <a:lnTo>
                  <a:pt x="397" y="373"/>
                </a:lnTo>
                <a:lnTo>
                  <a:pt x="397" y="377"/>
                </a:lnTo>
                <a:lnTo>
                  <a:pt x="397" y="379"/>
                </a:lnTo>
                <a:lnTo>
                  <a:pt x="397" y="381"/>
                </a:lnTo>
                <a:lnTo>
                  <a:pt x="397" y="383"/>
                </a:lnTo>
                <a:lnTo>
                  <a:pt x="397" y="391"/>
                </a:lnTo>
                <a:lnTo>
                  <a:pt x="397" y="393"/>
                </a:lnTo>
                <a:lnTo>
                  <a:pt x="397" y="395"/>
                </a:lnTo>
                <a:lnTo>
                  <a:pt x="397" y="397"/>
                </a:lnTo>
                <a:lnTo>
                  <a:pt x="397" y="399"/>
                </a:lnTo>
                <a:lnTo>
                  <a:pt x="397" y="401"/>
                </a:lnTo>
                <a:lnTo>
                  <a:pt x="399" y="401"/>
                </a:lnTo>
                <a:lnTo>
                  <a:pt x="399" y="403"/>
                </a:lnTo>
                <a:lnTo>
                  <a:pt x="397" y="405"/>
                </a:lnTo>
                <a:lnTo>
                  <a:pt x="399" y="405"/>
                </a:lnTo>
                <a:lnTo>
                  <a:pt x="397" y="405"/>
                </a:lnTo>
                <a:lnTo>
                  <a:pt x="395" y="405"/>
                </a:lnTo>
                <a:lnTo>
                  <a:pt x="391" y="405"/>
                </a:lnTo>
                <a:lnTo>
                  <a:pt x="375" y="405"/>
                </a:lnTo>
                <a:lnTo>
                  <a:pt x="363" y="405"/>
                </a:lnTo>
                <a:lnTo>
                  <a:pt x="361" y="405"/>
                </a:lnTo>
                <a:lnTo>
                  <a:pt x="359" y="405"/>
                </a:lnTo>
                <a:lnTo>
                  <a:pt x="351" y="405"/>
                </a:lnTo>
                <a:lnTo>
                  <a:pt x="349" y="405"/>
                </a:lnTo>
                <a:lnTo>
                  <a:pt x="343" y="405"/>
                </a:lnTo>
                <a:lnTo>
                  <a:pt x="341" y="405"/>
                </a:lnTo>
                <a:lnTo>
                  <a:pt x="339" y="405"/>
                </a:lnTo>
                <a:lnTo>
                  <a:pt x="333" y="405"/>
                </a:lnTo>
                <a:lnTo>
                  <a:pt x="323" y="405"/>
                </a:lnTo>
                <a:lnTo>
                  <a:pt x="321" y="405"/>
                </a:lnTo>
                <a:lnTo>
                  <a:pt x="301" y="405"/>
                </a:lnTo>
                <a:lnTo>
                  <a:pt x="299" y="405"/>
                </a:lnTo>
                <a:lnTo>
                  <a:pt x="291" y="405"/>
                </a:lnTo>
                <a:lnTo>
                  <a:pt x="271" y="405"/>
                </a:lnTo>
                <a:lnTo>
                  <a:pt x="265" y="405"/>
                </a:lnTo>
                <a:lnTo>
                  <a:pt x="263" y="405"/>
                </a:lnTo>
                <a:lnTo>
                  <a:pt x="263" y="403"/>
                </a:lnTo>
                <a:lnTo>
                  <a:pt x="265" y="403"/>
                </a:lnTo>
                <a:lnTo>
                  <a:pt x="265" y="405"/>
                </a:lnTo>
                <a:lnTo>
                  <a:pt x="265" y="403"/>
                </a:lnTo>
                <a:lnTo>
                  <a:pt x="267" y="403"/>
                </a:lnTo>
                <a:lnTo>
                  <a:pt x="267" y="401"/>
                </a:lnTo>
                <a:lnTo>
                  <a:pt x="267" y="403"/>
                </a:lnTo>
                <a:lnTo>
                  <a:pt x="269" y="401"/>
                </a:lnTo>
                <a:lnTo>
                  <a:pt x="267" y="399"/>
                </a:lnTo>
                <a:lnTo>
                  <a:pt x="267" y="397"/>
                </a:lnTo>
                <a:lnTo>
                  <a:pt x="269" y="397"/>
                </a:lnTo>
                <a:lnTo>
                  <a:pt x="269" y="395"/>
                </a:lnTo>
                <a:lnTo>
                  <a:pt x="267" y="395"/>
                </a:lnTo>
                <a:lnTo>
                  <a:pt x="267" y="393"/>
                </a:lnTo>
                <a:lnTo>
                  <a:pt x="265" y="393"/>
                </a:lnTo>
                <a:lnTo>
                  <a:pt x="265" y="391"/>
                </a:lnTo>
                <a:lnTo>
                  <a:pt x="263" y="391"/>
                </a:lnTo>
                <a:lnTo>
                  <a:pt x="263" y="389"/>
                </a:lnTo>
                <a:lnTo>
                  <a:pt x="261" y="389"/>
                </a:lnTo>
                <a:lnTo>
                  <a:pt x="261" y="387"/>
                </a:lnTo>
                <a:lnTo>
                  <a:pt x="261" y="385"/>
                </a:lnTo>
                <a:lnTo>
                  <a:pt x="261" y="383"/>
                </a:lnTo>
                <a:lnTo>
                  <a:pt x="261" y="381"/>
                </a:lnTo>
                <a:lnTo>
                  <a:pt x="261" y="379"/>
                </a:lnTo>
                <a:lnTo>
                  <a:pt x="259" y="379"/>
                </a:lnTo>
                <a:lnTo>
                  <a:pt x="261" y="379"/>
                </a:lnTo>
                <a:lnTo>
                  <a:pt x="259" y="379"/>
                </a:lnTo>
                <a:lnTo>
                  <a:pt x="259" y="377"/>
                </a:lnTo>
                <a:lnTo>
                  <a:pt x="259" y="375"/>
                </a:lnTo>
                <a:lnTo>
                  <a:pt x="259" y="373"/>
                </a:lnTo>
                <a:lnTo>
                  <a:pt x="259" y="371"/>
                </a:lnTo>
                <a:lnTo>
                  <a:pt x="259" y="369"/>
                </a:lnTo>
                <a:lnTo>
                  <a:pt x="261" y="369"/>
                </a:lnTo>
                <a:lnTo>
                  <a:pt x="261" y="367"/>
                </a:lnTo>
                <a:lnTo>
                  <a:pt x="259" y="367"/>
                </a:lnTo>
                <a:lnTo>
                  <a:pt x="259" y="365"/>
                </a:lnTo>
                <a:lnTo>
                  <a:pt x="259" y="363"/>
                </a:lnTo>
                <a:lnTo>
                  <a:pt x="257" y="363"/>
                </a:lnTo>
                <a:lnTo>
                  <a:pt x="255" y="363"/>
                </a:lnTo>
                <a:lnTo>
                  <a:pt x="253" y="363"/>
                </a:lnTo>
                <a:lnTo>
                  <a:pt x="253" y="361"/>
                </a:lnTo>
                <a:lnTo>
                  <a:pt x="253" y="359"/>
                </a:lnTo>
                <a:lnTo>
                  <a:pt x="251" y="359"/>
                </a:lnTo>
                <a:lnTo>
                  <a:pt x="249" y="359"/>
                </a:lnTo>
                <a:lnTo>
                  <a:pt x="249" y="357"/>
                </a:lnTo>
                <a:lnTo>
                  <a:pt x="249" y="355"/>
                </a:lnTo>
                <a:lnTo>
                  <a:pt x="249" y="353"/>
                </a:lnTo>
                <a:lnTo>
                  <a:pt x="251" y="353"/>
                </a:lnTo>
                <a:lnTo>
                  <a:pt x="249" y="353"/>
                </a:lnTo>
                <a:lnTo>
                  <a:pt x="251" y="353"/>
                </a:lnTo>
                <a:lnTo>
                  <a:pt x="251" y="351"/>
                </a:lnTo>
                <a:lnTo>
                  <a:pt x="251" y="349"/>
                </a:lnTo>
                <a:lnTo>
                  <a:pt x="251" y="347"/>
                </a:lnTo>
                <a:lnTo>
                  <a:pt x="249" y="347"/>
                </a:lnTo>
                <a:lnTo>
                  <a:pt x="249" y="349"/>
                </a:lnTo>
                <a:lnTo>
                  <a:pt x="249" y="347"/>
                </a:lnTo>
                <a:lnTo>
                  <a:pt x="247" y="347"/>
                </a:lnTo>
                <a:lnTo>
                  <a:pt x="247" y="345"/>
                </a:lnTo>
                <a:lnTo>
                  <a:pt x="245" y="345"/>
                </a:lnTo>
                <a:lnTo>
                  <a:pt x="245" y="347"/>
                </a:lnTo>
                <a:lnTo>
                  <a:pt x="245" y="345"/>
                </a:lnTo>
                <a:lnTo>
                  <a:pt x="245" y="343"/>
                </a:lnTo>
                <a:lnTo>
                  <a:pt x="243" y="341"/>
                </a:lnTo>
                <a:lnTo>
                  <a:pt x="243" y="339"/>
                </a:lnTo>
                <a:lnTo>
                  <a:pt x="245" y="339"/>
                </a:lnTo>
                <a:lnTo>
                  <a:pt x="247" y="337"/>
                </a:lnTo>
                <a:lnTo>
                  <a:pt x="245" y="337"/>
                </a:lnTo>
                <a:lnTo>
                  <a:pt x="245" y="335"/>
                </a:lnTo>
                <a:lnTo>
                  <a:pt x="243" y="335"/>
                </a:lnTo>
                <a:lnTo>
                  <a:pt x="243" y="333"/>
                </a:lnTo>
                <a:lnTo>
                  <a:pt x="243" y="331"/>
                </a:lnTo>
                <a:lnTo>
                  <a:pt x="243" y="331"/>
                </a:lnTo>
                <a:lnTo>
                  <a:pt x="241" y="331"/>
                </a:lnTo>
                <a:lnTo>
                  <a:pt x="239" y="331"/>
                </a:lnTo>
                <a:lnTo>
                  <a:pt x="239" y="329"/>
                </a:lnTo>
                <a:lnTo>
                  <a:pt x="239" y="327"/>
                </a:lnTo>
                <a:lnTo>
                  <a:pt x="237" y="327"/>
                </a:lnTo>
                <a:lnTo>
                  <a:pt x="237" y="325"/>
                </a:lnTo>
                <a:lnTo>
                  <a:pt x="237" y="323"/>
                </a:lnTo>
                <a:lnTo>
                  <a:pt x="237" y="323"/>
                </a:lnTo>
                <a:lnTo>
                  <a:pt x="237" y="321"/>
                </a:lnTo>
                <a:lnTo>
                  <a:pt x="235" y="321"/>
                </a:lnTo>
                <a:lnTo>
                  <a:pt x="235" y="319"/>
                </a:lnTo>
                <a:lnTo>
                  <a:pt x="235" y="317"/>
                </a:lnTo>
                <a:lnTo>
                  <a:pt x="233" y="317"/>
                </a:lnTo>
                <a:lnTo>
                  <a:pt x="233" y="315"/>
                </a:lnTo>
                <a:lnTo>
                  <a:pt x="235" y="315"/>
                </a:lnTo>
                <a:lnTo>
                  <a:pt x="233" y="315"/>
                </a:lnTo>
                <a:lnTo>
                  <a:pt x="233" y="313"/>
                </a:lnTo>
                <a:lnTo>
                  <a:pt x="233" y="311"/>
                </a:lnTo>
                <a:lnTo>
                  <a:pt x="233" y="309"/>
                </a:lnTo>
                <a:lnTo>
                  <a:pt x="231" y="309"/>
                </a:lnTo>
                <a:lnTo>
                  <a:pt x="231" y="307"/>
                </a:lnTo>
                <a:lnTo>
                  <a:pt x="229" y="307"/>
                </a:lnTo>
                <a:lnTo>
                  <a:pt x="229" y="305"/>
                </a:lnTo>
                <a:lnTo>
                  <a:pt x="229" y="303"/>
                </a:lnTo>
                <a:lnTo>
                  <a:pt x="227" y="303"/>
                </a:lnTo>
                <a:lnTo>
                  <a:pt x="227" y="301"/>
                </a:lnTo>
                <a:lnTo>
                  <a:pt x="225" y="301"/>
                </a:lnTo>
                <a:lnTo>
                  <a:pt x="227" y="299"/>
                </a:lnTo>
                <a:lnTo>
                  <a:pt x="225" y="297"/>
                </a:lnTo>
                <a:lnTo>
                  <a:pt x="223" y="295"/>
                </a:lnTo>
                <a:lnTo>
                  <a:pt x="221" y="295"/>
                </a:lnTo>
                <a:lnTo>
                  <a:pt x="221" y="293"/>
                </a:lnTo>
                <a:lnTo>
                  <a:pt x="219" y="291"/>
                </a:lnTo>
                <a:lnTo>
                  <a:pt x="217" y="291"/>
                </a:lnTo>
                <a:lnTo>
                  <a:pt x="215" y="289"/>
                </a:lnTo>
                <a:lnTo>
                  <a:pt x="213" y="289"/>
                </a:lnTo>
                <a:lnTo>
                  <a:pt x="211" y="289"/>
                </a:lnTo>
                <a:lnTo>
                  <a:pt x="211" y="287"/>
                </a:lnTo>
                <a:lnTo>
                  <a:pt x="209" y="287"/>
                </a:lnTo>
                <a:lnTo>
                  <a:pt x="209" y="289"/>
                </a:lnTo>
                <a:lnTo>
                  <a:pt x="207" y="289"/>
                </a:lnTo>
                <a:lnTo>
                  <a:pt x="207" y="287"/>
                </a:lnTo>
                <a:lnTo>
                  <a:pt x="205" y="287"/>
                </a:lnTo>
                <a:lnTo>
                  <a:pt x="205" y="289"/>
                </a:lnTo>
                <a:lnTo>
                  <a:pt x="203" y="289"/>
                </a:lnTo>
                <a:lnTo>
                  <a:pt x="201" y="289"/>
                </a:lnTo>
                <a:lnTo>
                  <a:pt x="199" y="289"/>
                </a:lnTo>
                <a:lnTo>
                  <a:pt x="199" y="287"/>
                </a:lnTo>
                <a:lnTo>
                  <a:pt x="197" y="287"/>
                </a:lnTo>
                <a:lnTo>
                  <a:pt x="195" y="287"/>
                </a:lnTo>
                <a:lnTo>
                  <a:pt x="193" y="287"/>
                </a:lnTo>
                <a:lnTo>
                  <a:pt x="191" y="285"/>
                </a:lnTo>
                <a:lnTo>
                  <a:pt x="191" y="287"/>
                </a:lnTo>
                <a:lnTo>
                  <a:pt x="189" y="285"/>
                </a:lnTo>
                <a:lnTo>
                  <a:pt x="191" y="285"/>
                </a:lnTo>
                <a:lnTo>
                  <a:pt x="191" y="283"/>
                </a:lnTo>
                <a:lnTo>
                  <a:pt x="191" y="283"/>
                </a:lnTo>
                <a:lnTo>
                  <a:pt x="189" y="283"/>
                </a:lnTo>
                <a:lnTo>
                  <a:pt x="187" y="283"/>
                </a:lnTo>
                <a:lnTo>
                  <a:pt x="187" y="283"/>
                </a:lnTo>
                <a:lnTo>
                  <a:pt x="185" y="283"/>
                </a:lnTo>
                <a:lnTo>
                  <a:pt x="185" y="281"/>
                </a:lnTo>
                <a:lnTo>
                  <a:pt x="183" y="283"/>
                </a:lnTo>
                <a:lnTo>
                  <a:pt x="183" y="281"/>
                </a:lnTo>
                <a:lnTo>
                  <a:pt x="181" y="281"/>
                </a:lnTo>
                <a:lnTo>
                  <a:pt x="181" y="279"/>
                </a:lnTo>
                <a:lnTo>
                  <a:pt x="183" y="277"/>
                </a:lnTo>
                <a:lnTo>
                  <a:pt x="183" y="279"/>
                </a:lnTo>
                <a:lnTo>
                  <a:pt x="185" y="279"/>
                </a:lnTo>
                <a:lnTo>
                  <a:pt x="185" y="281"/>
                </a:lnTo>
                <a:lnTo>
                  <a:pt x="185" y="279"/>
                </a:lnTo>
                <a:lnTo>
                  <a:pt x="183" y="279"/>
                </a:lnTo>
                <a:lnTo>
                  <a:pt x="183" y="277"/>
                </a:lnTo>
                <a:lnTo>
                  <a:pt x="181" y="275"/>
                </a:lnTo>
                <a:lnTo>
                  <a:pt x="181" y="273"/>
                </a:lnTo>
                <a:lnTo>
                  <a:pt x="181" y="271"/>
                </a:lnTo>
                <a:lnTo>
                  <a:pt x="181" y="269"/>
                </a:lnTo>
                <a:lnTo>
                  <a:pt x="181" y="267"/>
                </a:lnTo>
                <a:lnTo>
                  <a:pt x="179" y="265"/>
                </a:lnTo>
                <a:lnTo>
                  <a:pt x="179" y="263"/>
                </a:lnTo>
                <a:lnTo>
                  <a:pt x="177" y="261"/>
                </a:lnTo>
                <a:lnTo>
                  <a:pt x="177" y="259"/>
                </a:lnTo>
                <a:lnTo>
                  <a:pt x="175" y="259"/>
                </a:lnTo>
                <a:lnTo>
                  <a:pt x="175" y="257"/>
                </a:lnTo>
                <a:lnTo>
                  <a:pt x="175" y="255"/>
                </a:lnTo>
                <a:lnTo>
                  <a:pt x="177" y="255"/>
                </a:lnTo>
                <a:lnTo>
                  <a:pt x="177" y="253"/>
                </a:lnTo>
                <a:lnTo>
                  <a:pt x="177" y="251"/>
                </a:lnTo>
                <a:lnTo>
                  <a:pt x="177" y="249"/>
                </a:lnTo>
                <a:lnTo>
                  <a:pt x="177" y="247"/>
                </a:lnTo>
                <a:lnTo>
                  <a:pt x="177" y="245"/>
                </a:lnTo>
                <a:lnTo>
                  <a:pt x="175" y="245"/>
                </a:lnTo>
                <a:lnTo>
                  <a:pt x="175" y="243"/>
                </a:lnTo>
                <a:lnTo>
                  <a:pt x="173" y="243"/>
                </a:lnTo>
                <a:lnTo>
                  <a:pt x="171" y="241"/>
                </a:lnTo>
                <a:lnTo>
                  <a:pt x="169" y="241"/>
                </a:lnTo>
                <a:lnTo>
                  <a:pt x="167" y="241"/>
                </a:lnTo>
                <a:lnTo>
                  <a:pt x="165" y="239"/>
                </a:lnTo>
                <a:lnTo>
                  <a:pt x="163" y="239"/>
                </a:lnTo>
                <a:lnTo>
                  <a:pt x="161" y="239"/>
                </a:lnTo>
                <a:lnTo>
                  <a:pt x="161" y="237"/>
                </a:lnTo>
                <a:lnTo>
                  <a:pt x="159" y="237"/>
                </a:lnTo>
                <a:lnTo>
                  <a:pt x="159" y="235"/>
                </a:lnTo>
                <a:lnTo>
                  <a:pt x="159" y="235"/>
                </a:lnTo>
                <a:lnTo>
                  <a:pt x="161" y="235"/>
                </a:lnTo>
                <a:lnTo>
                  <a:pt x="161" y="235"/>
                </a:lnTo>
                <a:lnTo>
                  <a:pt x="163" y="235"/>
                </a:lnTo>
                <a:lnTo>
                  <a:pt x="165" y="235"/>
                </a:lnTo>
                <a:lnTo>
                  <a:pt x="165" y="233"/>
                </a:lnTo>
                <a:lnTo>
                  <a:pt x="165" y="231"/>
                </a:lnTo>
                <a:lnTo>
                  <a:pt x="163" y="229"/>
                </a:lnTo>
                <a:lnTo>
                  <a:pt x="161" y="229"/>
                </a:lnTo>
                <a:lnTo>
                  <a:pt x="159" y="229"/>
                </a:lnTo>
                <a:lnTo>
                  <a:pt x="157" y="229"/>
                </a:lnTo>
                <a:lnTo>
                  <a:pt x="157" y="227"/>
                </a:lnTo>
                <a:lnTo>
                  <a:pt x="159" y="227"/>
                </a:lnTo>
                <a:lnTo>
                  <a:pt x="159" y="225"/>
                </a:lnTo>
                <a:lnTo>
                  <a:pt x="159" y="223"/>
                </a:lnTo>
                <a:lnTo>
                  <a:pt x="157" y="223"/>
                </a:lnTo>
                <a:lnTo>
                  <a:pt x="157" y="221"/>
                </a:lnTo>
                <a:lnTo>
                  <a:pt x="155" y="221"/>
                </a:lnTo>
                <a:lnTo>
                  <a:pt x="153" y="219"/>
                </a:lnTo>
                <a:lnTo>
                  <a:pt x="151" y="219"/>
                </a:lnTo>
                <a:lnTo>
                  <a:pt x="149" y="217"/>
                </a:lnTo>
                <a:lnTo>
                  <a:pt x="147" y="217"/>
                </a:lnTo>
                <a:lnTo>
                  <a:pt x="147" y="215"/>
                </a:lnTo>
                <a:lnTo>
                  <a:pt x="147" y="213"/>
                </a:lnTo>
                <a:lnTo>
                  <a:pt x="145" y="215"/>
                </a:lnTo>
                <a:lnTo>
                  <a:pt x="143" y="213"/>
                </a:lnTo>
                <a:lnTo>
                  <a:pt x="143" y="211"/>
                </a:lnTo>
                <a:lnTo>
                  <a:pt x="141" y="211"/>
                </a:lnTo>
                <a:lnTo>
                  <a:pt x="141" y="209"/>
                </a:lnTo>
                <a:lnTo>
                  <a:pt x="141" y="207"/>
                </a:lnTo>
                <a:lnTo>
                  <a:pt x="143" y="207"/>
                </a:lnTo>
                <a:lnTo>
                  <a:pt x="141" y="207"/>
                </a:lnTo>
                <a:lnTo>
                  <a:pt x="141" y="205"/>
                </a:lnTo>
                <a:lnTo>
                  <a:pt x="141" y="203"/>
                </a:lnTo>
                <a:lnTo>
                  <a:pt x="138" y="203"/>
                </a:lnTo>
                <a:lnTo>
                  <a:pt x="138" y="201"/>
                </a:lnTo>
                <a:lnTo>
                  <a:pt x="138" y="199"/>
                </a:lnTo>
                <a:lnTo>
                  <a:pt x="138" y="199"/>
                </a:lnTo>
                <a:lnTo>
                  <a:pt x="136" y="199"/>
                </a:lnTo>
                <a:lnTo>
                  <a:pt x="134" y="199"/>
                </a:lnTo>
                <a:lnTo>
                  <a:pt x="132" y="199"/>
                </a:lnTo>
                <a:lnTo>
                  <a:pt x="130" y="199"/>
                </a:lnTo>
                <a:lnTo>
                  <a:pt x="128" y="199"/>
                </a:lnTo>
                <a:lnTo>
                  <a:pt x="128" y="201"/>
                </a:lnTo>
                <a:lnTo>
                  <a:pt x="126" y="201"/>
                </a:lnTo>
                <a:lnTo>
                  <a:pt x="124" y="201"/>
                </a:lnTo>
                <a:lnTo>
                  <a:pt x="124" y="203"/>
                </a:lnTo>
                <a:lnTo>
                  <a:pt x="124" y="201"/>
                </a:lnTo>
                <a:lnTo>
                  <a:pt x="122" y="201"/>
                </a:lnTo>
                <a:lnTo>
                  <a:pt x="122" y="199"/>
                </a:lnTo>
                <a:lnTo>
                  <a:pt x="120" y="199"/>
                </a:lnTo>
                <a:lnTo>
                  <a:pt x="120" y="197"/>
                </a:lnTo>
                <a:lnTo>
                  <a:pt x="120" y="195"/>
                </a:lnTo>
                <a:lnTo>
                  <a:pt x="120" y="193"/>
                </a:lnTo>
                <a:lnTo>
                  <a:pt x="118" y="193"/>
                </a:lnTo>
                <a:lnTo>
                  <a:pt x="118" y="191"/>
                </a:lnTo>
                <a:lnTo>
                  <a:pt x="118" y="189"/>
                </a:lnTo>
                <a:lnTo>
                  <a:pt x="116" y="189"/>
                </a:lnTo>
                <a:lnTo>
                  <a:pt x="116" y="187"/>
                </a:lnTo>
                <a:lnTo>
                  <a:pt x="114" y="187"/>
                </a:lnTo>
                <a:lnTo>
                  <a:pt x="114" y="187"/>
                </a:lnTo>
                <a:lnTo>
                  <a:pt x="112" y="187"/>
                </a:lnTo>
                <a:lnTo>
                  <a:pt x="112" y="185"/>
                </a:lnTo>
                <a:lnTo>
                  <a:pt x="112" y="183"/>
                </a:lnTo>
                <a:lnTo>
                  <a:pt x="110" y="183"/>
                </a:lnTo>
                <a:lnTo>
                  <a:pt x="108" y="183"/>
                </a:lnTo>
                <a:lnTo>
                  <a:pt x="106" y="183"/>
                </a:lnTo>
                <a:lnTo>
                  <a:pt x="104" y="183"/>
                </a:lnTo>
                <a:lnTo>
                  <a:pt x="104" y="181"/>
                </a:lnTo>
                <a:lnTo>
                  <a:pt x="102" y="181"/>
                </a:lnTo>
                <a:lnTo>
                  <a:pt x="102" y="179"/>
                </a:lnTo>
                <a:lnTo>
                  <a:pt x="100" y="179"/>
                </a:lnTo>
                <a:lnTo>
                  <a:pt x="100" y="177"/>
                </a:lnTo>
                <a:lnTo>
                  <a:pt x="100" y="175"/>
                </a:lnTo>
                <a:lnTo>
                  <a:pt x="100" y="173"/>
                </a:lnTo>
                <a:lnTo>
                  <a:pt x="102" y="173"/>
                </a:lnTo>
                <a:lnTo>
                  <a:pt x="102" y="171"/>
                </a:lnTo>
                <a:lnTo>
                  <a:pt x="102" y="169"/>
                </a:lnTo>
                <a:lnTo>
                  <a:pt x="104" y="169"/>
                </a:lnTo>
                <a:lnTo>
                  <a:pt x="106" y="169"/>
                </a:lnTo>
                <a:lnTo>
                  <a:pt x="108" y="169"/>
                </a:lnTo>
                <a:lnTo>
                  <a:pt x="108" y="167"/>
                </a:lnTo>
                <a:lnTo>
                  <a:pt x="108" y="169"/>
                </a:lnTo>
                <a:lnTo>
                  <a:pt x="108" y="167"/>
                </a:lnTo>
                <a:lnTo>
                  <a:pt x="110" y="167"/>
                </a:lnTo>
                <a:lnTo>
                  <a:pt x="110" y="169"/>
                </a:lnTo>
                <a:lnTo>
                  <a:pt x="112" y="169"/>
                </a:lnTo>
                <a:lnTo>
                  <a:pt x="112" y="171"/>
                </a:lnTo>
                <a:lnTo>
                  <a:pt x="114" y="171"/>
                </a:lnTo>
                <a:lnTo>
                  <a:pt x="114" y="173"/>
                </a:lnTo>
                <a:lnTo>
                  <a:pt x="114" y="175"/>
                </a:lnTo>
                <a:lnTo>
                  <a:pt x="114" y="177"/>
                </a:lnTo>
                <a:lnTo>
                  <a:pt x="116" y="177"/>
                </a:lnTo>
                <a:lnTo>
                  <a:pt x="116" y="179"/>
                </a:lnTo>
                <a:lnTo>
                  <a:pt x="118" y="179"/>
                </a:lnTo>
                <a:lnTo>
                  <a:pt x="120" y="179"/>
                </a:lnTo>
                <a:lnTo>
                  <a:pt x="122" y="181"/>
                </a:lnTo>
                <a:lnTo>
                  <a:pt x="124" y="181"/>
                </a:lnTo>
                <a:lnTo>
                  <a:pt x="126" y="181"/>
                </a:lnTo>
                <a:lnTo>
                  <a:pt x="126" y="183"/>
                </a:lnTo>
                <a:lnTo>
                  <a:pt x="126" y="185"/>
                </a:lnTo>
                <a:lnTo>
                  <a:pt x="128" y="185"/>
                </a:lnTo>
                <a:lnTo>
                  <a:pt x="130" y="185"/>
                </a:lnTo>
                <a:lnTo>
                  <a:pt x="132" y="185"/>
                </a:lnTo>
                <a:lnTo>
                  <a:pt x="134" y="185"/>
                </a:lnTo>
                <a:lnTo>
                  <a:pt x="134" y="187"/>
                </a:lnTo>
                <a:lnTo>
                  <a:pt x="136" y="187"/>
                </a:lnTo>
                <a:lnTo>
                  <a:pt x="136" y="187"/>
                </a:lnTo>
                <a:lnTo>
                  <a:pt x="136" y="189"/>
                </a:lnTo>
                <a:lnTo>
                  <a:pt x="138" y="189"/>
                </a:lnTo>
                <a:lnTo>
                  <a:pt x="138" y="191"/>
                </a:lnTo>
                <a:lnTo>
                  <a:pt x="138" y="191"/>
                </a:lnTo>
                <a:lnTo>
                  <a:pt x="138" y="193"/>
                </a:lnTo>
                <a:lnTo>
                  <a:pt x="141" y="193"/>
                </a:lnTo>
                <a:lnTo>
                  <a:pt x="143" y="193"/>
                </a:lnTo>
                <a:lnTo>
                  <a:pt x="143" y="191"/>
                </a:lnTo>
                <a:lnTo>
                  <a:pt x="141" y="191"/>
                </a:lnTo>
                <a:lnTo>
                  <a:pt x="141" y="189"/>
                </a:lnTo>
                <a:lnTo>
                  <a:pt x="141" y="187"/>
                </a:lnTo>
                <a:lnTo>
                  <a:pt x="143" y="187"/>
                </a:lnTo>
                <a:lnTo>
                  <a:pt x="143" y="187"/>
                </a:lnTo>
                <a:lnTo>
                  <a:pt x="145" y="187"/>
                </a:lnTo>
                <a:lnTo>
                  <a:pt x="143" y="185"/>
                </a:lnTo>
                <a:lnTo>
                  <a:pt x="145" y="185"/>
                </a:lnTo>
                <a:lnTo>
                  <a:pt x="145" y="183"/>
                </a:lnTo>
                <a:lnTo>
                  <a:pt x="147" y="183"/>
                </a:lnTo>
                <a:lnTo>
                  <a:pt x="147" y="181"/>
                </a:lnTo>
                <a:lnTo>
                  <a:pt x="149" y="181"/>
                </a:lnTo>
                <a:lnTo>
                  <a:pt x="151" y="181"/>
                </a:lnTo>
                <a:lnTo>
                  <a:pt x="151" y="179"/>
                </a:lnTo>
                <a:lnTo>
                  <a:pt x="151" y="177"/>
                </a:lnTo>
                <a:lnTo>
                  <a:pt x="151" y="175"/>
                </a:lnTo>
                <a:lnTo>
                  <a:pt x="151" y="173"/>
                </a:lnTo>
                <a:lnTo>
                  <a:pt x="151" y="169"/>
                </a:lnTo>
                <a:lnTo>
                  <a:pt x="149" y="167"/>
                </a:lnTo>
                <a:lnTo>
                  <a:pt x="149" y="163"/>
                </a:lnTo>
                <a:lnTo>
                  <a:pt x="151" y="163"/>
                </a:lnTo>
                <a:lnTo>
                  <a:pt x="153" y="163"/>
                </a:lnTo>
                <a:lnTo>
                  <a:pt x="155" y="163"/>
                </a:lnTo>
                <a:lnTo>
                  <a:pt x="157" y="163"/>
                </a:lnTo>
                <a:lnTo>
                  <a:pt x="159" y="163"/>
                </a:lnTo>
                <a:lnTo>
                  <a:pt x="159" y="161"/>
                </a:lnTo>
                <a:lnTo>
                  <a:pt x="159" y="159"/>
                </a:lnTo>
                <a:lnTo>
                  <a:pt x="159" y="157"/>
                </a:lnTo>
                <a:lnTo>
                  <a:pt x="159" y="155"/>
                </a:lnTo>
                <a:lnTo>
                  <a:pt x="157" y="153"/>
                </a:lnTo>
                <a:lnTo>
                  <a:pt x="159" y="153"/>
                </a:lnTo>
                <a:lnTo>
                  <a:pt x="157" y="153"/>
                </a:lnTo>
                <a:lnTo>
                  <a:pt x="145" y="153"/>
                </a:lnTo>
                <a:lnTo>
                  <a:pt x="143" y="153"/>
                </a:lnTo>
                <a:lnTo>
                  <a:pt x="124" y="153"/>
                </a:lnTo>
                <a:lnTo>
                  <a:pt x="108" y="153"/>
                </a:lnTo>
                <a:lnTo>
                  <a:pt x="102" y="151"/>
                </a:lnTo>
                <a:lnTo>
                  <a:pt x="102" y="149"/>
                </a:lnTo>
                <a:lnTo>
                  <a:pt x="102" y="139"/>
                </a:lnTo>
                <a:lnTo>
                  <a:pt x="102" y="139"/>
                </a:lnTo>
                <a:lnTo>
                  <a:pt x="102" y="137"/>
                </a:lnTo>
                <a:lnTo>
                  <a:pt x="102" y="131"/>
                </a:lnTo>
                <a:lnTo>
                  <a:pt x="102" y="129"/>
                </a:lnTo>
                <a:lnTo>
                  <a:pt x="102" y="119"/>
                </a:lnTo>
                <a:lnTo>
                  <a:pt x="96" y="119"/>
                </a:lnTo>
                <a:lnTo>
                  <a:pt x="94" y="119"/>
                </a:lnTo>
                <a:lnTo>
                  <a:pt x="90" y="119"/>
                </a:lnTo>
                <a:lnTo>
                  <a:pt x="84" y="119"/>
                </a:lnTo>
                <a:lnTo>
                  <a:pt x="82" y="119"/>
                </a:lnTo>
                <a:lnTo>
                  <a:pt x="74" y="119"/>
                </a:lnTo>
                <a:lnTo>
                  <a:pt x="72" y="119"/>
                </a:lnTo>
                <a:lnTo>
                  <a:pt x="70" y="119"/>
                </a:lnTo>
                <a:lnTo>
                  <a:pt x="68" y="119"/>
                </a:lnTo>
                <a:lnTo>
                  <a:pt x="68" y="99"/>
                </a:lnTo>
                <a:lnTo>
                  <a:pt x="68" y="93"/>
                </a:lnTo>
                <a:lnTo>
                  <a:pt x="68" y="87"/>
                </a:lnTo>
                <a:lnTo>
                  <a:pt x="62" y="75"/>
                </a:lnTo>
                <a:lnTo>
                  <a:pt x="60" y="71"/>
                </a:lnTo>
                <a:lnTo>
                  <a:pt x="58" y="65"/>
                </a:lnTo>
                <a:lnTo>
                  <a:pt x="56" y="59"/>
                </a:lnTo>
                <a:lnTo>
                  <a:pt x="54" y="59"/>
                </a:lnTo>
                <a:lnTo>
                  <a:pt x="54" y="57"/>
                </a:lnTo>
                <a:lnTo>
                  <a:pt x="52" y="55"/>
                </a:lnTo>
                <a:lnTo>
                  <a:pt x="50" y="53"/>
                </a:lnTo>
                <a:lnTo>
                  <a:pt x="46" y="53"/>
                </a:lnTo>
                <a:lnTo>
                  <a:pt x="42" y="53"/>
                </a:lnTo>
                <a:lnTo>
                  <a:pt x="40" y="53"/>
                </a:lnTo>
                <a:lnTo>
                  <a:pt x="38" y="53"/>
                </a:lnTo>
                <a:lnTo>
                  <a:pt x="34" y="53"/>
                </a:lnTo>
                <a:lnTo>
                  <a:pt x="32" y="53"/>
                </a:lnTo>
                <a:lnTo>
                  <a:pt x="28" y="53"/>
                </a:lnTo>
                <a:lnTo>
                  <a:pt x="26" y="53"/>
                </a:lnTo>
                <a:lnTo>
                  <a:pt x="24" y="53"/>
                </a:lnTo>
                <a:lnTo>
                  <a:pt x="22" y="53"/>
                </a:lnTo>
                <a:lnTo>
                  <a:pt x="20" y="53"/>
                </a:lnTo>
                <a:lnTo>
                  <a:pt x="18" y="53"/>
                </a:lnTo>
                <a:lnTo>
                  <a:pt x="0" y="53"/>
                </a:lnTo>
                <a:lnTo>
                  <a:pt x="0" y="51"/>
                </a:lnTo>
                <a:lnTo>
                  <a:pt x="0" y="47"/>
                </a:lnTo>
                <a:lnTo>
                  <a:pt x="0" y="45"/>
                </a:lnTo>
                <a:lnTo>
                  <a:pt x="0" y="43"/>
                </a:lnTo>
                <a:lnTo>
                  <a:pt x="0" y="41"/>
                </a:lnTo>
                <a:lnTo>
                  <a:pt x="0" y="37"/>
                </a:lnTo>
                <a:lnTo>
                  <a:pt x="0" y="35"/>
                </a:lnTo>
                <a:lnTo>
                  <a:pt x="0" y="33"/>
                </a:lnTo>
                <a:lnTo>
                  <a:pt x="0" y="31"/>
                </a:lnTo>
                <a:lnTo>
                  <a:pt x="0" y="29"/>
                </a:lnTo>
                <a:lnTo>
                  <a:pt x="0" y="27"/>
                </a:lnTo>
                <a:lnTo>
                  <a:pt x="0" y="23"/>
                </a:lnTo>
                <a:lnTo>
                  <a:pt x="0" y="17"/>
                </a:lnTo>
                <a:lnTo>
                  <a:pt x="0" y="15"/>
                </a:lnTo>
                <a:lnTo>
                  <a:pt x="0" y="13"/>
                </a:lnTo>
                <a:lnTo>
                  <a:pt x="0" y="7"/>
                </a:lnTo>
                <a:lnTo>
                  <a:pt x="0" y="5"/>
                </a:lnTo>
                <a:lnTo>
                  <a:pt x="0" y="3"/>
                </a:lnTo>
                <a:lnTo>
                  <a:pt x="0" y="0"/>
                </a:lnTo>
                <a:lnTo>
                  <a:pt x="2" y="3"/>
                </a:lnTo>
                <a:lnTo>
                  <a:pt x="6" y="0"/>
                </a:lnTo>
                <a:lnTo>
                  <a:pt x="8" y="0"/>
                </a:lnTo>
                <a:lnTo>
                  <a:pt x="10" y="0"/>
                </a:lnTo>
                <a:lnTo>
                  <a:pt x="12" y="0"/>
                </a:lnTo>
                <a:lnTo>
                  <a:pt x="14" y="0"/>
                </a:lnTo>
                <a:lnTo>
                  <a:pt x="18" y="0"/>
                </a:lnTo>
                <a:lnTo>
                  <a:pt x="20" y="0"/>
                </a:lnTo>
                <a:lnTo>
                  <a:pt x="22" y="0"/>
                </a:lnTo>
                <a:lnTo>
                  <a:pt x="26" y="0"/>
                </a:lnTo>
                <a:lnTo>
                  <a:pt x="28" y="0"/>
                </a:lnTo>
                <a:lnTo>
                  <a:pt x="36" y="0"/>
                </a:lnTo>
                <a:lnTo>
                  <a:pt x="40" y="0"/>
                </a:lnTo>
                <a:lnTo>
                  <a:pt x="42" y="0"/>
                </a:lnTo>
                <a:lnTo>
                  <a:pt x="42" y="0"/>
                </a:lnTo>
                <a:lnTo>
                  <a:pt x="46" y="0"/>
                </a:lnTo>
                <a:lnTo>
                  <a:pt x="48" y="0"/>
                </a:lnTo>
                <a:lnTo>
                  <a:pt x="54" y="0"/>
                </a:lnTo>
                <a:lnTo>
                  <a:pt x="56" y="0"/>
                </a:lnTo>
                <a:lnTo>
                  <a:pt x="58" y="0"/>
                </a:lnTo>
                <a:lnTo>
                  <a:pt x="62" y="0"/>
                </a:lnTo>
                <a:lnTo>
                  <a:pt x="64" y="0"/>
                </a:lnTo>
                <a:lnTo>
                  <a:pt x="70" y="0"/>
                </a:lnTo>
                <a:lnTo>
                  <a:pt x="74" y="0"/>
                </a:lnTo>
                <a:lnTo>
                  <a:pt x="76" y="0"/>
                </a:lnTo>
                <a:lnTo>
                  <a:pt x="78" y="0"/>
                </a:lnTo>
                <a:lnTo>
                  <a:pt x="82" y="0"/>
                </a:lnTo>
                <a:lnTo>
                  <a:pt x="86" y="0"/>
                </a:lnTo>
                <a:lnTo>
                  <a:pt x="88" y="0"/>
                </a:lnTo>
                <a:lnTo>
                  <a:pt x="102" y="0"/>
                </a:lnTo>
                <a:lnTo>
                  <a:pt x="106" y="0"/>
                </a:lnTo>
                <a:lnTo>
                  <a:pt x="108" y="0"/>
                </a:lnTo>
                <a:lnTo>
                  <a:pt x="112" y="0"/>
                </a:lnTo>
                <a:lnTo>
                  <a:pt x="118" y="0"/>
                </a:lnTo>
                <a:lnTo>
                  <a:pt x="120" y="0"/>
                </a:lnTo>
                <a:lnTo>
                  <a:pt x="124" y="0"/>
                </a:lnTo>
                <a:lnTo>
                  <a:pt x="130" y="0"/>
                </a:lnTo>
                <a:lnTo>
                  <a:pt x="136" y="0"/>
                </a:lnTo>
                <a:lnTo>
                  <a:pt x="138" y="0"/>
                </a:lnTo>
                <a:lnTo>
                  <a:pt x="138" y="0"/>
                </a:lnTo>
                <a:lnTo>
                  <a:pt x="145" y="0"/>
                </a:lnTo>
                <a:lnTo>
                  <a:pt x="151" y="0"/>
                </a:lnTo>
                <a:lnTo>
                  <a:pt x="157" y="0"/>
                </a:lnTo>
                <a:lnTo>
                  <a:pt x="161" y="0"/>
                </a:lnTo>
                <a:lnTo>
                  <a:pt x="165" y="0"/>
                </a:lnTo>
                <a:lnTo>
                  <a:pt x="167" y="0"/>
                </a:lnTo>
                <a:lnTo>
                  <a:pt x="169" y="0"/>
                </a:lnTo>
                <a:lnTo>
                  <a:pt x="173" y="0"/>
                </a:lnTo>
                <a:lnTo>
                  <a:pt x="175" y="0"/>
                </a:lnTo>
                <a:lnTo>
                  <a:pt x="177" y="0"/>
                </a:lnTo>
                <a:lnTo>
                  <a:pt x="179" y="0"/>
                </a:lnTo>
                <a:lnTo>
                  <a:pt x="181" y="0"/>
                </a:lnTo>
                <a:lnTo>
                  <a:pt x="183" y="0"/>
                </a:lnTo>
                <a:lnTo>
                  <a:pt x="185" y="0"/>
                </a:lnTo>
                <a:lnTo>
                  <a:pt x="187" y="0"/>
                </a:lnTo>
                <a:lnTo>
                  <a:pt x="189" y="0"/>
                </a:lnTo>
                <a:lnTo>
                  <a:pt x="191" y="0"/>
                </a:lnTo>
                <a:lnTo>
                  <a:pt x="197" y="0"/>
                </a:lnTo>
                <a:lnTo>
                  <a:pt x="199" y="0"/>
                </a:lnTo>
                <a:lnTo>
                  <a:pt x="201" y="0"/>
                </a:lnTo>
                <a:lnTo>
                  <a:pt x="203" y="0"/>
                </a:lnTo>
                <a:lnTo>
                  <a:pt x="207" y="0"/>
                </a:lnTo>
                <a:lnTo>
                  <a:pt x="211" y="0"/>
                </a:lnTo>
                <a:lnTo>
                  <a:pt x="213" y="0"/>
                </a:lnTo>
                <a:lnTo>
                  <a:pt x="215" y="0"/>
                </a:lnTo>
                <a:lnTo>
                  <a:pt x="217" y="0"/>
                </a:lnTo>
                <a:lnTo>
                  <a:pt x="223" y="0"/>
                </a:lnTo>
                <a:lnTo>
                  <a:pt x="231" y="0"/>
                </a:lnTo>
                <a:lnTo>
                  <a:pt x="239" y="0"/>
                </a:lnTo>
                <a:lnTo>
                  <a:pt x="247" y="0"/>
                </a:lnTo>
                <a:lnTo>
                  <a:pt x="249" y="0"/>
                </a:lnTo>
                <a:lnTo>
                  <a:pt x="251" y="0"/>
                </a:lnTo>
                <a:lnTo>
                  <a:pt x="257" y="0"/>
                </a:lnTo>
                <a:lnTo>
                  <a:pt x="259" y="0"/>
                </a:lnTo>
                <a:lnTo>
                  <a:pt x="269" y="0"/>
                </a:lnTo>
                <a:lnTo>
                  <a:pt x="271" y="0"/>
                </a:lnTo>
                <a:lnTo>
                  <a:pt x="277" y="0"/>
                </a:lnTo>
                <a:lnTo>
                  <a:pt x="285" y="0"/>
                </a:lnTo>
                <a:lnTo>
                  <a:pt x="285" y="0"/>
                </a:lnTo>
                <a:lnTo>
                  <a:pt x="289" y="0"/>
                </a:lnTo>
                <a:lnTo>
                  <a:pt x="323" y="0"/>
                </a:lnTo>
                <a:lnTo>
                  <a:pt x="333" y="0"/>
                </a:lnTo>
                <a:lnTo>
                  <a:pt x="337" y="0"/>
                </a:lnTo>
                <a:lnTo>
                  <a:pt x="353" y="0"/>
                </a:lnTo>
                <a:lnTo>
                  <a:pt x="359" y="0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14" name="Freeform 227">
            <a:extLst>
              <a:ext uri="{FF2B5EF4-FFF2-40B4-BE49-F238E27FC236}">
                <a16:creationId xmlns:a16="http://schemas.microsoft.com/office/drawing/2014/main" id="{E0771D8A-6785-488D-2FE8-0B5DBB8B47FB}"/>
              </a:ext>
            </a:extLst>
          </p:cNvPr>
          <p:cNvSpPr>
            <a:spLocks noEditPoints="1"/>
          </p:cNvSpPr>
          <p:nvPr/>
        </p:nvSpPr>
        <p:spPr bwMode="auto">
          <a:xfrm>
            <a:off x="5604999" y="1517377"/>
            <a:ext cx="257642" cy="408025"/>
          </a:xfrm>
          <a:custGeom>
            <a:avLst/>
            <a:gdLst>
              <a:gd name="T0" fmla="*/ 227 w 233"/>
              <a:gd name="T1" fmla="*/ 323 h 369"/>
              <a:gd name="T2" fmla="*/ 223 w 233"/>
              <a:gd name="T3" fmla="*/ 319 h 369"/>
              <a:gd name="T4" fmla="*/ 207 w 233"/>
              <a:gd name="T5" fmla="*/ 252 h 369"/>
              <a:gd name="T6" fmla="*/ 213 w 233"/>
              <a:gd name="T7" fmla="*/ 283 h 369"/>
              <a:gd name="T8" fmla="*/ 223 w 233"/>
              <a:gd name="T9" fmla="*/ 309 h 369"/>
              <a:gd name="T10" fmla="*/ 217 w 233"/>
              <a:gd name="T11" fmla="*/ 303 h 369"/>
              <a:gd name="T12" fmla="*/ 205 w 233"/>
              <a:gd name="T13" fmla="*/ 275 h 369"/>
              <a:gd name="T14" fmla="*/ 193 w 233"/>
              <a:gd name="T15" fmla="*/ 248 h 369"/>
              <a:gd name="T16" fmla="*/ 189 w 233"/>
              <a:gd name="T17" fmla="*/ 220 h 369"/>
              <a:gd name="T18" fmla="*/ 199 w 233"/>
              <a:gd name="T19" fmla="*/ 220 h 369"/>
              <a:gd name="T20" fmla="*/ 193 w 233"/>
              <a:gd name="T21" fmla="*/ 202 h 369"/>
              <a:gd name="T22" fmla="*/ 153 w 233"/>
              <a:gd name="T23" fmla="*/ 88 h 369"/>
              <a:gd name="T24" fmla="*/ 155 w 233"/>
              <a:gd name="T25" fmla="*/ 130 h 369"/>
              <a:gd name="T26" fmla="*/ 173 w 233"/>
              <a:gd name="T27" fmla="*/ 160 h 369"/>
              <a:gd name="T28" fmla="*/ 183 w 233"/>
              <a:gd name="T29" fmla="*/ 184 h 369"/>
              <a:gd name="T30" fmla="*/ 185 w 233"/>
              <a:gd name="T31" fmla="*/ 212 h 369"/>
              <a:gd name="T32" fmla="*/ 187 w 233"/>
              <a:gd name="T33" fmla="*/ 244 h 369"/>
              <a:gd name="T34" fmla="*/ 193 w 233"/>
              <a:gd name="T35" fmla="*/ 263 h 369"/>
              <a:gd name="T36" fmla="*/ 201 w 233"/>
              <a:gd name="T37" fmla="*/ 285 h 369"/>
              <a:gd name="T38" fmla="*/ 211 w 233"/>
              <a:gd name="T39" fmla="*/ 303 h 369"/>
              <a:gd name="T40" fmla="*/ 227 w 233"/>
              <a:gd name="T41" fmla="*/ 331 h 369"/>
              <a:gd name="T42" fmla="*/ 215 w 233"/>
              <a:gd name="T43" fmla="*/ 347 h 369"/>
              <a:gd name="T44" fmla="*/ 193 w 233"/>
              <a:gd name="T45" fmla="*/ 353 h 369"/>
              <a:gd name="T46" fmla="*/ 177 w 233"/>
              <a:gd name="T47" fmla="*/ 359 h 369"/>
              <a:gd name="T48" fmla="*/ 147 w 233"/>
              <a:gd name="T49" fmla="*/ 367 h 369"/>
              <a:gd name="T50" fmla="*/ 108 w 233"/>
              <a:gd name="T51" fmla="*/ 369 h 369"/>
              <a:gd name="T52" fmla="*/ 76 w 233"/>
              <a:gd name="T53" fmla="*/ 369 h 369"/>
              <a:gd name="T54" fmla="*/ 74 w 233"/>
              <a:gd name="T55" fmla="*/ 331 h 369"/>
              <a:gd name="T56" fmla="*/ 74 w 233"/>
              <a:gd name="T57" fmla="*/ 289 h 369"/>
              <a:gd name="T58" fmla="*/ 68 w 233"/>
              <a:gd name="T59" fmla="*/ 267 h 369"/>
              <a:gd name="T60" fmla="*/ 58 w 233"/>
              <a:gd name="T61" fmla="*/ 242 h 369"/>
              <a:gd name="T62" fmla="*/ 50 w 233"/>
              <a:gd name="T63" fmla="*/ 226 h 369"/>
              <a:gd name="T64" fmla="*/ 42 w 233"/>
              <a:gd name="T65" fmla="*/ 202 h 369"/>
              <a:gd name="T66" fmla="*/ 50 w 233"/>
              <a:gd name="T67" fmla="*/ 182 h 369"/>
              <a:gd name="T68" fmla="*/ 56 w 233"/>
              <a:gd name="T69" fmla="*/ 166 h 369"/>
              <a:gd name="T70" fmla="*/ 44 w 233"/>
              <a:gd name="T71" fmla="*/ 154 h 369"/>
              <a:gd name="T72" fmla="*/ 20 w 233"/>
              <a:gd name="T73" fmla="*/ 138 h 369"/>
              <a:gd name="T74" fmla="*/ 0 w 233"/>
              <a:gd name="T75" fmla="*/ 124 h 369"/>
              <a:gd name="T76" fmla="*/ 16 w 233"/>
              <a:gd name="T77" fmla="*/ 90 h 369"/>
              <a:gd name="T78" fmla="*/ 36 w 233"/>
              <a:gd name="T79" fmla="*/ 72 h 369"/>
              <a:gd name="T80" fmla="*/ 60 w 233"/>
              <a:gd name="T81" fmla="*/ 78 h 369"/>
              <a:gd name="T82" fmla="*/ 102 w 233"/>
              <a:gd name="T83" fmla="*/ 88 h 369"/>
              <a:gd name="T84" fmla="*/ 118 w 233"/>
              <a:gd name="T85" fmla="*/ 16 h 369"/>
              <a:gd name="T86" fmla="*/ 130 w 233"/>
              <a:gd name="T87" fmla="*/ 20 h 369"/>
              <a:gd name="T88" fmla="*/ 169 w 233"/>
              <a:gd name="T89" fmla="*/ 90 h 369"/>
              <a:gd name="T90" fmla="*/ 175 w 233"/>
              <a:gd name="T91" fmla="*/ 122 h 369"/>
              <a:gd name="T92" fmla="*/ 181 w 233"/>
              <a:gd name="T93" fmla="*/ 150 h 369"/>
              <a:gd name="T94" fmla="*/ 189 w 233"/>
              <a:gd name="T95" fmla="*/ 182 h 369"/>
              <a:gd name="T96" fmla="*/ 185 w 233"/>
              <a:gd name="T97" fmla="*/ 186 h 369"/>
              <a:gd name="T98" fmla="*/ 179 w 233"/>
              <a:gd name="T99" fmla="*/ 150 h 369"/>
              <a:gd name="T100" fmla="*/ 173 w 233"/>
              <a:gd name="T101" fmla="*/ 126 h 369"/>
              <a:gd name="T102" fmla="*/ 167 w 233"/>
              <a:gd name="T103" fmla="*/ 98 h 369"/>
              <a:gd name="T104" fmla="*/ 167 w 233"/>
              <a:gd name="T105" fmla="*/ 112 h 369"/>
              <a:gd name="T106" fmla="*/ 175 w 233"/>
              <a:gd name="T107" fmla="*/ 144 h 369"/>
              <a:gd name="T108" fmla="*/ 165 w 233"/>
              <a:gd name="T109" fmla="*/ 138 h 369"/>
              <a:gd name="T110" fmla="*/ 161 w 233"/>
              <a:gd name="T111" fmla="*/ 116 h 369"/>
              <a:gd name="T112" fmla="*/ 155 w 233"/>
              <a:gd name="T113" fmla="*/ 118 h 369"/>
              <a:gd name="T114" fmla="*/ 147 w 233"/>
              <a:gd name="T115" fmla="*/ 74 h 369"/>
              <a:gd name="T116" fmla="*/ 126 w 233"/>
              <a:gd name="T117" fmla="*/ 6 h 369"/>
              <a:gd name="T118" fmla="*/ 147 w 233"/>
              <a:gd name="T119" fmla="*/ 0 h 369"/>
              <a:gd name="T120" fmla="*/ 155 w 233"/>
              <a:gd name="T121" fmla="*/ 32 h 369"/>
              <a:gd name="T122" fmla="*/ 163 w 233"/>
              <a:gd name="T123" fmla="*/ 64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33" h="369">
                <a:moveTo>
                  <a:pt x="233" y="339"/>
                </a:moveTo>
                <a:lnTo>
                  <a:pt x="231" y="339"/>
                </a:lnTo>
                <a:lnTo>
                  <a:pt x="231" y="337"/>
                </a:lnTo>
                <a:lnTo>
                  <a:pt x="229" y="337"/>
                </a:lnTo>
                <a:lnTo>
                  <a:pt x="229" y="335"/>
                </a:lnTo>
                <a:lnTo>
                  <a:pt x="229" y="333"/>
                </a:lnTo>
                <a:lnTo>
                  <a:pt x="229" y="331"/>
                </a:lnTo>
                <a:lnTo>
                  <a:pt x="227" y="331"/>
                </a:lnTo>
                <a:lnTo>
                  <a:pt x="227" y="329"/>
                </a:lnTo>
                <a:lnTo>
                  <a:pt x="225" y="327"/>
                </a:lnTo>
                <a:lnTo>
                  <a:pt x="225" y="325"/>
                </a:lnTo>
                <a:lnTo>
                  <a:pt x="223" y="325"/>
                </a:lnTo>
                <a:lnTo>
                  <a:pt x="223" y="323"/>
                </a:lnTo>
                <a:lnTo>
                  <a:pt x="225" y="321"/>
                </a:lnTo>
                <a:lnTo>
                  <a:pt x="227" y="321"/>
                </a:lnTo>
                <a:lnTo>
                  <a:pt x="227" y="323"/>
                </a:lnTo>
                <a:lnTo>
                  <a:pt x="227" y="325"/>
                </a:lnTo>
                <a:lnTo>
                  <a:pt x="229" y="331"/>
                </a:lnTo>
                <a:lnTo>
                  <a:pt x="231" y="333"/>
                </a:lnTo>
                <a:lnTo>
                  <a:pt x="233" y="337"/>
                </a:lnTo>
                <a:lnTo>
                  <a:pt x="233" y="339"/>
                </a:lnTo>
                <a:close/>
                <a:moveTo>
                  <a:pt x="223" y="319"/>
                </a:moveTo>
                <a:lnTo>
                  <a:pt x="221" y="321"/>
                </a:lnTo>
                <a:lnTo>
                  <a:pt x="221" y="319"/>
                </a:lnTo>
                <a:lnTo>
                  <a:pt x="219" y="319"/>
                </a:lnTo>
                <a:lnTo>
                  <a:pt x="219" y="317"/>
                </a:lnTo>
                <a:lnTo>
                  <a:pt x="217" y="315"/>
                </a:lnTo>
                <a:lnTo>
                  <a:pt x="217" y="313"/>
                </a:lnTo>
                <a:lnTo>
                  <a:pt x="219" y="315"/>
                </a:lnTo>
                <a:lnTo>
                  <a:pt x="221" y="317"/>
                </a:lnTo>
                <a:lnTo>
                  <a:pt x="223" y="317"/>
                </a:lnTo>
                <a:lnTo>
                  <a:pt x="223" y="319"/>
                </a:lnTo>
                <a:close/>
                <a:moveTo>
                  <a:pt x="203" y="222"/>
                </a:moveTo>
                <a:lnTo>
                  <a:pt x="203" y="224"/>
                </a:lnTo>
                <a:lnTo>
                  <a:pt x="205" y="226"/>
                </a:lnTo>
                <a:lnTo>
                  <a:pt x="205" y="228"/>
                </a:lnTo>
                <a:lnTo>
                  <a:pt x="205" y="230"/>
                </a:lnTo>
                <a:lnTo>
                  <a:pt x="205" y="232"/>
                </a:lnTo>
                <a:lnTo>
                  <a:pt x="205" y="234"/>
                </a:lnTo>
                <a:lnTo>
                  <a:pt x="205" y="236"/>
                </a:lnTo>
                <a:lnTo>
                  <a:pt x="207" y="238"/>
                </a:lnTo>
                <a:lnTo>
                  <a:pt x="207" y="240"/>
                </a:lnTo>
                <a:lnTo>
                  <a:pt x="207" y="242"/>
                </a:lnTo>
                <a:lnTo>
                  <a:pt x="207" y="244"/>
                </a:lnTo>
                <a:lnTo>
                  <a:pt x="207" y="246"/>
                </a:lnTo>
                <a:lnTo>
                  <a:pt x="207" y="248"/>
                </a:lnTo>
                <a:lnTo>
                  <a:pt x="207" y="250"/>
                </a:lnTo>
                <a:lnTo>
                  <a:pt x="207" y="252"/>
                </a:lnTo>
                <a:lnTo>
                  <a:pt x="207" y="254"/>
                </a:lnTo>
                <a:lnTo>
                  <a:pt x="207" y="256"/>
                </a:lnTo>
                <a:lnTo>
                  <a:pt x="209" y="259"/>
                </a:lnTo>
                <a:lnTo>
                  <a:pt x="209" y="261"/>
                </a:lnTo>
                <a:lnTo>
                  <a:pt x="209" y="263"/>
                </a:lnTo>
                <a:lnTo>
                  <a:pt x="209" y="265"/>
                </a:lnTo>
                <a:lnTo>
                  <a:pt x="209" y="267"/>
                </a:lnTo>
                <a:lnTo>
                  <a:pt x="209" y="269"/>
                </a:lnTo>
                <a:lnTo>
                  <a:pt x="211" y="271"/>
                </a:lnTo>
                <a:lnTo>
                  <a:pt x="211" y="273"/>
                </a:lnTo>
                <a:lnTo>
                  <a:pt x="211" y="275"/>
                </a:lnTo>
                <a:lnTo>
                  <a:pt x="211" y="277"/>
                </a:lnTo>
                <a:lnTo>
                  <a:pt x="211" y="279"/>
                </a:lnTo>
                <a:lnTo>
                  <a:pt x="213" y="279"/>
                </a:lnTo>
                <a:lnTo>
                  <a:pt x="213" y="281"/>
                </a:lnTo>
                <a:lnTo>
                  <a:pt x="213" y="283"/>
                </a:lnTo>
                <a:lnTo>
                  <a:pt x="213" y="283"/>
                </a:lnTo>
                <a:lnTo>
                  <a:pt x="213" y="285"/>
                </a:lnTo>
                <a:lnTo>
                  <a:pt x="215" y="285"/>
                </a:lnTo>
                <a:lnTo>
                  <a:pt x="215" y="287"/>
                </a:lnTo>
                <a:lnTo>
                  <a:pt x="215" y="289"/>
                </a:lnTo>
                <a:lnTo>
                  <a:pt x="215" y="291"/>
                </a:lnTo>
                <a:lnTo>
                  <a:pt x="217" y="293"/>
                </a:lnTo>
                <a:lnTo>
                  <a:pt x="217" y="295"/>
                </a:lnTo>
                <a:lnTo>
                  <a:pt x="217" y="297"/>
                </a:lnTo>
                <a:lnTo>
                  <a:pt x="219" y="297"/>
                </a:lnTo>
                <a:lnTo>
                  <a:pt x="219" y="299"/>
                </a:lnTo>
                <a:lnTo>
                  <a:pt x="219" y="301"/>
                </a:lnTo>
                <a:lnTo>
                  <a:pt x="221" y="303"/>
                </a:lnTo>
                <a:lnTo>
                  <a:pt x="221" y="305"/>
                </a:lnTo>
                <a:lnTo>
                  <a:pt x="223" y="307"/>
                </a:lnTo>
                <a:lnTo>
                  <a:pt x="223" y="309"/>
                </a:lnTo>
                <a:lnTo>
                  <a:pt x="223" y="311"/>
                </a:lnTo>
                <a:lnTo>
                  <a:pt x="225" y="313"/>
                </a:lnTo>
                <a:lnTo>
                  <a:pt x="225" y="315"/>
                </a:lnTo>
                <a:lnTo>
                  <a:pt x="227" y="317"/>
                </a:lnTo>
                <a:lnTo>
                  <a:pt x="227" y="319"/>
                </a:lnTo>
                <a:lnTo>
                  <a:pt x="225" y="321"/>
                </a:lnTo>
                <a:lnTo>
                  <a:pt x="223" y="319"/>
                </a:lnTo>
                <a:lnTo>
                  <a:pt x="225" y="317"/>
                </a:lnTo>
                <a:lnTo>
                  <a:pt x="223" y="317"/>
                </a:lnTo>
                <a:lnTo>
                  <a:pt x="221" y="313"/>
                </a:lnTo>
                <a:lnTo>
                  <a:pt x="217" y="313"/>
                </a:lnTo>
                <a:lnTo>
                  <a:pt x="217" y="311"/>
                </a:lnTo>
                <a:lnTo>
                  <a:pt x="215" y="307"/>
                </a:lnTo>
                <a:lnTo>
                  <a:pt x="217" y="307"/>
                </a:lnTo>
                <a:lnTo>
                  <a:pt x="217" y="305"/>
                </a:lnTo>
                <a:lnTo>
                  <a:pt x="217" y="303"/>
                </a:lnTo>
                <a:lnTo>
                  <a:pt x="217" y="301"/>
                </a:lnTo>
                <a:lnTo>
                  <a:pt x="217" y="299"/>
                </a:lnTo>
                <a:lnTo>
                  <a:pt x="217" y="297"/>
                </a:lnTo>
                <a:lnTo>
                  <a:pt x="215" y="295"/>
                </a:lnTo>
                <a:lnTo>
                  <a:pt x="215" y="293"/>
                </a:lnTo>
                <a:lnTo>
                  <a:pt x="215" y="291"/>
                </a:lnTo>
                <a:lnTo>
                  <a:pt x="213" y="289"/>
                </a:lnTo>
                <a:lnTo>
                  <a:pt x="213" y="287"/>
                </a:lnTo>
                <a:lnTo>
                  <a:pt x="211" y="285"/>
                </a:lnTo>
                <a:lnTo>
                  <a:pt x="211" y="283"/>
                </a:lnTo>
                <a:lnTo>
                  <a:pt x="211" y="283"/>
                </a:lnTo>
                <a:lnTo>
                  <a:pt x="209" y="283"/>
                </a:lnTo>
                <a:lnTo>
                  <a:pt x="207" y="281"/>
                </a:lnTo>
                <a:lnTo>
                  <a:pt x="207" y="279"/>
                </a:lnTo>
                <a:lnTo>
                  <a:pt x="205" y="277"/>
                </a:lnTo>
                <a:lnTo>
                  <a:pt x="205" y="275"/>
                </a:lnTo>
                <a:lnTo>
                  <a:pt x="205" y="273"/>
                </a:lnTo>
                <a:lnTo>
                  <a:pt x="205" y="271"/>
                </a:lnTo>
                <a:lnTo>
                  <a:pt x="203" y="271"/>
                </a:lnTo>
                <a:lnTo>
                  <a:pt x="203" y="269"/>
                </a:lnTo>
                <a:lnTo>
                  <a:pt x="203" y="267"/>
                </a:lnTo>
                <a:lnTo>
                  <a:pt x="201" y="267"/>
                </a:lnTo>
                <a:lnTo>
                  <a:pt x="201" y="263"/>
                </a:lnTo>
                <a:lnTo>
                  <a:pt x="201" y="261"/>
                </a:lnTo>
                <a:lnTo>
                  <a:pt x="199" y="259"/>
                </a:lnTo>
                <a:lnTo>
                  <a:pt x="197" y="259"/>
                </a:lnTo>
                <a:lnTo>
                  <a:pt x="195" y="256"/>
                </a:lnTo>
                <a:lnTo>
                  <a:pt x="193" y="256"/>
                </a:lnTo>
                <a:lnTo>
                  <a:pt x="193" y="254"/>
                </a:lnTo>
                <a:lnTo>
                  <a:pt x="193" y="252"/>
                </a:lnTo>
                <a:lnTo>
                  <a:pt x="193" y="250"/>
                </a:lnTo>
                <a:lnTo>
                  <a:pt x="193" y="248"/>
                </a:lnTo>
                <a:lnTo>
                  <a:pt x="191" y="246"/>
                </a:lnTo>
                <a:lnTo>
                  <a:pt x="189" y="246"/>
                </a:lnTo>
                <a:lnTo>
                  <a:pt x="189" y="244"/>
                </a:lnTo>
                <a:lnTo>
                  <a:pt x="191" y="240"/>
                </a:lnTo>
                <a:lnTo>
                  <a:pt x="191" y="238"/>
                </a:lnTo>
                <a:lnTo>
                  <a:pt x="189" y="234"/>
                </a:lnTo>
                <a:lnTo>
                  <a:pt x="189" y="234"/>
                </a:lnTo>
                <a:lnTo>
                  <a:pt x="187" y="232"/>
                </a:lnTo>
                <a:lnTo>
                  <a:pt x="185" y="230"/>
                </a:lnTo>
                <a:lnTo>
                  <a:pt x="187" y="230"/>
                </a:lnTo>
                <a:lnTo>
                  <a:pt x="187" y="228"/>
                </a:lnTo>
                <a:lnTo>
                  <a:pt x="187" y="226"/>
                </a:lnTo>
                <a:lnTo>
                  <a:pt x="187" y="224"/>
                </a:lnTo>
                <a:lnTo>
                  <a:pt x="189" y="224"/>
                </a:lnTo>
                <a:lnTo>
                  <a:pt x="189" y="222"/>
                </a:lnTo>
                <a:lnTo>
                  <a:pt x="189" y="220"/>
                </a:lnTo>
                <a:lnTo>
                  <a:pt x="191" y="218"/>
                </a:lnTo>
                <a:lnTo>
                  <a:pt x="191" y="216"/>
                </a:lnTo>
                <a:lnTo>
                  <a:pt x="189" y="212"/>
                </a:lnTo>
                <a:lnTo>
                  <a:pt x="187" y="212"/>
                </a:lnTo>
                <a:lnTo>
                  <a:pt x="187" y="210"/>
                </a:lnTo>
                <a:lnTo>
                  <a:pt x="187" y="208"/>
                </a:lnTo>
                <a:lnTo>
                  <a:pt x="189" y="206"/>
                </a:lnTo>
                <a:lnTo>
                  <a:pt x="191" y="206"/>
                </a:lnTo>
                <a:lnTo>
                  <a:pt x="191" y="208"/>
                </a:lnTo>
                <a:lnTo>
                  <a:pt x="193" y="210"/>
                </a:lnTo>
                <a:lnTo>
                  <a:pt x="193" y="212"/>
                </a:lnTo>
                <a:lnTo>
                  <a:pt x="195" y="214"/>
                </a:lnTo>
                <a:lnTo>
                  <a:pt x="197" y="216"/>
                </a:lnTo>
                <a:lnTo>
                  <a:pt x="197" y="218"/>
                </a:lnTo>
                <a:lnTo>
                  <a:pt x="199" y="218"/>
                </a:lnTo>
                <a:lnTo>
                  <a:pt x="199" y="220"/>
                </a:lnTo>
                <a:lnTo>
                  <a:pt x="201" y="222"/>
                </a:lnTo>
                <a:lnTo>
                  <a:pt x="201" y="224"/>
                </a:lnTo>
                <a:lnTo>
                  <a:pt x="201" y="222"/>
                </a:lnTo>
                <a:lnTo>
                  <a:pt x="201" y="220"/>
                </a:lnTo>
                <a:lnTo>
                  <a:pt x="199" y="218"/>
                </a:lnTo>
                <a:lnTo>
                  <a:pt x="201" y="218"/>
                </a:lnTo>
                <a:lnTo>
                  <a:pt x="199" y="216"/>
                </a:lnTo>
                <a:lnTo>
                  <a:pt x="197" y="216"/>
                </a:lnTo>
                <a:lnTo>
                  <a:pt x="197" y="214"/>
                </a:lnTo>
                <a:lnTo>
                  <a:pt x="197" y="212"/>
                </a:lnTo>
                <a:lnTo>
                  <a:pt x="195" y="212"/>
                </a:lnTo>
                <a:lnTo>
                  <a:pt x="195" y="210"/>
                </a:lnTo>
                <a:lnTo>
                  <a:pt x="193" y="208"/>
                </a:lnTo>
                <a:lnTo>
                  <a:pt x="193" y="206"/>
                </a:lnTo>
                <a:lnTo>
                  <a:pt x="193" y="204"/>
                </a:lnTo>
                <a:lnTo>
                  <a:pt x="193" y="202"/>
                </a:lnTo>
                <a:lnTo>
                  <a:pt x="193" y="202"/>
                </a:lnTo>
                <a:lnTo>
                  <a:pt x="195" y="200"/>
                </a:lnTo>
                <a:lnTo>
                  <a:pt x="197" y="200"/>
                </a:lnTo>
                <a:lnTo>
                  <a:pt x="199" y="200"/>
                </a:lnTo>
                <a:lnTo>
                  <a:pt x="199" y="202"/>
                </a:lnTo>
                <a:lnTo>
                  <a:pt x="201" y="206"/>
                </a:lnTo>
                <a:lnTo>
                  <a:pt x="201" y="208"/>
                </a:lnTo>
                <a:lnTo>
                  <a:pt x="201" y="210"/>
                </a:lnTo>
                <a:lnTo>
                  <a:pt x="201" y="212"/>
                </a:lnTo>
                <a:lnTo>
                  <a:pt x="201" y="214"/>
                </a:lnTo>
                <a:lnTo>
                  <a:pt x="201" y="216"/>
                </a:lnTo>
                <a:lnTo>
                  <a:pt x="203" y="218"/>
                </a:lnTo>
                <a:lnTo>
                  <a:pt x="203" y="220"/>
                </a:lnTo>
                <a:lnTo>
                  <a:pt x="203" y="222"/>
                </a:lnTo>
                <a:close/>
                <a:moveTo>
                  <a:pt x="149" y="82"/>
                </a:moveTo>
                <a:lnTo>
                  <a:pt x="153" y="88"/>
                </a:lnTo>
                <a:lnTo>
                  <a:pt x="155" y="90"/>
                </a:lnTo>
                <a:lnTo>
                  <a:pt x="155" y="92"/>
                </a:lnTo>
                <a:lnTo>
                  <a:pt x="155" y="94"/>
                </a:lnTo>
                <a:lnTo>
                  <a:pt x="155" y="96"/>
                </a:lnTo>
                <a:lnTo>
                  <a:pt x="155" y="98"/>
                </a:lnTo>
                <a:lnTo>
                  <a:pt x="155" y="100"/>
                </a:lnTo>
                <a:lnTo>
                  <a:pt x="155" y="102"/>
                </a:lnTo>
                <a:lnTo>
                  <a:pt x="153" y="106"/>
                </a:lnTo>
                <a:lnTo>
                  <a:pt x="153" y="108"/>
                </a:lnTo>
                <a:lnTo>
                  <a:pt x="151" y="108"/>
                </a:lnTo>
                <a:lnTo>
                  <a:pt x="153" y="112"/>
                </a:lnTo>
                <a:lnTo>
                  <a:pt x="153" y="116"/>
                </a:lnTo>
                <a:lnTo>
                  <a:pt x="153" y="122"/>
                </a:lnTo>
                <a:lnTo>
                  <a:pt x="155" y="124"/>
                </a:lnTo>
                <a:lnTo>
                  <a:pt x="155" y="128"/>
                </a:lnTo>
                <a:lnTo>
                  <a:pt x="155" y="130"/>
                </a:lnTo>
                <a:lnTo>
                  <a:pt x="155" y="132"/>
                </a:lnTo>
                <a:lnTo>
                  <a:pt x="157" y="134"/>
                </a:lnTo>
                <a:lnTo>
                  <a:pt x="159" y="136"/>
                </a:lnTo>
                <a:lnTo>
                  <a:pt x="161" y="136"/>
                </a:lnTo>
                <a:lnTo>
                  <a:pt x="163" y="138"/>
                </a:lnTo>
                <a:lnTo>
                  <a:pt x="165" y="138"/>
                </a:lnTo>
                <a:lnTo>
                  <a:pt x="165" y="140"/>
                </a:lnTo>
                <a:lnTo>
                  <a:pt x="165" y="142"/>
                </a:lnTo>
                <a:lnTo>
                  <a:pt x="165" y="144"/>
                </a:lnTo>
                <a:lnTo>
                  <a:pt x="167" y="146"/>
                </a:lnTo>
                <a:lnTo>
                  <a:pt x="171" y="148"/>
                </a:lnTo>
                <a:lnTo>
                  <a:pt x="173" y="150"/>
                </a:lnTo>
                <a:lnTo>
                  <a:pt x="171" y="152"/>
                </a:lnTo>
                <a:lnTo>
                  <a:pt x="173" y="156"/>
                </a:lnTo>
                <a:lnTo>
                  <a:pt x="173" y="158"/>
                </a:lnTo>
                <a:lnTo>
                  <a:pt x="173" y="160"/>
                </a:lnTo>
                <a:lnTo>
                  <a:pt x="173" y="162"/>
                </a:lnTo>
                <a:lnTo>
                  <a:pt x="173" y="164"/>
                </a:lnTo>
                <a:lnTo>
                  <a:pt x="173" y="166"/>
                </a:lnTo>
                <a:lnTo>
                  <a:pt x="173" y="168"/>
                </a:lnTo>
                <a:lnTo>
                  <a:pt x="173" y="170"/>
                </a:lnTo>
                <a:lnTo>
                  <a:pt x="175" y="170"/>
                </a:lnTo>
                <a:lnTo>
                  <a:pt x="175" y="172"/>
                </a:lnTo>
                <a:lnTo>
                  <a:pt x="177" y="172"/>
                </a:lnTo>
                <a:lnTo>
                  <a:pt x="177" y="174"/>
                </a:lnTo>
                <a:lnTo>
                  <a:pt x="179" y="174"/>
                </a:lnTo>
                <a:lnTo>
                  <a:pt x="181" y="174"/>
                </a:lnTo>
                <a:lnTo>
                  <a:pt x="181" y="176"/>
                </a:lnTo>
                <a:lnTo>
                  <a:pt x="181" y="178"/>
                </a:lnTo>
                <a:lnTo>
                  <a:pt x="183" y="180"/>
                </a:lnTo>
                <a:lnTo>
                  <a:pt x="183" y="182"/>
                </a:lnTo>
                <a:lnTo>
                  <a:pt x="183" y="184"/>
                </a:lnTo>
                <a:lnTo>
                  <a:pt x="183" y="186"/>
                </a:lnTo>
                <a:lnTo>
                  <a:pt x="183" y="186"/>
                </a:lnTo>
                <a:lnTo>
                  <a:pt x="185" y="188"/>
                </a:lnTo>
                <a:lnTo>
                  <a:pt x="185" y="190"/>
                </a:lnTo>
                <a:lnTo>
                  <a:pt x="185" y="192"/>
                </a:lnTo>
                <a:lnTo>
                  <a:pt x="187" y="194"/>
                </a:lnTo>
                <a:lnTo>
                  <a:pt x="187" y="196"/>
                </a:lnTo>
                <a:lnTo>
                  <a:pt x="187" y="198"/>
                </a:lnTo>
                <a:lnTo>
                  <a:pt x="187" y="200"/>
                </a:lnTo>
                <a:lnTo>
                  <a:pt x="187" y="202"/>
                </a:lnTo>
                <a:lnTo>
                  <a:pt x="185" y="202"/>
                </a:lnTo>
                <a:lnTo>
                  <a:pt x="185" y="204"/>
                </a:lnTo>
                <a:lnTo>
                  <a:pt x="183" y="206"/>
                </a:lnTo>
                <a:lnTo>
                  <a:pt x="183" y="208"/>
                </a:lnTo>
                <a:lnTo>
                  <a:pt x="185" y="210"/>
                </a:lnTo>
                <a:lnTo>
                  <a:pt x="185" y="212"/>
                </a:lnTo>
                <a:lnTo>
                  <a:pt x="185" y="214"/>
                </a:lnTo>
                <a:lnTo>
                  <a:pt x="187" y="216"/>
                </a:lnTo>
                <a:lnTo>
                  <a:pt x="187" y="218"/>
                </a:lnTo>
                <a:lnTo>
                  <a:pt x="187" y="220"/>
                </a:lnTo>
                <a:lnTo>
                  <a:pt x="187" y="222"/>
                </a:lnTo>
                <a:lnTo>
                  <a:pt x="185" y="224"/>
                </a:lnTo>
                <a:lnTo>
                  <a:pt x="185" y="228"/>
                </a:lnTo>
                <a:lnTo>
                  <a:pt x="183" y="228"/>
                </a:lnTo>
                <a:lnTo>
                  <a:pt x="183" y="230"/>
                </a:lnTo>
                <a:lnTo>
                  <a:pt x="183" y="234"/>
                </a:lnTo>
                <a:lnTo>
                  <a:pt x="183" y="234"/>
                </a:lnTo>
                <a:lnTo>
                  <a:pt x="185" y="236"/>
                </a:lnTo>
                <a:lnTo>
                  <a:pt x="185" y="238"/>
                </a:lnTo>
                <a:lnTo>
                  <a:pt x="185" y="240"/>
                </a:lnTo>
                <a:lnTo>
                  <a:pt x="187" y="242"/>
                </a:lnTo>
                <a:lnTo>
                  <a:pt x="187" y="244"/>
                </a:lnTo>
                <a:lnTo>
                  <a:pt x="185" y="244"/>
                </a:lnTo>
                <a:lnTo>
                  <a:pt x="183" y="246"/>
                </a:lnTo>
                <a:lnTo>
                  <a:pt x="181" y="248"/>
                </a:lnTo>
                <a:lnTo>
                  <a:pt x="183" y="248"/>
                </a:lnTo>
                <a:lnTo>
                  <a:pt x="185" y="246"/>
                </a:lnTo>
                <a:lnTo>
                  <a:pt x="187" y="248"/>
                </a:lnTo>
                <a:lnTo>
                  <a:pt x="189" y="248"/>
                </a:lnTo>
                <a:lnTo>
                  <a:pt x="189" y="250"/>
                </a:lnTo>
                <a:lnTo>
                  <a:pt x="191" y="252"/>
                </a:lnTo>
                <a:lnTo>
                  <a:pt x="191" y="254"/>
                </a:lnTo>
                <a:lnTo>
                  <a:pt x="191" y="256"/>
                </a:lnTo>
                <a:lnTo>
                  <a:pt x="193" y="259"/>
                </a:lnTo>
                <a:lnTo>
                  <a:pt x="193" y="261"/>
                </a:lnTo>
                <a:lnTo>
                  <a:pt x="193" y="261"/>
                </a:lnTo>
                <a:lnTo>
                  <a:pt x="193" y="263"/>
                </a:lnTo>
                <a:lnTo>
                  <a:pt x="193" y="263"/>
                </a:lnTo>
                <a:lnTo>
                  <a:pt x="195" y="261"/>
                </a:lnTo>
                <a:lnTo>
                  <a:pt x="195" y="265"/>
                </a:lnTo>
                <a:lnTo>
                  <a:pt x="195" y="267"/>
                </a:lnTo>
                <a:lnTo>
                  <a:pt x="197" y="267"/>
                </a:lnTo>
                <a:lnTo>
                  <a:pt x="197" y="269"/>
                </a:lnTo>
                <a:lnTo>
                  <a:pt x="197" y="271"/>
                </a:lnTo>
                <a:lnTo>
                  <a:pt x="199" y="271"/>
                </a:lnTo>
                <a:lnTo>
                  <a:pt x="199" y="273"/>
                </a:lnTo>
                <a:lnTo>
                  <a:pt x="199" y="275"/>
                </a:lnTo>
                <a:lnTo>
                  <a:pt x="199" y="277"/>
                </a:lnTo>
                <a:lnTo>
                  <a:pt x="199" y="279"/>
                </a:lnTo>
                <a:lnTo>
                  <a:pt x="199" y="281"/>
                </a:lnTo>
                <a:lnTo>
                  <a:pt x="201" y="281"/>
                </a:lnTo>
                <a:lnTo>
                  <a:pt x="201" y="283"/>
                </a:lnTo>
                <a:lnTo>
                  <a:pt x="201" y="283"/>
                </a:lnTo>
                <a:lnTo>
                  <a:pt x="201" y="285"/>
                </a:lnTo>
                <a:lnTo>
                  <a:pt x="203" y="285"/>
                </a:lnTo>
                <a:lnTo>
                  <a:pt x="205" y="285"/>
                </a:lnTo>
                <a:lnTo>
                  <a:pt x="207" y="285"/>
                </a:lnTo>
                <a:lnTo>
                  <a:pt x="209" y="287"/>
                </a:lnTo>
                <a:lnTo>
                  <a:pt x="209" y="289"/>
                </a:lnTo>
                <a:lnTo>
                  <a:pt x="209" y="291"/>
                </a:lnTo>
                <a:lnTo>
                  <a:pt x="207" y="291"/>
                </a:lnTo>
                <a:lnTo>
                  <a:pt x="209" y="293"/>
                </a:lnTo>
                <a:lnTo>
                  <a:pt x="209" y="295"/>
                </a:lnTo>
                <a:lnTo>
                  <a:pt x="209" y="297"/>
                </a:lnTo>
                <a:lnTo>
                  <a:pt x="211" y="299"/>
                </a:lnTo>
                <a:lnTo>
                  <a:pt x="213" y="301"/>
                </a:lnTo>
                <a:lnTo>
                  <a:pt x="213" y="303"/>
                </a:lnTo>
                <a:lnTo>
                  <a:pt x="215" y="303"/>
                </a:lnTo>
                <a:lnTo>
                  <a:pt x="213" y="303"/>
                </a:lnTo>
                <a:lnTo>
                  <a:pt x="211" y="303"/>
                </a:lnTo>
                <a:lnTo>
                  <a:pt x="211" y="305"/>
                </a:lnTo>
                <a:lnTo>
                  <a:pt x="211" y="307"/>
                </a:lnTo>
                <a:lnTo>
                  <a:pt x="213" y="307"/>
                </a:lnTo>
                <a:lnTo>
                  <a:pt x="215" y="309"/>
                </a:lnTo>
                <a:lnTo>
                  <a:pt x="215" y="311"/>
                </a:lnTo>
                <a:lnTo>
                  <a:pt x="215" y="315"/>
                </a:lnTo>
                <a:lnTo>
                  <a:pt x="217" y="317"/>
                </a:lnTo>
                <a:lnTo>
                  <a:pt x="219" y="319"/>
                </a:lnTo>
                <a:lnTo>
                  <a:pt x="219" y="321"/>
                </a:lnTo>
                <a:lnTo>
                  <a:pt x="221" y="321"/>
                </a:lnTo>
                <a:lnTo>
                  <a:pt x="221" y="323"/>
                </a:lnTo>
                <a:lnTo>
                  <a:pt x="223" y="323"/>
                </a:lnTo>
                <a:lnTo>
                  <a:pt x="223" y="325"/>
                </a:lnTo>
                <a:lnTo>
                  <a:pt x="225" y="327"/>
                </a:lnTo>
                <a:lnTo>
                  <a:pt x="225" y="329"/>
                </a:lnTo>
                <a:lnTo>
                  <a:pt x="227" y="331"/>
                </a:lnTo>
                <a:lnTo>
                  <a:pt x="227" y="331"/>
                </a:lnTo>
                <a:lnTo>
                  <a:pt x="227" y="333"/>
                </a:lnTo>
                <a:lnTo>
                  <a:pt x="227" y="335"/>
                </a:lnTo>
                <a:lnTo>
                  <a:pt x="229" y="335"/>
                </a:lnTo>
                <a:lnTo>
                  <a:pt x="229" y="337"/>
                </a:lnTo>
                <a:lnTo>
                  <a:pt x="231" y="339"/>
                </a:lnTo>
                <a:lnTo>
                  <a:pt x="229" y="339"/>
                </a:lnTo>
                <a:lnTo>
                  <a:pt x="227" y="339"/>
                </a:lnTo>
                <a:lnTo>
                  <a:pt x="225" y="339"/>
                </a:lnTo>
                <a:lnTo>
                  <a:pt x="225" y="341"/>
                </a:lnTo>
                <a:lnTo>
                  <a:pt x="223" y="341"/>
                </a:lnTo>
                <a:lnTo>
                  <a:pt x="223" y="343"/>
                </a:lnTo>
                <a:lnTo>
                  <a:pt x="221" y="343"/>
                </a:lnTo>
                <a:lnTo>
                  <a:pt x="219" y="343"/>
                </a:lnTo>
                <a:lnTo>
                  <a:pt x="217" y="345"/>
                </a:lnTo>
                <a:lnTo>
                  <a:pt x="215" y="347"/>
                </a:lnTo>
                <a:lnTo>
                  <a:pt x="213" y="345"/>
                </a:lnTo>
                <a:lnTo>
                  <a:pt x="211" y="345"/>
                </a:lnTo>
                <a:lnTo>
                  <a:pt x="211" y="343"/>
                </a:lnTo>
                <a:lnTo>
                  <a:pt x="209" y="343"/>
                </a:lnTo>
                <a:lnTo>
                  <a:pt x="209" y="341"/>
                </a:lnTo>
                <a:lnTo>
                  <a:pt x="207" y="341"/>
                </a:lnTo>
                <a:lnTo>
                  <a:pt x="207" y="343"/>
                </a:lnTo>
                <a:lnTo>
                  <a:pt x="205" y="343"/>
                </a:lnTo>
                <a:lnTo>
                  <a:pt x="203" y="345"/>
                </a:lnTo>
                <a:lnTo>
                  <a:pt x="201" y="347"/>
                </a:lnTo>
                <a:lnTo>
                  <a:pt x="201" y="349"/>
                </a:lnTo>
                <a:lnTo>
                  <a:pt x="199" y="351"/>
                </a:lnTo>
                <a:lnTo>
                  <a:pt x="197" y="351"/>
                </a:lnTo>
                <a:lnTo>
                  <a:pt x="195" y="351"/>
                </a:lnTo>
                <a:lnTo>
                  <a:pt x="193" y="351"/>
                </a:lnTo>
                <a:lnTo>
                  <a:pt x="193" y="353"/>
                </a:lnTo>
                <a:lnTo>
                  <a:pt x="193" y="351"/>
                </a:lnTo>
                <a:lnTo>
                  <a:pt x="191" y="351"/>
                </a:lnTo>
                <a:lnTo>
                  <a:pt x="189" y="351"/>
                </a:lnTo>
                <a:lnTo>
                  <a:pt x="187" y="351"/>
                </a:lnTo>
                <a:lnTo>
                  <a:pt x="187" y="353"/>
                </a:lnTo>
                <a:lnTo>
                  <a:pt x="187" y="355"/>
                </a:lnTo>
                <a:lnTo>
                  <a:pt x="187" y="357"/>
                </a:lnTo>
                <a:lnTo>
                  <a:pt x="185" y="357"/>
                </a:lnTo>
                <a:lnTo>
                  <a:pt x="183" y="357"/>
                </a:lnTo>
                <a:lnTo>
                  <a:pt x="183" y="355"/>
                </a:lnTo>
                <a:lnTo>
                  <a:pt x="181" y="355"/>
                </a:lnTo>
                <a:lnTo>
                  <a:pt x="181" y="353"/>
                </a:lnTo>
                <a:lnTo>
                  <a:pt x="179" y="351"/>
                </a:lnTo>
                <a:lnTo>
                  <a:pt x="177" y="351"/>
                </a:lnTo>
                <a:lnTo>
                  <a:pt x="177" y="357"/>
                </a:lnTo>
                <a:lnTo>
                  <a:pt x="177" y="359"/>
                </a:lnTo>
                <a:lnTo>
                  <a:pt x="177" y="361"/>
                </a:lnTo>
                <a:lnTo>
                  <a:pt x="177" y="363"/>
                </a:lnTo>
                <a:lnTo>
                  <a:pt x="177" y="367"/>
                </a:lnTo>
                <a:lnTo>
                  <a:pt x="175" y="367"/>
                </a:lnTo>
                <a:lnTo>
                  <a:pt x="173" y="367"/>
                </a:lnTo>
                <a:lnTo>
                  <a:pt x="171" y="367"/>
                </a:lnTo>
                <a:lnTo>
                  <a:pt x="169" y="367"/>
                </a:lnTo>
                <a:lnTo>
                  <a:pt x="167" y="367"/>
                </a:lnTo>
                <a:lnTo>
                  <a:pt x="163" y="367"/>
                </a:lnTo>
                <a:lnTo>
                  <a:pt x="161" y="367"/>
                </a:lnTo>
                <a:lnTo>
                  <a:pt x="159" y="367"/>
                </a:lnTo>
                <a:lnTo>
                  <a:pt x="157" y="367"/>
                </a:lnTo>
                <a:lnTo>
                  <a:pt x="155" y="367"/>
                </a:lnTo>
                <a:lnTo>
                  <a:pt x="153" y="367"/>
                </a:lnTo>
                <a:lnTo>
                  <a:pt x="151" y="367"/>
                </a:lnTo>
                <a:lnTo>
                  <a:pt x="147" y="367"/>
                </a:lnTo>
                <a:lnTo>
                  <a:pt x="144" y="367"/>
                </a:lnTo>
                <a:lnTo>
                  <a:pt x="136" y="367"/>
                </a:lnTo>
                <a:lnTo>
                  <a:pt x="134" y="367"/>
                </a:lnTo>
                <a:lnTo>
                  <a:pt x="132" y="367"/>
                </a:lnTo>
                <a:lnTo>
                  <a:pt x="130" y="367"/>
                </a:lnTo>
                <a:lnTo>
                  <a:pt x="126" y="367"/>
                </a:lnTo>
                <a:lnTo>
                  <a:pt x="124" y="367"/>
                </a:lnTo>
                <a:lnTo>
                  <a:pt x="122" y="367"/>
                </a:lnTo>
                <a:lnTo>
                  <a:pt x="122" y="369"/>
                </a:lnTo>
                <a:lnTo>
                  <a:pt x="120" y="369"/>
                </a:lnTo>
                <a:lnTo>
                  <a:pt x="118" y="369"/>
                </a:lnTo>
                <a:lnTo>
                  <a:pt x="116" y="369"/>
                </a:lnTo>
                <a:lnTo>
                  <a:pt x="114" y="369"/>
                </a:lnTo>
                <a:lnTo>
                  <a:pt x="112" y="369"/>
                </a:lnTo>
                <a:lnTo>
                  <a:pt x="110" y="369"/>
                </a:lnTo>
                <a:lnTo>
                  <a:pt x="108" y="369"/>
                </a:lnTo>
                <a:lnTo>
                  <a:pt x="106" y="369"/>
                </a:lnTo>
                <a:lnTo>
                  <a:pt x="104" y="369"/>
                </a:lnTo>
                <a:lnTo>
                  <a:pt x="102" y="369"/>
                </a:lnTo>
                <a:lnTo>
                  <a:pt x="100" y="369"/>
                </a:lnTo>
                <a:lnTo>
                  <a:pt x="98" y="369"/>
                </a:lnTo>
                <a:lnTo>
                  <a:pt x="96" y="369"/>
                </a:lnTo>
                <a:lnTo>
                  <a:pt x="96" y="369"/>
                </a:lnTo>
                <a:lnTo>
                  <a:pt x="94" y="369"/>
                </a:lnTo>
                <a:lnTo>
                  <a:pt x="92" y="369"/>
                </a:lnTo>
                <a:lnTo>
                  <a:pt x="90" y="369"/>
                </a:lnTo>
                <a:lnTo>
                  <a:pt x="88" y="369"/>
                </a:lnTo>
                <a:lnTo>
                  <a:pt x="86" y="369"/>
                </a:lnTo>
                <a:lnTo>
                  <a:pt x="84" y="369"/>
                </a:lnTo>
                <a:lnTo>
                  <a:pt x="80" y="369"/>
                </a:lnTo>
                <a:lnTo>
                  <a:pt x="78" y="369"/>
                </a:lnTo>
                <a:lnTo>
                  <a:pt x="76" y="369"/>
                </a:lnTo>
                <a:lnTo>
                  <a:pt x="74" y="369"/>
                </a:lnTo>
                <a:lnTo>
                  <a:pt x="74" y="367"/>
                </a:lnTo>
                <a:lnTo>
                  <a:pt x="74" y="365"/>
                </a:lnTo>
                <a:lnTo>
                  <a:pt x="74" y="363"/>
                </a:lnTo>
                <a:lnTo>
                  <a:pt x="74" y="359"/>
                </a:lnTo>
                <a:lnTo>
                  <a:pt x="74" y="357"/>
                </a:lnTo>
                <a:lnTo>
                  <a:pt x="74" y="353"/>
                </a:lnTo>
                <a:lnTo>
                  <a:pt x="74" y="351"/>
                </a:lnTo>
                <a:lnTo>
                  <a:pt x="74" y="349"/>
                </a:lnTo>
                <a:lnTo>
                  <a:pt x="74" y="347"/>
                </a:lnTo>
                <a:lnTo>
                  <a:pt x="74" y="345"/>
                </a:lnTo>
                <a:lnTo>
                  <a:pt x="74" y="343"/>
                </a:lnTo>
                <a:lnTo>
                  <a:pt x="74" y="341"/>
                </a:lnTo>
                <a:lnTo>
                  <a:pt x="74" y="337"/>
                </a:lnTo>
                <a:lnTo>
                  <a:pt x="74" y="333"/>
                </a:lnTo>
                <a:lnTo>
                  <a:pt x="74" y="331"/>
                </a:lnTo>
                <a:lnTo>
                  <a:pt x="74" y="329"/>
                </a:lnTo>
                <a:lnTo>
                  <a:pt x="74" y="327"/>
                </a:lnTo>
                <a:lnTo>
                  <a:pt x="74" y="325"/>
                </a:lnTo>
                <a:lnTo>
                  <a:pt x="74" y="321"/>
                </a:lnTo>
                <a:lnTo>
                  <a:pt x="74" y="317"/>
                </a:lnTo>
                <a:lnTo>
                  <a:pt x="74" y="315"/>
                </a:lnTo>
                <a:lnTo>
                  <a:pt x="74" y="311"/>
                </a:lnTo>
                <a:lnTo>
                  <a:pt x="74" y="309"/>
                </a:lnTo>
                <a:lnTo>
                  <a:pt x="74" y="307"/>
                </a:lnTo>
                <a:lnTo>
                  <a:pt x="74" y="305"/>
                </a:lnTo>
                <a:lnTo>
                  <a:pt x="74" y="303"/>
                </a:lnTo>
                <a:lnTo>
                  <a:pt x="74" y="297"/>
                </a:lnTo>
                <a:lnTo>
                  <a:pt x="74" y="295"/>
                </a:lnTo>
                <a:lnTo>
                  <a:pt x="74" y="293"/>
                </a:lnTo>
                <a:lnTo>
                  <a:pt x="74" y="291"/>
                </a:lnTo>
                <a:lnTo>
                  <a:pt x="74" y="289"/>
                </a:lnTo>
                <a:lnTo>
                  <a:pt x="74" y="287"/>
                </a:lnTo>
                <a:lnTo>
                  <a:pt x="74" y="285"/>
                </a:lnTo>
                <a:lnTo>
                  <a:pt x="74" y="283"/>
                </a:lnTo>
                <a:lnTo>
                  <a:pt x="76" y="283"/>
                </a:lnTo>
                <a:lnTo>
                  <a:pt x="76" y="283"/>
                </a:lnTo>
                <a:lnTo>
                  <a:pt x="76" y="281"/>
                </a:lnTo>
                <a:lnTo>
                  <a:pt x="76" y="279"/>
                </a:lnTo>
                <a:lnTo>
                  <a:pt x="76" y="277"/>
                </a:lnTo>
                <a:lnTo>
                  <a:pt x="76" y="275"/>
                </a:lnTo>
                <a:lnTo>
                  <a:pt x="74" y="275"/>
                </a:lnTo>
                <a:lnTo>
                  <a:pt x="74" y="273"/>
                </a:lnTo>
                <a:lnTo>
                  <a:pt x="72" y="273"/>
                </a:lnTo>
                <a:lnTo>
                  <a:pt x="72" y="271"/>
                </a:lnTo>
                <a:lnTo>
                  <a:pt x="70" y="271"/>
                </a:lnTo>
                <a:lnTo>
                  <a:pt x="70" y="269"/>
                </a:lnTo>
                <a:lnTo>
                  <a:pt x="68" y="267"/>
                </a:lnTo>
                <a:lnTo>
                  <a:pt x="66" y="265"/>
                </a:lnTo>
                <a:lnTo>
                  <a:pt x="64" y="265"/>
                </a:lnTo>
                <a:lnTo>
                  <a:pt x="62" y="265"/>
                </a:lnTo>
                <a:lnTo>
                  <a:pt x="60" y="265"/>
                </a:lnTo>
                <a:lnTo>
                  <a:pt x="60" y="263"/>
                </a:lnTo>
                <a:lnTo>
                  <a:pt x="60" y="261"/>
                </a:lnTo>
                <a:lnTo>
                  <a:pt x="60" y="259"/>
                </a:lnTo>
                <a:lnTo>
                  <a:pt x="60" y="256"/>
                </a:lnTo>
                <a:lnTo>
                  <a:pt x="60" y="254"/>
                </a:lnTo>
                <a:lnTo>
                  <a:pt x="60" y="252"/>
                </a:lnTo>
                <a:lnTo>
                  <a:pt x="60" y="250"/>
                </a:lnTo>
                <a:lnTo>
                  <a:pt x="58" y="250"/>
                </a:lnTo>
                <a:lnTo>
                  <a:pt x="58" y="248"/>
                </a:lnTo>
                <a:lnTo>
                  <a:pt x="60" y="246"/>
                </a:lnTo>
                <a:lnTo>
                  <a:pt x="58" y="244"/>
                </a:lnTo>
                <a:lnTo>
                  <a:pt x="58" y="242"/>
                </a:lnTo>
                <a:lnTo>
                  <a:pt x="58" y="240"/>
                </a:lnTo>
                <a:lnTo>
                  <a:pt x="56" y="240"/>
                </a:lnTo>
                <a:lnTo>
                  <a:pt x="56" y="238"/>
                </a:lnTo>
                <a:lnTo>
                  <a:pt x="56" y="236"/>
                </a:lnTo>
                <a:lnTo>
                  <a:pt x="58" y="234"/>
                </a:lnTo>
                <a:lnTo>
                  <a:pt x="56" y="234"/>
                </a:lnTo>
                <a:lnTo>
                  <a:pt x="58" y="234"/>
                </a:lnTo>
                <a:lnTo>
                  <a:pt x="58" y="232"/>
                </a:lnTo>
                <a:lnTo>
                  <a:pt x="60" y="230"/>
                </a:lnTo>
                <a:lnTo>
                  <a:pt x="58" y="230"/>
                </a:lnTo>
                <a:lnTo>
                  <a:pt x="56" y="230"/>
                </a:lnTo>
                <a:lnTo>
                  <a:pt x="56" y="228"/>
                </a:lnTo>
                <a:lnTo>
                  <a:pt x="54" y="228"/>
                </a:lnTo>
                <a:lnTo>
                  <a:pt x="52" y="228"/>
                </a:lnTo>
                <a:lnTo>
                  <a:pt x="50" y="228"/>
                </a:lnTo>
                <a:lnTo>
                  <a:pt x="50" y="226"/>
                </a:lnTo>
                <a:lnTo>
                  <a:pt x="48" y="226"/>
                </a:lnTo>
                <a:lnTo>
                  <a:pt x="48" y="224"/>
                </a:lnTo>
                <a:lnTo>
                  <a:pt x="48" y="222"/>
                </a:lnTo>
                <a:lnTo>
                  <a:pt x="48" y="222"/>
                </a:lnTo>
                <a:lnTo>
                  <a:pt x="48" y="220"/>
                </a:lnTo>
                <a:lnTo>
                  <a:pt x="48" y="218"/>
                </a:lnTo>
                <a:lnTo>
                  <a:pt x="48" y="218"/>
                </a:lnTo>
                <a:lnTo>
                  <a:pt x="48" y="216"/>
                </a:lnTo>
                <a:lnTo>
                  <a:pt x="46" y="216"/>
                </a:lnTo>
                <a:lnTo>
                  <a:pt x="44" y="214"/>
                </a:lnTo>
                <a:lnTo>
                  <a:pt x="42" y="212"/>
                </a:lnTo>
                <a:lnTo>
                  <a:pt x="42" y="210"/>
                </a:lnTo>
                <a:lnTo>
                  <a:pt x="44" y="208"/>
                </a:lnTo>
                <a:lnTo>
                  <a:pt x="44" y="206"/>
                </a:lnTo>
                <a:lnTo>
                  <a:pt x="42" y="204"/>
                </a:lnTo>
                <a:lnTo>
                  <a:pt x="42" y="202"/>
                </a:lnTo>
                <a:lnTo>
                  <a:pt x="40" y="202"/>
                </a:lnTo>
                <a:lnTo>
                  <a:pt x="42" y="200"/>
                </a:lnTo>
                <a:lnTo>
                  <a:pt x="40" y="198"/>
                </a:lnTo>
                <a:lnTo>
                  <a:pt x="40" y="196"/>
                </a:lnTo>
                <a:lnTo>
                  <a:pt x="40" y="194"/>
                </a:lnTo>
                <a:lnTo>
                  <a:pt x="40" y="192"/>
                </a:lnTo>
                <a:lnTo>
                  <a:pt x="42" y="190"/>
                </a:lnTo>
                <a:lnTo>
                  <a:pt x="44" y="190"/>
                </a:lnTo>
                <a:lnTo>
                  <a:pt x="44" y="188"/>
                </a:lnTo>
                <a:lnTo>
                  <a:pt x="46" y="188"/>
                </a:lnTo>
                <a:lnTo>
                  <a:pt x="48" y="188"/>
                </a:lnTo>
                <a:lnTo>
                  <a:pt x="48" y="188"/>
                </a:lnTo>
                <a:lnTo>
                  <a:pt x="48" y="186"/>
                </a:lnTo>
                <a:lnTo>
                  <a:pt x="50" y="186"/>
                </a:lnTo>
                <a:lnTo>
                  <a:pt x="50" y="184"/>
                </a:lnTo>
                <a:lnTo>
                  <a:pt x="50" y="182"/>
                </a:lnTo>
                <a:lnTo>
                  <a:pt x="50" y="180"/>
                </a:lnTo>
                <a:lnTo>
                  <a:pt x="48" y="178"/>
                </a:lnTo>
                <a:lnTo>
                  <a:pt x="48" y="180"/>
                </a:lnTo>
                <a:lnTo>
                  <a:pt x="48" y="180"/>
                </a:lnTo>
                <a:lnTo>
                  <a:pt x="46" y="178"/>
                </a:lnTo>
                <a:lnTo>
                  <a:pt x="46" y="176"/>
                </a:lnTo>
                <a:lnTo>
                  <a:pt x="46" y="174"/>
                </a:lnTo>
                <a:lnTo>
                  <a:pt x="48" y="172"/>
                </a:lnTo>
                <a:lnTo>
                  <a:pt x="48" y="170"/>
                </a:lnTo>
                <a:lnTo>
                  <a:pt x="48" y="170"/>
                </a:lnTo>
                <a:lnTo>
                  <a:pt x="48" y="168"/>
                </a:lnTo>
                <a:lnTo>
                  <a:pt x="50" y="166"/>
                </a:lnTo>
                <a:lnTo>
                  <a:pt x="52" y="166"/>
                </a:lnTo>
                <a:lnTo>
                  <a:pt x="52" y="168"/>
                </a:lnTo>
                <a:lnTo>
                  <a:pt x="54" y="166"/>
                </a:lnTo>
                <a:lnTo>
                  <a:pt x="56" y="166"/>
                </a:lnTo>
                <a:lnTo>
                  <a:pt x="58" y="166"/>
                </a:lnTo>
                <a:lnTo>
                  <a:pt x="60" y="166"/>
                </a:lnTo>
                <a:lnTo>
                  <a:pt x="58" y="166"/>
                </a:lnTo>
                <a:lnTo>
                  <a:pt x="56" y="164"/>
                </a:lnTo>
                <a:lnTo>
                  <a:pt x="54" y="162"/>
                </a:lnTo>
                <a:lnTo>
                  <a:pt x="54" y="160"/>
                </a:lnTo>
                <a:lnTo>
                  <a:pt x="52" y="160"/>
                </a:lnTo>
                <a:lnTo>
                  <a:pt x="50" y="162"/>
                </a:lnTo>
                <a:lnTo>
                  <a:pt x="48" y="162"/>
                </a:lnTo>
                <a:lnTo>
                  <a:pt x="48" y="162"/>
                </a:lnTo>
                <a:lnTo>
                  <a:pt x="46" y="160"/>
                </a:lnTo>
                <a:lnTo>
                  <a:pt x="46" y="158"/>
                </a:lnTo>
                <a:lnTo>
                  <a:pt x="48" y="158"/>
                </a:lnTo>
                <a:lnTo>
                  <a:pt x="48" y="156"/>
                </a:lnTo>
                <a:lnTo>
                  <a:pt x="46" y="154"/>
                </a:lnTo>
                <a:lnTo>
                  <a:pt x="44" y="154"/>
                </a:lnTo>
                <a:lnTo>
                  <a:pt x="42" y="156"/>
                </a:lnTo>
                <a:lnTo>
                  <a:pt x="40" y="154"/>
                </a:lnTo>
                <a:lnTo>
                  <a:pt x="38" y="152"/>
                </a:lnTo>
                <a:lnTo>
                  <a:pt x="36" y="152"/>
                </a:lnTo>
                <a:lnTo>
                  <a:pt x="34" y="154"/>
                </a:lnTo>
                <a:lnTo>
                  <a:pt x="32" y="152"/>
                </a:lnTo>
                <a:lnTo>
                  <a:pt x="32" y="150"/>
                </a:lnTo>
                <a:lnTo>
                  <a:pt x="32" y="148"/>
                </a:lnTo>
                <a:lnTo>
                  <a:pt x="32" y="146"/>
                </a:lnTo>
                <a:lnTo>
                  <a:pt x="30" y="146"/>
                </a:lnTo>
                <a:lnTo>
                  <a:pt x="30" y="144"/>
                </a:lnTo>
                <a:lnTo>
                  <a:pt x="28" y="142"/>
                </a:lnTo>
                <a:lnTo>
                  <a:pt x="26" y="142"/>
                </a:lnTo>
                <a:lnTo>
                  <a:pt x="24" y="140"/>
                </a:lnTo>
                <a:lnTo>
                  <a:pt x="22" y="140"/>
                </a:lnTo>
                <a:lnTo>
                  <a:pt x="20" y="138"/>
                </a:lnTo>
                <a:lnTo>
                  <a:pt x="18" y="138"/>
                </a:lnTo>
                <a:lnTo>
                  <a:pt x="16" y="138"/>
                </a:lnTo>
                <a:lnTo>
                  <a:pt x="14" y="136"/>
                </a:lnTo>
                <a:lnTo>
                  <a:pt x="12" y="134"/>
                </a:lnTo>
                <a:lnTo>
                  <a:pt x="12" y="132"/>
                </a:lnTo>
                <a:lnTo>
                  <a:pt x="12" y="130"/>
                </a:lnTo>
                <a:lnTo>
                  <a:pt x="10" y="130"/>
                </a:lnTo>
                <a:lnTo>
                  <a:pt x="8" y="130"/>
                </a:lnTo>
                <a:lnTo>
                  <a:pt x="6" y="130"/>
                </a:lnTo>
                <a:lnTo>
                  <a:pt x="6" y="132"/>
                </a:lnTo>
                <a:lnTo>
                  <a:pt x="4" y="134"/>
                </a:lnTo>
                <a:lnTo>
                  <a:pt x="4" y="132"/>
                </a:lnTo>
                <a:lnTo>
                  <a:pt x="2" y="130"/>
                </a:lnTo>
                <a:lnTo>
                  <a:pt x="2" y="128"/>
                </a:lnTo>
                <a:lnTo>
                  <a:pt x="0" y="126"/>
                </a:lnTo>
                <a:lnTo>
                  <a:pt x="0" y="124"/>
                </a:lnTo>
                <a:lnTo>
                  <a:pt x="2" y="122"/>
                </a:lnTo>
                <a:lnTo>
                  <a:pt x="2" y="120"/>
                </a:lnTo>
                <a:lnTo>
                  <a:pt x="0" y="114"/>
                </a:lnTo>
                <a:lnTo>
                  <a:pt x="2" y="112"/>
                </a:lnTo>
                <a:lnTo>
                  <a:pt x="4" y="106"/>
                </a:lnTo>
                <a:lnTo>
                  <a:pt x="4" y="104"/>
                </a:lnTo>
                <a:lnTo>
                  <a:pt x="6" y="102"/>
                </a:lnTo>
                <a:lnTo>
                  <a:pt x="8" y="100"/>
                </a:lnTo>
                <a:lnTo>
                  <a:pt x="8" y="98"/>
                </a:lnTo>
                <a:lnTo>
                  <a:pt x="10" y="98"/>
                </a:lnTo>
                <a:lnTo>
                  <a:pt x="14" y="96"/>
                </a:lnTo>
                <a:lnTo>
                  <a:pt x="14" y="94"/>
                </a:lnTo>
                <a:lnTo>
                  <a:pt x="16" y="94"/>
                </a:lnTo>
                <a:lnTo>
                  <a:pt x="16" y="92"/>
                </a:lnTo>
                <a:lnTo>
                  <a:pt x="18" y="90"/>
                </a:lnTo>
                <a:lnTo>
                  <a:pt x="16" y="90"/>
                </a:lnTo>
                <a:lnTo>
                  <a:pt x="16" y="88"/>
                </a:lnTo>
                <a:lnTo>
                  <a:pt x="16" y="86"/>
                </a:lnTo>
                <a:lnTo>
                  <a:pt x="14" y="84"/>
                </a:lnTo>
                <a:lnTo>
                  <a:pt x="14" y="82"/>
                </a:lnTo>
                <a:lnTo>
                  <a:pt x="14" y="80"/>
                </a:lnTo>
                <a:lnTo>
                  <a:pt x="16" y="78"/>
                </a:lnTo>
                <a:lnTo>
                  <a:pt x="16" y="76"/>
                </a:lnTo>
                <a:lnTo>
                  <a:pt x="18" y="76"/>
                </a:lnTo>
                <a:lnTo>
                  <a:pt x="20" y="74"/>
                </a:lnTo>
                <a:lnTo>
                  <a:pt x="22" y="72"/>
                </a:lnTo>
                <a:lnTo>
                  <a:pt x="24" y="72"/>
                </a:lnTo>
                <a:lnTo>
                  <a:pt x="26" y="72"/>
                </a:lnTo>
                <a:lnTo>
                  <a:pt x="28" y="72"/>
                </a:lnTo>
                <a:lnTo>
                  <a:pt x="30" y="72"/>
                </a:lnTo>
                <a:lnTo>
                  <a:pt x="32" y="72"/>
                </a:lnTo>
                <a:lnTo>
                  <a:pt x="36" y="72"/>
                </a:lnTo>
                <a:lnTo>
                  <a:pt x="36" y="74"/>
                </a:lnTo>
                <a:lnTo>
                  <a:pt x="40" y="74"/>
                </a:lnTo>
                <a:lnTo>
                  <a:pt x="42" y="76"/>
                </a:lnTo>
                <a:lnTo>
                  <a:pt x="42" y="74"/>
                </a:lnTo>
                <a:lnTo>
                  <a:pt x="44" y="74"/>
                </a:lnTo>
                <a:lnTo>
                  <a:pt x="46" y="74"/>
                </a:lnTo>
                <a:lnTo>
                  <a:pt x="48" y="74"/>
                </a:lnTo>
                <a:lnTo>
                  <a:pt x="48" y="76"/>
                </a:lnTo>
                <a:lnTo>
                  <a:pt x="48" y="76"/>
                </a:lnTo>
                <a:lnTo>
                  <a:pt x="48" y="78"/>
                </a:lnTo>
                <a:lnTo>
                  <a:pt x="52" y="80"/>
                </a:lnTo>
                <a:lnTo>
                  <a:pt x="54" y="80"/>
                </a:lnTo>
                <a:lnTo>
                  <a:pt x="56" y="80"/>
                </a:lnTo>
                <a:lnTo>
                  <a:pt x="58" y="80"/>
                </a:lnTo>
                <a:lnTo>
                  <a:pt x="60" y="80"/>
                </a:lnTo>
                <a:lnTo>
                  <a:pt x="60" y="78"/>
                </a:lnTo>
                <a:lnTo>
                  <a:pt x="62" y="78"/>
                </a:lnTo>
                <a:lnTo>
                  <a:pt x="64" y="78"/>
                </a:lnTo>
                <a:lnTo>
                  <a:pt x="66" y="78"/>
                </a:lnTo>
                <a:lnTo>
                  <a:pt x="66" y="80"/>
                </a:lnTo>
                <a:lnTo>
                  <a:pt x="66" y="88"/>
                </a:lnTo>
                <a:lnTo>
                  <a:pt x="74" y="88"/>
                </a:lnTo>
                <a:lnTo>
                  <a:pt x="78" y="88"/>
                </a:lnTo>
                <a:lnTo>
                  <a:pt x="80" y="88"/>
                </a:lnTo>
                <a:lnTo>
                  <a:pt x="82" y="88"/>
                </a:lnTo>
                <a:lnTo>
                  <a:pt x="86" y="88"/>
                </a:lnTo>
                <a:lnTo>
                  <a:pt x="90" y="88"/>
                </a:lnTo>
                <a:lnTo>
                  <a:pt x="96" y="88"/>
                </a:lnTo>
                <a:lnTo>
                  <a:pt x="96" y="88"/>
                </a:lnTo>
                <a:lnTo>
                  <a:pt x="98" y="88"/>
                </a:lnTo>
                <a:lnTo>
                  <a:pt x="100" y="88"/>
                </a:lnTo>
                <a:lnTo>
                  <a:pt x="102" y="88"/>
                </a:lnTo>
                <a:lnTo>
                  <a:pt x="104" y="88"/>
                </a:lnTo>
                <a:lnTo>
                  <a:pt x="116" y="88"/>
                </a:lnTo>
                <a:lnTo>
                  <a:pt x="120" y="88"/>
                </a:lnTo>
                <a:lnTo>
                  <a:pt x="120" y="86"/>
                </a:lnTo>
                <a:lnTo>
                  <a:pt x="120" y="68"/>
                </a:lnTo>
                <a:lnTo>
                  <a:pt x="120" y="62"/>
                </a:lnTo>
                <a:lnTo>
                  <a:pt x="120" y="60"/>
                </a:lnTo>
                <a:lnTo>
                  <a:pt x="120" y="52"/>
                </a:lnTo>
                <a:lnTo>
                  <a:pt x="120" y="50"/>
                </a:lnTo>
                <a:lnTo>
                  <a:pt x="120" y="44"/>
                </a:lnTo>
                <a:lnTo>
                  <a:pt x="120" y="42"/>
                </a:lnTo>
                <a:lnTo>
                  <a:pt x="120" y="42"/>
                </a:lnTo>
                <a:lnTo>
                  <a:pt x="120" y="40"/>
                </a:lnTo>
                <a:lnTo>
                  <a:pt x="120" y="34"/>
                </a:lnTo>
                <a:lnTo>
                  <a:pt x="120" y="26"/>
                </a:lnTo>
                <a:lnTo>
                  <a:pt x="118" y="16"/>
                </a:lnTo>
                <a:lnTo>
                  <a:pt x="118" y="14"/>
                </a:lnTo>
                <a:lnTo>
                  <a:pt x="118" y="12"/>
                </a:lnTo>
                <a:lnTo>
                  <a:pt x="118" y="10"/>
                </a:lnTo>
                <a:lnTo>
                  <a:pt x="118" y="8"/>
                </a:lnTo>
                <a:lnTo>
                  <a:pt x="118" y="6"/>
                </a:lnTo>
                <a:lnTo>
                  <a:pt x="118" y="2"/>
                </a:lnTo>
                <a:lnTo>
                  <a:pt x="118" y="0"/>
                </a:lnTo>
                <a:lnTo>
                  <a:pt x="120" y="0"/>
                </a:lnTo>
                <a:lnTo>
                  <a:pt x="122" y="0"/>
                </a:lnTo>
                <a:lnTo>
                  <a:pt x="122" y="2"/>
                </a:lnTo>
                <a:lnTo>
                  <a:pt x="122" y="4"/>
                </a:lnTo>
                <a:lnTo>
                  <a:pt x="124" y="4"/>
                </a:lnTo>
                <a:lnTo>
                  <a:pt x="124" y="6"/>
                </a:lnTo>
                <a:lnTo>
                  <a:pt x="126" y="6"/>
                </a:lnTo>
                <a:lnTo>
                  <a:pt x="128" y="12"/>
                </a:lnTo>
                <a:lnTo>
                  <a:pt x="130" y="20"/>
                </a:lnTo>
                <a:lnTo>
                  <a:pt x="132" y="24"/>
                </a:lnTo>
                <a:lnTo>
                  <a:pt x="132" y="26"/>
                </a:lnTo>
                <a:lnTo>
                  <a:pt x="134" y="34"/>
                </a:lnTo>
                <a:lnTo>
                  <a:pt x="136" y="44"/>
                </a:lnTo>
                <a:lnTo>
                  <a:pt x="136" y="46"/>
                </a:lnTo>
                <a:lnTo>
                  <a:pt x="138" y="52"/>
                </a:lnTo>
                <a:lnTo>
                  <a:pt x="140" y="58"/>
                </a:lnTo>
                <a:lnTo>
                  <a:pt x="140" y="60"/>
                </a:lnTo>
                <a:lnTo>
                  <a:pt x="142" y="62"/>
                </a:lnTo>
                <a:lnTo>
                  <a:pt x="144" y="70"/>
                </a:lnTo>
                <a:lnTo>
                  <a:pt x="144" y="72"/>
                </a:lnTo>
                <a:lnTo>
                  <a:pt x="147" y="74"/>
                </a:lnTo>
                <a:lnTo>
                  <a:pt x="149" y="80"/>
                </a:lnTo>
                <a:lnTo>
                  <a:pt x="149" y="82"/>
                </a:lnTo>
                <a:close/>
                <a:moveTo>
                  <a:pt x="169" y="90"/>
                </a:moveTo>
                <a:lnTo>
                  <a:pt x="169" y="90"/>
                </a:lnTo>
                <a:lnTo>
                  <a:pt x="169" y="92"/>
                </a:lnTo>
                <a:lnTo>
                  <a:pt x="169" y="94"/>
                </a:lnTo>
                <a:lnTo>
                  <a:pt x="171" y="96"/>
                </a:lnTo>
                <a:lnTo>
                  <a:pt x="171" y="98"/>
                </a:lnTo>
                <a:lnTo>
                  <a:pt x="171" y="100"/>
                </a:lnTo>
                <a:lnTo>
                  <a:pt x="171" y="102"/>
                </a:lnTo>
                <a:lnTo>
                  <a:pt x="171" y="104"/>
                </a:lnTo>
                <a:lnTo>
                  <a:pt x="171" y="106"/>
                </a:lnTo>
                <a:lnTo>
                  <a:pt x="173" y="108"/>
                </a:lnTo>
                <a:lnTo>
                  <a:pt x="173" y="110"/>
                </a:lnTo>
                <a:lnTo>
                  <a:pt x="173" y="112"/>
                </a:lnTo>
                <a:lnTo>
                  <a:pt x="173" y="114"/>
                </a:lnTo>
                <a:lnTo>
                  <a:pt x="173" y="116"/>
                </a:lnTo>
                <a:lnTo>
                  <a:pt x="175" y="118"/>
                </a:lnTo>
                <a:lnTo>
                  <a:pt x="175" y="120"/>
                </a:lnTo>
                <a:lnTo>
                  <a:pt x="175" y="122"/>
                </a:lnTo>
                <a:lnTo>
                  <a:pt x="175" y="124"/>
                </a:lnTo>
                <a:lnTo>
                  <a:pt x="175" y="126"/>
                </a:lnTo>
                <a:lnTo>
                  <a:pt x="177" y="126"/>
                </a:lnTo>
                <a:lnTo>
                  <a:pt x="177" y="128"/>
                </a:lnTo>
                <a:lnTo>
                  <a:pt x="177" y="130"/>
                </a:lnTo>
                <a:lnTo>
                  <a:pt x="177" y="132"/>
                </a:lnTo>
                <a:lnTo>
                  <a:pt x="177" y="134"/>
                </a:lnTo>
                <a:lnTo>
                  <a:pt x="177" y="136"/>
                </a:lnTo>
                <a:lnTo>
                  <a:pt x="179" y="138"/>
                </a:lnTo>
                <a:lnTo>
                  <a:pt x="179" y="138"/>
                </a:lnTo>
                <a:lnTo>
                  <a:pt x="179" y="140"/>
                </a:lnTo>
                <a:lnTo>
                  <a:pt x="179" y="142"/>
                </a:lnTo>
                <a:lnTo>
                  <a:pt x="181" y="144"/>
                </a:lnTo>
                <a:lnTo>
                  <a:pt x="181" y="146"/>
                </a:lnTo>
                <a:lnTo>
                  <a:pt x="181" y="148"/>
                </a:lnTo>
                <a:lnTo>
                  <a:pt x="181" y="150"/>
                </a:lnTo>
                <a:lnTo>
                  <a:pt x="183" y="154"/>
                </a:lnTo>
                <a:lnTo>
                  <a:pt x="183" y="156"/>
                </a:lnTo>
                <a:lnTo>
                  <a:pt x="183" y="158"/>
                </a:lnTo>
                <a:lnTo>
                  <a:pt x="183" y="160"/>
                </a:lnTo>
                <a:lnTo>
                  <a:pt x="183" y="162"/>
                </a:lnTo>
                <a:lnTo>
                  <a:pt x="185" y="162"/>
                </a:lnTo>
                <a:lnTo>
                  <a:pt x="185" y="164"/>
                </a:lnTo>
                <a:lnTo>
                  <a:pt x="185" y="166"/>
                </a:lnTo>
                <a:lnTo>
                  <a:pt x="185" y="168"/>
                </a:lnTo>
                <a:lnTo>
                  <a:pt x="187" y="170"/>
                </a:lnTo>
                <a:lnTo>
                  <a:pt x="187" y="172"/>
                </a:lnTo>
                <a:lnTo>
                  <a:pt x="187" y="174"/>
                </a:lnTo>
                <a:lnTo>
                  <a:pt x="187" y="176"/>
                </a:lnTo>
                <a:lnTo>
                  <a:pt x="189" y="178"/>
                </a:lnTo>
                <a:lnTo>
                  <a:pt x="189" y="180"/>
                </a:lnTo>
                <a:lnTo>
                  <a:pt x="189" y="182"/>
                </a:lnTo>
                <a:lnTo>
                  <a:pt x="191" y="184"/>
                </a:lnTo>
                <a:lnTo>
                  <a:pt x="191" y="186"/>
                </a:lnTo>
                <a:lnTo>
                  <a:pt x="191" y="188"/>
                </a:lnTo>
                <a:lnTo>
                  <a:pt x="193" y="190"/>
                </a:lnTo>
                <a:lnTo>
                  <a:pt x="193" y="192"/>
                </a:lnTo>
                <a:lnTo>
                  <a:pt x="193" y="194"/>
                </a:lnTo>
                <a:lnTo>
                  <a:pt x="193" y="196"/>
                </a:lnTo>
                <a:lnTo>
                  <a:pt x="195" y="198"/>
                </a:lnTo>
                <a:lnTo>
                  <a:pt x="193" y="200"/>
                </a:lnTo>
                <a:lnTo>
                  <a:pt x="193" y="200"/>
                </a:lnTo>
                <a:lnTo>
                  <a:pt x="191" y="198"/>
                </a:lnTo>
                <a:lnTo>
                  <a:pt x="191" y="196"/>
                </a:lnTo>
                <a:lnTo>
                  <a:pt x="189" y="192"/>
                </a:lnTo>
                <a:lnTo>
                  <a:pt x="187" y="188"/>
                </a:lnTo>
                <a:lnTo>
                  <a:pt x="187" y="186"/>
                </a:lnTo>
                <a:lnTo>
                  <a:pt x="185" y="186"/>
                </a:lnTo>
                <a:lnTo>
                  <a:pt x="185" y="184"/>
                </a:lnTo>
                <a:lnTo>
                  <a:pt x="185" y="182"/>
                </a:lnTo>
                <a:lnTo>
                  <a:pt x="185" y="180"/>
                </a:lnTo>
                <a:lnTo>
                  <a:pt x="185" y="178"/>
                </a:lnTo>
                <a:lnTo>
                  <a:pt x="183" y="174"/>
                </a:lnTo>
                <a:lnTo>
                  <a:pt x="181" y="172"/>
                </a:lnTo>
                <a:lnTo>
                  <a:pt x="179" y="170"/>
                </a:lnTo>
                <a:lnTo>
                  <a:pt x="177" y="168"/>
                </a:lnTo>
                <a:lnTo>
                  <a:pt x="175" y="166"/>
                </a:lnTo>
                <a:lnTo>
                  <a:pt x="175" y="164"/>
                </a:lnTo>
                <a:lnTo>
                  <a:pt x="175" y="160"/>
                </a:lnTo>
                <a:lnTo>
                  <a:pt x="175" y="158"/>
                </a:lnTo>
                <a:lnTo>
                  <a:pt x="177" y="156"/>
                </a:lnTo>
                <a:lnTo>
                  <a:pt x="179" y="154"/>
                </a:lnTo>
                <a:lnTo>
                  <a:pt x="179" y="152"/>
                </a:lnTo>
                <a:lnTo>
                  <a:pt x="179" y="150"/>
                </a:lnTo>
                <a:lnTo>
                  <a:pt x="177" y="150"/>
                </a:lnTo>
                <a:lnTo>
                  <a:pt x="177" y="148"/>
                </a:lnTo>
                <a:lnTo>
                  <a:pt x="177" y="146"/>
                </a:lnTo>
                <a:lnTo>
                  <a:pt x="177" y="144"/>
                </a:lnTo>
                <a:lnTo>
                  <a:pt x="177" y="142"/>
                </a:lnTo>
                <a:lnTo>
                  <a:pt x="177" y="140"/>
                </a:lnTo>
                <a:lnTo>
                  <a:pt x="177" y="138"/>
                </a:lnTo>
                <a:lnTo>
                  <a:pt x="177" y="138"/>
                </a:lnTo>
                <a:lnTo>
                  <a:pt x="175" y="138"/>
                </a:lnTo>
                <a:lnTo>
                  <a:pt x="177" y="136"/>
                </a:lnTo>
                <a:lnTo>
                  <a:pt x="175" y="136"/>
                </a:lnTo>
                <a:lnTo>
                  <a:pt x="175" y="134"/>
                </a:lnTo>
                <a:lnTo>
                  <a:pt x="175" y="130"/>
                </a:lnTo>
                <a:lnTo>
                  <a:pt x="175" y="128"/>
                </a:lnTo>
                <a:lnTo>
                  <a:pt x="173" y="128"/>
                </a:lnTo>
                <a:lnTo>
                  <a:pt x="173" y="126"/>
                </a:lnTo>
                <a:lnTo>
                  <a:pt x="173" y="124"/>
                </a:lnTo>
                <a:lnTo>
                  <a:pt x="173" y="122"/>
                </a:lnTo>
                <a:lnTo>
                  <a:pt x="173" y="120"/>
                </a:lnTo>
                <a:lnTo>
                  <a:pt x="173" y="118"/>
                </a:lnTo>
                <a:lnTo>
                  <a:pt x="171" y="116"/>
                </a:lnTo>
                <a:lnTo>
                  <a:pt x="173" y="116"/>
                </a:lnTo>
                <a:lnTo>
                  <a:pt x="171" y="114"/>
                </a:lnTo>
                <a:lnTo>
                  <a:pt x="171" y="112"/>
                </a:lnTo>
                <a:lnTo>
                  <a:pt x="171" y="110"/>
                </a:lnTo>
                <a:lnTo>
                  <a:pt x="171" y="108"/>
                </a:lnTo>
                <a:lnTo>
                  <a:pt x="169" y="106"/>
                </a:lnTo>
                <a:lnTo>
                  <a:pt x="169" y="104"/>
                </a:lnTo>
                <a:lnTo>
                  <a:pt x="169" y="102"/>
                </a:lnTo>
                <a:lnTo>
                  <a:pt x="169" y="100"/>
                </a:lnTo>
                <a:lnTo>
                  <a:pt x="169" y="98"/>
                </a:lnTo>
                <a:lnTo>
                  <a:pt x="167" y="98"/>
                </a:lnTo>
                <a:lnTo>
                  <a:pt x="167" y="96"/>
                </a:lnTo>
                <a:lnTo>
                  <a:pt x="167" y="94"/>
                </a:lnTo>
                <a:lnTo>
                  <a:pt x="167" y="92"/>
                </a:lnTo>
                <a:lnTo>
                  <a:pt x="167" y="90"/>
                </a:lnTo>
                <a:lnTo>
                  <a:pt x="165" y="90"/>
                </a:lnTo>
                <a:lnTo>
                  <a:pt x="165" y="92"/>
                </a:lnTo>
                <a:lnTo>
                  <a:pt x="165" y="96"/>
                </a:lnTo>
                <a:lnTo>
                  <a:pt x="165" y="98"/>
                </a:lnTo>
                <a:lnTo>
                  <a:pt x="167" y="98"/>
                </a:lnTo>
                <a:lnTo>
                  <a:pt x="167" y="100"/>
                </a:lnTo>
                <a:lnTo>
                  <a:pt x="167" y="102"/>
                </a:lnTo>
                <a:lnTo>
                  <a:pt x="167" y="104"/>
                </a:lnTo>
                <a:lnTo>
                  <a:pt x="167" y="106"/>
                </a:lnTo>
                <a:lnTo>
                  <a:pt x="167" y="108"/>
                </a:lnTo>
                <a:lnTo>
                  <a:pt x="167" y="110"/>
                </a:lnTo>
                <a:lnTo>
                  <a:pt x="167" y="112"/>
                </a:lnTo>
                <a:lnTo>
                  <a:pt x="169" y="116"/>
                </a:lnTo>
                <a:lnTo>
                  <a:pt x="169" y="118"/>
                </a:lnTo>
                <a:lnTo>
                  <a:pt x="171" y="120"/>
                </a:lnTo>
                <a:lnTo>
                  <a:pt x="171" y="124"/>
                </a:lnTo>
                <a:lnTo>
                  <a:pt x="169" y="124"/>
                </a:lnTo>
                <a:lnTo>
                  <a:pt x="171" y="126"/>
                </a:lnTo>
                <a:lnTo>
                  <a:pt x="171" y="130"/>
                </a:lnTo>
                <a:lnTo>
                  <a:pt x="171" y="132"/>
                </a:lnTo>
                <a:lnTo>
                  <a:pt x="173" y="134"/>
                </a:lnTo>
                <a:lnTo>
                  <a:pt x="175" y="134"/>
                </a:lnTo>
                <a:lnTo>
                  <a:pt x="175" y="136"/>
                </a:lnTo>
                <a:lnTo>
                  <a:pt x="175" y="138"/>
                </a:lnTo>
                <a:lnTo>
                  <a:pt x="175" y="138"/>
                </a:lnTo>
                <a:lnTo>
                  <a:pt x="177" y="140"/>
                </a:lnTo>
                <a:lnTo>
                  <a:pt x="177" y="142"/>
                </a:lnTo>
                <a:lnTo>
                  <a:pt x="175" y="144"/>
                </a:lnTo>
                <a:lnTo>
                  <a:pt x="175" y="146"/>
                </a:lnTo>
                <a:lnTo>
                  <a:pt x="175" y="148"/>
                </a:lnTo>
                <a:lnTo>
                  <a:pt x="177" y="150"/>
                </a:lnTo>
                <a:lnTo>
                  <a:pt x="177" y="152"/>
                </a:lnTo>
                <a:lnTo>
                  <a:pt x="179" y="152"/>
                </a:lnTo>
                <a:lnTo>
                  <a:pt x="179" y="154"/>
                </a:lnTo>
                <a:lnTo>
                  <a:pt x="177" y="154"/>
                </a:lnTo>
                <a:lnTo>
                  <a:pt x="177" y="156"/>
                </a:lnTo>
                <a:lnTo>
                  <a:pt x="175" y="154"/>
                </a:lnTo>
                <a:lnTo>
                  <a:pt x="175" y="152"/>
                </a:lnTo>
                <a:lnTo>
                  <a:pt x="173" y="150"/>
                </a:lnTo>
                <a:lnTo>
                  <a:pt x="173" y="148"/>
                </a:lnTo>
                <a:lnTo>
                  <a:pt x="171" y="146"/>
                </a:lnTo>
                <a:lnTo>
                  <a:pt x="169" y="144"/>
                </a:lnTo>
                <a:lnTo>
                  <a:pt x="167" y="142"/>
                </a:lnTo>
                <a:lnTo>
                  <a:pt x="165" y="138"/>
                </a:lnTo>
                <a:lnTo>
                  <a:pt x="165" y="138"/>
                </a:lnTo>
                <a:lnTo>
                  <a:pt x="163" y="136"/>
                </a:lnTo>
                <a:lnTo>
                  <a:pt x="161" y="134"/>
                </a:lnTo>
                <a:lnTo>
                  <a:pt x="159" y="134"/>
                </a:lnTo>
                <a:lnTo>
                  <a:pt x="159" y="132"/>
                </a:lnTo>
                <a:lnTo>
                  <a:pt x="157" y="132"/>
                </a:lnTo>
                <a:lnTo>
                  <a:pt x="157" y="130"/>
                </a:lnTo>
                <a:lnTo>
                  <a:pt x="157" y="128"/>
                </a:lnTo>
                <a:lnTo>
                  <a:pt x="157" y="126"/>
                </a:lnTo>
                <a:lnTo>
                  <a:pt x="157" y="124"/>
                </a:lnTo>
                <a:lnTo>
                  <a:pt x="155" y="122"/>
                </a:lnTo>
                <a:lnTo>
                  <a:pt x="155" y="120"/>
                </a:lnTo>
                <a:lnTo>
                  <a:pt x="155" y="118"/>
                </a:lnTo>
                <a:lnTo>
                  <a:pt x="157" y="118"/>
                </a:lnTo>
                <a:lnTo>
                  <a:pt x="159" y="116"/>
                </a:lnTo>
                <a:lnTo>
                  <a:pt x="161" y="116"/>
                </a:lnTo>
                <a:lnTo>
                  <a:pt x="161" y="114"/>
                </a:lnTo>
                <a:lnTo>
                  <a:pt x="161" y="112"/>
                </a:lnTo>
                <a:lnTo>
                  <a:pt x="161" y="110"/>
                </a:lnTo>
                <a:lnTo>
                  <a:pt x="159" y="110"/>
                </a:lnTo>
                <a:lnTo>
                  <a:pt x="157" y="110"/>
                </a:lnTo>
                <a:lnTo>
                  <a:pt x="155" y="110"/>
                </a:lnTo>
                <a:lnTo>
                  <a:pt x="155" y="112"/>
                </a:lnTo>
                <a:lnTo>
                  <a:pt x="157" y="112"/>
                </a:lnTo>
                <a:lnTo>
                  <a:pt x="157" y="110"/>
                </a:lnTo>
                <a:lnTo>
                  <a:pt x="159" y="110"/>
                </a:lnTo>
                <a:lnTo>
                  <a:pt x="159" y="112"/>
                </a:lnTo>
                <a:lnTo>
                  <a:pt x="159" y="114"/>
                </a:lnTo>
                <a:lnTo>
                  <a:pt x="159" y="116"/>
                </a:lnTo>
                <a:lnTo>
                  <a:pt x="157" y="116"/>
                </a:lnTo>
                <a:lnTo>
                  <a:pt x="155" y="116"/>
                </a:lnTo>
                <a:lnTo>
                  <a:pt x="155" y="118"/>
                </a:lnTo>
                <a:lnTo>
                  <a:pt x="153" y="112"/>
                </a:lnTo>
                <a:lnTo>
                  <a:pt x="153" y="108"/>
                </a:lnTo>
                <a:lnTo>
                  <a:pt x="155" y="106"/>
                </a:lnTo>
                <a:lnTo>
                  <a:pt x="157" y="104"/>
                </a:lnTo>
                <a:lnTo>
                  <a:pt x="157" y="102"/>
                </a:lnTo>
                <a:lnTo>
                  <a:pt x="157" y="100"/>
                </a:lnTo>
                <a:lnTo>
                  <a:pt x="157" y="96"/>
                </a:lnTo>
                <a:lnTo>
                  <a:pt x="155" y="92"/>
                </a:lnTo>
                <a:lnTo>
                  <a:pt x="155" y="90"/>
                </a:lnTo>
                <a:lnTo>
                  <a:pt x="155" y="90"/>
                </a:lnTo>
                <a:lnTo>
                  <a:pt x="153" y="86"/>
                </a:lnTo>
                <a:lnTo>
                  <a:pt x="151" y="82"/>
                </a:lnTo>
                <a:lnTo>
                  <a:pt x="149" y="78"/>
                </a:lnTo>
                <a:lnTo>
                  <a:pt x="149" y="76"/>
                </a:lnTo>
                <a:lnTo>
                  <a:pt x="147" y="76"/>
                </a:lnTo>
                <a:lnTo>
                  <a:pt x="147" y="74"/>
                </a:lnTo>
                <a:lnTo>
                  <a:pt x="147" y="72"/>
                </a:lnTo>
                <a:lnTo>
                  <a:pt x="144" y="72"/>
                </a:lnTo>
                <a:lnTo>
                  <a:pt x="144" y="68"/>
                </a:lnTo>
                <a:lnTo>
                  <a:pt x="142" y="62"/>
                </a:lnTo>
                <a:lnTo>
                  <a:pt x="140" y="58"/>
                </a:lnTo>
                <a:lnTo>
                  <a:pt x="140" y="56"/>
                </a:lnTo>
                <a:lnTo>
                  <a:pt x="138" y="46"/>
                </a:lnTo>
                <a:lnTo>
                  <a:pt x="138" y="44"/>
                </a:lnTo>
                <a:lnTo>
                  <a:pt x="136" y="42"/>
                </a:lnTo>
                <a:lnTo>
                  <a:pt x="134" y="26"/>
                </a:lnTo>
                <a:lnTo>
                  <a:pt x="132" y="24"/>
                </a:lnTo>
                <a:lnTo>
                  <a:pt x="132" y="20"/>
                </a:lnTo>
                <a:lnTo>
                  <a:pt x="130" y="18"/>
                </a:lnTo>
                <a:lnTo>
                  <a:pt x="128" y="12"/>
                </a:lnTo>
                <a:lnTo>
                  <a:pt x="128" y="8"/>
                </a:lnTo>
                <a:lnTo>
                  <a:pt x="126" y="6"/>
                </a:lnTo>
                <a:lnTo>
                  <a:pt x="124" y="4"/>
                </a:lnTo>
                <a:lnTo>
                  <a:pt x="124" y="2"/>
                </a:lnTo>
                <a:lnTo>
                  <a:pt x="122" y="0"/>
                </a:lnTo>
                <a:lnTo>
                  <a:pt x="124" y="0"/>
                </a:lnTo>
                <a:lnTo>
                  <a:pt x="126" y="0"/>
                </a:lnTo>
                <a:lnTo>
                  <a:pt x="128" y="0"/>
                </a:lnTo>
                <a:lnTo>
                  <a:pt x="130" y="0"/>
                </a:lnTo>
                <a:lnTo>
                  <a:pt x="132" y="0"/>
                </a:lnTo>
                <a:lnTo>
                  <a:pt x="134" y="0"/>
                </a:lnTo>
                <a:lnTo>
                  <a:pt x="136" y="0"/>
                </a:lnTo>
                <a:lnTo>
                  <a:pt x="138" y="0"/>
                </a:lnTo>
                <a:lnTo>
                  <a:pt x="140" y="0"/>
                </a:lnTo>
                <a:lnTo>
                  <a:pt x="142" y="0"/>
                </a:lnTo>
                <a:lnTo>
                  <a:pt x="144" y="0"/>
                </a:lnTo>
                <a:lnTo>
                  <a:pt x="144" y="0"/>
                </a:lnTo>
                <a:lnTo>
                  <a:pt x="147" y="0"/>
                </a:lnTo>
                <a:lnTo>
                  <a:pt x="149" y="4"/>
                </a:lnTo>
                <a:lnTo>
                  <a:pt x="149" y="6"/>
                </a:lnTo>
                <a:lnTo>
                  <a:pt x="149" y="8"/>
                </a:lnTo>
                <a:lnTo>
                  <a:pt x="149" y="10"/>
                </a:lnTo>
                <a:lnTo>
                  <a:pt x="151" y="12"/>
                </a:lnTo>
                <a:lnTo>
                  <a:pt x="151" y="14"/>
                </a:lnTo>
                <a:lnTo>
                  <a:pt x="151" y="16"/>
                </a:lnTo>
                <a:lnTo>
                  <a:pt x="151" y="18"/>
                </a:lnTo>
                <a:lnTo>
                  <a:pt x="153" y="20"/>
                </a:lnTo>
                <a:lnTo>
                  <a:pt x="153" y="22"/>
                </a:lnTo>
                <a:lnTo>
                  <a:pt x="153" y="24"/>
                </a:lnTo>
                <a:lnTo>
                  <a:pt x="153" y="26"/>
                </a:lnTo>
                <a:lnTo>
                  <a:pt x="155" y="26"/>
                </a:lnTo>
                <a:lnTo>
                  <a:pt x="155" y="28"/>
                </a:lnTo>
                <a:lnTo>
                  <a:pt x="155" y="30"/>
                </a:lnTo>
                <a:lnTo>
                  <a:pt x="155" y="32"/>
                </a:lnTo>
                <a:lnTo>
                  <a:pt x="157" y="36"/>
                </a:lnTo>
                <a:lnTo>
                  <a:pt x="157" y="38"/>
                </a:lnTo>
                <a:lnTo>
                  <a:pt x="157" y="40"/>
                </a:lnTo>
                <a:lnTo>
                  <a:pt x="157" y="42"/>
                </a:lnTo>
                <a:lnTo>
                  <a:pt x="159" y="42"/>
                </a:lnTo>
                <a:lnTo>
                  <a:pt x="159" y="44"/>
                </a:lnTo>
                <a:lnTo>
                  <a:pt x="159" y="46"/>
                </a:lnTo>
                <a:lnTo>
                  <a:pt x="159" y="48"/>
                </a:lnTo>
                <a:lnTo>
                  <a:pt x="161" y="50"/>
                </a:lnTo>
                <a:lnTo>
                  <a:pt x="161" y="52"/>
                </a:lnTo>
                <a:lnTo>
                  <a:pt x="161" y="54"/>
                </a:lnTo>
                <a:lnTo>
                  <a:pt x="161" y="56"/>
                </a:lnTo>
                <a:lnTo>
                  <a:pt x="161" y="58"/>
                </a:lnTo>
                <a:lnTo>
                  <a:pt x="163" y="60"/>
                </a:lnTo>
                <a:lnTo>
                  <a:pt x="163" y="62"/>
                </a:lnTo>
                <a:lnTo>
                  <a:pt x="163" y="64"/>
                </a:lnTo>
                <a:lnTo>
                  <a:pt x="163" y="66"/>
                </a:lnTo>
                <a:lnTo>
                  <a:pt x="165" y="68"/>
                </a:lnTo>
                <a:lnTo>
                  <a:pt x="165" y="70"/>
                </a:lnTo>
                <a:lnTo>
                  <a:pt x="165" y="72"/>
                </a:lnTo>
                <a:lnTo>
                  <a:pt x="165" y="74"/>
                </a:lnTo>
                <a:lnTo>
                  <a:pt x="165" y="76"/>
                </a:lnTo>
                <a:lnTo>
                  <a:pt x="165" y="78"/>
                </a:lnTo>
                <a:lnTo>
                  <a:pt x="167" y="78"/>
                </a:lnTo>
                <a:lnTo>
                  <a:pt x="167" y="80"/>
                </a:lnTo>
                <a:lnTo>
                  <a:pt x="167" y="82"/>
                </a:lnTo>
                <a:lnTo>
                  <a:pt x="167" y="84"/>
                </a:lnTo>
                <a:lnTo>
                  <a:pt x="167" y="86"/>
                </a:lnTo>
                <a:lnTo>
                  <a:pt x="169" y="88"/>
                </a:lnTo>
                <a:lnTo>
                  <a:pt x="169" y="90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58D5EE71-1686-4BD7-72FA-404AAC996BC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91454" y="171932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947AC21B-EB85-1E06-2877-17A976B500C1}"/>
              </a:ext>
            </a:extLst>
          </p:cNvPr>
          <p:cNvCxnSpPr>
            <a:cxnSpLocks/>
            <a:endCxn id="15" idx="0"/>
          </p:cNvCxnSpPr>
          <p:nvPr/>
        </p:nvCxnSpPr>
        <p:spPr>
          <a:xfrm rot="10800000" flipV="1">
            <a:off x="5733662" y="1479617"/>
            <a:ext cx="210994" cy="23970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Oval 25">
            <a:extLst>
              <a:ext uri="{FF2B5EF4-FFF2-40B4-BE49-F238E27FC236}">
                <a16:creationId xmlns:a16="http://schemas.microsoft.com/office/drawing/2014/main" id="{9BCDFC32-67E5-A042-911D-9CA5F8233A20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66714" y="283946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1" name="肘形连接符 164">
            <a:extLst>
              <a:ext uri="{FF2B5EF4-FFF2-40B4-BE49-F238E27FC236}">
                <a16:creationId xmlns:a16="http://schemas.microsoft.com/office/drawing/2014/main" id="{091CE6F6-E721-08AF-8526-60D11734E6E6}"/>
              </a:ext>
            </a:extLst>
          </p:cNvPr>
          <p:cNvCxnSpPr>
            <a:cxnSpLocks/>
            <a:endCxn id="17" idx="0"/>
          </p:cNvCxnSpPr>
          <p:nvPr/>
        </p:nvCxnSpPr>
        <p:spPr>
          <a:xfrm rot="10800000" flipV="1">
            <a:off x="5908922" y="2571749"/>
            <a:ext cx="778614" cy="26771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0" name="Oval 25">
            <a:extLst>
              <a:ext uri="{FF2B5EF4-FFF2-40B4-BE49-F238E27FC236}">
                <a16:creationId xmlns:a16="http://schemas.microsoft.com/office/drawing/2014/main" id="{FAC61668-6E8E-CBB1-C576-AD82D252253F}"/>
              </a:ext>
            </a:extLst>
          </p:cNvPr>
          <p:cNvSpPr>
            <a:spLocks noChangeArrowheads="1"/>
          </p:cNvSpPr>
          <p:nvPr/>
        </p:nvSpPr>
        <p:spPr bwMode="gray">
          <a:xfrm>
            <a:off x="6217234" y="439394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31" name="Freeform 39">
            <a:extLst>
              <a:ext uri="{FF2B5EF4-FFF2-40B4-BE49-F238E27FC236}">
                <a16:creationId xmlns:a16="http://schemas.microsoft.com/office/drawing/2014/main" id="{F078613F-F609-B365-ABBA-86A1A4744971}"/>
              </a:ext>
            </a:extLst>
          </p:cNvPr>
          <p:cNvSpPr>
            <a:spLocks/>
          </p:cNvSpPr>
          <p:nvPr/>
        </p:nvSpPr>
        <p:spPr bwMode="auto">
          <a:xfrm>
            <a:off x="5363313" y="2731712"/>
            <a:ext cx="547350" cy="454466"/>
          </a:xfrm>
          <a:custGeom>
            <a:avLst/>
            <a:gdLst>
              <a:gd name="T0" fmla="*/ 172 w 495"/>
              <a:gd name="T1" fmla="*/ 9 h 411"/>
              <a:gd name="T2" fmla="*/ 222 w 495"/>
              <a:gd name="T3" fmla="*/ 6 h 411"/>
              <a:gd name="T4" fmla="*/ 226 w 495"/>
              <a:gd name="T5" fmla="*/ 39 h 411"/>
              <a:gd name="T6" fmla="*/ 250 w 495"/>
              <a:gd name="T7" fmla="*/ 59 h 411"/>
              <a:gd name="T8" fmla="*/ 280 w 495"/>
              <a:gd name="T9" fmla="*/ 65 h 411"/>
              <a:gd name="T10" fmla="*/ 308 w 495"/>
              <a:gd name="T11" fmla="*/ 125 h 411"/>
              <a:gd name="T12" fmla="*/ 328 w 495"/>
              <a:gd name="T13" fmla="*/ 157 h 411"/>
              <a:gd name="T14" fmla="*/ 385 w 495"/>
              <a:gd name="T15" fmla="*/ 169 h 411"/>
              <a:gd name="T16" fmla="*/ 377 w 495"/>
              <a:gd name="T17" fmla="*/ 187 h 411"/>
              <a:gd name="T18" fmla="*/ 367 w 495"/>
              <a:gd name="T19" fmla="*/ 197 h 411"/>
              <a:gd name="T20" fmla="*/ 360 w 495"/>
              <a:gd name="T21" fmla="*/ 191 h 411"/>
              <a:gd name="T22" fmla="*/ 342 w 495"/>
              <a:gd name="T23" fmla="*/ 183 h 411"/>
              <a:gd name="T24" fmla="*/ 334 w 495"/>
              <a:gd name="T25" fmla="*/ 175 h 411"/>
              <a:gd name="T26" fmla="*/ 330 w 495"/>
              <a:gd name="T27" fmla="*/ 187 h 411"/>
              <a:gd name="T28" fmla="*/ 344 w 495"/>
              <a:gd name="T29" fmla="*/ 195 h 411"/>
              <a:gd name="T30" fmla="*/ 352 w 495"/>
              <a:gd name="T31" fmla="*/ 207 h 411"/>
              <a:gd name="T32" fmla="*/ 367 w 495"/>
              <a:gd name="T33" fmla="*/ 211 h 411"/>
              <a:gd name="T34" fmla="*/ 375 w 495"/>
              <a:gd name="T35" fmla="*/ 223 h 411"/>
              <a:gd name="T36" fmla="*/ 387 w 495"/>
              <a:gd name="T37" fmla="*/ 235 h 411"/>
              <a:gd name="T38" fmla="*/ 387 w 495"/>
              <a:gd name="T39" fmla="*/ 245 h 411"/>
              <a:gd name="T40" fmla="*/ 403 w 495"/>
              <a:gd name="T41" fmla="*/ 257 h 411"/>
              <a:gd name="T42" fmla="*/ 407 w 495"/>
              <a:gd name="T43" fmla="*/ 277 h 411"/>
              <a:gd name="T44" fmla="*/ 409 w 495"/>
              <a:gd name="T45" fmla="*/ 287 h 411"/>
              <a:gd name="T46" fmla="*/ 417 w 495"/>
              <a:gd name="T47" fmla="*/ 291 h 411"/>
              <a:gd name="T48" fmla="*/ 435 w 495"/>
              <a:gd name="T49" fmla="*/ 295 h 411"/>
              <a:gd name="T50" fmla="*/ 453 w 495"/>
              <a:gd name="T51" fmla="*/ 305 h 411"/>
              <a:gd name="T52" fmla="*/ 459 w 495"/>
              <a:gd name="T53" fmla="*/ 321 h 411"/>
              <a:gd name="T54" fmla="*/ 465 w 495"/>
              <a:gd name="T55" fmla="*/ 333 h 411"/>
              <a:gd name="T56" fmla="*/ 469 w 495"/>
              <a:gd name="T57" fmla="*/ 345 h 411"/>
              <a:gd name="T58" fmla="*/ 477 w 495"/>
              <a:gd name="T59" fmla="*/ 355 h 411"/>
              <a:gd name="T60" fmla="*/ 479 w 495"/>
              <a:gd name="T61" fmla="*/ 369 h 411"/>
              <a:gd name="T62" fmla="*/ 485 w 495"/>
              <a:gd name="T63" fmla="*/ 383 h 411"/>
              <a:gd name="T64" fmla="*/ 491 w 495"/>
              <a:gd name="T65" fmla="*/ 397 h 411"/>
              <a:gd name="T66" fmla="*/ 491 w 495"/>
              <a:gd name="T67" fmla="*/ 409 h 411"/>
              <a:gd name="T68" fmla="*/ 453 w 495"/>
              <a:gd name="T69" fmla="*/ 411 h 411"/>
              <a:gd name="T70" fmla="*/ 389 w 495"/>
              <a:gd name="T71" fmla="*/ 409 h 411"/>
              <a:gd name="T72" fmla="*/ 348 w 495"/>
              <a:gd name="T73" fmla="*/ 409 h 411"/>
              <a:gd name="T74" fmla="*/ 292 w 495"/>
              <a:gd name="T75" fmla="*/ 409 h 411"/>
              <a:gd name="T76" fmla="*/ 258 w 495"/>
              <a:gd name="T77" fmla="*/ 409 h 411"/>
              <a:gd name="T78" fmla="*/ 224 w 495"/>
              <a:gd name="T79" fmla="*/ 409 h 411"/>
              <a:gd name="T80" fmla="*/ 180 w 495"/>
              <a:gd name="T81" fmla="*/ 409 h 411"/>
              <a:gd name="T82" fmla="*/ 150 w 495"/>
              <a:gd name="T83" fmla="*/ 409 h 411"/>
              <a:gd name="T84" fmla="*/ 120 w 495"/>
              <a:gd name="T85" fmla="*/ 409 h 411"/>
              <a:gd name="T86" fmla="*/ 66 w 495"/>
              <a:gd name="T87" fmla="*/ 409 h 411"/>
              <a:gd name="T88" fmla="*/ 28 w 495"/>
              <a:gd name="T89" fmla="*/ 399 h 411"/>
              <a:gd name="T90" fmla="*/ 28 w 495"/>
              <a:gd name="T91" fmla="*/ 365 h 411"/>
              <a:gd name="T92" fmla="*/ 28 w 495"/>
              <a:gd name="T93" fmla="*/ 329 h 411"/>
              <a:gd name="T94" fmla="*/ 28 w 495"/>
              <a:gd name="T95" fmla="*/ 277 h 411"/>
              <a:gd name="T96" fmla="*/ 28 w 495"/>
              <a:gd name="T97" fmla="*/ 243 h 411"/>
              <a:gd name="T98" fmla="*/ 26 w 495"/>
              <a:gd name="T99" fmla="*/ 217 h 411"/>
              <a:gd name="T100" fmla="*/ 26 w 495"/>
              <a:gd name="T101" fmla="*/ 189 h 411"/>
              <a:gd name="T102" fmla="*/ 26 w 495"/>
              <a:gd name="T103" fmla="*/ 161 h 411"/>
              <a:gd name="T104" fmla="*/ 26 w 495"/>
              <a:gd name="T105" fmla="*/ 127 h 411"/>
              <a:gd name="T106" fmla="*/ 0 w 495"/>
              <a:gd name="T107" fmla="*/ 79 h 411"/>
              <a:gd name="T108" fmla="*/ 26 w 495"/>
              <a:gd name="T109" fmla="*/ 53 h 411"/>
              <a:gd name="T110" fmla="*/ 38 w 495"/>
              <a:gd name="T111" fmla="*/ 23 h 411"/>
              <a:gd name="T112" fmla="*/ 58 w 495"/>
              <a:gd name="T113" fmla="*/ 29 h 411"/>
              <a:gd name="T114" fmla="*/ 76 w 495"/>
              <a:gd name="T115" fmla="*/ 9 h 411"/>
              <a:gd name="T116" fmla="*/ 144 w 495"/>
              <a:gd name="T117" fmla="*/ 0 h 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95" h="411">
                <a:moveTo>
                  <a:pt x="144" y="0"/>
                </a:moveTo>
                <a:lnTo>
                  <a:pt x="146" y="0"/>
                </a:lnTo>
                <a:lnTo>
                  <a:pt x="152" y="0"/>
                </a:lnTo>
                <a:lnTo>
                  <a:pt x="154" y="0"/>
                </a:lnTo>
                <a:lnTo>
                  <a:pt x="156" y="0"/>
                </a:lnTo>
                <a:lnTo>
                  <a:pt x="160" y="0"/>
                </a:lnTo>
                <a:lnTo>
                  <a:pt x="160" y="0"/>
                </a:lnTo>
                <a:lnTo>
                  <a:pt x="160" y="4"/>
                </a:lnTo>
                <a:lnTo>
                  <a:pt x="160" y="9"/>
                </a:lnTo>
                <a:lnTo>
                  <a:pt x="166" y="9"/>
                </a:lnTo>
                <a:lnTo>
                  <a:pt x="170" y="9"/>
                </a:lnTo>
                <a:lnTo>
                  <a:pt x="172" y="9"/>
                </a:lnTo>
                <a:lnTo>
                  <a:pt x="180" y="9"/>
                </a:lnTo>
                <a:lnTo>
                  <a:pt x="186" y="9"/>
                </a:lnTo>
                <a:lnTo>
                  <a:pt x="192" y="9"/>
                </a:lnTo>
                <a:lnTo>
                  <a:pt x="194" y="9"/>
                </a:lnTo>
                <a:lnTo>
                  <a:pt x="196" y="9"/>
                </a:lnTo>
                <a:lnTo>
                  <a:pt x="200" y="9"/>
                </a:lnTo>
                <a:lnTo>
                  <a:pt x="202" y="9"/>
                </a:lnTo>
                <a:lnTo>
                  <a:pt x="210" y="6"/>
                </a:lnTo>
                <a:lnTo>
                  <a:pt x="214" y="6"/>
                </a:lnTo>
                <a:lnTo>
                  <a:pt x="218" y="6"/>
                </a:lnTo>
                <a:lnTo>
                  <a:pt x="220" y="6"/>
                </a:lnTo>
                <a:lnTo>
                  <a:pt x="222" y="6"/>
                </a:lnTo>
                <a:lnTo>
                  <a:pt x="226" y="6"/>
                </a:lnTo>
                <a:lnTo>
                  <a:pt x="226" y="9"/>
                </a:lnTo>
                <a:lnTo>
                  <a:pt x="226" y="11"/>
                </a:lnTo>
                <a:lnTo>
                  <a:pt x="226" y="13"/>
                </a:lnTo>
                <a:lnTo>
                  <a:pt x="226" y="19"/>
                </a:lnTo>
                <a:lnTo>
                  <a:pt x="226" y="21"/>
                </a:lnTo>
                <a:lnTo>
                  <a:pt x="226" y="23"/>
                </a:lnTo>
                <a:lnTo>
                  <a:pt x="226" y="29"/>
                </a:lnTo>
                <a:lnTo>
                  <a:pt x="226" y="33"/>
                </a:lnTo>
                <a:lnTo>
                  <a:pt x="226" y="35"/>
                </a:lnTo>
                <a:lnTo>
                  <a:pt x="226" y="37"/>
                </a:lnTo>
                <a:lnTo>
                  <a:pt x="226" y="39"/>
                </a:lnTo>
                <a:lnTo>
                  <a:pt x="226" y="41"/>
                </a:lnTo>
                <a:lnTo>
                  <a:pt x="226" y="43"/>
                </a:lnTo>
                <a:lnTo>
                  <a:pt x="226" y="47"/>
                </a:lnTo>
                <a:lnTo>
                  <a:pt x="226" y="49"/>
                </a:lnTo>
                <a:lnTo>
                  <a:pt x="226" y="51"/>
                </a:lnTo>
                <a:lnTo>
                  <a:pt x="226" y="53"/>
                </a:lnTo>
                <a:lnTo>
                  <a:pt x="226" y="57"/>
                </a:lnTo>
                <a:lnTo>
                  <a:pt x="226" y="59"/>
                </a:lnTo>
                <a:lnTo>
                  <a:pt x="244" y="59"/>
                </a:lnTo>
                <a:lnTo>
                  <a:pt x="246" y="59"/>
                </a:lnTo>
                <a:lnTo>
                  <a:pt x="248" y="59"/>
                </a:lnTo>
                <a:lnTo>
                  <a:pt x="250" y="59"/>
                </a:lnTo>
                <a:lnTo>
                  <a:pt x="252" y="59"/>
                </a:lnTo>
                <a:lnTo>
                  <a:pt x="254" y="59"/>
                </a:lnTo>
                <a:lnTo>
                  <a:pt x="258" y="59"/>
                </a:lnTo>
                <a:lnTo>
                  <a:pt x="260" y="59"/>
                </a:lnTo>
                <a:lnTo>
                  <a:pt x="264" y="59"/>
                </a:lnTo>
                <a:lnTo>
                  <a:pt x="266" y="59"/>
                </a:lnTo>
                <a:lnTo>
                  <a:pt x="268" y="59"/>
                </a:lnTo>
                <a:lnTo>
                  <a:pt x="272" y="59"/>
                </a:lnTo>
                <a:lnTo>
                  <a:pt x="276" y="59"/>
                </a:lnTo>
                <a:lnTo>
                  <a:pt x="278" y="61"/>
                </a:lnTo>
                <a:lnTo>
                  <a:pt x="280" y="63"/>
                </a:lnTo>
                <a:lnTo>
                  <a:pt x="280" y="65"/>
                </a:lnTo>
                <a:lnTo>
                  <a:pt x="282" y="65"/>
                </a:lnTo>
                <a:lnTo>
                  <a:pt x="284" y="71"/>
                </a:lnTo>
                <a:lnTo>
                  <a:pt x="286" y="77"/>
                </a:lnTo>
                <a:lnTo>
                  <a:pt x="288" y="81"/>
                </a:lnTo>
                <a:lnTo>
                  <a:pt x="294" y="93"/>
                </a:lnTo>
                <a:lnTo>
                  <a:pt x="294" y="99"/>
                </a:lnTo>
                <a:lnTo>
                  <a:pt x="294" y="105"/>
                </a:lnTo>
                <a:lnTo>
                  <a:pt x="294" y="125"/>
                </a:lnTo>
                <a:lnTo>
                  <a:pt x="296" y="125"/>
                </a:lnTo>
                <a:lnTo>
                  <a:pt x="298" y="125"/>
                </a:lnTo>
                <a:lnTo>
                  <a:pt x="300" y="125"/>
                </a:lnTo>
                <a:lnTo>
                  <a:pt x="308" y="125"/>
                </a:lnTo>
                <a:lnTo>
                  <a:pt x="310" y="125"/>
                </a:lnTo>
                <a:lnTo>
                  <a:pt x="316" y="125"/>
                </a:lnTo>
                <a:lnTo>
                  <a:pt x="320" y="125"/>
                </a:lnTo>
                <a:lnTo>
                  <a:pt x="322" y="125"/>
                </a:lnTo>
                <a:lnTo>
                  <a:pt x="328" y="125"/>
                </a:lnTo>
                <a:lnTo>
                  <a:pt x="328" y="135"/>
                </a:lnTo>
                <a:lnTo>
                  <a:pt x="328" y="137"/>
                </a:lnTo>
                <a:lnTo>
                  <a:pt x="328" y="143"/>
                </a:lnTo>
                <a:lnTo>
                  <a:pt x="328" y="145"/>
                </a:lnTo>
                <a:lnTo>
                  <a:pt x="328" y="145"/>
                </a:lnTo>
                <a:lnTo>
                  <a:pt x="328" y="155"/>
                </a:lnTo>
                <a:lnTo>
                  <a:pt x="328" y="157"/>
                </a:lnTo>
                <a:lnTo>
                  <a:pt x="334" y="159"/>
                </a:lnTo>
                <a:lnTo>
                  <a:pt x="350" y="159"/>
                </a:lnTo>
                <a:lnTo>
                  <a:pt x="369" y="159"/>
                </a:lnTo>
                <a:lnTo>
                  <a:pt x="371" y="159"/>
                </a:lnTo>
                <a:lnTo>
                  <a:pt x="383" y="159"/>
                </a:lnTo>
                <a:lnTo>
                  <a:pt x="385" y="159"/>
                </a:lnTo>
                <a:lnTo>
                  <a:pt x="383" y="159"/>
                </a:lnTo>
                <a:lnTo>
                  <a:pt x="385" y="161"/>
                </a:lnTo>
                <a:lnTo>
                  <a:pt x="385" y="163"/>
                </a:lnTo>
                <a:lnTo>
                  <a:pt x="385" y="165"/>
                </a:lnTo>
                <a:lnTo>
                  <a:pt x="385" y="167"/>
                </a:lnTo>
                <a:lnTo>
                  <a:pt x="385" y="169"/>
                </a:lnTo>
                <a:lnTo>
                  <a:pt x="383" y="169"/>
                </a:lnTo>
                <a:lnTo>
                  <a:pt x="381" y="169"/>
                </a:lnTo>
                <a:lnTo>
                  <a:pt x="379" y="169"/>
                </a:lnTo>
                <a:lnTo>
                  <a:pt x="377" y="169"/>
                </a:lnTo>
                <a:lnTo>
                  <a:pt x="375" y="169"/>
                </a:lnTo>
                <a:lnTo>
                  <a:pt x="375" y="173"/>
                </a:lnTo>
                <a:lnTo>
                  <a:pt x="377" y="175"/>
                </a:lnTo>
                <a:lnTo>
                  <a:pt x="377" y="179"/>
                </a:lnTo>
                <a:lnTo>
                  <a:pt x="377" y="181"/>
                </a:lnTo>
                <a:lnTo>
                  <a:pt x="377" y="183"/>
                </a:lnTo>
                <a:lnTo>
                  <a:pt x="377" y="185"/>
                </a:lnTo>
                <a:lnTo>
                  <a:pt x="377" y="187"/>
                </a:lnTo>
                <a:lnTo>
                  <a:pt x="375" y="187"/>
                </a:lnTo>
                <a:lnTo>
                  <a:pt x="373" y="187"/>
                </a:lnTo>
                <a:lnTo>
                  <a:pt x="373" y="189"/>
                </a:lnTo>
                <a:lnTo>
                  <a:pt x="371" y="189"/>
                </a:lnTo>
                <a:lnTo>
                  <a:pt x="371" y="191"/>
                </a:lnTo>
                <a:lnTo>
                  <a:pt x="369" y="191"/>
                </a:lnTo>
                <a:lnTo>
                  <a:pt x="371" y="193"/>
                </a:lnTo>
                <a:lnTo>
                  <a:pt x="369" y="193"/>
                </a:lnTo>
                <a:lnTo>
                  <a:pt x="369" y="193"/>
                </a:lnTo>
                <a:lnTo>
                  <a:pt x="367" y="193"/>
                </a:lnTo>
                <a:lnTo>
                  <a:pt x="367" y="195"/>
                </a:lnTo>
                <a:lnTo>
                  <a:pt x="367" y="197"/>
                </a:lnTo>
                <a:lnTo>
                  <a:pt x="369" y="197"/>
                </a:lnTo>
                <a:lnTo>
                  <a:pt x="369" y="199"/>
                </a:lnTo>
                <a:lnTo>
                  <a:pt x="367" y="199"/>
                </a:lnTo>
                <a:lnTo>
                  <a:pt x="364" y="199"/>
                </a:lnTo>
                <a:lnTo>
                  <a:pt x="364" y="197"/>
                </a:lnTo>
                <a:lnTo>
                  <a:pt x="364" y="197"/>
                </a:lnTo>
                <a:lnTo>
                  <a:pt x="364" y="195"/>
                </a:lnTo>
                <a:lnTo>
                  <a:pt x="362" y="195"/>
                </a:lnTo>
                <a:lnTo>
                  <a:pt x="362" y="193"/>
                </a:lnTo>
                <a:lnTo>
                  <a:pt x="362" y="193"/>
                </a:lnTo>
                <a:lnTo>
                  <a:pt x="360" y="193"/>
                </a:lnTo>
                <a:lnTo>
                  <a:pt x="360" y="191"/>
                </a:lnTo>
                <a:lnTo>
                  <a:pt x="358" y="191"/>
                </a:lnTo>
                <a:lnTo>
                  <a:pt x="356" y="191"/>
                </a:lnTo>
                <a:lnTo>
                  <a:pt x="354" y="191"/>
                </a:lnTo>
                <a:lnTo>
                  <a:pt x="352" y="191"/>
                </a:lnTo>
                <a:lnTo>
                  <a:pt x="352" y="189"/>
                </a:lnTo>
                <a:lnTo>
                  <a:pt x="352" y="187"/>
                </a:lnTo>
                <a:lnTo>
                  <a:pt x="350" y="187"/>
                </a:lnTo>
                <a:lnTo>
                  <a:pt x="348" y="187"/>
                </a:lnTo>
                <a:lnTo>
                  <a:pt x="346" y="185"/>
                </a:lnTo>
                <a:lnTo>
                  <a:pt x="344" y="185"/>
                </a:lnTo>
                <a:lnTo>
                  <a:pt x="342" y="185"/>
                </a:lnTo>
                <a:lnTo>
                  <a:pt x="342" y="183"/>
                </a:lnTo>
                <a:lnTo>
                  <a:pt x="340" y="183"/>
                </a:lnTo>
                <a:lnTo>
                  <a:pt x="340" y="181"/>
                </a:lnTo>
                <a:lnTo>
                  <a:pt x="340" y="179"/>
                </a:lnTo>
                <a:lnTo>
                  <a:pt x="340" y="177"/>
                </a:lnTo>
                <a:lnTo>
                  <a:pt x="338" y="177"/>
                </a:lnTo>
                <a:lnTo>
                  <a:pt x="338" y="175"/>
                </a:lnTo>
                <a:lnTo>
                  <a:pt x="336" y="175"/>
                </a:lnTo>
                <a:lnTo>
                  <a:pt x="336" y="173"/>
                </a:lnTo>
                <a:lnTo>
                  <a:pt x="334" y="173"/>
                </a:lnTo>
                <a:lnTo>
                  <a:pt x="334" y="175"/>
                </a:lnTo>
                <a:lnTo>
                  <a:pt x="334" y="173"/>
                </a:lnTo>
                <a:lnTo>
                  <a:pt x="334" y="175"/>
                </a:lnTo>
                <a:lnTo>
                  <a:pt x="332" y="175"/>
                </a:lnTo>
                <a:lnTo>
                  <a:pt x="330" y="175"/>
                </a:lnTo>
                <a:lnTo>
                  <a:pt x="328" y="175"/>
                </a:lnTo>
                <a:lnTo>
                  <a:pt x="328" y="177"/>
                </a:lnTo>
                <a:lnTo>
                  <a:pt x="328" y="179"/>
                </a:lnTo>
                <a:lnTo>
                  <a:pt x="326" y="179"/>
                </a:lnTo>
                <a:lnTo>
                  <a:pt x="326" y="181"/>
                </a:lnTo>
                <a:lnTo>
                  <a:pt x="326" y="183"/>
                </a:lnTo>
                <a:lnTo>
                  <a:pt x="326" y="185"/>
                </a:lnTo>
                <a:lnTo>
                  <a:pt x="328" y="185"/>
                </a:lnTo>
                <a:lnTo>
                  <a:pt x="328" y="187"/>
                </a:lnTo>
                <a:lnTo>
                  <a:pt x="330" y="187"/>
                </a:lnTo>
                <a:lnTo>
                  <a:pt x="330" y="189"/>
                </a:lnTo>
                <a:lnTo>
                  <a:pt x="332" y="189"/>
                </a:lnTo>
                <a:lnTo>
                  <a:pt x="334" y="189"/>
                </a:lnTo>
                <a:lnTo>
                  <a:pt x="336" y="189"/>
                </a:lnTo>
                <a:lnTo>
                  <a:pt x="338" y="189"/>
                </a:lnTo>
                <a:lnTo>
                  <a:pt x="338" y="191"/>
                </a:lnTo>
                <a:lnTo>
                  <a:pt x="338" y="193"/>
                </a:lnTo>
                <a:lnTo>
                  <a:pt x="340" y="193"/>
                </a:lnTo>
                <a:lnTo>
                  <a:pt x="340" y="193"/>
                </a:lnTo>
                <a:lnTo>
                  <a:pt x="342" y="193"/>
                </a:lnTo>
                <a:lnTo>
                  <a:pt x="342" y="195"/>
                </a:lnTo>
                <a:lnTo>
                  <a:pt x="344" y="195"/>
                </a:lnTo>
                <a:lnTo>
                  <a:pt x="344" y="197"/>
                </a:lnTo>
                <a:lnTo>
                  <a:pt x="344" y="199"/>
                </a:lnTo>
                <a:lnTo>
                  <a:pt x="346" y="199"/>
                </a:lnTo>
                <a:lnTo>
                  <a:pt x="346" y="201"/>
                </a:lnTo>
                <a:lnTo>
                  <a:pt x="346" y="203"/>
                </a:lnTo>
                <a:lnTo>
                  <a:pt x="346" y="205"/>
                </a:lnTo>
                <a:lnTo>
                  <a:pt x="348" y="205"/>
                </a:lnTo>
                <a:lnTo>
                  <a:pt x="348" y="207"/>
                </a:lnTo>
                <a:lnTo>
                  <a:pt x="350" y="207"/>
                </a:lnTo>
                <a:lnTo>
                  <a:pt x="350" y="209"/>
                </a:lnTo>
                <a:lnTo>
                  <a:pt x="350" y="207"/>
                </a:lnTo>
                <a:lnTo>
                  <a:pt x="352" y="207"/>
                </a:lnTo>
                <a:lnTo>
                  <a:pt x="354" y="207"/>
                </a:lnTo>
                <a:lnTo>
                  <a:pt x="354" y="205"/>
                </a:lnTo>
                <a:lnTo>
                  <a:pt x="356" y="205"/>
                </a:lnTo>
                <a:lnTo>
                  <a:pt x="358" y="205"/>
                </a:lnTo>
                <a:lnTo>
                  <a:pt x="360" y="205"/>
                </a:lnTo>
                <a:lnTo>
                  <a:pt x="362" y="205"/>
                </a:lnTo>
                <a:lnTo>
                  <a:pt x="364" y="205"/>
                </a:lnTo>
                <a:lnTo>
                  <a:pt x="364" y="205"/>
                </a:lnTo>
                <a:lnTo>
                  <a:pt x="364" y="207"/>
                </a:lnTo>
                <a:lnTo>
                  <a:pt x="364" y="209"/>
                </a:lnTo>
                <a:lnTo>
                  <a:pt x="367" y="209"/>
                </a:lnTo>
                <a:lnTo>
                  <a:pt x="367" y="211"/>
                </a:lnTo>
                <a:lnTo>
                  <a:pt x="367" y="213"/>
                </a:lnTo>
                <a:lnTo>
                  <a:pt x="369" y="213"/>
                </a:lnTo>
                <a:lnTo>
                  <a:pt x="367" y="213"/>
                </a:lnTo>
                <a:lnTo>
                  <a:pt x="367" y="215"/>
                </a:lnTo>
                <a:lnTo>
                  <a:pt x="367" y="217"/>
                </a:lnTo>
                <a:lnTo>
                  <a:pt x="369" y="217"/>
                </a:lnTo>
                <a:lnTo>
                  <a:pt x="369" y="219"/>
                </a:lnTo>
                <a:lnTo>
                  <a:pt x="371" y="221"/>
                </a:lnTo>
                <a:lnTo>
                  <a:pt x="373" y="219"/>
                </a:lnTo>
                <a:lnTo>
                  <a:pt x="373" y="221"/>
                </a:lnTo>
                <a:lnTo>
                  <a:pt x="373" y="223"/>
                </a:lnTo>
                <a:lnTo>
                  <a:pt x="375" y="223"/>
                </a:lnTo>
                <a:lnTo>
                  <a:pt x="377" y="225"/>
                </a:lnTo>
                <a:lnTo>
                  <a:pt x="379" y="225"/>
                </a:lnTo>
                <a:lnTo>
                  <a:pt x="381" y="227"/>
                </a:lnTo>
                <a:lnTo>
                  <a:pt x="383" y="227"/>
                </a:lnTo>
                <a:lnTo>
                  <a:pt x="383" y="229"/>
                </a:lnTo>
                <a:lnTo>
                  <a:pt x="385" y="229"/>
                </a:lnTo>
                <a:lnTo>
                  <a:pt x="385" y="231"/>
                </a:lnTo>
                <a:lnTo>
                  <a:pt x="385" y="233"/>
                </a:lnTo>
                <a:lnTo>
                  <a:pt x="383" y="233"/>
                </a:lnTo>
                <a:lnTo>
                  <a:pt x="383" y="235"/>
                </a:lnTo>
                <a:lnTo>
                  <a:pt x="385" y="235"/>
                </a:lnTo>
                <a:lnTo>
                  <a:pt x="387" y="235"/>
                </a:lnTo>
                <a:lnTo>
                  <a:pt x="389" y="235"/>
                </a:lnTo>
                <a:lnTo>
                  <a:pt x="391" y="237"/>
                </a:lnTo>
                <a:lnTo>
                  <a:pt x="391" y="239"/>
                </a:lnTo>
                <a:lnTo>
                  <a:pt x="391" y="241"/>
                </a:lnTo>
                <a:lnTo>
                  <a:pt x="389" y="241"/>
                </a:lnTo>
                <a:lnTo>
                  <a:pt x="387" y="241"/>
                </a:lnTo>
                <a:lnTo>
                  <a:pt x="387" y="241"/>
                </a:lnTo>
                <a:lnTo>
                  <a:pt x="385" y="241"/>
                </a:lnTo>
                <a:lnTo>
                  <a:pt x="385" y="241"/>
                </a:lnTo>
                <a:lnTo>
                  <a:pt x="385" y="243"/>
                </a:lnTo>
                <a:lnTo>
                  <a:pt x="387" y="243"/>
                </a:lnTo>
                <a:lnTo>
                  <a:pt x="387" y="245"/>
                </a:lnTo>
                <a:lnTo>
                  <a:pt x="389" y="245"/>
                </a:lnTo>
                <a:lnTo>
                  <a:pt x="391" y="245"/>
                </a:lnTo>
                <a:lnTo>
                  <a:pt x="393" y="247"/>
                </a:lnTo>
                <a:lnTo>
                  <a:pt x="395" y="247"/>
                </a:lnTo>
                <a:lnTo>
                  <a:pt x="397" y="247"/>
                </a:lnTo>
                <a:lnTo>
                  <a:pt x="399" y="249"/>
                </a:lnTo>
                <a:lnTo>
                  <a:pt x="401" y="249"/>
                </a:lnTo>
                <a:lnTo>
                  <a:pt x="401" y="251"/>
                </a:lnTo>
                <a:lnTo>
                  <a:pt x="403" y="251"/>
                </a:lnTo>
                <a:lnTo>
                  <a:pt x="403" y="253"/>
                </a:lnTo>
                <a:lnTo>
                  <a:pt x="403" y="255"/>
                </a:lnTo>
                <a:lnTo>
                  <a:pt x="403" y="257"/>
                </a:lnTo>
                <a:lnTo>
                  <a:pt x="403" y="259"/>
                </a:lnTo>
                <a:lnTo>
                  <a:pt x="403" y="261"/>
                </a:lnTo>
                <a:lnTo>
                  <a:pt x="401" y="261"/>
                </a:lnTo>
                <a:lnTo>
                  <a:pt x="401" y="263"/>
                </a:lnTo>
                <a:lnTo>
                  <a:pt x="401" y="265"/>
                </a:lnTo>
                <a:lnTo>
                  <a:pt x="403" y="265"/>
                </a:lnTo>
                <a:lnTo>
                  <a:pt x="403" y="267"/>
                </a:lnTo>
                <a:lnTo>
                  <a:pt x="405" y="269"/>
                </a:lnTo>
                <a:lnTo>
                  <a:pt x="405" y="271"/>
                </a:lnTo>
                <a:lnTo>
                  <a:pt x="407" y="273"/>
                </a:lnTo>
                <a:lnTo>
                  <a:pt x="407" y="275"/>
                </a:lnTo>
                <a:lnTo>
                  <a:pt x="407" y="277"/>
                </a:lnTo>
                <a:lnTo>
                  <a:pt x="407" y="279"/>
                </a:lnTo>
                <a:lnTo>
                  <a:pt x="407" y="281"/>
                </a:lnTo>
                <a:lnTo>
                  <a:pt x="409" y="283"/>
                </a:lnTo>
                <a:lnTo>
                  <a:pt x="409" y="285"/>
                </a:lnTo>
                <a:lnTo>
                  <a:pt x="411" y="285"/>
                </a:lnTo>
                <a:lnTo>
                  <a:pt x="411" y="287"/>
                </a:lnTo>
                <a:lnTo>
                  <a:pt x="411" y="285"/>
                </a:lnTo>
                <a:lnTo>
                  <a:pt x="409" y="285"/>
                </a:lnTo>
                <a:lnTo>
                  <a:pt x="409" y="283"/>
                </a:lnTo>
                <a:lnTo>
                  <a:pt x="407" y="285"/>
                </a:lnTo>
                <a:lnTo>
                  <a:pt x="407" y="287"/>
                </a:lnTo>
                <a:lnTo>
                  <a:pt x="409" y="287"/>
                </a:lnTo>
                <a:lnTo>
                  <a:pt x="409" y="289"/>
                </a:lnTo>
                <a:lnTo>
                  <a:pt x="411" y="287"/>
                </a:lnTo>
                <a:lnTo>
                  <a:pt x="411" y="289"/>
                </a:lnTo>
                <a:lnTo>
                  <a:pt x="413" y="289"/>
                </a:lnTo>
                <a:lnTo>
                  <a:pt x="413" y="289"/>
                </a:lnTo>
                <a:lnTo>
                  <a:pt x="415" y="289"/>
                </a:lnTo>
                <a:lnTo>
                  <a:pt x="417" y="289"/>
                </a:lnTo>
                <a:lnTo>
                  <a:pt x="417" y="289"/>
                </a:lnTo>
                <a:lnTo>
                  <a:pt x="417" y="291"/>
                </a:lnTo>
                <a:lnTo>
                  <a:pt x="415" y="291"/>
                </a:lnTo>
                <a:lnTo>
                  <a:pt x="417" y="293"/>
                </a:lnTo>
                <a:lnTo>
                  <a:pt x="417" y="291"/>
                </a:lnTo>
                <a:lnTo>
                  <a:pt x="419" y="293"/>
                </a:lnTo>
                <a:lnTo>
                  <a:pt x="421" y="293"/>
                </a:lnTo>
                <a:lnTo>
                  <a:pt x="423" y="293"/>
                </a:lnTo>
                <a:lnTo>
                  <a:pt x="425" y="293"/>
                </a:lnTo>
                <a:lnTo>
                  <a:pt x="425" y="295"/>
                </a:lnTo>
                <a:lnTo>
                  <a:pt x="427" y="295"/>
                </a:lnTo>
                <a:lnTo>
                  <a:pt x="429" y="295"/>
                </a:lnTo>
                <a:lnTo>
                  <a:pt x="431" y="295"/>
                </a:lnTo>
                <a:lnTo>
                  <a:pt x="431" y="293"/>
                </a:lnTo>
                <a:lnTo>
                  <a:pt x="433" y="293"/>
                </a:lnTo>
                <a:lnTo>
                  <a:pt x="433" y="295"/>
                </a:lnTo>
                <a:lnTo>
                  <a:pt x="435" y="295"/>
                </a:lnTo>
                <a:lnTo>
                  <a:pt x="435" y="293"/>
                </a:lnTo>
                <a:lnTo>
                  <a:pt x="437" y="293"/>
                </a:lnTo>
                <a:lnTo>
                  <a:pt x="437" y="295"/>
                </a:lnTo>
                <a:lnTo>
                  <a:pt x="439" y="295"/>
                </a:lnTo>
                <a:lnTo>
                  <a:pt x="441" y="295"/>
                </a:lnTo>
                <a:lnTo>
                  <a:pt x="443" y="297"/>
                </a:lnTo>
                <a:lnTo>
                  <a:pt x="445" y="297"/>
                </a:lnTo>
                <a:lnTo>
                  <a:pt x="447" y="299"/>
                </a:lnTo>
                <a:lnTo>
                  <a:pt x="447" y="301"/>
                </a:lnTo>
                <a:lnTo>
                  <a:pt x="449" y="301"/>
                </a:lnTo>
                <a:lnTo>
                  <a:pt x="451" y="303"/>
                </a:lnTo>
                <a:lnTo>
                  <a:pt x="453" y="305"/>
                </a:lnTo>
                <a:lnTo>
                  <a:pt x="451" y="307"/>
                </a:lnTo>
                <a:lnTo>
                  <a:pt x="453" y="307"/>
                </a:lnTo>
                <a:lnTo>
                  <a:pt x="453" y="309"/>
                </a:lnTo>
                <a:lnTo>
                  <a:pt x="455" y="309"/>
                </a:lnTo>
                <a:lnTo>
                  <a:pt x="455" y="311"/>
                </a:lnTo>
                <a:lnTo>
                  <a:pt x="455" y="313"/>
                </a:lnTo>
                <a:lnTo>
                  <a:pt x="457" y="313"/>
                </a:lnTo>
                <a:lnTo>
                  <a:pt x="457" y="315"/>
                </a:lnTo>
                <a:lnTo>
                  <a:pt x="459" y="315"/>
                </a:lnTo>
                <a:lnTo>
                  <a:pt x="459" y="317"/>
                </a:lnTo>
                <a:lnTo>
                  <a:pt x="459" y="319"/>
                </a:lnTo>
                <a:lnTo>
                  <a:pt x="459" y="321"/>
                </a:lnTo>
                <a:lnTo>
                  <a:pt x="461" y="321"/>
                </a:lnTo>
                <a:lnTo>
                  <a:pt x="459" y="321"/>
                </a:lnTo>
                <a:lnTo>
                  <a:pt x="459" y="323"/>
                </a:lnTo>
                <a:lnTo>
                  <a:pt x="461" y="323"/>
                </a:lnTo>
                <a:lnTo>
                  <a:pt x="461" y="325"/>
                </a:lnTo>
                <a:lnTo>
                  <a:pt x="461" y="327"/>
                </a:lnTo>
                <a:lnTo>
                  <a:pt x="463" y="327"/>
                </a:lnTo>
                <a:lnTo>
                  <a:pt x="463" y="329"/>
                </a:lnTo>
                <a:lnTo>
                  <a:pt x="463" y="329"/>
                </a:lnTo>
                <a:lnTo>
                  <a:pt x="463" y="331"/>
                </a:lnTo>
                <a:lnTo>
                  <a:pt x="463" y="333"/>
                </a:lnTo>
                <a:lnTo>
                  <a:pt x="465" y="333"/>
                </a:lnTo>
                <a:lnTo>
                  <a:pt x="465" y="335"/>
                </a:lnTo>
                <a:lnTo>
                  <a:pt x="465" y="337"/>
                </a:lnTo>
                <a:lnTo>
                  <a:pt x="467" y="337"/>
                </a:lnTo>
                <a:lnTo>
                  <a:pt x="469" y="337"/>
                </a:lnTo>
                <a:lnTo>
                  <a:pt x="469" y="337"/>
                </a:lnTo>
                <a:lnTo>
                  <a:pt x="469" y="339"/>
                </a:lnTo>
                <a:lnTo>
                  <a:pt x="469" y="341"/>
                </a:lnTo>
                <a:lnTo>
                  <a:pt x="471" y="341"/>
                </a:lnTo>
                <a:lnTo>
                  <a:pt x="471" y="343"/>
                </a:lnTo>
                <a:lnTo>
                  <a:pt x="473" y="343"/>
                </a:lnTo>
                <a:lnTo>
                  <a:pt x="471" y="345"/>
                </a:lnTo>
                <a:lnTo>
                  <a:pt x="469" y="345"/>
                </a:lnTo>
                <a:lnTo>
                  <a:pt x="469" y="347"/>
                </a:lnTo>
                <a:lnTo>
                  <a:pt x="471" y="349"/>
                </a:lnTo>
                <a:lnTo>
                  <a:pt x="471" y="351"/>
                </a:lnTo>
                <a:lnTo>
                  <a:pt x="471" y="353"/>
                </a:lnTo>
                <a:lnTo>
                  <a:pt x="471" y="351"/>
                </a:lnTo>
                <a:lnTo>
                  <a:pt x="473" y="351"/>
                </a:lnTo>
                <a:lnTo>
                  <a:pt x="473" y="353"/>
                </a:lnTo>
                <a:lnTo>
                  <a:pt x="475" y="353"/>
                </a:lnTo>
                <a:lnTo>
                  <a:pt x="475" y="355"/>
                </a:lnTo>
                <a:lnTo>
                  <a:pt x="475" y="353"/>
                </a:lnTo>
                <a:lnTo>
                  <a:pt x="477" y="353"/>
                </a:lnTo>
                <a:lnTo>
                  <a:pt x="477" y="355"/>
                </a:lnTo>
                <a:lnTo>
                  <a:pt x="477" y="357"/>
                </a:lnTo>
                <a:lnTo>
                  <a:pt x="477" y="359"/>
                </a:lnTo>
                <a:lnTo>
                  <a:pt x="475" y="359"/>
                </a:lnTo>
                <a:lnTo>
                  <a:pt x="477" y="359"/>
                </a:lnTo>
                <a:lnTo>
                  <a:pt x="475" y="359"/>
                </a:lnTo>
                <a:lnTo>
                  <a:pt x="475" y="361"/>
                </a:lnTo>
                <a:lnTo>
                  <a:pt x="475" y="363"/>
                </a:lnTo>
                <a:lnTo>
                  <a:pt x="475" y="365"/>
                </a:lnTo>
                <a:lnTo>
                  <a:pt x="477" y="365"/>
                </a:lnTo>
                <a:lnTo>
                  <a:pt x="479" y="365"/>
                </a:lnTo>
                <a:lnTo>
                  <a:pt x="479" y="367"/>
                </a:lnTo>
                <a:lnTo>
                  <a:pt x="479" y="369"/>
                </a:lnTo>
                <a:lnTo>
                  <a:pt x="481" y="369"/>
                </a:lnTo>
                <a:lnTo>
                  <a:pt x="483" y="369"/>
                </a:lnTo>
                <a:lnTo>
                  <a:pt x="485" y="369"/>
                </a:lnTo>
                <a:lnTo>
                  <a:pt x="485" y="371"/>
                </a:lnTo>
                <a:lnTo>
                  <a:pt x="485" y="373"/>
                </a:lnTo>
                <a:lnTo>
                  <a:pt x="487" y="373"/>
                </a:lnTo>
                <a:lnTo>
                  <a:pt x="487" y="375"/>
                </a:lnTo>
                <a:lnTo>
                  <a:pt x="485" y="375"/>
                </a:lnTo>
                <a:lnTo>
                  <a:pt x="485" y="377"/>
                </a:lnTo>
                <a:lnTo>
                  <a:pt x="485" y="379"/>
                </a:lnTo>
                <a:lnTo>
                  <a:pt x="485" y="381"/>
                </a:lnTo>
                <a:lnTo>
                  <a:pt x="485" y="383"/>
                </a:lnTo>
                <a:lnTo>
                  <a:pt x="485" y="385"/>
                </a:lnTo>
                <a:lnTo>
                  <a:pt x="487" y="385"/>
                </a:lnTo>
                <a:lnTo>
                  <a:pt x="485" y="385"/>
                </a:lnTo>
                <a:lnTo>
                  <a:pt x="487" y="385"/>
                </a:lnTo>
                <a:lnTo>
                  <a:pt x="487" y="387"/>
                </a:lnTo>
                <a:lnTo>
                  <a:pt x="487" y="389"/>
                </a:lnTo>
                <a:lnTo>
                  <a:pt x="487" y="391"/>
                </a:lnTo>
                <a:lnTo>
                  <a:pt x="487" y="393"/>
                </a:lnTo>
                <a:lnTo>
                  <a:pt x="487" y="395"/>
                </a:lnTo>
                <a:lnTo>
                  <a:pt x="489" y="395"/>
                </a:lnTo>
                <a:lnTo>
                  <a:pt x="489" y="397"/>
                </a:lnTo>
                <a:lnTo>
                  <a:pt x="491" y="397"/>
                </a:lnTo>
                <a:lnTo>
                  <a:pt x="491" y="399"/>
                </a:lnTo>
                <a:lnTo>
                  <a:pt x="493" y="399"/>
                </a:lnTo>
                <a:lnTo>
                  <a:pt x="493" y="401"/>
                </a:lnTo>
                <a:lnTo>
                  <a:pt x="495" y="401"/>
                </a:lnTo>
                <a:lnTo>
                  <a:pt x="495" y="403"/>
                </a:lnTo>
                <a:lnTo>
                  <a:pt x="493" y="403"/>
                </a:lnTo>
                <a:lnTo>
                  <a:pt x="493" y="405"/>
                </a:lnTo>
                <a:lnTo>
                  <a:pt x="495" y="407"/>
                </a:lnTo>
                <a:lnTo>
                  <a:pt x="493" y="409"/>
                </a:lnTo>
                <a:lnTo>
                  <a:pt x="493" y="407"/>
                </a:lnTo>
                <a:lnTo>
                  <a:pt x="493" y="409"/>
                </a:lnTo>
                <a:lnTo>
                  <a:pt x="491" y="409"/>
                </a:lnTo>
                <a:lnTo>
                  <a:pt x="491" y="411"/>
                </a:lnTo>
                <a:lnTo>
                  <a:pt x="491" y="409"/>
                </a:lnTo>
                <a:lnTo>
                  <a:pt x="489" y="409"/>
                </a:lnTo>
                <a:lnTo>
                  <a:pt x="489" y="411"/>
                </a:lnTo>
                <a:lnTo>
                  <a:pt x="485" y="411"/>
                </a:lnTo>
                <a:lnTo>
                  <a:pt x="483" y="411"/>
                </a:lnTo>
                <a:lnTo>
                  <a:pt x="473" y="411"/>
                </a:lnTo>
                <a:lnTo>
                  <a:pt x="471" y="411"/>
                </a:lnTo>
                <a:lnTo>
                  <a:pt x="463" y="411"/>
                </a:lnTo>
                <a:lnTo>
                  <a:pt x="463" y="411"/>
                </a:lnTo>
                <a:lnTo>
                  <a:pt x="457" y="411"/>
                </a:lnTo>
                <a:lnTo>
                  <a:pt x="453" y="411"/>
                </a:lnTo>
                <a:lnTo>
                  <a:pt x="449" y="411"/>
                </a:lnTo>
                <a:lnTo>
                  <a:pt x="447" y="411"/>
                </a:lnTo>
                <a:lnTo>
                  <a:pt x="443" y="409"/>
                </a:lnTo>
                <a:lnTo>
                  <a:pt x="433" y="409"/>
                </a:lnTo>
                <a:lnTo>
                  <a:pt x="427" y="409"/>
                </a:lnTo>
                <a:lnTo>
                  <a:pt x="421" y="409"/>
                </a:lnTo>
                <a:lnTo>
                  <a:pt x="407" y="409"/>
                </a:lnTo>
                <a:lnTo>
                  <a:pt x="403" y="409"/>
                </a:lnTo>
                <a:lnTo>
                  <a:pt x="399" y="409"/>
                </a:lnTo>
                <a:lnTo>
                  <a:pt x="397" y="409"/>
                </a:lnTo>
                <a:lnTo>
                  <a:pt x="391" y="409"/>
                </a:lnTo>
                <a:lnTo>
                  <a:pt x="389" y="409"/>
                </a:lnTo>
                <a:lnTo>
                  <a:pt x="387" y="409"/>
                </a:lnTo>
                <a:lnTo>
                  <a:pt x="383" y="409"/>
                </a:lnTo>
                <a:lnTo>
                  <a:pt x="381" y="409"/>
                </a:lnTo>
                <a:lnTo>
                  <a:pt x="379" y="409"/>
                </a:lnTo>
                <a:lnTo>
                  <a:pt x="377" y="409"/>
                </a:lnTo>
                <a:lnTo>
                  <a:pt x="375" y="409"/>
                </a:lnTo>
                <a:lnTo>
                  <a:pt x="371" y="409"/>
                </a:lnTo>
                <a:lnTo>
                  <a:pt x="358" y="409"/>
                </a:lnTo>
                <a:lnTo>
                  <a:pt x="356" y="409"/>
                </a:lnTo>
                <a:lnTo>
                  <a:pt x="352" y="409"/>
                </a:lnTo>
                <a:lnTo>
                  <a:pt x="350" y="409"/>
                </a:lnTo>
                <a:lnTo>
                  <a:pt x="348" y="409"/>
                </a:lnTo>
                <a:lnTo>
                  <a:pt x="344" y="409"/>
                </a:lnTo>
                <a:lnTo>
                  <a:pt x="324" y="409"/>
                </a:lnTo>
                <a:lnTo>
                  <a:pt x="318" y="409"/>
                </a:lnTo>
                <a:lnTo>
                  <a:pt x="316" y="409"/>
                </a:lnTo>
                <a:lnTo>
                  <a:pt x="314" y="409"/>
                </a:lnTo>
                <a:lnTo>
                  <a:pt x="308" y="409"/>
                </a:lnTo>
                <a:lnTo>
                  <a:pt x="306" y="409"/>
                </a:lnTo>
                <a:lnTo>
                  <a:pt x="300" y="409"/>
                </a:lnTo>
                <a:lnTo>
                  <a:pt x="298" y="409"/>
                </a:lnTo>
                <a:lnTo>
                  <a:pt x="296" y="409"/>
                </a:lnTo>
                <a:lnTo>
                  <a:pt x="294" y="409"/>
                </a:lnTo>
                <a:lnTo>
                  <a:pt x="292" y="409"/>
                </a:lnTo>
                <a:lnTo>
                  <a:pt x="290" y="409"/>
                </a:lnTo>
                <a:lnTo>
                  <a:pt x="286" y="409"/>
                </a:lnTo>
                <a:lnTo>
                  <a:pt x="284" y="409"/>
                </a:lnTo>
                <a:lnTo>
                  <a:pt x="282" y="409"/>
                </a:lnTo>
                <a:lnTo>
                  <a:pt x="280" y="409"/>
                </a:lnTo>
                <a:lnTo>
                  <a:pt x="278" y="409"/>
                </a:lnTo>
                <a:lnTo>
                  <a:pt x="276" y="409"/>
                </a:lnTo>
                <a:lnTo>
                  <a:pt x="274" y="409"/>
                </a:lnTo>
                <a:lnTo>
                  <a:pt x="268" y="409"/>
                </a:lnTo>
                <a:lnTo>
                  <a:pt x="264" y="409"/>
                </a:lnTo>
                <a:lnTo>
                  <a:pt x="260" y="409"/>
                </a:lnTo>
                <a:lnTo>
                  <a:pt x="258" y="409"/>
                </a:lnTo>
                <a:lnTo>
                  <a:pt x="256" y="409"/>
                </a:lnTo>
                <a:lnTo>
                  <a:pt x="250" y="409"/>
                </a:lnTo>
                <a:lnTo>
                  <a:pt x="248" y="409"/>
                </a:lnTo>
                <a:lnTo>
                  <a:pt x="246" y="409"/>
                </a:lnTo>
                <a:lnTo>
                  <a:pt x="244" y="409"/>
                </a:lnTo>
                <a:lnTo>
                  <a:pt x="242" y="409"/>
                </a:lnTo>
                <a:lnTo>
                  <a:pt x="240" y="409"/>
                </a:lnTo>
                <a:lnTo>
                  <a:pt x="238" y="409"/>
                </a:lnTo>
                <a:lnTo>
                  <a:pt x="234" y="409"/>
                </a:lnTo>
                <a:lnTo>
                  <a:pt x="230" y="409"/>
                </a:lnTo>
                <a:lnTo>
                  <a:pt x="228" y="409"/>
                </a:lnTo>
                <a:lnTo>
                  <a:pt x="224" y="409"/>
                </a:lnTo>
                <a:lnTo>
                  <a:pt x="220" y="409"/>
                </a:lnTo>
                <a:lnTo>
                  <a:pt x="212" y="409"/>
                </a:lnTo>
                <a:lnTo>
                  <a:pt x="208" y="409"/>
                </a:lnTo>
                <a:lnTo>
                  <a:pt x="206" y="409"/>
                </a:lnTo>
                <a:lnTo>
                  <a:pt x="202" y="409"/>
                </a:lnTo>
                <a:lnTo>
                  <a:pt x="200" y="409"/>
                </a:lnTo>
                <a:lnTo>
                  <a:pt x="196" y="409"/>
                </a:lnTo>
                <a:lnTo>
                  <a:pt x="192" y="409"/>
                </a:lnTo>
                <a:lnTo>
                  <a:pt x="188" y="409"/>
                </a:lnTo>
                <a:lnTo>
                  <a:pt x="184" y="409"/>
                </a:lnTo>
                <a:lnTo>
                  <a:pt x="182" y="409"/>
                </a:lnTo>
                <a:lnTo>
                  <a:pt x="180" y="409"/>
                </a:lnTo>
                <a:lnTo>
                  <a:pt x="178" y="409"/>
                </a:lnTo>
                <a:lnTo>
                  <a:pt x="176" y="409"/>
                </a:lnTo>
                <a:lnTo>
                  <a:pt x="172" y="409"/>
                </a:lnTo>
                <a:lnTo>
                  <a:pt x="170" y="409"/>
                </a:lnTo>
                <a:lnTo>
                  <a:pt x="168" y="409"/>
                </a:lnTo>
                <a:lnTo>
                  <a:pt x="166" y="409"/>
                </a:lnTo>
                <a:lnTo>
                  <a:pt x="164" y="409"/>
                </a:lnTo>
                <a:lnTo>
                  <a:pt x="162" y="409"/>
                </a:lnTo>
                <a:lnTo>
                  <a:pt x="160" y="409"/>
                </a:lnTo>
                <a:lnTo>
                  <a:pt x="158" y="409"/>
                </a:lnTo>
                <a:lnTo>
                  <a:pt x="154" y="409"/>
                </a:lnTo>
                <a:lnTo>
                  <a:pt x="150" y="409"/>
                </a:lnTo>
                <a:lnTo>
                  <a:pt x="146" y="409"/>
                </a:lnTo>
                <a:lnTo>
                  <a:pt x="144" y="409"/>
                </a:lnTo>
                <a:lnTo>
                  <a:pt x="142" y="409"/>
                </a:lnTo>
                <a:lnTo>
                  <a:pt x="140" y="409"/>
                </a:lnTo>
                <a:lnTo>
                  <a:pt x="138" y="409"/>
                </a:lnTo>
                <a:lnTo>
                  <a:pt x="134" y="409"/>
                </a:lnTo>
                <a:lnTo>
                  <a:pt x="132" y="409"/>
                </a:lnTo>
                <a:lnTo>
                  <a:pt x="130" y="409"/>
                </a:lnTo>
                <a:lnTo>
                  <a:pt x="128" y="409"/>
                </a:lnTo>
                <a:lnTo>
                  <a:pt x="124" y="409"/>
                </a:lnTo>
                <a:lnTo>
                  <a:pt x="122" y="409"/>
                </a:lnTo>
                <a:lnTo>
                  <a:pt x="120" y="409"/>
                </a:lnTo>
                <a:lnTo>
                  <a:pt x="118" y="409"/>
                </a:lnTo>
                <a:lnTo>
                  <a:pt x="116" y="409"/>
                </a:lnTo>
                <a:lnTo>
                  <a:pt x="114" y="409"/>
                </a:lnTo>
                <a:lnTo>
                  <a:pt x="110" y="409"/>
                </a:lnTo>
                <a:lnTo>
                  <a:pt x="108" y="409"/>
                </a:lnTo>
                <a:lnTo>
                  <a:pt x="102" y="409"/>
                </a:lnTo>
                <a:lnTo>
                  <a:pt x="100" y="409"/>
                </a:lnTo>
                <a:lnTo>
                  <a:pt x="90" y="409"/>
                </a:lnTo>
                <a:lnTo>
                  <a:pt x="80" y="409"/>
                </a:lnTo>
                <a:lnTo>
                  <a:pt x="76" y="409"/>
                </a:lnTo>
                <a:lnTo>
                  <a:pt x="72" y="409"/>
                </a:lnTo>
                <a:lnTo>
                  <a:pt x="66" y="409"/>
                </a:lnTo>
                <a:lnTo>
                  <a:pt x="64" y="409"/>
                </a:lnTo>
                <a:lnTo>
                  <a:pt x="60" y="409"/>
                </a:lnTo>
                <a:lnTo>
                  <a:pt x="54" y="409"/>
                </a:lnTo>
                <a:lnTo>
                  <a:pt x="50" y="409"/>
                </a:lnTo>
                <a:lnTo>
                  <a:pt x="48" y="409"/>
                </a:lnTo>
                <a:lnTo>
                  <a:pt x="46" y="409"/>
                </a:lnTo>
                <a:lnTo>
                  <a:pt x="34" y="409"/>
                </a:lnTo>
                <a:lnTo>
                  <a:pt x="28" y="409"/>
                </a:lnTo>
                <a:lnTo>
                  <a:pt x="28" y="409"/>
                </a:lnTo>
                <a:lnTo>
                  <a:pt x="28" y="407"/>
                </a:lnTo>
                <a:lnTo>
                  <a:pt x="28" y="403"/>
                </a:lnTo>
                <a:lnTo>
                  <a:pt x="28" y="399"/>
                </a:lnTo>
                <a:lnTo>
                  <a:pt x="28" y="397"/>
                </a:lnTo>
                <a:lnTo>
                  <a:pt x="28" y="395"/>
                </a:lnTo>
                <a:lnTo>
                  <a:pt x="28" y="393"/>
                </a:lnTo>
                <a:lnTo>
                  <a:pt x="28" y="391"/>
                </a:lnTo>
                <a:lnTo>
                  <a:pt x="28" y="385"/>
                </a:lnTo>
                <a:lnTo>
                  <a:pt x="28" y="379"/>
                </a:lnTo>
                <a:lnTo>
                  <a:pt x="28" y="377"/>
                </a:lnTo>
                <a:lnTo>
                  <a:pt x="28" y="375"/>
                </a:lnTo>
                <a:lnTo>
                  <a:pt x="28" y="373"/>
                </a:lnTo>
                <a:lnTo>
                  <a:pt x="28" y="371"/>
                </a:lnTo>
                <a:lnTo>
                  <a:pt x="28" y="367"/>
                </a:lnTo>
                <a:lnTo>
                  <a:pt x="28" y="365"/>
                </a:lnTo>
                <a:lnTo>
                  <a:pt x="28" y="363"/>
                </a:lnTo>
                <a:lnTo>
                  <a:pt x="28" y="361"/>
                </a:lnTo>
                <a:lnTo>
                  <a:pt x="28" y="357"/>
                </a:lnTo>
                <a:lnTo>
                  <a:pt x="28" y="349"/>
                </a:lnTo>
                <a:lnTo>
                  <a:pt x="28" y="347"/>
                </a:lnTo>
                <a:lnTo>
                  <a:pt x="28" y="343"/>
                </a:lnTo>
                <a:lnTo>
                  <a:pt x="28" y="339"/>
                </a:lnTo>
                <a:lnTo>
                  <a:pt x="28" y="337"/>
                </a:lnTo>
                <a:lnTo>
                  <a:pt x="28" y="337"/>
                </a:lnTo>
                <a:lnTo>
                  <a:pt x="28" y="335"/>
                </a:lnTo>
                <a:lnTo>
                  <a:pt x="28" y="331"/>
                </a:lnTo>
                <a:lnTo>
                  <a:pt x="28" y="329"/>
                </a:lnTo>
                <a:lnTo>
                  <a:pt x="28" y="325"/>
                </a:lnTo>
                <a:lnTo>
                  <a:pt x="28" y="323"/>
                </a:lnTo>
                <a:lnTo>
                  <a:pt x="28" y="321"/>
                </a:lnTo>
                <a:lnTo>
                  <a:pt x="28" y="313"/>
                </a:lnTo>
                <a:lnTo>
                  <a:pt x="28" y="291"/>
                </a:lnTo>
                <a:lnTo>
                  <a:pt x="28" y="289"/>
                </a:lnTo>
                <a:lnTo>
                  <a:pt x="28" y="287"/>
                </a:lnTo>
                <a:lnTo>
                  <a:pt x="28" y="285"/>
                </a:lnTo>
                <a:lnTo>
                  <a:pt x="28" y="283"/>
                </a:lnTo>
                <a:lnTo>
                  <a:pt x="28" y="281"/>
                </a:lnTo>
                <a:lnTo>
                  <a:pt x="28" y="279"/>
                </a:lnTo>
                <a:lnTo>
                  <a:pt x="28" y="277"/>
                </a:lnTo>
                <a:lnTo>
                  <a:pt x="28" y="275"/>
                </a:lnTo>
                <a:lnTo>
                  <a:pt x="28" y="273"/>
                </a:lnTo>
                <a:lnTo>
                  <a:pt x="28" y="271"/>
                </a:lnTo>
                <a:lnTo>
                  <a:pt x="28" y="267"/>
                </a:lnTo>
                <a:lnTo>
                  <a:pt x="28" y="265"/>
                </a:lnTo>
                <a:lnTo>
                  <a:pt x="28" y="261"/>
                </a:lnTo>
                <a:lnTo>
                  <a:pt x="28" y="259"/>
                </a:lnTo>
                <a:lnTo>
                  <a:pt x="28" y="255"/>
                </a:lnTo>
                <a:lnTo>
                  <a:pt x="28" y="249"/>
                </a:lnTo>
                <a:lnTo>
                  <a:pt x="28" y="247"/>
                </a:lnTo>
                <a:lnTo>
                  <a:pt x="28" y="245"/>
                </a:lnTo>
                <a:lnTo>
                  <a:pt x="28" y="243"/>
                </a:lnTo>
                <a:lnTo>
                  <a:pt x="28" y="241"/>
                </a:lnTo>
                <a:lnTo>
                  <a:pt x="28" y="241"/>
                </a:lnTo>
                <a:lnTo>
                  <a:pt x="28" y="237"/>
                </a:lnTo>
                <a:lnTo>
                  <a:pt x="28" y="235"/>
                </a:lnTo>
                <a:lnTo>
                  <a:pt x="28" y="231"/>
                </a:lnTo>
                <a:lnTo>
                  <a:pt x="28" y="229"/>
                </a:lnTo>
                <a:lnTo>
                  <a:pt x="28" y="227"/>
                </a:lnTo>
                <a:lnTo>
                  <a:pt x="28" y="225"/>
                </a:lnTo>
                <a:lnTo>
                  <a:pt x="28" y="221"/>
                </a:lnTo>
                <a:lnTo>
                  <a:pt x="26" y="221"/>
                </a:lnTo>
                <a:lnTo>
                  <a:pt x="26" y="219"/>
                </a:lnTo>
                <a:lnTo>
                  <a:pt x="26" y="217"/>
                </a:lnTo>
                <a:lnTo>
                  <a:pt x="26" y="213"/>
                </a:lnTo>
                <a:lnTo>
                  <a:pt x="28" y="211"/>
                </a:lnTo>
                <a:lnTo>
                  <a:pt x="28" y="209"/>
                </a:lnTo>
                <a:lnTo>
                  <a:pt x="28" y="207"/>
                </a:lnTo>
                <a:lnTo>
                  <a:pt x="28" y="205"/>
                </a:lnTo>
                <a:lnTo>
                  <a:pt x="28" y="203"/>
                </a:lnTo>
                <a:lnTo>
                  <a:pt x="28" y="197"/>
                </a:lnTo>
                <a:lnTo>
                  <a:pt x="26" y="195"/>
                </a:lnTo>
                <a:lnTo>
                  <a:pt x="28" y="193"/>
                </a:lnTo>
                <a:lnTo>
                  <a:pt x="28" y="193"/>
                </a:lnTo>
                <a:lnTo>
                  <a:pt x="26" y="191"/>
                </a:lnTo>
                <a:lnTo>
                  <a:pt x="26" y="189"/>
                </a:lnTo>
                <a:lnTo>
                  <a:pt x="26" y="187"/>
                </a:lnTo>
                <a:lnTo>
                  <a:pt x="26" y="185"/>
                </a:lnTo>
                <a:lnTo>
                  <a:pt x="26" y="181"/>
                </a:lnTo>
                <a:lnTo>
                  <a:pt x="26" y="179"/>
                </a:lnTo>
                <a:lnTo>
                  <a:pt x="26" y="177"/>
                </a:lnTo>
                <a:lnTo>
                  <a:pt x="26" y="175"/>
                </a:lnTo>
                <a:lnTo>
                  <a:pt x="26" y="171"/>
                </a:lnTo>
                <a:lnTo>
                  <a:pt x="26" y="169"/>
                </a:lnTo>
                <a:lnTo>
                  <a:pt x="26" y="167"/>
                </a:lnTo>
                <a:lnTo>
                  <a:pt x="26" y="165"/>
                </a:lnTo>
                <a:lnTo>
                  <a:pt x="26" y="163"/>
                </a:lnTo>
                <a:lnTo>
                  <a:pt x="26" y="161"/>
                </a:lnTo>
                <a:lnTo>
                  <a:pt x="26" y="159"/>
                </a:lnTo>
                <a:lnTo>
                  <a:pt x="26" y="157"/>
                </a:lnTo>
                <a:lnTo>
                  <a:pt x="26" y="155"/>
                </a:lnTo>
                <a:lnTo>
                  <a:pt x="26" y="151"/>
                </a:lnTo>
                <a:lnTo>
                  <a:pt x="26" y="149"/>
                </a:lnTo>
                <a:lnTo>
                  <a:pt x="26" y="145"/>
                </a:lnTo>
                <a:lnTo>
                  <a:pt x="26" y="145"/>
                </a:lnTo>
                <a:lnTo>
                  <a:pt x="26" y="143"/>
                </a:lnTo>
                <a:lnTo>
                  <a:pt x="26" y="141"/>
                </a:lnTo>
                <a:lnTo>
                  <a:pt x="26" y="139"/>
                </a:lnTo>
                <a:lnTo>
                  <a:pt x="26" y="137"/>
                </a:lnTo>
                <a:lnTo>
                  <a:pt x="26" y="127"/>
                </a:lnTo>
                <a:lnTo>
                  <a:pt x="26" y="125"/>
                </a:lnTo>
                <a:lnTo>
                  <a:pt x="26" y="121"/>
                </a:lnTo>
                <a:lnTo>
                  <a:pt x="26" y="117"/>
                </a:lnTo>
                <a:lnTo>
                  <a:pt x="26" y="115"/>
                </a:lnTo>
                <a:lnTo>
                  <a:pt x="26" y="109"/>
                </a:lnTo>
                <a:lnTo>
                  <a:pt x="22" y="109"/>
                </a:lnTo>
                <a:lnTo>
                  <a:pt x="0" y="109"/>
                </a:lnTo>
                <a:lnTo>
                  <a:pt x="0" y="105"/>
                </a:lnTo>
                <a:lnTo>
                  <a:pt x="0" y="99"/>
                </a:lnTo>
                <a:lnTo>
                  <a:pt x="0" y="85"/>
                </a:lnTo>
                <a:lnTo>
                  <a:pt x="0" y="81"/>
                </a:lnTo>
                <a:lnTo>
                  <a:pt x="0" y="79"/>
                </a:lnTo>
                <a:lnTo>
                  <a:pt x="0" y="71"/>
                </a:lnTo>
                <a:lnTo>
                  <a:pt x="0" y="69"/>
                </a:lnTo>
                <a:lnTo>
                  <a:pt x="0" y="63"/>
                </a:lnTo>
                <a:lnTo>
                  <a:pt x="0" y="59"/>
                </a:lnTo>
                <a:lnTo>
                  <a:pt x="2" y="59"/>
                </a:lnTo>
                <a:lnTo>
                  <a:pt x="10" y="59"/>
                </a:lnTo>
                <a:lnTo>
                  <a:pt x="14" y="59"/>
                </a:lnTo>
                <a:lnTo>
                  <a:pt x="16" y="59"/>
                </a:lnTo>
                <a:lnTo>
                  <a:pt x="18" y="59"/>
                </a:lnTo>
                <a:lnTo>
                  <a:pt x="22" y="59"/>
                </a:lnTo>
                <a:lnTo>
                  <a:pt x="26" y="59"/>
                </a:lnTo>
                <a:lnTo>
                  <a:pt x="26" y="53"/>
                </a:lnTo>
                <a:lnTo>
                  <a:pt x="26" y="47"/>
                </a:lnTo>
                <a:lnTo>
                  <a:pt x="26" y="43"/>
                </a:lnTo>
                <a:lnTo>
                  <a:pt x="26" y="41"/>
                </a:lnTo>
                <a:lnTo>
                  <a:pt x="26" y="39"/>
                </a:lnTo>
                <a:lnTo>
                  <a:pt x="26" y="37"/>
                </a:lnTo>
                <a:lnTo>
                  <a:pt x="26" y="35"/>
                </a:lnTo>
                <a:lnTo>
                  <a:pt x="26" y="33"/>
                </a:lnTo>
                <a:lnTo>
                  <a:pt x="26" y="29"/>
                </a:lnTo>
                <a:lnTo>
                  <a:pt x="32" y="25"/>
                </a:lnTo>
                <a:lnTo>
                  <a:pt x="34" y="25"/>
                </a:lnTo>
                <a:lnTo>
                  <a:pt x="36" y="23"/>
                </a:lnTo>
                <a:lnTo>
                  <a:pt x="38" y="23"/>
                </a:lnTo>
                <a:lnTo>
                  <a:pt x="40" y="23"/>
                </a:lnTo>
                <a:lnTo>
                  <a:pt x="44" y="21"/>
                </a:lnTo>
                <a:lnTo>
                  <a:pt x="46" y="21"/>
                </a:lnTo>
                <a:lnTo>
                  <a:pt x="48" y="21"/>
                </a:lnTo>
                <a:lnTo>
                  <a:pt x="48" y="23"/>
                </a:lnTo>
                <a:lnTo>
                  <a:pt x="50" y="23"/>
                </a:lnTo>
                <a:lnTo>
                  <a:pt x="52" y="23"/>
                </a:lnTo>
                <a:lnTo>
                  <a:pt x="54" y="23"/>
                </a:lnTo>
                <a:lnTo>
                  <a:pt x="56" y="25"/>
                </a:lnTo>
                <a:lnTo>
                  <a:pt x="58" y="25"/>
                </a:lnTo>
                <a:lnTo>
                  <a:pt x="58" y="27"/>
                </a:lnTo>
                <a:lnTo>
                  <a:pt x="58" y="29"/>
                </a:lnTo>
                <a:lnTo>
                  <a:pt x="60" y="31"/>
                </a:lnTo>
                <a:lnTo>
                  <a:pt x="62" y="33"/>
                </a:lnTo>
                <a:lnTo>
                  <a:pt x="64" y="33"/>
                </a:lnTo>
                <a:lnTo>
                  <a:pt x="66" y="33"/>
                </a:lnTo>
                <a:lnTo>
                  <a:pt x="68" y="31"/>
                </a:lnTo>
                <a:lnTo>
                  <a:pt x="70" y="31"/>
                </a:lnTo>
                <a:lnTo>
                  <a:pt x="72" y="31"/>
                </a:lnTo>
                <a:lnTo>
                  <a:pt x="74" y="31"/>
                </a:lnTo>
                <a:lnTo>
                  <a:pt x="76" y="31"/>
                </a:lnTo>
                <a:lnTo>
                  <a:pt x="76" y="19"/>
                </a:lnTo>
                <a:lnTo>
                  <a:pt x="76" y="17"/>
                </a:lnTo>
                <a:lnTo>
                  <a:pt x="76" y="9"/>
                </a:lnTo>
                <a:lnTo>
                  <a:pt x="82" y="9"/>
                </a:lnTo>
                <a:lnTo>
                  <a:pt x="96" y="9"/>
                </a:lnTo>
                <a:lnTo>
                  <a:pt x="106" y="9"/>
                </a:lnTo>
                <a:lnTo>
                  <a:pt x="118" y="9"/>
                </a:lnTo>
                <a:lnTo>
                  <a:pt x="124" y="9"/>
                </a:lnTo>
                <a:lnTo>
                  <a:pt x="126" y="9"/>
                </a:lnTo>
                <a:lnTo>
                  <a:pt x="126" y="6"/>
                </a:lnTo>
                <a:lnTo>
                  <a:pt x="126" y="0"/>
                </a:lnTo>
                <a:lnTo>
                  <a:pt x="130" y="0"/>
                </a:lnTo>
                <a:lnTo>
                  <a:pt x="136" y="0"/>
                </a:lnTo>
                <a:lnTo>
                  <a:pt x="138" y="0"/>
                </a:lnTo>
                <a:lnTo>
                  <a:pt x="144" y="0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23EA5A-A0C7-8820-C6DA-C57E36D30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The "Sun Belt" Effect - </a:t>
            </a:r>
            <a:r>
              <a:rPr lang="en-US" altLang="zh-CN" dirty="0">
                <a:solidFill>
                  <a:schemeClr val="accent2"/>
                </a:solidFill>
              </a:rPr>
              <a:t>Florida </a:t>
            </a:r>
          </a:p>
        </p:txBody>
      </p: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AFC7286F-413B-A037-575C-284B0B6AE21A}"/>
              </a:ext>
            </a:extLst>
          </p:cNvPr>
          <p:cNvSpPr/>
          <p:nvPr/>
        </p:nvSpPr>
        <p:spPr>
          <a:xfrm>
            <a:off x="5940152" y="131563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Saint Johns</a:t>
            </a:r>
          </a:p>
        </p:txBody>
      </p:sp>
      <p:sp>
        <p:nvSpPr>
          <p:cNvPr id="18" name="Oval 25">
            <a:extLst>
              <a:ext uri="{FF2B5EF4-FFF2-40B4-BE49-F238E27FC236}">
                <a16:creationId xmlns:a16="http://schemas.microsoft.com/office/drawing/2014/main" id="{84A922F9-C765-18F4-E8BD-98638D2054F4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62210" y="283946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20" name="圆角矩形 45">
            <a:extLst>
              <a:ext uri="{FF2B5EF4-FFF2-40B4-BE49-F238E27FC236}">
                <a16:creationId xmlns:a16="http://schemas.microsoft.com/office/drawing/2014/main" id="{B69C63B0-1960-6170-D0B7-2A68299827E2}"/>
              </a:ext>
            </a:extLst>
          </p:cNvPr>
          <p:cNvSpPr/>
          <p:nvPr/>
        </p:nvSpPr>
        <p:spPr>
          <a:xfrm>
            <a:off x="6683032" y="240776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Osceola</a:t>
            </a:r>
          </a:p>
        </p:txBody>
      </p:sp>
      <p:sp>
        <p:nvSpPr>
          <p:cNvPr id="24" name="圆角矩形 45">
            <a:extLst>
              <a:ext uri="{FF2B5EF4-FFF2-40B4-BE49-F238E27FC236}">
                <a16:creationId xmlns:a16="http://schemas.microsoft.com/office/drawing/2014/main" id="{FAE92DEC-2E95-9EC7-7A4E-F7AB127EF9EB}"/>
              </a:ext>
            </a:extLst>
          </p:cNvPr>
          <p:cNvSpPr/>
          <p:nvPr/>
        </p:nvSpPr>
        <p:spPr>
          <a:xfrm>
            <a:off x="6291203" y="187436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Polk</a:t>
            </a:r>
          </a:p>
        </p:txBody>
      </p:sp>
      <p:cxnSp>
        <p:nvCxnSpPr>
          <p:cNvPr id="26" name="肘形连接符 164">
            <a:extLst>
              <a:ext uri="{FF2B5EF4-FFF2-40B4-BE49-F238E27FC236}">
                <a16:creationId xmlns:a16="http://schemas.microsoft.com/office/drawing/2014/main" id="{50A09E4C-FCF3-E14A-BB60-EE1045976937}"/>
              </a:ext>
            </a:extLst>
          </p:cNvPr>
          <p:cNvCxnSpPr>
            <a:cxnSpLocks/>
            <a:stCxn id="27" idx="1"/>
          </p:cNvCxnSpPr>
          <p:nvPr/>
        </p:nvCxnSpPr>
        <p:spPr>
          <a:xfrm rot="10800000" flipV="1">
            <a:off x="6254938" y="4126229"/>
            <a:ext cx="909350" cy="26771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7" name="圆角矩形 45">
            <a:extLst>
              <a:ext uri="{FF2B5EF4-FFF2-40B4-BE49-F238E27FC236}">
                <a16:creationId xmlns:a16="http://schemas.microsoft.com/office/drawing/2014/main" id="{E0DC5DCE-E92D-2841-FC9F-3747AFD5F1C2}"/>
              </a:ext>
            </a:extLst>
          </p:cNvPr>
          <p:cNvSpPr/>
          <p:nvPr/>
        </p:nvSpPr>
        <p:spPr>
          <a:xfrm>
            <a:off x="7164288" y="396224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Miami-Dade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0BF7122-02BF-B76E-CA09-6432402CD0F4}"/>
              </a:ext>
            </a:extLst>
          </p:cNvPr>
          <p:cNvGrpSpPr/>
          <p:nvPr/>
        </p:nvGrpSpPr>
        <p:grpSpPr>
          <a:xfrm>
            <a:off x="3279585" y="1980285"/>
            <a:ext cx="1080184" cy="1080184"/>
            <a:chOff x="909822" y="2165955"/>
            <a:chExt cx="1080184" cy="1080184"/>
          </a:xfrm>
        </p:grpSpPr>
        <p:pic>
          <p:nvPicPr>
            <p:cNvPr id="40" name="Graphic 39" descr="Group with solid fill">
              <a:extLst>
                <a:ext uri="{FF2B5EF4-FFF2-40B4-BE49-F238E27FC236}">
                  <a16:creationId xmlns:a16="http://schemas.microsoft.com/office/drawing/2014/main" id="{20937152-F694-0A74-10DF-330524960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6736" y="2248407"/>
              <a:ext cx="914400" cy="914400"/>
            </a:xfrm>
            <a:prstGeom prst="rect">
              <a:avLst/>
            </a:prstGeom>
          </p:spPr>
        </p:pic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D0AB3231-7A3E-4838-CD2F-082D5635F8C8}"/>
                </a:ext>
              </a:extLst>
            </p:cNvPr>
            <p:cNvSpPr/>
            <p:nvPr/>
          </p:nvSpPr>
          <p:spPr>
            <a:xfrm>
              <a:off x="909822" y="2165955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08EE2598-FB88-D426-E436-58D31E777075}"/>
              </a:ext>
            </a:extLst>
          </p:cNvPr>
          <p:cNvSpPr txBox="1"/>
          <p:nvPr/>
        </p:nvSpPr>
        <p:spPr>
          <a:xfrm>
            <a:off x="1513470" y="2839464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4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E23DC80-A8B9-62CC-4217-7D14AEB77C1F}"/>
              </a:ext>
            </a:extLst>
          </p:cNvPr>
          <p:cNvSpPr txBox="1"/>
          <p:nvPr/>
        </p:nvSpPr>
        <p:spPr>
          <a:xfrm>
            <a:off x="1513470" y="3753864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4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pic>
        <p:nvPicPr>
          <p:cNvPr id="63" name="Graphic 62" descr="Playbook with solid fill">
            <a:extLst>
              <a:ext uri="{FF2B5EF4-FFF2-40B4-BE49-F238E27FC236}">
                <a16:creationId xmlns:a16="http://schemas.microsoft.com/office/drawing/2014/main" id="{7DC625E9-407B-3815-8D9F-73B3669AA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085" y="2832964"/>
            <a:ext cx="750539" cy="750539"/>
          </a:xfrm>
          <a:prstGeom prst="rect">
            <a:avLst/>
          </a:prstGeom>
        </p:spPr>
      </p:pic>
      <p:pic>
        <p:nvPicPr>
          <p:cNvPr id="65" name="Graphic 64" descr="Playing card with solid fill">
            <a:extLst>
              <a:ext uri="{FF2B5EF4-FFF2-40B4-BE49-F238E27FC236}">
                <a16:creationId xmlns:a16="http://schemas.microsoft.com/office/drawing/2014/main" id="{EF5926F8-55D4-EB26-1E1D-06BF3B4B08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6729" y="3753864"/>
            <a:ext cx="857250" cy="857250"/>
          </a:xfrm>
          <a:prstGeom prst="rect">
            <a:avLst/>
          </a:prstGeom>
        </p:spPr>
      </p:pic>
      <p:sp>
        <p:nvSpPr>
          <p:cNvPr id="28" name="Oval 25">
            <a:extLst>
              <a:ext uri="{FF2B5EF4-FFF2-40B4-BE49-F238E27FC236}">
                <a16:creationId xmlns:a16="http://schemas.microsoft.com/office/drawing/2014/main" id="{99024EB9-CD1E-C3A7-7A07-95520CCC05B7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45071" y="292143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9" name="肘形连接符 164">
            <a:extLst>
              <a:ext uri="{FF2B5EF4-FFF2-40B4-BE49-F238E27FC236}">
                <a16:creationId xmlns:a16="http://schemas.microsoft.com/office/drawing/2014/main" id="{FBD8A771-0C72-C02E-AC43-A9411D670635}"/>
              </a:ext>
            </a:extLst>
          </p:cNvPr>
          <p:cNvCxnSpPr>
            <a:cxnSpLocks/>
            <a:stCxn id="24" idx="1"/>
            <a:endCxn id="28" idx="0"/>
          </p:cNvCxnSpPr>
          <p:nvPr/>
        </p:nvCxnSpPr>
        <p:spPr>
          <a:xfrm rot="10800000" flipV="1">
            <a:off x="5587279" y="2038350"/>
            <a:ext cx="703924" cy="88308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1654129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A221E-0AD4-789C-914B-AB49A7AED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D058A-D409-304C-DD0B-9C818B434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The "Sun Belt" Effect – </a:t>
            </a:r>
            <a:r>
              <a:rPr lang="en-US" altLang="zh-CN" dirty="0">
                <a:solidFill>
                  <a:schemeClr val="accent2"/>
                </a:solidFill>
              </a:rPr>
              <a:t>Arizona</a:t>
            </a:r>
          </a:p>
        </p:txBody>
      </p:sp>
      <p:sp>
        <p:nvSpPr>
          <p:cNvPr id="3" name="Freeform 93">
            <a:extLst>
              <a:ext uri="{FF2B5EF4-FFF2-40B4-BE49-F238E27FC236}">
                <a16:creationId xmlns:a16="http://schemas.microsoft.com/office/drawing/2014/main" id="{73D26DD6-2AE9-C999-8E70-09AB2191FE38}"/>
              </a:ext>
            </a:extLst>
          </p:cNvPr>
          <p:cNvSpPr>
            <a:spLocks/>
          </p:cNvSpPr>
          <p:nvPr/>
        </p:nvSpPr>
        <p:spPr bwMode="auto">
          <a:xfrm>
            <a:off x="2051720" y="1212849"/>
            <a:ext cx="2898000" cy="3445200"/>
          </a:xfrm>
          <a:custGeom>
            <a:avLst/>
            <a:gdLst>
              <a:gd name="T0" fmla="*/ 1498 w 1826"/>
              <a:gd name="T1" fmla="*/ 2 h 2169"/>
              <a:gd name="T2" fmla="*/ 1656 w 1826"/>
              <a:gd name="T3" fmla="*/ 2 h 2169"/>
              <a:gd name="T4" fmla="*/ 1774 w 1826"/>
              <a:gd name="T5" fmla="*/ 2 h 2169"/>
              <a:gd name="T6" fmla="*/ 1826 w 1826"/>
              <a:gd name="T7" fmla="*/ 90 h 2169"/>
              <a:gd name="T8" fmla="*/ 1826 w 1826"/>
              <a:gd name="T9" fmla="*/ 207 h 2169"/>
              <a:gd name="T10" fmla="*/ 1826 w 1826"/>
              <a:gd name="T11" fmla="*/ 323 h 2169"/>
              <a:gd name="T12" fmla="*/ 1826 w 1826"/>
              <a:gd name="T13" fmla="*/ 443 h 2169"/>
              <a:gd name="T14" fmla="*/ 1826 w 1826"/>
              <a:gd name="T15" fmla="*/ 541 h 2169"/>
              <a:gd name="T16" fmla="*/ 1824 w 1826"/>
              <a:gd name="T17" fmla="*/ 646 h 2169"/>
              <a:gd name="T18" fmla="*/ 1826 w 1826"/>
              <a:gd name="T19" fmla="*/ 792 h 2169"/>
              <a:gd name="T20" fmla="*/ 1826 w 1826"/>
              <a:gd name="T21" fmla="*/ 964 h 2169"/>
              <a:gd name="T22" fmla="*/ 1824 w 1826"/>
              <a:gd name="T23" fmla="*/ 1109 h 2169"/>
              <a:gd name="T24" fmla="*/ 1824 w 1826"/>
              <a:gd name="T25" fmla="*/ 1275 h 2169"/>
              <a:gd name="T26" fmla="*/ 1824 w 1826"/>
              <a:gd name="T27" fmla="*/ 1428 h 2169"/>
              <a:gd name="T28" fmla="*/ 1824 w 1826"/>
              <a:gd name="T29" fmla="*/ 1562 h 2169"/>
              <a:gd name="T30" fmla="*/ 1824 w 1826"/>
              <a:gd name="T31" fmla="*/ 1688 h 2169"/>
              <a:gd name="T32" fmla="*/ 1824 w 1826"/>
              <a:gd name="T33" fmla="*/ 1828 h 2169"/>
              <a:gd name="T34" fmla="*/ 1824 w 1826"/>
              <a:gd name="T35" fmla="*/ 1983 h 2169"/>
              <a:gd name="T36" fmla="*/ 1824 w 1826"/>
              <a:gd name="T37" fmla="*/ 2123 h 2169"/>
              <a:gd name="T38" fmla="*/ 1538 w 1826"/>
              <a:gd name="T39" fmla="*/ 2169 h 2169"/>
              <a:gd name="T40" fmla="*/ 1183 w 1826"/>
              <a:gd name="T41" fmla="*/ 2169 h 2169"/>
              <a:gd name="T42" fmla="*/ 733 w 1826"/>
              <a:gd name="T43" fmla="*/ 2003 h 2169"/>
              <a:gd name="T44" fmla="*/ 267 w 1826"/>
              <a:gd name="T45" fmla="*/ 1833 h 2169"/>
              <a:gd name="T46" fmla="*/ 6 w 1826"/>
              <a:gd name="T47" fmla="*/ 1720 h 2169"/>
              <a:gd name="T48" fmla="*/ 18 w 1826"/>
              <a:gd name="T49" fmla="*/ 1678 h 2169"/>
              <a:gd name="T50" fmla="*/ 58 w 1826"/>
              <a:gd name="T51" fmla="*/ 1648 h 2169"/>
              <a:gd name="T52" fmla="*/ 113 w 1826"/>
              <a:gd name="T53" fmla="*/ 1580 h 2169"/>
              <a:gd name="T54" fmla="*/ 80 w 1826"/>
              <a:gd name="T55" fmla="*/ 1534 h 2169"/>
              <a:gd name="T56" fmla="*/ 40 w 1826"/>
              <a:gd name="T57" fmla="*/ 1494 h 2169"/>
              <a:gd name="T58" fmla="*/ 32 w 1826"/>
              <a:gd name="T59" fmla="*/ 1438 h 2169"/>
              <a:gd name="T60" fmla="*/ 46 w 1826"/>
              <a:gd name="T61" fmla="*/ 1389 h 2169"/>
              <a:gd name="T62" fmla="*/ 86 w 1826"/>
              <a:gd name="T63" fmla="*/ 1343 h 2169"/>
              <a:gd name="T64" fmla="*/ 94 w 1826"/>
              <a:gd name="T65" fmla="*/ 1295 h 2169"/>
              <a:gd name="T66" fmla="*/ 94 w 1826"/>
              <a:gd name="T67" fmla="*/ 1235 h 2169"/>
              <a:gd name="T68" fmla="*/ 88 w 1826"/>
              <a:gd name="T69" fmla="*/ 1195 h 2169"/>
              <a:gd name="T70" fmla="*/ 121 w 1826"/>
              <a:gd name="T71" fmla="*/ 1139 h 2169"/>
              <a:gd name="T72" fmla="*/ 177 w 1826"/>
              <a:gd name="T73" fmla="*/ 1103 h 2169"/>
              <a:gd name="T74" fmla="*/ 215 w 1826"/>
              <a:gd name="T75" fmla="*/ 1053 h 2169"/>
              <a:gd name="T76" fmla="*/ 165 w 1826"/>
              <a:gd name="T77" fmla="*/ 1005 h 2169"/>
              <a:gd name="T78" fmla="*/ 133 w 1826"/>
              <a:gd name="T79" fmla="*/ 948 h 2169"/>
              <a:gd name="T80" fmla="*/ 100 w 1826"/>
              <a:gd name="T81" fmla="*/ 888 h 2169"/>
              <a:gd name="T82" fmla="*/ 58 w 1826"/>
              <a:gd name="T83" fmla="*/ 824 h 2169"/>
              <a:gd name="T84" fmla="*/ 68 w 1826"/>
              <a:gd name="T85" fmla="*/ 758 h 2169"/>
              <a:gd name="T86" fmla="*/ 78 w 1826"/>
              <a:gd name="T87" fmla="*/ 710 h 2169"/>
              <a:gd name="T88" fmla="*/ 64 w 1826"/>
              <a:gd name="T89" fmla="*/ 640 h 2169"/>
              <a:gd name="T90" fmla="*/ 50 w 1826"/>
              <a:gd name="T91" fmla="*/ 574 h 2169"/>
              <a:gd name="T92" fmla="*/ 42 w 1826"/>
              <a:gd name="T93" fmla="*/ 519 h 2169"/>
              <a:gd name="T94" fmla="*/ 38 w 1826"/>
              <a:gd name="T95" fmla="*/ 463 h 2169"/>
              <a:gd name="T96" fmla="*/ 28 w 1826"/>
              <a:gd name="T97" fmla="*/ 415 h 2169"/>
              <a:gd name="T98" fmla="*/ 20 w 1826"/>
              <a:gd name="T99" fmla="*/ 361 h 2169"/>
              <a:gd name="T100" fmla="*/ 74 w 1826"/>
              <a:gd name="T101" fmla="*/ 339 h 2169"/>
              <a:gd name="T102" fmla="*/ 127 w 1826"/>
              <a:gd name="T103" fmla="*/ 341 h 2169"/>
              <a:gd name="T104" fmla="*/ 169 w 1826"/>
              <a:gd name="T105" fmla="*/ 375 h 2169"/>
              <a:gd name="T106" fmla="*/ 217 w 1826"/>
              <a:gd name="T107" fmla="*/ 373 h 2169"/>
              <a:gd name="T108" fmla="*/ 245 w 1826"/>
              <a:gd name="T109" fmla="*/ 313 h 2169"/>
              <a:gd name="T110" fmla="*/ 245 w 1826"/>
              <a:gd name="T111" fmla="*/ 169 h 2169"/>
              <a:gd name="T112" fmla="*/ 271 w 1826"/>
              <a:gd name="T113" fmla="*/ 2 h 2169"/>
              <a:gd name="T114" fmla="*/ 437 w 1826"/>
              <a:gd name="T115" fmla="*/ 2 h 2169"/>
              <a:gd name="T116" fmla="*/ 557 w 1826"/>
              <a:gd name="T117" fmla="*/ 2 h 2169"/>
              <a:gd name="T118" fmla="*/ 723 w 1826"/>
              <a:gd name="T119" fmla="*/ 0 h 2169"/>
              <a:gd name="T120" fmla="*/ 1011 w 1826"/>
              <a:gd name="T121" fmla="*/ 0 h 2169"/>
              <a:gd name="T122" fmla="*/ 1167 w 1826"/>
              <a:gd name="T123" fmla="*/ 0 h 2169"/>
              <a:gd name="T124" fmla="*/ 1337 w 1826"/>
              <a:gd name="T125" fmla="*/ 0 h 2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26" h="2169">
                <a:moveTo>
                  <a:pt x="1367" y="0"/>
                </a:moveTo>
                <a:lnTo>
                  <a:pt x="1369" y="0"/>
                </a:lnTo>
                <a:lnTo>
                  <a:pt x="1371" y="2"/>
                </a:lnTo>
                <a:lnTo>
                  <a:pt x="1373" y="2"/>
                </a:lnTo>
                <a:lnTo>
                  <a:pt x="1376" y="2"/>
                </a:lnTo>
                <a:lnTo>
                  <a:pt x="1386" y="2"/>
                </a:lnTo>
                <a:lnTo>
                  <a:pt x="1392" y="2"/>
                </a:lnTo>
                <a:lnTo>
                  <a:pt x="1394" y="2"/>
                </a:lnTo>
                <a:lnTo>
                  <a:pt x="1396" y="2"/>
                </a:lnTo>
                <a:lnTo>
                  <a:pt x="1402" y="2"/>
                </a:lnTo>
                <a:lnTo>
                  <a:pt x="1404" y="2"/>
                </a:lnTo>
                <a:lnTo>
                  <a:pt x="1414" y="2"/>
                </a:lnTo>
                <a:lnTo>
                  <a:pt x="1418" y="2"/>
                </a:lnTo>
                <a:lnTo>
                  <a:pt x="1420" y="2"/>
                </a:lnTo>
                <a:lnTo>
                  <a:pt x="1426" y="2"/>
                </a:lnTo>
                <a:lnTo>
                  <a:pt x="1436" y="2"/>
                </a:lnTo>
                <a:lnTo>
                  <a:pt x="1438" y="2"/>
                </a:lnTo>
                <a:lnTo>
                  <a:pt x="1440" y="2"/>
                </a:lnTo>
                <a:lnTo>
                  <a:pt x="1444" y="2"/>
                </a:lnTo>
                <a:lnTo>
                  <a:pt x="1450" y="2"/>
                </a:lnTo>
                <a:lnTo>
                  <a:pt x="1454" y="2"/>
                </a:lnTo>
                <a:lnTo>
                  <a:pt x="1456" y="2"/>
                </a:lnTo>
                <a:lnTo>
                  <a:pt x="1460" y="2"/>
                </a:lnTo>
                <a:lnTo>
                  <a:pt x="1464" y="2"/>
                </a:lnTo>
                <a:lnTo>
                  <a:pt x="1468" y="2"/>
                </a:lnTo>
                <a:lnTo>
                  <a:pt x="1470" y="2"/>
                </a:lnTo>
                <a:lnTo>
                  <a:pt x="1472" y="2"/>
                </a:lnTo>
                <a:lnTo>
                  <a:pt x="1474" y="2"/>
                </a:lnTo>
                <a:lnTo>
                  <a:pt x="1476" y="2"/>
                </a:lnTo>
                <a:lnTo>
                  <a:pt x="1478" y="2"/>
                </a:lnTo>
                <a:lnTo>
                  <a:pt x="1480" y="2"/>
                </a:lnTo>
                <a:lnTo>
                  <a:pt x="1484" y="2"/>
                </a:lnTo>
                <a:lnTo>
                  <a:pt x="1486" y="2"/>
                </a:lnTo>
                <a:lnTo>
                  <a:pt x="1488" y="2"/>
                </a:lnTo>
                <a:lnTo>
                  <a:pt x="1492" y="2"/>
                </a:lnTo>
                <a:lnTo>
                  <a:pt x="1494" y="2"/>
                </a:lnTo>
                <a:lnTo>
                  <a:pt x="1496" y="2"/>
                </a:lnTo>
                <a:lnTo>
                  <a:pt x="1498" y="2"/>
                </a:lnTo>
                <a:lnTo>
                  <a:pt x="1504" y="2"/>
                </a:lnTo>
                <a:lnTo>
                  <a:pt x="1506" y="2"/>
                </a:lnTo>
                <a:lnTo>
                  <a:pt x="1512" y="2"/>
                </a:lnTo>
                <a:lnTo>
                  <a:pt x="1516" y="2"/>
                </a:lnTo>
                <a:lnTo>
                  <a:pt x="1524" y="2"/>
                </a:lnTo>
                <a:lnTo>
                  <a:pt x="1528" y="2"/>
                </a:lnTo>
                <a:lnTo>
                  <a:pt x="1532" y="2"/>
                </a:lnTo>
                <a:lnTo>
                  <a:pt x="1536" y="2"/>
                </a:lnTo>
                <a:lnTo>
                  <a:pt x="1536" y="2"/>
                </a:lnTo>
                <a:lnTo>
                  <a:pt x="1538" y="2"/>
                </a:lnTo>
                <a:lnTo>
                  <a:pt x="1540" y="2"/>
                </a:lnTo>
                <a:lnTo>
                  <a:pt x="1542" y="2"/>
                </a:lnTo>
                <a:lnTo>
                  <a:pt x="1544" y="2"/>
                </a:lnTo>
                <a:lnTo>
                  <a:pt x="1546" y="2"/>
                </a:lnTo>
                <a:lnTo>
                  <a:pt x="1548" y="2"/>
                </a:lnTo>
                <a:lnTo>
                  <a:pt x="1552" y="2"/>
                </a:lnTo>
                <a:lnTo>
                  <a:pt x="1558" y="2"/>
                </a:lnTo>
                <a:lnTo>
                  <a:pt x="1562" y="2"/>
                </a:lnTo>
                <a:lnTo>
                  <a:pt x="1566" y="2"/>
                </a:lnTo>
                <a:lnTo>
                  <a:pt x="1568" y="2"/>
                </a:lnTo>
                <a:lnTo>
                  <a:pt x="1572" y="2"/>
                </a:lnTo>
                <a:lnTo>
                  <a:pt x="1574" y="2"/>
                </a:lnTo>
                <a:lnTo>
                  <a:pt x="1576" y="2"/>
                </a:lnTo>
                <a:lnTo>
                  <a:pt x="1588" y="2"/>
                </a:lnTo>
                <a:lnTo>
                  <a:pt x="1592" y="2"/>
                </a:lnTo>
                <a:lnTo>
                  <a:pt x="1602" y="2"/>
                </a:lnTo>
                <a:lnTo>
                  <a:pt x="1604" y="2"/>
                </a:lnTo>
                <a:lnTo>
                  <a:pt x="1614" y="2"/>
                </a:lnTo>
                <a:lnTo>
                  <a:pt x="1618" y="2"/>
                </a:lnTo>
                <a:lnTo>
                  <a:pt x="1622" y="2"/>
                </a:lnTo>
                <a:lnTo>
                  <a:pt x="1624" y="2"/>
                </a:lnTo>
                <a:lnTo>
                  <a:pt x="1630" y="2"/>
                </a:lnTo>
                <a:lnTo>
                  <a:pt x="1632" y="2"/>
                </a:lnTo>
                <a:lnTo>
                  <a:pt x="1638" y="2"/>
                </a:lnTo>
                <a:lnTo>
                  <a:pt x="1640" y="2"/>
                </a:lnTo>
                <a:lnTo>
                  <a:pt x="1646" y="2"/>
                </a:lnTo>
                <a:lnTo>
                  <a:pt x="1652" y="2"/>
                </a:lnTo>
                <a:lnTo>
                  <a:pt x="1656" y="2"/>
                </a:lnTo>
                <a:lnTo>
                  <a:pt x="1658" y="2"/>
                </a:lnTo>
                <a:lnTo>
                  <a:pt x="1660" y="2"/>
                </a:lnTo>
                <a:lnTo>
                  <a:pt x="1670" y="2"/>
                </a:lnTo>
                <a:lnTo>
                  <a:pt x="1672" y="2"/>
                </a:lnTo>
                <a:lnTo>
                  <a:pt x="1680" y="2"/>
                </a:lnTo>
                <a:lnTo>
                  <a:pt x="1682" y="2"/>
                </a:lnTo>
                <a:lnTo>
                  <a:pt x="1684" y="2"/>
                </a:lnTo>
                <a:lnTo>
                  <a:pt x="1686" y="2"/>
                </a:lnTo>
                <a:lnTo>
                  <a:pt x="1690" y="2"/>
                </a:lnTo>
                <a:lnTo>
                  <a:pt x="1692" y="2"/>
                </a:lnTo>
                <a:lnTo>
                  <a:pt x="1696" y="2"/>
                </a:lnTo>
                <a:lnTo>
                  <a:pt x="1698" y="2"/>
                </a:lnTo>
                <a:lnTo>
                  <a:pt x="1700" y="2"/>
                </a:lnTo>
                <a:lnTo>
                  <a:pt x="1702" y="2"/>
                </a:lnTo>
                <a:lnTo>
                  <a:pt x="1704" y="2"/>
                </a:lnTo>
                <a:lnTo>
                  <a:pt x="1708" y="2"/>
                </a:lnTo>
                <a:lnTo>
                  <a:pt x="1714" y="2"/>
                </a:lnTo>
                <a:lnTo>
                  <a:pt x="1716" y="2"/>
                </a:lnTo>
                <a:lnTo>
                  <a:pt x="1718" y="2"/>
                </a:lnTo>
                <a:lnTo>
                  <a:pt x="1720" y="2"/>
                </a:lnTo>
                <a:lnTo>
                  <a:pt x="1726" y="2"/>
                </a:lnTo>
                <a:lnTo>
                  <a:pt x="1728" y="2"/>
                </a:lnTo>
                <a:lnTo>
                  <a:pt x="1730" y="2"/>
                </a:lnTo>
                <a:lnTo>
                  <a:pt x="1730" y="2"/>
                </a:lnTo>
                <a:lnTo>
                  <a:pt x="1734" y="2"/>
                </a:lnTo>
                <a:lnTo>
                  <a:pt x="1736" y="2"/>
                </a:lnTo>
                <a:lnTo>
                  <a:pt x="1738" y="2"/>
                </a:lnTo>
                <a:lnTo>
                  <a:pt x="1742" y="2"/>
                </a:lnTo>
                <a:lnTo>
                  <a:pt x="1746" y="2"/>
                </a:lnTo>
                <a:lnTo>
                  <a:pt x="1750" y="2"/>
                </a:lnTo>
                <a:lnTo>
                  <a:pt x="1752" y="2"/>
                </a:lnTo>
                <a:lnTo>
                  <a:pt x="1754" y="2"/>
                </a:lnTo>
                <a:lnTo>
                  <a:pt x="1756" y="2"/>
                </a:lnTo>
                <a:lnTo>
                  <a:pt x="1760" y="2"/>
                </a:lnTo>
                <a:lnTo>
                  <a:pt x="1762" y="2"/>
                </a:lnTo>
                <a:lnTo>
                  <a:pt x="1766" y="2"/>
                </a:lnTo>
                <a:lnTo>
                  <a:pt x="1772" y="2"/>
                </a:lnTo>
                <a:lnTo>
                  <a:pt x="1774" y="2"/>
                </a:lnTo>
                <a:lnTo>
                  <a:pt x="1776" y="2"/>
                </a:lnTo>
                <a:lnTo>
                  <a:pt x="1778" y="2"/>
                </a:lnTo>
                <a:lnTo>
                  <a:pt x="1780" y="2"/>
                </a:lnTo>
                <a:lnTo>
                  <a:pt x="1788" y="2"/>
                </a:lnTo>
                <a:lnTo>
                  <a:pt x="1790" y="2"/>
                </a:lnTo>
                <a:lnTo>
                  <a:pt x="1798" y="2"/>
                </a:lnTo>
                <a:lnTo>
                  <a:pt x="1800" y="2"/>
                </a:lnTo>
                <a:lnTo>
                  <a:pt x="1822" y="2"/>
                </a:lnTo>
                <a:lnTo>
                  <a:pt x="1826" y="2"/>
                </a:lnTo>
                <a:lnTo>
                  <a:pt x="1826" y="6"/>
                </a:lnTo>
                <a:lnTo>
                  <a:pt x="1826" y="8"/>
                </a:lnTo>
                <a:lnTo>
                  <a:pt x="1826" y="14"/>
                </a:lnTo>
                <a:lnTo>
                  <a:pt x="1826" y="16"/>
                </a:lnTo>
                <a:lnTo>
                  <a:pt x="1826" y="18"/>
                </a:lnTo>
                <a:lnTo>
                  <a:pt x="1826" y="26"/>
                </a:lnTo>
                <a:lnTo>
                  <a:pt x="1826" y="28"/>
                </a:lnTo>
                <a:lnTo>
                  <a:pt x="1826" y="30"/>
                </a:lnTo>
                <a:lnTo>
                  <a:pt x="1826" y="34"/>
                </a:lnTo>
                <a:lnTo>
                  <a:pt x="1826" y="42"/>
                </a:lnTo>
                <a:lnTo>
                  <a:pt x="1826" y="44"/>
                </a:lnTo>
                <a:lnTo>
                  <a:pt x="1826" y="46"/>
                </a:lnTo>
                <a:lnTo>
                  <a:pt x="1826" y="48"/>
                </a:lnTo>
                <a:lnTo>
                  <a:pt x="1826" y="50"/>
                </a:lnTo>
                <a:lnTo>
                  <a:pt x="1826" y="52"/>
                </a:lnTo>
                <a:lnTo>
                  <a:pt x="1826" y="54"/>
                </a:lnTo>
                <a:lnTo>
                  <a:pt x="1826" y="58"/>
                </a:lnTo>
                <a:lnTo>
                  <a:pt x="1826" y="60"/>
                </a:lnTo>
                <a:lnTo>
                  <a:pt x="1826" y="62"/>
                </a:lnTo>
                <a:lnTo>
                  <a:pt x="1826" y="64"/>
                </a:lnTo>
                <a:lnTo>
                  <a:pt x="1826" y="70"/>
                </a:lnTo>
                <a:lnTo>
                  <a:pt x="1826" y="72"/>
                </a:lnTo>
                <a:lnTo>
                  <a:pt x="1826" y="72"/>
                </a:lnTo>
                <a:lnTo>
                  <a:pt x="1826" y="74"/>
                </a:lnTo>
                <a:lnTo>
                  <a:pt x="1826" y="78"/>
                </a:lnTo>
                <a:lnTo>
                  <a:pt x="1826" y="80"/>
                </a:lnTo>
                <a:lnTo>
                  <a:pt x="1826" y="86"/>
                </a:lnTo>
                <a:lnTo>
                  <a:pt x="1826" y="88"/>
                </a:lnTo>
                <a:lnTo>
                  <a:pt x="1826" y="90"/>
                </a:lnTo>
                <a:lnTo>
                  <a:pt x="1826" y="92"/>
                </a:lnTo>
                <a:lnTo>
                  <a:pt x="1826" y="96"/>
                </a:lnTo>
                <a:lnTo>
                  <a:pt x="1826" y="100"/>
                </a:lnTo>
                <a:lnTo>
                  <a:pt x="1826" y="102"/>
                </a:lnTo>
                <a:lnTo>
                  <a:pt x="1826" y="104"/>
                </a:lnTo>
                <a:lnTo>
                  <a:pt x="1826" y="110"/>
                </a:lnTo>
                <a:lnTo>
                  <a:pt x="1826" y="116"/>
                </a:lnTo>
                <a:lnTo>
                  <a:pt x="1826" y="118"/>
                </a:lnTo>
                <a:lnTo>
                  <a:pt x="1826" y="120"/>
                </a:lnTo>
                <a:lnTo>
                  <a:pt x="1826" y="124"/>
                </a:lnTo>
                <a:lnTo>
                  <a:pt x="1826" y="126"/>
                </a:lnTo>
                <a:lnTo>
                  <a:pt x="1826" y="128"/>
                </a:lnTo>
                <a:lnTo>
                  <a:pt x="1826" y="130"/>
                </a:lnTo>
                <a:lnTo>
                  <a:pt x="1826" y="132"/>
                </a:lnTo>
                <a:lnTo>
                  <a:pt x="1826" y="141"/>
                </a:lnTo>
                <a:lnTo>
                  <a:pt x="1826" y="143"/>
                </a:lnTo>
                <a:lnTo>
                  <a:pt x="1826" y="151"/>
                </a:lnTo>
                <a:lnTo>
                  <a:pt x="1826" y="155"/>
                </a:lnTo>
                <a:lnTo>
                  <a:pt x="1826" y="157"/>
                </a:lnTo>
                <a:lnTo>
                  <a:pt x="1826" y="161"/>
                </a:lnTo>
                <a:lnTo>
                  <a:pt x="1826" y="165"/>
                </a:lnTo>
                <a:lnTo>
                  <a:pt x="1826" y="167"/>
                </a:lnTo>
                <a:lnTo>
                  <a:pt x="1826" y="169"/>
                </a:lnTo>
                <a:lnTo>
                  <a:pt x="1826" y="169"/>
                </a:lnTo>
                <a:lnTo>
                  <a:pt x="1826" y="171"/>
                </a:lnTo>
                <a:lnTo>
                  <a:pt x="1826" y="173"/>
                </a:lnTo>
                <a:lnTo>
                  <a:pt x="1826" y="175"/>
                </a:lnTo>
                <a:lnTo>
                  <a:pt x="1826" y="177"/>
                </a:lnTo>
                <a:lnTo>
                  <a:pt x="1826" y="179"/>
                </a:lnTo>
                <a:lnTo>
                  <a:pt x="1826" y="181"/>
                </a:lnTo>
                <a:lnTo>
                  <a:pt x="1826" y="183"/>
                </a:lnTo>
                <a:lnTo>
                  <a:pt x="1826" y="187"/>
                </a:lnTo>
                <a:lnTo>
                  <a:pt x="1826" y="189"/>
                </a:lnTo>
                <a:lnTo>
                  <a:pt x="1826" y="193"/>
                </a:lnTo>
                <a:lnTo>
                  <a:pt x="1826" y="195"/>
                </a:lnTo>
                <a:lnTo>
                  <a:pt x="1826" y="199"/>
                </a:lnTo>
                <a:lnTo>
                  <a:pt x="1826" y="205"/>
                </a:lnTo>
                <a:lnTo>
                  <a:pt x="1826" y="207"/>
                </a:lnTo>
                <a:lnTo>
                  <a:pt x="1826" y="211"/>
                </a:lnTo>
                <a:lnTo>
                  <a:pt x="1826" y="213"/>
                </a:lnTo>
                <a:lnTo>
                  <a:pt x="1826" y="217"/>
                </a:lnTo>
                <a:lnTo>
                  <a:pt x="1826" y="223"/>
                </a:lnTo>
                <a:lnTo>
                  <a:pt x="1826" y="229"/>
                </a:lnTo>
                <a:lnTo>
                  <a:pt x="1826" y="235"/>
                </a:lnTo>
                <a:lnTo>
                  <a:pt x="1826" y="239"/>
                </a:lnTo>
                <a:lnTo>
                  <a:pt x="1826" y="243"/>
                </a:lnTo>
                <a:lnTo>
                  <a:pt x="1826" y="245"/>
                </a:lnTo>
                <a:lnTo>
                  <a:pt x="1826" y="249"/>
                </a:lnTo>
                <a:lnTo>
                  <a:pt x="1826" y="253"/>
                </a:lnTo>
                <a:lnTo>
                  <a:pt x="1826" y="259"/>
                </a:lnTo>
                <a:lnTo>
                  <a:pt x="1826" y="261"/>
                </a:lnTo>
                <a:lnTo>
                  <a:pt x="1826" y="265"/>
                </a:lnTo>
                <a:lnTo>
                  <a:pt x="1826" y="265"/>
                </a:lnTo>
                <a:lnTo>
                  <a:pt x="1826" y="267"/>
                </a:lnTo>
                <a:lnTo>
                  <a:pt x="1826" y="269"/>
                </a:lnTo>
                <a:lnTo>
                  <a:pt x="1826" y="271"/>
                </a:lnTo>
                <a:lnTo>
                  <a:pt x="1826" y="273"/>
                </a:lnTo>
                <a:lnTo>
                  <a:pt x="1826" y="277"/>
                </a:lnTo>
                <a:lnTo>
                  <a:pt x="1826" y="279"/>
                </a:lnTo>
                <a:lnTo>
                  <a:pt x="1826" y="281"/>
                </a:lnTo>
                <a:lnTo>
                  <a:pt x="1826" y="285"/>
                </a:lnTo>
                <a:lnTo>
                  <a:pt x="1826" y="287"/>
                </a:lnTo>
                <a:lnTo>
                  <a:pt x="1826" y="289"/>
                </a:lnTo>
                <a:lnTo>
                  <a:pt x="1826" y="291"/>
                </a:lnTo>
                <a:lnTo>
                  <a:pt x="1826" y="293"/>
                </a:lnTo>
                <a:lnTo>
                  <a:pt x="1826" y="297"/>
                </a:lnTo>
                <a:lnTo>
                  <a:pt x="1826" y="299"/>
                </a:lnTo>
                <a:lnTo>
                  <a:pt x="1826" y="301"/>
                </a:lnTo>
                <a:lnTo>
                  <a:pt x="1826" y="305"/>
                </a:lnTo>
                <a:lnTo>
                  <a:pt x="1826" y="307"/>
                </a:lnTo>
                <a:lnTo>
                  <a:pt x="1826" y="311"/>
                </a:lnTo>
                <a:lnTo>
                  <a:pt x="1826" y="313"/>
                </a:lnTo>
                <a:lnTo>
                  <a:pt x="1826" y="317"/>
                </a:lnTo>
                <a:lnTo>
                  <a:pt x="1826" y="319"/>
                </a:lnTo>
                <a:lnTo>
                  <a:pt x="1826" y="321"/>
                </a:lnTo>
                <a:lnTo>
                  <a:pt x="1826" y="323"/>
                </a:lnTo>
                <a:lnTo>
                  <a:pt x="1826" y="327"/>
                </a:lnTo>
                <a:lnTo>
                  <a:pt x="1826" y="337"/>
                </a:lnTo>
                <a:lnTo>
                  <a:pt x="1826" y="339"/>
                </a:lnTo>
                <a:lnTo>
                  <a:pt x="1826" y="341"/>
                </a:lnTo>
                <a:lnTo>
                  <a:pt x="1826" y="347"/>
                </a:lnTo>
                <a:lnTo>
                  <a:pt x="1826" y="349"/>
                </a:lnTo>
                <a:lnTo>
                  <a:pt x="1826" y="351"/>
                </a:lnTo>
                <a:lnTo>
                  <a:pt x="1826" y="359"/>
                </a:lnTo>
                <a:lnTo>
                  <a:pt x="1826" y="361"/>
                </a:lnTo>
                <a:lnTo>
                  <a:pt x="1826" y="363"/>
                </a:lnTo>
                <a:lnTo>
                  <a:pt x="1826" y="365"/>
                </a:lnTo>
                <a:lnTo>
                  <a:pt x="1826" y="369"/>
                </a:lnTo>
                <a:lnTo>
                  <a:pt x="1826" y="371"/>
                </a:lnTo>
                <a:lnTo>
                  <a:pt x="1826" y="375"/>
                </a:lnTo>
                <a:lnTo>
                  <a:pt x="1826" y="377"/>
                </a:lnTo>
                <a:lnTo>
                  <a:pt x="1826" y="379"/>
                </a:lnTo>
                <a:lnTo>
                  <a:pt x="1826" y="381"/>
                </a:lnTo>
                <a:lnTo>
                  <a:pt x="1826" y="383"/>
                </a:lnTo>
                <a:lnTo>
                  <a:pt x="1826" y="387"/>
                </a:lnTo>
                <a:lnTo>
                  <a:pt x="1826" y="391"/>
                </a:lnTo>
                <a:lnTo>
                  <a:pt x="1826" y="393"/>
                </a:lnTo>
                <a:lnTo>
                  <a:pt x="1826" y="395"/>
                </a:lnTo>
                <a:lnTo>
                  <a:pt x="1826" y="399"/>
                </a:lnTo>
                <a:lnTo>
                  <a:pt x="1826" y="405"/>
                </a:lnTo>
                <a:lnTo>
                  <a:pt x="1826" y="407"/>
                </a:lnTo>
                <a:lnTo>
                  <a:pt x="1826" y="409"/>
                </a:lnTo>
                <a:lnTo>
                  <a:pt x="1826" y="409"/>
                </a:lnTo>
                <a:lnTo>
                  <a:pt x="1826" y="413"/>
                </a:lnTo>
                <a:lnTo>
                  <a:pt x="1826" y="419"/>
                </a:lnTo>
                <a:lnTo>
                  <a:pt x="1826" y="423"/>
                </a:lnTo>
                <a:lnTo>
                  <a:pt x="1826" y="425"/>
                </a:lnTo>
                <a:lnTo>
                  <a:pt x="1826" y="427"/>
                </a:lnTo>
                <a:lnTo>
                  <a:pt x="1826" y="429"/>
                </a:lnTo>
                <a:lnTo>
                  <a:pt x="1826" y="431"/>
                </a:lnTo>
                <a:lnTo>
                  <a:pt x="1826" y="435"/>
                </a:lnTo>
                <a:lnTo>
                  <a:pt x="1826" y="437"/>
                </a:lnTo>
                <a:lnTo>
                  <a:pt x="1826" y="439"/>
                </a:lnTo>
                <a:lnTo>
                  <a:pt x="1826" y="443"/>
                </a:lnTo>
                <a:lnTo>
                  <a:pt x="1826" y="445"/>
                </a:lnTo>
                <a:lnTo>
                  <a:pt x="1826" y="447"/>
                </a:lnTo>
                <a:lnTo>
                  <a:pt x="1826" y="449"/>
                </a:lnTo>
                <a:lnTo>
                  <a:pt x="1826" y="451"/>
                </a:lnTo>
                <a:lnTo>
                  <a:pt x="1826" y="453"/>
                </a:lnTo>
                <a:lnTo>
                  <a:pt x="1826" y="455"/>
                </a:lnTo>
                <a:lnTo>
                  <a:pt x="1826" y="457"/>
                </a:lnTo>
                <a:lnTo>
                  <a:pt x="1826" y="457"/>
                </a:lnTo>
                <a:lnTo>
                  <a:pt x="1826" y="459"/>
                </a:lnTo>
                <a:lnTo>
                  <a:pt x="1826" y="461"/>
                </a:lnTo>
                <a:lnTo>
                  <a:pt x="1826" y="463"/>
                </a:lnTo>
                <a:lnTo>
                  <a:pt x="1826" y="465"/>
                </a:lnTo>
                <a:lnTo>
                  <a:pt x="1826" y="467"/>
                </a:lnTo>
                <a:lnTo>
                  <a:pt x="1826" y="469"/>
                </a:lnTo>
                <a:lnTo>
                  <a:pt x="1826" y="471"/>
                </a:lnTo>
                <a:lnTo>
                  <a:pt x="1826" y="481"/>
                </a:lnTo>
                <a:lnTo>
                  <a:pt x="1826" y="489"/>
                </a:lnTo>
                <a:lnTo>
                  <a:pt x="1826" y="491"/>
                </a:lnTo>
                <a:lnTo>
                  <a:pt x="1826" y="493"/>
                </a:lnTo>
                <a:lnTo>
                  <a:pt x="1826" y="495"/>
                </a:lnTo>
                <a:lnTo>
                  <a:pt x="1826" y="497"/>
                </a:lnTo>
                <a:lnTo>
                  <a:pt x="1826" y="499"/>
                </a:lnTo>
                <a:lnTo>
                  <a:pt x="1826" y="501"/>
                </a:lnTo>
                <a:lnTo>
                  <a:pt x="1826" y="503"/>
                </a:lnTo>
                <a:lnTo>
                  <a:pt x="1826" y="505"/>
                </a:lnTo>
                <a:lnTo>
                  <a:pt x="1826" y="505"/>
                </a:lnTo>
                <a:lnTo>
                  <a:pt x="1826" y="507"/>
                </a:lnTo>
                <a:lnTo>
                  <a:pt x="1826" y="513"/>
                </a:lnTo>
                <a:lnTo>
                  <a:pt x="1826" y="519"/>
                </a:lnTo>
                <a:lnTo>
                  <a:pt x="1826" y="521"/>
                </a:lnTo>
                <a:lnTo>
                  <a:pt x="1826" y="525"/>
                </a:lnTo>
                <a:lnTo>
                  <a:pt x="1826" y="527"/>
                </a:lnTo>
                <a:lnTo>
                  <a:pt x="1826" y="529"/>
                </a:lnTo>
                <a:lnTo>
                  <a:pt x="1824" y="531"/>
                </a:lnTo>
                <a:lnTo>
                  <a:pt x="1824" y="533"/>
                </a:lnTo>
                <a:lnTo>
                  <a:pt x="1824" y="535"/>
                </a:lnTo>
                <a:lnTo>
                  <a:pt x="1824" y="541"/>
                </a:lnTo>
                <a:lnTo>
                  <a:pt x="1826" y="541"/>
                </a:lnTo>
                <a:lnTo>
                  <a:pt x="1826" y="545"/>
                </a:lnTo>
                <a:lnTo>
                  <a:pt x="1826" y="547"/>
                </a:lnTo>
                <a:lnTo>
                  <a:pt x="1826" y="549"/>
                </a:lnTo>
                <a:lnTo>
                  <a:pt x="1826" y="553"/>
                </a:lnTo>
                <a:lnTo>
                  <a:pt x="1826" y="553"/>
                </a:lnTo>
                <a:lnTo>
                  <a:pt x="1824" y="557"/>
                </a:lnTo>
                <a:lnTo>
                  <a:pt x="1824" y="559"/>
                </a:lnTo>
                <a:lnTo>
                  <a:pt x="1824" y="564"/>
                </a:lnTo>
                <a:lnTo>
                  <a:pt x="1824" y="566"/>
                </a:lnTo>
                <a:lnTo>
                  <a:pt x="1824" y="568"/>
                </a:lnTo>
                <a:lnTo>
                  <a:pt x="1824" y="570"/>
                </a:lnTo>
                <a:lnTo>
                  <a:pt x="1824" y="572"/>
                </a:lnTo>
                <a:lnTo>
                  <a:pt x="1824" y="574"/>
                </a:lnTo>
                <a:lnTo>
                  <a:pt x="1824" y="576"/>
                </a:lnTo>
                <a:lnTo>
                  <a:pt x="1824" y="582"/>
                </a:lnTo>
                <a:lnTo>
                  <a:pt x="1824" y="588"/>
                </a:lnTo>
                <a:lnTo>
                  <a:pt x="1824" y="590"/>
                </a:lnTo>
                <a:lnTo>
                  <a:pt x="1824" y="594"/>
                </a:lnTo>
                <a:lnTo>
                  <a:pt x="1824" y="596"/>
                </a:lnTo>
                <a:lnTo>
                  <a:pt x="1824" y="600"/>
                </a:lnTo>
                <a:lnTo>
                  <a:pt x="1824" y="602"/>
                </a:lnTo>
                <a:lnTo>
                  <a:pt x="1824" y="602"/>
                </a:lnTo>
                <a:lnTo>
                  <a:pt x="1824" y="606"/>
                </a:lnTo>
                <a:lnTo>
                  <a:pt x="1824" y="608"/>
                </a:lnTo>
                <a:lnTo>
                  <a:pt x="1824" y="610"/>
                </a:lnTo>
                <a:lnTo>
                  <a:pt x="1824" y="614"/>
                </a:lnTo>
                <a:lnTo>
                  <a:pt x="1824" y="618"/>
                </a:lnTo>
                <a:lnTo>
                  <a:pt x="1824" y="620"/>
                </a:lnTo>
                <a:lnTo>
                  <a:pt x="1824" y="622"/>
                </a:lnTo>
                <a:lnTo>
                  <a:pt x="1824" y="626"/>
                </a:lnTo>
                <a:lnTo>
                  <a:pt x="1824" y="628"/>
                </a:lnTo>
                <a:lnTo>
                  <a:pt x="1824" y="630"/>
                </a:lnTo>
                <a:lnTo>
                  <a:pt x="1824" y="632"/>
                </a:lnTo>
                <a:lnTo>
                  <a:pt x="1824" y="638"/>
                </a:lnTo>
                <a:lnTo>
                  <a:pt x="1824" y="640"/>
                </a:lnTo>
                <a:lnTo>
                  <a:pt x="1824" y="642"/>
                </a:lnTo>
                <a:lnTo>
                  <a:pt x="1824" y="644"/>
                </a:lnTo>
                <a:lnTo>
                  <a:pt x="1824" y="646"/>
                </a:lnTo>
                <a:lnTo>
                  <a:pt x="1824" y="648"/>
                </a:lnTo>
                <a:lnTo>
                  <a:pt x="1824" y="650"/>
                </a:lnTo>
                <a:lnTo>
                  <a:pt x="1824" y="652"/>
                </a:lnTo>
                <a:lnTo>
                  <a:pt x="1824" y="656"/>
                </a:lnTo>
                <a:lnTo>
                  <a:pt x="1824" y="660"/>
                </a:lnTo>
                <a:lnTo>
                  <a:pt x="1824" y="662"/>
                </a:lnTo>
                <a:lnTo>
                  <a:pt x="1824" y="664"/>
                </a:lnTo>
                <a:lnTo>
                  <a:pt x="1824" y="666"/>
                </a:lnTo>
                <a:lnTo>
                  <a:pt x="1824" y="668"/>
                </a:lnTo>
                <a:lnTo>
                  <a:pt x="1826" y="670"/>
                </a:lnTo>
                <a:lnTo>
                  <a:pt x="1826" y="676"/>
                </a:lnTo>
                <a:lnTo>
                  <a:pt x="1826" y="678"/>
                </a:lnTo>
                <a:lnTo>
                  <a:pt x="1826" y="682"/>
                </a:lnTo>
                <a:lnTo>
                  <a:pt x="1826" y="686"/>
                </a:lnTo>
                <a:lnTo>
                  <a:pt x="1826" y="688"/>
                </a:lnTo>
                <a:lnTo>
                  <a:pt x="1826" y="690"/>
                </a:lnTo>
                <a:lnTo>
                  <a:pt x="1826" y="694"/>
                </a:lnTo>
                <a:lnTo>
                  <a:pt x="1826" y="696"/>
                </a:lnTo>
                <a:lnTo>
                  <a:pt x="1826" y="698"/>
                </a:lnTo>
                <a:lnTo>
                  <a:pt x="1826" y="698"/>
                </a:lnTo>
                <a:lnTo>
                  <a:pt x="1826" y="700"/>
                </a:lnTo>
                <a:lnTo>
                  <a:pt x="1826" y="704"/>
                </a:lnTo>
                <a:lnTo>
                  <a:pt x="1826" y="710"/>
                </a:lnTo>
                <a:lnTo>
                  <a:pt x="1826" y="714"/>
                </a:lnTo>
                <a:lnTo>
                  <a:pt x="1826" y="716"/>
                </a:lnTo>
                <a:lnTo>
                  <a:pt x="1826" y="718"/>
                </a:lnTo>
                <a:lnTo>
                  <a:pt x="1826" y="726"/>
                </a:lnTo>
                <a:lnTo>
                  <a:pt x="1826" y="736"/>
                </a:lnTo>
                <a:lnTo>
                  <a:pt x="1826" y="738"/>
                </a:lnTo>
                <a:lnTo>
                  <a:pt x="1826" y="746"/>
                </a:lnTo>
                <a:lnTo>
                  <a:pt x="1826" y="762"/>
                </a:lnTo>
                <a:lnTo>
                  <a:pt x="1826" y="764"/>
                </a:lnTo>
                <a:lnTo>
                  <a:pt x="1826" y="774"/>
                </a:lnTo>
                <a:lnTo>
                  <a:pt x="1826" y="776"/>
                </a:lnTo>
                <a:lnTo>
                  <a:pt x="1826" y="778"/>
                </a:lnTo>
                <a:lnTo>
                  <a:pt x="1826" y="784"/>
                </a:lnTo>
                <a:lnTo>
                  <a:pt x="1826" y="786"/>
                </a:lnTo>
                <a:lnTo>
                  <a:pt x="1826" y="792"/>
                </a:lnTo>
                <a:lnTo>
                  <a:pt x="1826" y="794"/>
                </a:lnTo>
                <a:lnTo>
                  <a:pt x="1826" y="796"/>
                </a:lnTo>
                <a:lnTo>
                  <a:pt x="1826" y="798"/>
                </a:lnTo>
                <a:lnTo>
                  <a:pt x="1826" y="802"/>
                </a:lnTo>
                <a:lnTo>
                  <a:pt x="1826" y="808"/>
                </a:lnTo>
                <a:lnTo>
                  <a:pt x="1826" y="812"/>
                </a:lnTo>
                <a:lnTo>
                  <a:pt x="1826" y="816"/>
                </a:lnTo>
                <a:lnTo>
                  <a:pt x="1826" y="820"/>
                </a:lnTo>
                <a:lnTo>
                  <a:pt x="1826" y="824"/>
                </a:lnTo>
                <a:lnTo>
                  <a:pt x="1826" y="832"/>
                </a:lnTo>
                <a:lnTo>
                  <a:pt x="1826" y="834"/>
                </a:lnTo>
                <a:lnTo>
                  <a:pt x="1826" y="836"/>
                </a:lnTo>
                <a:lnTo>
                  <a:pt x="1826" y="838"/>
                </a:lnTo>
                <a:lnTo>
                  <a:pt x="1826" y="840"/>
                </a:lnTo>
                <a:lnTo>
                  <a:pt x="1826" y="842"/>
                </a:lnTo>
                <a:lnTo>
                  <a:pt x="1826" y="848"/>
                </a:lnTo>
                <a:lnTo>
                  <a:pt x="1826" y="852"/>
                </a:lnTo>
                <a:lnTo>
                  <a:pt x="1826" y="854"/>
                </a:lnTo>
                <a:lnTo>
                  <a:pt x="1826" y="860"/>
                </a:lnTo>
                <a:lnTo>
                  <a:pt x="1826" y="862"/>
                </a:lnTo>
                <a:lnTo>
                  <a:pt x="1826" y="866"/>
                </a:lnTo>
                <a:lnTo>
                  <a:pt x="1826" y="872"/>
                </a:lnTo>
                <a:lnTo>
                  <a:pt x="1826" y="874"/>
                </a:lnTo>
                <a:lnTo>
                  <a:pt x="1826" y="880"/>
                </a:lnTo>
                <a:lnTo>
                  <a:pt x="1826" y="888"/>
                </a:lnTo>
                <a:lnTo>
                  <a:pt x="1826" y="892"/>
                </a:lnTo>
                <a:lnTo>
                  <a:pt x="1826" y="894"/>
                </a:lnTo>
                <a:lnTo>
                  <a:pt x="1826" y="898"/>
                </a:lnTo>
                <a:lnTo>
                  <a:pt x="1826" y="904"/>
                </a:lnTo>
                <a:lnTo>
                  <a:pt x="1826" y="906"/>
                </a:lnTo>
                <a:lnTo>
                  <a:pt x="1826" y="926"/>
                </a:lnTo>
                <a:lnTo>
                  <a:pt x="1826" y="928"/>
                </a:lnTo>
                <a:lnTo>
                  <a:pt x="1826" y="934"/>
                </a:lnTo>
                <a:lnTo>
                  <a:pt x="1826" y="936"/>
                </a:lnTo>
                <a:lnTo>
                  <a:pt x="1826" y="938"/>
                </a:lnTo>
                <a:lnTo>
                  <a:pt x="1826" y="944"/>
                </a:lnTo>
                <a:lnTo>
                  <a:pt x="1826" y="962"/>
                </a:lnTo>
                <a:lnTo>
                  <a:pt x="1826" y="964"/>
                </a:lnTo>
                <a:lnTo>
                  <a:pt x="1826" y="966"/>
                </a:lnTo>
                <a:lnTo>
                  <a:pt x="1826" y="968"/>
                </a:lnTo>
                <a:lnTo>
                  <a:pt x="1826" y="976"/>
                </a:lnTo>
                <a:lnTo>
                  <a:pt x="1826" y="985"/>
                </a:lnTo>
                <a:lnTo>
                  <a:pt x="1826" y="987"/>
                </a:lnTo>
                <a:lnTo>
                  <a:pt x="1826" y="997"/>
                </a:lnTo>
                <a:lnTo>
                  <a:pt x="1826" y="1001"/>
                </a:lnTo>
                <a:lnTo>
                  <a:pt x="1824" y="1011"/>
                </a:lnTo>
                <a:lnTo>
                  <a:pt x="1824" y="1017"/>
                </a:lnTo>
                <a:lnTo>
                  <a:pt x="1824" y="1019"/>
                </a:lnTo>
                <a:lnTo>
                  <a:pt x="1824" y="1021"/>
                </a:lnTo>
                <a:lnTo>
                  <a:pt x="1824" y="1023"/>
                </a:lnTo>
                <a:lnTo>
                  <a:pt x="1824" y="1025"/>
                </a:lnTo>
                <a:lnTo>
                  <a:pt x="1824" y="1027"/>
                </a:lnTo>
                <a:lnTo>
                  <a:pt x="1824" y="1031"/>
                </a:lnTo>
                <a:lnTo>
                  <a:pt x="1824" y="1037"/>
                </a:lnTo>
                <a:lnTo>
                  <a:pt x="1824" y="1039"/>
                </a:lnTo>
                <a:lnTo>
                  <a:pt x="1824" y="1043"/>
                </a:lnTo>
                <a:lnTo>
                  <a:pt x="1824" y="1045"/>
                </a:lnTo>
                <a:lnTo>
                  <a:pt x="1824" y="1049"/>
                </a:lnTo>
                <a:lnTo>
                  <a:pt x="1824" y="1053"/>
                </a:lnTo>
                <a:lnTo>
                  <a:pt x="1824" y="1055"/>
                </a:lnTo>
                <a:lnTo>
                  <a:pt x="1824" y="1057"/>
                </a:lnTo>
                <a:lnTo>
                  <a:pt x="1824" y="1059"/>
                </a:lnTo>
                <a:lnTo>
                  <a:pt x="1824" y="1061"/>
                </a:lnTo>
                <a:lnTo>
                  <a:pt x="1824" y="1069"/>
                </a:lnTo>
                <a:lnTo>
                  <a:pt x="1824" y="1073"/>
                </a:lnTo>
                <a:lnTo>
                  <a:pt x="1824" y="1081"/>
                </a:lnTo>
                <a:lnTo>
                  <a:pt x="1824" y="1085"/>
                </a:lnTo>
                <a:lnTo>
                  <a:pt x="1824" y="1087"/>
                </a:lnTo>
                <a:lnTo>
                  <a:pt x="1824" y="1089"/>
                </a:lnTo>
                <a:lnTo>
                  <a:pt x="1824" y="1095"/>
                </a:lnTo>
                <a:lnTo>
                  <a:pt x="1824" y="1099"/>
                </a:lnTo>
                <a:lnTo>
                  <a:pt x="1824" y="1101"/>
                </a:lnTo>
                <a:lnTo>
                  <a:pt x="1824" y="1103"/>
                </a:lnTo>
                <a:lnTo>
                  <a:pt x="1824" y="1105"/>
                </a:lnTo>
                <a:lnTo>
                  <a:pt x="1824" y="1107"/>
                </a:lnTo>
                <a:lnTo>
                  <a:pt x="1824" y="1109"/>
                </a:lnTo>
                <a:lnTo>
                  <a:pt x="1824" y="1115"/>
                </a:lnTo>
                <a:lnTo>
                  <a:pt x="1824" y="1117"/>
                </a:lnTo>
                <a:lnTo>
                  <a:pt x="1824" y="1121"/>
                </a:lnTo>
                <a:lnTo>
                  <a:pt x="1824" y="1125"/>
                </a:lnTo>
                <a:lnTo>
                  <a:pt x="1824" y="1129"/>
                </a:lnTo>
                <a:lnTo>
                  <a:pt x="1824" y="1129"/>
                </a:lnTo>
                <a:lnTo>
                  <a:pt x="1824" y="1131"/>
                </a:lnTo>
                <a:lnTo>
                  <a:pt x="1824" y="1133"/>
                </a:lnTo>
                <a:lnTo>
                  <a:pt x="1824" y="1135"/>
                </a:lnTo>
                <a:lnTo>
                  <a:pt x="1824" y="1137"/>
                </a:lnTo>
                <a:lnTo>
                  <a:pt x="1824" y="1141"/>
                </a:lnTo>
                <a:lnTo>
                  <a:pt x="1824" y="1145"/>
                </a:lnTo>
                <a:lnTo>
                  <a:pt x="1824" y="1147"/>
                </a:lnTo>
                <a:lnTo>
                  <a:pt x="1824" y="1149"/>
                </a:lnTo>
                <a:lnTo>
                  <a:pt x="1824" y="1151"/>
                </a:lnTo>
                <a:lnTo>
                  <a:pt x="1824" y="1159"/>
                </a:lnTo>
                <a:lnTo>
                  <a:pt x="1824" y="1161"/>
                </a:lnTo>
                <a:lnTo>
                  <a:pt x="1824" y="1167"/>
                </a:lnTo>
                <a:lnTo>
                  <a:pt x="1824" y="1173"/>
                </a:lnTo>
                <a:lnTo>
                  <a:pt x="1824" y="1183"/>
                </a:lnTo>
                <a:lnTo>
                  <a:pt x="1824" y="1191"/>
                </a:lnTo>
                <a:lnTo>
                  <a:pt x="1824" y="1199"/>
                </a:lnTo>
                <a:lnTo>
                  <a:pt x="1824" y="1201"/>
                </a:lnTo>
                <a:lnTo>
                  <a:pt x="1824" y="1203"/>
                </a:lnTo>
                <a:lnTo>
                  <a:pt x="1824" y="1215"/>
                </a:lnTo>
                <a:lnTo>
                  <a:pt x="1824" y="1225"/>
                </a:lnTo>
                <a:lnTo>
                  <a:pt x="1824" y="1233"/>
                </a:lnTo>
                <a:lnTo>
                  <a:pt x="1824" y="1235"/>
                </a:lnTo>
                <a:lnTo>
                  <a:pt x="1824" y="1237"/>
                </a:lnTo>
                <a:lnTo>
                  <a:pt x="1824" y="1239"/>
                </a:lnTo>
                <a:lnTo>
                  <a:pt x="1824" y="1251"/>
                </a:lnTo>
                <a:lnTo>
                  <a:pt x="1824" y="1257"/>
                </a:lnTo>
                <a:lnTo>
                  <a:pt x="1824" y="1263"/>
                </a:lnTo>
                <a:lnTo>
                  <a:pt x="1824" y="1267"/>
                </a:lnTo>
                <a:lnTo>
                  <a:pt x="1824" y="1271"/>
                </a:lnTo>
                <a:lnTo>
                  <a:pt x="1824" y="1273"/>
                </a:lnTo>
                <a:lnTo>
                  <a:pt x="1824" y="1273"/>
                </a:lnTo>
                <a:lnTo>
                  <a:pt x="1824" y="1275"/>
                </a:lnTo>
                <a:lnTo>
                  <a:pt x="1824" y="1285"/>
                </a:lnTo>
                <a:lnTo>
                  <a:pt x="1824" y="1287"/>
                </a:lnTo>
                <a:lnTo>
                  <a:pt x="1824" y="1293"/>
                </a:lnTo>
                <a:lnTo>
                  <a:pt x="1824" y="1295"/>
                </a:lnTo>
                <a:lnTo>
                  <a:pt x="1824" y="1301"/>
                </a:lnTo>
                <a:lnTo>
                  <a:pt x="1824" y="1307"/>
                </a:lnTo>
                <a:lnTo>
                  <a:pt x="1824" y="1311"/>
                </a:lnTo>
                <a:lnTo>
                  <a:pt x="1824" y="1313"/>
                </a:lnTo>
                <a:lnTo>
                  <a:pt x="1824" y="1321"/>
                </a:lnTo>
                <a:lnTo>
                  <a:pt x="1824" y="1321"/>
                </a:lnTo>
                <a:lnTo>
                  <a:pt x="1824" y="1333"/>
                </a:lnTo>
                <a:lnTo>
                  <a:pt x="1824" y="1339"/>
                </a:lnTo>
                <a:lnTo>
                  <a:pt x="1824" y="1355"/>
                </a:lnTo>
                <a:lnTo>
                  <a:pt x="1824" y="1357"/>
                </a:lnTo>
                <a:lnTo>
                  <a:pt x="1824" y="1361"/>
                </a:lnTo>
                <a:lnTo>
                  <a:pt x="1824" y="1365"/>
                </a:lnTo>
                <a:lnTo>
                  <a:pt x="1824" y="1367"/>
                </a:lnTo>
                <a:lnTo>
                  <a:pt x="1824" y="1369"/>
                </a:lnTo>
                <a:lnTo>
                  <a:pt x="1824" y="1369"/>
                </a:lnTo>
                <a:lnTo>
                  <a:pt x="1824" y="1371"/>
                </a:lnTo>
                <a:lnTo>
                  <a:pt x="1824" y="1373"/>
                </a:lnTo>
                <a:lnTo>
                  <a:pt x="1824" y="1377"/>
                </a:lnTo>
                <a:lnTo>
                  <a:pt x="1824" y="1379"/>
                </a:lnTo>
                <a:lnTo>
                  <a:pt x="1824" y="1383"/>
                </a:lnTo>
                <a:lnTo>
                  <a:pt x="1824" y="1391"/>
                </a:lnTo>
                <a:lnTo>
                  <a:pt x="1824" y="1397"/>
                </a:lnTo>
                <a:lnTo>
                  <a:pt x="1824" y="1399"/>
                </a:lnTo>
                <a:lnTo>
                  <a:pt x="1824" y="1401"/>
                </a:lnTo>
                <a:lnTo>
                  <a:pt x="1824" y="1403"/>
                </a:lnTo>
                <a:lnTo>
                  <a:pt x="1824" y="1405"/>
                </a:lnTo>
                <a:lnTo>
                  <a:pt x="1824" y="1408"/>
                </a:lnTo>
                <a:lnTo>
                  <a:pt x="1824" y="1410"/>
                </a:lnTo>
                <a:lnTo>
                  <a:pt x="1824" y="1412"/>
                </a:lnTo>
                <a:lnTo>
                  <a:pt x="1824" y="1416"/>
                </a:lnTo>
                <a:lnTo>
                  <a:pt x="1824" y="1418"/>
                </a:lnTo>
                <a:lnTo>
                  <a:pt x="1824" y="1424"/>
                </a:lnTo>
                <a:lnTo>
                  <a:pt x="1824" y="1426"/>
                </a:lnTo>
                <a:lnTo>
                  <a:pt x="1824" y="1428"/>
                </a:lnTo>
                <a:lnTo>
                  <a:pt x="1824" y="1432"/>
                </a:lnTo>
                <a:lnTo>
                  <a:pt x="1824" y="1434"/>
                </a:lnTo>
                <a:lnTo>
                  <a:pt x="1824" y="1436"/>
                </a:lnTo>
                <a:lnTo>
                  <a:pt x="1824" y="1438"/>
                </a:lnTo>
                <a:lnTo>
                  <a:pt x="1824" y="1440"/>
                </a:lnTo>
                <a:lnTo>
                  <a:pt x="1824" y="1446"/>
                </a:lnTo>
                <a:lnTo>
                  <a:pt x="1824" y="1448"/>
                </a:lnTo>
                <a:lnTo>
                  <a:pt x="1824" y="1450"/>
                </a:lnTo>
                <a:lnTo>
                  <a:pt x="1824" y="1452"/>
                </a:lnTo>
                <a:lnTo>
                  <a:pt x="1824" y="1456"/>
                </a:lnTo>
                <a:lnTo>
                  <a:pt x="1824" y="1458"/>
                </a:lnTo>
                <a:lnTo>
                  <a:pt x="1824" y="1468"/>
                </a:lnTo>
                <a:lnTo>
                  <a:pt x="1824" y="1470"/>
                </a:lnTo>
                <a:lnTo>
                  <a:pt x="1824" y="1472"/>
                </a:lnTo>
                <a:lnTo>
                  <a:pt x="1824" y="1476"/>
                </a:lnTo>
                <a:lnTo>
                  <a:pt x="1824" y="1480"/>
                </a:lnTo>
                <a:lnTo>
                  <a:pt x="1824" y="1490"/>
                </a:lnTo>
                <a:lnTo>
                  <a:pt x="1824" y="1492"/>
                </a:lnTo>
                <a:lnTo>
                  <a:pt x="1824" y="1496"/>
                </a:lnTo>
                <a:lnTo>
                  <a:pt x="1824" y="1498"/>
                </a:lnTo>
                <a:lnTo>
                  <a:pt x="1824" y="1500"/>
                </a:lnTo>
                <a:lnTo>
                  <a:pt x="1824" y="1506"/>
                </a:lnTo>
                <a:lnTo>
                  <a:pt x="1824" y="1508"/>
                </a:lnTo>
                <a:lnTo>
                  <a:pt x="1824" y="1512"/>
                </a:lnTo>
                <a:lnTo>
                  <a:pt x="1824" y="1514"/>
                </a:lnTo>
                <a:lnTo>
                  <a:pt x="1824" y="1520"/>
                </a:lnTo>
                <a:lnTo>
                  <a:pt x="1824" y="1522"/>
                </a:lnTo>
                <a:lnTo>
                  <a:pt x="1824" y="1524"/>
                </a:lnTo>
                <a:lnTo>
                  <a:pt x="1824" y="1530"/>
                </a:lnTo>
                <a:lnTo>
                  <a:pt x="1824" y="1532"/>
                </a:lnTo>
                <a:lnTo>
                  <a:pt x="1824" y="1540"/>
                </a:lnTo>
                <a:lnTo>
                  <a:pt x="1824" y="1546"/>
                </a:lnTo>
                <a:lnTo>
                  <a:pt x="1824" y="1548"/>
                </a:lnTo>
                <a:lnTo>
                  <a:pt x="1824" y="1550"/>
                </a:lnTo>
                <a:lnTo>
                  <a:pt x="1824" y="1552"/>
                </a:lnTo>
                <a:lnTo>
                  <a:pt x="1824" y="1554"/>
                </a:lnTo>
                <a:lnTo>
                  <a:pt x="1824" y="1556"/>
                </a:lnTo>
                <a:lnTo>
                  <a:pt x="1824" y="1562"/>
                </a:lnTo>
                <a:lnTo>
                  <a:pt x="1824" y="1564"/>
                </a:lnTo>
                <a:lnTo>
                  <a:pt x="1824" y="1566"/>
                </a:lnTo>
                <a:lnTo>
                  <a:pt x="1824" y="1574"/>
                </a:lnTo>
                <a:lnTo>
                  <a:pt x="1824" y="1576"/>
                </a:lnTo>
                <a:lnTo>
                  <a:pt x="1824" y="1580"/>
                </a:lnTo>
                <a:lnTo>
                  <a:pt x="1824" y="1582"/>
                </a:lnTo>
                <a:lnTo>
                  <a:pt x="1824" y="1584"/>
                </a:lnTo>
                <a:lnTo>
                  <a:pt x="1824" y="1590"/>
                </a:lnTo>
                <a:lnTo>
                  <a:pt x="1824" y="1592"/>
                </a:lnTo>
                <a:lnTo>
                  <a:pt x="1824" y="1594"/>
                </a:lnTo>
                <a:lnTo>
                  <a:pt x="1824" y="1596"/>
                </a:lnTo>
                <a:lnTo>
                  <a:pt x="1824" y="1608"/>
                </a:lnTo>
                <a:lnTo>
                  <a:pt x="1824" y="1610"/>
                </a:lnTo>
                <a:lnTo>
                  <a:pt x="1824" y="1610"/>
                </a:lnTo>
                <a:lnTo>
                  <a:pt x="1824" y="1612"/>
                </a:lnTo>
                <a:lnTo>
                  <a:pt x="1824" y="1614"/>
                </a:lnTo>
                <a:lnTo>
                  <a:pt x="1824" y="1618"/>
                </a:lnTo>
                <a:lnTo>
                  <a:pt x="1824" y="1620"/>
                </a:lnTo>
                <a:lnTo>
                  <a:pt x="1824" y="1624"/>
                </a:lnTo>
                <a:lnTo>
                  <a:pt x="1824" y="1626"/>
                </a:lnTo>
                <a:lnTo>
                  <a:pt x="1824" y="1628"/>
                </a:lnTo>
                <a:lnTo>
                  <a:pt x="1824" y="1630"/>
                </a:lnTo>
                <a:lnTo>
                  <a:pt x="1824" y="1632"/>
                </a:lnTo>
                <a:lnTo>
                  <a:pt x="1824" y="1634"/>
                </a:lnTo>
                <a:lnTo>
                  <a:pt x="1824" y="1638"/>
                </a:lnTo>
                <a:lnTo>
                  <a:pt x="1824" y="1640"/>
                </a:lnTo>
                <a:lnTo>
                  <a:pt x="1824" y="1650"/>
                </a:lnTo>
                <a:lnTo>
                  <a:pt x="1824" y="1658"/>
                </a:lnTo>
                <a:lnTo>
                  <a:pt x="1824" y="1658"/>
                </a:lnTo>
                <a:lnTo>
                  <a:pt x="1824" y="1660"/>
                </a:lnTo>
                <a:lnTo>
                  <a:pt x="1824" y="1662"/>
                </a:lnTo>
                <a:lnTo>
                  <a:pt x="1824" y="1664"/>
                </a:lnTo>
                <a:lnTo>
                  <a:pt x="1824" y="1666"/>
                </a:lnTo>
                <a:lnTo>
                  <a:pt x="1824" y="1676"/>
                </a:lnTo>
                <a:lnTo>
                  <a:pt x="1824" y="1678"/>
                </a:lnTo>
                <a:lnTo>
                  <a:pt x="1824" y="1680"/>
                </a:lnTo>
                <a:lnTo>
                  <a:pt x="1824" y="1682"/>
                </a:lnTo>
                <a:lnTo>
                  <a:pt x="1824" y="1688"/>
                </a:lnTo>
                <a:lnTo>
                  <a:pt x="1824" y="1690"/>
                </a:lnTo>
                <a:lnTo>
                  <a:pt x="1824" y="1694"/>
                </a:lnTo>
                <a:lnTo>
                  <a:pt x="1824" y="1696"/>
                </a:lnTo>
                <a:lnTo>
                  <a:pt x="1824" y="1698"/>
                </a:lnTo>
                <a:lnTo>
                  <a:pt x="1824" y="1706"/>
                </a:lnTo>
                <a:lnTo>
                  <a:pt x="1824" y="1706"/>
                </a:lnTo>
                <a:lnTo>
                  <a:pt x="1824" y="1708"/>
                </a:lnTo>
                <a:lnTo>
                  <a:pt x="1824" y="1710"/>
                </a:lnTo>
                <a:lnTo>
                  <a:pt x="1824" y="1714"/>
                </a:lnTo>
                <a:lnTo>
                  <a:pt x="1824" y="1716"/>
                </a:lnTo>
                <a:lnTo>
                  <a:pt x="1824" y="1722"/>
                </a:lnTo>
                <a:lnTo>
                  <a:pt x="1824" y="1726"/>
                </a:lnTo>
                <a:lnTo>
                  <a:pt x="1824" y="1730"/>
                </a:lnTo>
                <a:lnTo>
                  <a:pt x="1824" y="1734"/>
                </a:lnTo>
                <a:lnTo>
                  <a:pt x="1824" y="1738"/>
                </a:lnTo>
                <a:lnTo>
                  <a:pt x="1824" y="1742"/>
                </a:lnTo>
                <a:lnTo>
                  <a:pt x="1824" y="1744"/>
                </a:lnTo>
                <a:lnTo>
                  <a:pt x="1824" y="1746"/>
                </a:lnTo>
                <a:lnTo>
                  <a:pt x="1824" y="1756"/>
                </a:lnTo>
                <a:lnTo>
                  <a:pt x="1824" y="1758"/>
                </a:lnTo>
                <a:lnTo>
                  <a:pt x="1824" y="1760"/>
                </a:lnTo>
                <a:lnTo>
                  <a:pt x="1824" y="1762"/>
                </a:lnTo>
                <a:lnTo>
                  <a:pt x="1824" y="1766"/>
                </a:lnTo>
                <a:lnTo>
                  <a:pt x="1824" y="1772"/>
                </a:lnTo>
                <a:lnTo>
                  <a:pt x="1824" y="1774"/>
                </a:lnTo>
                <a:lnTo>
                  <a:pt x="1824" y="1776"/>
                </a:lnTo>
                <a:lnTo>
                  <a:pt x="1824" y="1782"/>
                </a:lnTo>
                <a:lnTo>
                  <a:pt x="1824" y="1792"/>
                </a:lnTo>
                <a:lnTo>
                  <a:pt x="1824" y="1794"/>
                </a:lnTo>
                <a:lnTo>
                  <a:pt x="1824" y="1796"/>
                </a:lnTo>
                <a:lnTo>
                  <a:pt x="1824" y="1802"/>
                </a:lnTo>
                <a:lnTo>
                  <a:pt x="1824" y="1806"/>
                </a:lnTo>
                <a:lnTo>
                  <a:pt x="1824" y="1808"/>
                </a:lnTo>
                <a:lnTo>
                  <a:pt x="1824" y="1810"/>
                </a:lnTo>
                <a:lnTo>
                  <a:pt x="1824" y="1816"/>
                </a:lnTo>
                <a:lnTo>
                  <a:pt x="1824" y="1824"/>
                </a:lnTo>
                <a:lnTo>
                  <a:pt x="1824" y="1826"/>
                </a:lnTo>
                <a:lnTo>
                  <a:pt x="1824" y="1828"/>
                </a:lnTo>
                <a:lnTo>
                  <a:pt x="1824" y="1835"/>
                </a:lnTo>
                <a:lnTo>
                  <a:pt x="1824" y="1837"/>
                </a:lnTo>
                <a:lnTo>
                  <a:pt x="1824" y="1839"/>
                </a:lnTo>
                <a:lnTo>
                  <a:pt x="1824" y="1841"/>
                </a:lnTo>
                <a:lnTo>
                  <a:pt x="1824" y="1845"/>
                </a:lnTo>
                <a:lnTo>
                  <a:pt x="1824" y="1849"/>
                </a:lnTo>
                <a:lnTo>
                  <a:pt x="1824" y="1851"/>
                </a:lnTo>
                <a:lnTo>
                  <a:pt x="1824" y="1857"/>
                </a:lnTo>
                <a:lnTo>
                  <a:pt x="1824" y="1861"/>
                </a:lnTo>
                <a:lnTo>
                  <a:pt x="1824" y="1867"/>
                </a:lnTo>
                <a:lnTo>
                  <a:pt x="1824" y="1875"/>
                </a:lnTo>
                <a:lnTo>
                  <a:pt x="1824" y="1881"/>
                </a:lnTo>
                <a:lnTo>
                  <a:pt x="1824" y="1889"/>
                </a:lnTo>
                <a:lnTo>
                  <a:pt x="1824" y="1891"/>
                </a:lnTo>
                <a:lnTo>
                  <a:pt x="1824" y="1893"/>
                </a:lnTo>
                <a:lnTo>
                  <a:pt x="1824" y="1895"/>
                </a:lnTo>
                <a:lnTo>
                  <a:pt x="1824" y="1897"/>
                </a:lnTo>
                <a:lnTo>
                  <a:pt x="1824" y="1899"/>
                </a:lnTo>
                <a:lnTo>
                  <a:pt x="1824" y="1911"/>
                </a:lnTo>
                <a:lnTo>
                  <a:pt x="1824" y="1917"/>
                </a:lnTo>
                <a:lnTo>
                  <a:pt x="1824" y="1919"/>
                </a:lnTo>
                <a:lnTo>
                  <a:pt x="1824" y="1921"/>
                </a:lnTo>
                <a:lnTo>
                  <a:pt x="1824" y="1923"/>
                </a:lnTo>
                <a:lnTo>
                  <a:pt x="1824" y="1931"/>
                </a:lnTo>
                <a:lnTo>
                  <a:pt x="1824" y="1933"/>
                </a:lnTo>
                <a:lnTo>
                  <a:pt x="1824" y="1935"/>
                </a:lnTo>
                <a:lnTo>
                  <a:pt x="1824" y="1947"/>
                </a:lnTo>
                <a:lnTo>
                  <a:pt x="1824" y="1947"/>
                </a:lnTo>
                <a:lnTo>
                  <a:pt x="1824" y="1951"/>
                </a:lnTo>
                <a:lnTo>
                  <a:pt x="1824" y="1959"/>
                </a:lnTo>
                <a:lnTo>
                  <a:pt x="1824" y="1969"/>
                </a:lnTo>
                <a:lnTo>
                  <a:pt x="1824" y="1971"/>
                </a:lnTo>
                <a:lnTo>
                  <a:pt x="1824" y="1973"/>
                </a:lnTo>
                <a:lnTo>
                  <a:pt x="1824" y="1975"/>
                </a:lnTo>
                <a:lnTo>
                  <a:pt x="1824" y="1977"/>
                </a:lnTo>
                <a:lnTo>
                  <a:pt x="1824" y="1979"/>
                </a:lnTo>
                <a:lnTo>
                  <a:pt x="1824" y="1981"/>
                </a:lnTo>
                <a:lnTo>
                  <a:pt x="1824" y="1983"/>
                </a:lnTo>
                <a:lnTo>
                  <a:pt x="1824" y="1985"/>
                </a:lnTo>
                <a:lnTo>
                  <a:pt x="1824" y="1987"/>
                </a:lnTo>
                <a:lnTo>
                  <a:pt x="1824" y="1989"/>
                </a:lnTo>
                <a:lnTo>
                  <a:pt x="1824" y="1991"/>
                </a:lnTo>
                <a:lnTo>
                  <a:pt x="1824" y="1993"/>
                </a:lnTo>
                <a:lnTo>
                  <a:pt x="1824" y="1995"/>
                </a:lnTo>
                <a:lnTo>
                  <a:pt x="1824" y="1995"/>
                </a:lnTo>
                <a:lnTo>
                  <a:pt x="1824" y="1997"/>
                </a:lnTo>
                <a:lnTo>
                  <a:pt x="1824" y="1999"/>
                </a:lnTo>
                <a:lnTo>
                  <a:pt x="1824" y="2011"/>
                </a:lnTo>
                <a:lnTo>
                  <a:pt x="1824" y="2015"/>
                </a:lnTo>
                <a:lnTo>
                  <a:pt x="1824" y="2021"/>
                </a:lnTo>
                <a:lnTo>
                  <a:pt x="1824" y="2025"/>
                </a:lnTo>
                <a:lnTo>
                  <a:pt x="1824" y="2029"/>
                </a:lnTo>
                <a:lnTo>
                  <a:pt x="1824" y="2031"/>
                </a:lnTo>
                <a:lnTo>
                  <a:pt x="1824" y="2033"/>
                </a:lnTo>
                <a:lnTo>
                  <a:pt x="1824" y="2037"/>
                </a:lnTo>
                <a:lnTo>
                  <a:pt x="1824" y="2041"/>
                </a:lnTo>
                <a:lnTo>
                  <a:pt x="1824" y="2043"/>
                </a:lnTo>
                <a:lnTo>
                  <a:pt x="1824" y="2049"/>
                </a:lnTo>
                <a:lnTo>
                  <a:pt x="1824" y="2057"/>
                </a:lnTo>
                <a:lnTo>
                  <a:pt x="1824" y="2061"/>
                </a:lnTo>
                <a:lnTo>
                  <a:pt x="1824" y="2065"/>
                </a:lnTo>
                <a:lnTo>
                  <a:pt x="1824" y="2067"/>
                </a:lnTo>
                <a:lnTo>
                  <a:pt x="1824" y="2069"/>
                </a:lnTo>
                <a:lnTo>
                  <a:pt x="1824" y="2073"/>
                </a:lnTo>
                <a:lnTo>
                  <a:pt x="1824" y="2081"/>
                </a:lnTo>
                <a:lnTo>
                  <a:pt x="1824" y="2087"/>
                </a:lnTo>
                <a:lnTo>
                  <a:pt x="1824" y="2089"/>
                </a:lnTo>
                <a:lnTo>
                  <a:pt x="1824" y="2091"/>
                </a:lnTo>
                <a:lnTo>
                  <a:pt x="1824" y="2095"/>
                </a:lnTo>
                <a:lnTo>
                  <a:pt x="1824" y="2099"/>
                </a:lnTo>
                <a:lnTo>
                  <a:pt x="1824" y="2101"/>
                </a:lnTo>
                <a:lnTo>
                  <a:pt x="1824" y="2107"/>
                </a:lnTo>
                <a:lnTo>
                  <a:pt x="1824" y="2115"/>
                </a:lnTo>
                <a:lnTo>
                  <a:pt x="1824" y="2119"/>
                </a:lnTo>
                <a:lnTo>
                  <a:pt x="1824" y="2121"/>
                </a:lnTo>
                <a:lnTo>
                  <a:pt x="1824" y="2123"/>
                </a:lnTo>
                <a:lnTo>
                  <a:pt x="1824" y="2127"/>
                </a:lnTo>
                <a:lnTo>
                  <a:pt x="1824" y="2131"/>
                </a:lnTo>
                <a:lnTo>
                  <a:pt x="1824" y="2137"/>
                </a:lnTo>
                <a:lnTo>
                  <a:pt x="1824" y="2139"/>
                </a:lnTo>
                <a:lnTo>
                  <a:pt x="1824" y="2145"/>
                </a:lnTo>
                <a:lnTo>
                  <a:pt x="1824" y="2151"/>
                </a:lnTo>
                <a:lnTo>
                  <a:pt x="1824" y="2153"/>
                </a:lnTo>
                <a:lnTo>
                  <a:pt x="1824" y="2163"/>
                </a:lnTo>
                <a:lnTo>
                  <a:pt x="1824" y="2165"/>
                </a:lnTo>
                <a:lnTo>
                  <a:pt x="1824" y="2169"/>
                </a:lnTo>
                <a:lnTo>
                  <a:pt x="1812" y="2169"/>
                </a:lnTo>
                <a:lnTo>
                  <a:pt x="1810" y="2169"/>
                </a:lnTo>
                <a:lnTo>
                  <a:pt x="1798" y="2169"/>
                </a:lnTo>
                <a:lnTo>
                  <a:pt x="1778" y="2169"/>
                </a:lnTo>
                <a:lnTo>
                  <a:pt x="1766" y="2169"/>
                </a:lnTo>
                <a:lnTo>
                  <a:pt x="1758" y="2169"/>
                </a:lnTo>
                <a:lnTo>
                  <a:pt x="1754" y="2169"/>
                </a:lnTo>
                <a:lnTo>
                  <a:pt x="1748" y="2169"/>
                </a:lnTo>
                <a:lnTo>
                  <a:pt x="1744" y="2169"/>
                </a:lnTo>
                <a:lnTo>
                  <a:pt x="1730" y="2169"/>
                </a:lnTo>
                <a:lnTo>
                  <a:pt x="1714" y="2169"/>
                </a:lnTo>
                <a:lnTo>
                  <a:pt x="1708" y="2169"/>
                </a:lnTo>
                <a:lnTo>
                  <a:pt x="1696" y="2169"/>
                </a:lnTo>
                <a:lnTo>
                  <a:pt x="1676" y="2169"/>
                </a:lnTo>
                <a:lnTo>
                  <a:pt x="1664" y="2169"/>
                </a:lnTo>
                <a:lnTo>
                  <a:pt x="1662" y="2169"/>
                </a:lnTo>
                <a:lnTo>
                  <a:pt x="1658" y="2169"/>
                </a:lnTo>
                <a:lnTo>
                  <a:pt x="1656" y="2169"/>
                </a:lnTo>
                <a:lnTo>
                  <a:pt x="1648" y="2169"/>
                </a:lnTo>
                <a:lnTo>
                  <a:pt x="1628" y="2169"/>
                </a:lnTo>
                <a:lnTo>
                  <a:pt x="1604" y="2169"/>
                </a:lnTo>
                <a:lnTo>
                  <a:pt x="1602" y="2169"/>
                </a:lnTo>
                <a:lnTo>
                  <a:pt x="1592" y="2169"/>
                </a:lnTo>
                <a:lnTo>
                  <a:pt x="1582" y="2169"/>
                </a:lnTo>
                <a:lnTo>
                  <a:pt x="1564" y="2169"/>
                </a:lnTo>
                <a:lnTo>
                  <a:pt x="1544" y="2169"/>
                </a:lnTo>
                <a:lnTo>
                  <a:pt x="1540" y="2169"/>
                </a:lnTo>
                <a:lnTo>
                  <a:pt x="1538" y="2169"/>
                </a:lnTo>
                <a:lnTo>
                  <a:pt x="1536" y="2169"/>
                </a:lnTo>
                <a:lnTo>
                  <a:pt x="1530" y="2169"/>
                </a:lnTo>
                <a:lnTo>
                  <a:pt x="1518" y="2169"/>
                </a:lnTo>
                <a:lnTo>
                  <a:pt x="1496" y="2169"/>
                </a:lnTo>
                <a:lnTo>
                  <a:pt x="1486" y="2169"/>
                </a:lnTo>
                <a:lnTo>
                  <a:pt x="1476" y="2169"/>
                </a:lnTo>
                <a:lnTo>
                  <a:pt x="1474" y="2169"/>
                </a:lnTo>
                <a:lnTo>
                  <a:pt x="1456" y="2169"/>
                </a:lnTo>
                <a:lnTo>
                  <a:pt x="1440" y="2169"/>
                </a:lnTo>
                <a:lnTo>
                  <a:pt x="1434" y="2169"/>
                </a:lnTo>
                <a:lnTo>
                  <a:pt x="1416" y="2169"/>
                </a:lnTo>
                <a:lnTo>
                  <a:pt x="1408" y="2169"/>
                </a:lnTo>
                <a:lnTo>
                  <a:pt x="1400" y="2169"/>
                </a:lnTo>
                <a:lnTo>
                  <a:pt x="1390" y="2169"/>
                </a:lnTo>
                <a:lnTo>
                  <a:pt x="1378" y="2169"/>
                </a:lnTo>
                <a:lnTo>
                  <a:pt x="1367" y="2169"/>
                </a:lnTo>
                <a:lnTo>
                  <a:pt x="1363" y="2169"/>
                </a:lnTo>
                <a:lnTo>
                  <a:pt x="1351" y="2169"/>
                </a:lnTo>
                <a:lnTo>
                  <a:pt x="1341" y="2169"/>
                </a:lnTo>
                <a:lnTo>
                  <a:pt x="1335" y="2169"/>
                </a:lnTo>
                <a:lnTo>
                  <a:pt x="1333" y="2169"/>
                </a:lnTo>
                <a:lnTo>
                  <a:pt x="1325" y="2169"/>
                </a:lnTo>
                <a:lnTo>
                  <a:pt x="1303" y="2169"/>
                </a:lnTo>
                <a:lnTo>
                  <a:pt x="1297" y="2169"/>
                </a:lnTo>
                <a:lnTo>
                  <a:pt x="1287" y="2169"/>
                </a:lnTo>
                <a:lnTo>
                  <a:pt x="1275" y="2169"/>
                </a:lnTo>
                <a:lnTo>
                  <a:pt x="1261" y="2169"/>
                </a:lnTo>
                <a:lnTo>
                  <a:pt x="1253" y="2169"/>
                </a:lnTo>
                <a:lnTo>
                  <a:pt x="1239" y="2169"/>
                </a:lnTo>
                <a:lnTo>
                  <a:pt x="1229" y="2169"/>
                </a:lnTo>
                <a:lnTo>
                  <a:pt x="1225" y="2169"/>
                </a:lnTo>
                <a:lnTo>
                  <a:pt x="1223" y="2169"/>
                </a:lnTo>
                <a:lnTo>
                  <a:pt x="1219" y="2169"/>
                </a:lnTo>
                <a:lnTo>
                  <a:pt x="1217" y="2169"/>
                </a:lnTo>
                <a:lnTo>
                  <a:pt x="1213" y="2169"/>
                </a:lnTo>
                <a:lnTo>
                  <a:pt x="1211" y="2169"/>
                </a:lnTo>
                <a:lnTo>
                  <a:pt x="1197" y="2169"/>
                </a:lnTo>
                <a:lnTo>
                  <a:pt x="1183" y="2169"/>
                </a:lnTo>
                <a:lnTo>
                  <a:pt x="1181" y="2169"/>
                </a:lnTo>
                <a:lnTo>
                  <a:pt x="1163" y="2163"/>
                </a:lnTo>
                <a:lnTo>
                  <a:pt x="1151" y="2159"/>
                </a:lnTo>
                <a:lnTo>
                  <a:pt x="1135" y="2151"/>
                </a:lnTo>
                <a:lnTo>
                  <a:pt x="1119" y="2145"/>
                </a:lnTo>
                <a:lnTo>
                  <a:pt x="1109" y="2141"/>
                </a:lnTo>
                <a:lnTo>
                  <a:pt x="1101" y="2137"/>
                </a:lnTo>
                <a:lnTo>
                  <a:pt x="1091" y="2135"/>
                </a:lnTo>
                <a:lnTo>
                  <a:pt x="1087" y="2133"/>
                </a:lnTo>
                <a:lnTo>
                  <a:pt x="1083" y="2133"/>
                </a:lnTo>
                <a:lnTo>
                  <a:pt x="1073" y="2129"/>
                </a:lnTo>
                <a:lnTo>
                  <a:pt x="1061" y="2125"/>
                </a:lnTo>
                <a:lnTo>
                  <a:pt x="1047" y="2119"/>
                </a:lnTo>
                <a:lnTo>
                  <a:pt x="1035" y="2115"/>
                </a:lnTo>
                <a:lnTo>
                  <a:pt x="1035" y="2113"/>
                </a:lnTo>
                <a:lnTo>
                  <a:pt x="1021" y="2109"/>
                </a:lnTo>
                <a:lnTo>
                  <a:pt x="1015" y="2107"/>
                </a:lnTo>
                <a:lnTo>
                  <a:pt x="999" y="2099"/>
                </a:lnTo>
                <a:lnTo>
                  <a:pt x="981" y="2093"/>
                </a:lnTo>
                <a:lnTo>
                  <a:pt x="973" y="2091"/>
                </a:lnTo>
                <a:lnTo>
                  <a:pt x="965" y="2089"/>
                </a:lnTo>
                <a:lnTo>
                  <a:pt x="959" y="2087"/>
                </a:lnTo>
                <a:lnTo>
                  <a:pt x="929" y="2075"/>
                </a:lnTo>
                <a:lnTo>
                  <a:pt x="907" y="2067"/>
                </a:lnTo>
                <a:lnTo>
                  <a:pt x="895" y="2061"/>
                </a:lnTo>
                <a:lnTo>
                  <a:pt x="879" y="2055"/>
                </a:lnTo>
                <a:lnTo>
                  <a:pt x="867" y="2051"/>
                </a:lnTo>
                <a:lnTo>
                  <a:pt x="857" y="2047"/>
                </a:lnTo>
                <a:lnTo>
                  <a:pt x="839" y="2043"/>
                </a:lnTo>
                <a:lnTo>
                  <a:pt x="825" y="2037"/>
                </a:lnTo>
                <a:lnTo>
                  <a:pt x="807" y="2029"/>
                </a:lnTo>
                <a:lnTo>
                  <a:pt x="789" y="2023"/>
                </a:lnTo>
                <a:lnTo>
                  <a:pt x="773" y="2017"/>
                </a:lnTo>
                <a:lnTo>
                  <a:pt x="765" y="2015"/>
                </a:lnTo>
                <a:lnTo>
                  <a:pt x="761" y="2013"/>
                </a:lnTo>
                <a:lnTo>
                  <a:pt x="759" y="2011"/>
                </a:lnTo>
                <a:lnTo>
                  <a:pt x="747" y="2007"/>
                </a:lnTo>
                <a:lnTo>
                  <a:pt x="733" y="2003"/>
                </a:lnTo>
                <a:lnTo>
                  <a:pt x="721" y="1997"/>
                </a:lnTo>
                <a:lnTo>
                  <a:pt x="717" y="1995"/>
                </a:lnTo>
                <a:lnTo>
                  <a:pt x="715" y="1995"/>
                </a:lnTo>
                <a:lnTo>
                  <a:pt x="699" y="1991"/>
                </a:lnTo>
                <a:lnTo>
                  <a:pt x="693" y="1989"/>
                </a:lnTo>
                <a:lnTo>
                  <a:pt x="675" y="1983"/>
                </a:lnTo>
                <a:lnTo>
                  <a:pt x="665" y="1979"/>
                </a:lnTo>
                <a:lnTo>
                  <a:pt x="657" y="1975"/>
                </a:lnTo>
                <a:lnTo>
                  <a:pt x="647" y="1971"/>
                </a:lnTo>
                <a:lnTo>
                  <a:pt x="633" y="1967"/>
                </a:lnTo>
                <a:lnTo>
                  <a:pt x="631" y="1967"/>
                </a:lnTo>
                <a:lnTo>
                  <a:pt x="627" y="1965"/>
                </a:lnTo>
                <a:lnTo>
                  <a:pt x="623" y="1963"/>
                </a:lnTo>
                <a:lnTo>
                  <a:pt x="609" y="1957"/>
                </a:lnTo>
                <a:lnTo>
                  <a:pt x="595" y="1953"/>
                </a:lnTo>
                <a:lnTo>
                  <a:pt x="583" y="1949"/>
                </a:lnTo>
                <a:lnTo>
                  <a:pt x="571" y="1945"/>
                </a:lnTo>
                <a:lnTo>
                  <a:pt x="553" y="1939"/>
                </a:lnTo>
                <a:lnTo>
                  <a:pt x="541" y="1935"/>
                </a:lnTo>
                <a:lnTo>
                  <a:pt x="525" y="1929"/>
                </a:lnTo>
                <a:lnTo>
                  <a:pt x="513" y="1923"/>
                </a:lnTo>
                <a:lnTo>
                  <a:pt x="509" y="1921"/>
                </a:lnTo>
                <a:lnTo>
                  <a:pt x="493" y="1917"/>
                </a:lnTo>
                <a:lnTo>
                  <a:pt x="471" y="1907"/>
                </a:lnTo>
                <a:lnTo>
                  <a:pt x="455" y="1901"/>
                </a:lnTo>
                <a:lnTo>
                  <a:pt x="437" y="1897"/>
                </a:lnTo>
                <a:lnTo>
                  <a:pt x="413" y="1887"/>
                </a:lnTo>
                <a:lnTo>
                  <a:pt x="401" y="1883"/>
                </a:lnTo>
                <a:lnTo>
                  <a:pt x="389" y="1879"/>
                </a:lnTo>
                <a:lnTo>
                  <a:pt x="365" y="1869"/>
                </a:lnTo>
                <a:lnTo>
                  <a:pt x="353" y="1863"/>
                </a:lnTo>
                <a:lnTo>
                  <a:pt x="337" y="1859"/>
                </a:lnTo>
                <a:lnTo>
                  <a:pt x="325" y="1853"/>
                </a:lnTo>
                <a:lnTo>
                  <a:pt x="311" y="1849"/>
                </a:lnTo>
                <a:lnTo>
                  <a:pt x="289" y="1841"/>
                </a:lnTo>
                <a:lnTo>
                  <a:pt x="287" y="1841"/>
                </a:lnTo>
                <a:lnTo>
                  <a:pt x="285" y="1841"/>
                </a:lnTo>
                <a:lnTo>
                  <a:pt x="267" y="1833"/>
                </a:lnTo>
                <a:lnTo>
                  <a:pt x="259" y="1831"/>
                </a:lnTo>
                <a:lnTo>
                  <a:pt x="259" y="1828"/>
                </a:lnTo>
                <a:lnTo>
                  <a:pt x="255" y="1828"/>
                </a:lnTo>
                <a:lnTo>
                  <a:pt x="245" y="1824"/>
                </a:lnTo>
                <a:lnTo>
                  <a:pt x="235" y="1820"/>
                </a:lnTo>
                <a:lnTo>
                  <a:pt x="219" y="1814"/>
                </a:lnTo>
                <a:lnTo>
                  <a:pt x="201" y="1806"/>
                </a:lnTo>
                <a:lnTo>
                  <a:pt x="195" y="1804"/>
                </a:lnTo>
                <a:lnTo>
                  <a:pt x="189" y="1804"/>
                </a:lnTo>
                <a:lnTo>
                  <a:pt x="173" y="1798"/>
                </a:lnTo>
                <a:lnTo>
                  <a:pt x="169" y="1796"/>
                </a:lnTo>
                <a:lnTo>
                  <a:pt x="149" y="1790"/>
                </a:lnTo>
                <a:lnTo>
                  <a:pt x="125" y="1780"/>
                </a:lnTo>
                <a:lnTo>
                  <a:pt x="100" y="1772"/>
                </a:lnTo>
                <a:lnTo>
                  <a:pt x="76" y="1762"/>
                </a:lnTo>
                <a:lnTo>
                  <a:pt x="56" y="1754"/>
                </a:lnTo>
                <a:lnTo>
                  <a:pt x="40" y="1752"/>
                </a:lnTo>
                <a:lnTo>
                  <a:pt x="30" y="1746"/>
                </a:lnTo>
                <a:lnTo>
                  <a:pt x="8" y="1740"/>
                </a:lnTo>
                <a:lnTo>
                  <a:pt x="2" y="1738"/>
                </a:lnTo>
                <a:lnTo>
                  <a:pt x="2" y="1736"/>
                </a:lnTo>
                <a:lnTo>
                  <a:pt x="0" y="1736"/>
                </a:lnTo>
                <a:lnTo>
                  <a:pt x="2" y="1736"/>
                </a:lnTo>
                <a:lnTo>
                  <a:pt x="2" y="1734"/>
                </a:lnTo>
                <a:lnTo>
                  <a:pt x="2" y="1732"/>
                </a:lnTo>
                <a:lnTo>
                  <a:pt x="0" y="1732"/>
                </a:lnTo>
                <a:lnTo>
                  <a:pt x="0" y="1730"/>
                </a:lnTo>
                <a:lnTo>
                  <a:pt x="2" y="1730"/>
                </a:lnTo>
                <a:lnTo>
                  <a:pt x="2" y="1732"/>
                </a:lnTo>
                <a:lnTo>
                  <a:pt x="4" y="1732"/>
                </a:lnTo>
                <a:lnTo>
                  <a:pt x="4" y="1730"/>
                </a:lnTo>
                <a:lnTo>
                  <a:pt x="4" y="1728"/>
                </a:lnTo>
                <a:lnTo>
                  <a:pt x="2" y="1728"/>
                </a:lnTo>
                <a:lnTo>
                  <a:pt x="2" y="1726"/>
                </a:lnTo>
                <a:lnTo>
                  <a:pt x="2" y="1724"/>
                </a:lnTo>
                <a:lnTo>
                  <a:pt x="4" y="1722"/>
                </a:lnTo>
                <a:lnTo>
                  <a:pt x="4" y="1720"/>
                </a:lnTo>
                <a:lnTo>
                  <a:pt x="6" y="1720"/>
                </a:lnTo>
                <a:lnTo>
                  <a:pt x="4" y="1720"/>
                </a:lnTo>
                <a:lnTo>
                  <a:pt x="4" y="1718"/>
                </a:lnTo>
                <a:lnTo>
                  <a:pt x="4" y="1716"/>
                </a:lnTo>
                <a:lnTo>
                  <a:pt x="6" y="1716"/>
                </a:lnTo>
                <a:lnTo>
                  <a:pt x="6" y="1714"/>
                </a:lnTo>
                <a:lnTo>
                  <a:pt x="8" y="1714"/>
                </a:lnTo>
                <a:lnTo>
                  <a:pt x="8" y="1712"/>
                </a:lnTo>
                <a:lnTo>
                  <a:pt x="8" y="1710"/>
                </a:lnTo>
                <a:lnTo>
                  <a:pt x="8" y="1708"/>
                </a:lnTo>
                <a:lnTo>
                  <a:pt x="6" y="1710"/>
                </a:lnTo>
                <a:lnTo>
                  <a:pt x="4" y="1710"/>
                </a:lnTo>
                <a:lnTo>
                  <a:pt x="4" y="1712"/>
                </a:lnTo>
                <a:lnTo>
                  <a:pt x="2" y="1712"/>
                </a:lnTo>
                <a:lnTo>
                  <a:pt x="2" y="1710"/>
                </a:lnTo>
                <a:lnTo>
                  <a:pt x="0" y="1710"/>
                </a:lnTo>
                <a:lnTo>
                  <a:pt x="2" y="1708"/>
                </a:lnTo>
                <a:lnTo>
                  <a:pt x="4" y="1706"/>
                </a:lnTo>
                <a:lnTo>
                  <a:pt x="6" y="1706"/>
                </a:lnTo>
                <a:lnTo>
                  <a:pt x="4" y="1706"/>
                </a:lnTo>
                <a:lnTo>
                  <a:pt x="4" y="1704"/>
                </a:lnTo>
                <a:lnTo>
                  <a:pt x="6" y="1702"/>
                </a:lnTo>
                <a:lnTo>
                  <a:pt x="6" y="1700"/>
                </a:lnTo>
                <a:lnTo>
                  <a:pt x="6" y="1698"/>
                </a:lnTo>
                <a:lnTo>
                  <a:pt x="4" y="1698"/>
                </a:lnTo>
                <a:lnTo>
                  <a:pt x="4" y="1696"/>
                </a:lnTo>
                <a:lnTo>
                  <a:pt x="2" y="1692"/>
                </a:lnTo>
                <a:lnTo>
                  <a:pt x="2" y="1690"/>
                </a:lnTo>
                <a:lnTo>
                  <a:pt x="4" y="1690"/>
                </a:lnTo>
                <a:lnTo>
                  <a:pt x="4" y="1688"/>
                </a:lnTo>
                <a:lnTo>
                  <a:pt x="6" y="1688"/>
                </a:lnTo>
                <a:lnTo>
                  <a:pt x="8" y="1688"/>
                </a:lnTo>
                <a:lnTo>
                  <a:pt x="10" y="1688"/>
                </a:lnTo>
                <a:lnTo>
                  <a:pt x="12" y="1686"/>
                </a:lnTo>
                <a:lnTo>
                  <a:pt x="12" y="1684"/>
                </a:lnTo>
                <a:lnTo>
                  <a:pt x="14" y="1682"/>
                </a:lnTo>
                <a:lnTo>
                  <a:pt x="16" y="1682"/>
                </a:lnTo>
                <a:lnTo>
                  <a:pt x="18" y="1680"/>
                </a:lnTo>
                <a:lnTo>
                  <a:pt x="18" y="1678"/>
                </a:lnTo>
                <a:lnTo>
                  <a:pt x="18" y="1676"/>
                </a:lnTo>
                <a:lnTo>
                  <a:pt x="20" y="1676"/>
                </a:lnTo>
                <a:lnTo>
                  <a:pt x="20" y="1674"/>
                </a:lnTo>
                <a:lnTo>
                  <a:pt x="22" y="1674"/>
                </a:lnTo>
                <a:lnTo>
                  <a:pt x="22" y="1672"/>
                </a:lnTo>
                <a:lnTo>
                  <a:pt x="24" y="1670"/>
                </a:lnTo>
                <a:lnTo>
                  <a:pt x="24" y="1668"/>
                </a:lnTo>
                <a:lnTo>
                  <a:pt x="24" y="1666"/>
                </a:lnTo>
                <a:lnTo>
                  <a:pt x="26" y="1664"/>
                </a:lnTo>
                <a:lnTo>
                  <a:pt x="26" y="1662"/>
                </a:lnTo>
                <a:lnTo>
                  <a:pt x="28" y="1662"/>
                </a:lnTo>
                <a:lnTo>
                  <a:pt x="28" y="1660"/>
                </a:lnTo>
                <a:lnTo>
                  <a:pt x="28" y="1658"/>
                </a:lnTo>
                <a:lnTo>
                  <a:pt x="28" y="1658"/>
                </a:lnTo>
                <a:lnTo>
                  <a:pt x="30" y="1658"/>
                </a:lnTo>
                <a:lnTo>
                  <a:pt x="30" y="1656"/>
                </a:lnTo>
                <a:lnTo>
                  <a:pt x="32" y="1656"/>
                </a:lnTo>
                <a:lnTo>
                  <a:pt x="32" y="1654"/>
                </a:lnTo>
                <a:lnTo>
                  <a:pt x="32" y="1652"/>
                </a:lnTo>
                <a:lnTo>
                  <a:pt x="34" y="1650"/>
                </a:lnTo>
                <a:lnTo>
                  <a:pt x="34" y="1648"/>
                </a:lnTo>
                <a:lnTo>
                  <a:pt x="36" y="1648"/>
                </a:lnTo>
                <a:lnTo>
                  <a:pt x="36" y="1646"/>
                </a:lnTo>
                <a:lnTo>
                  <a:pt x="36" y="1644"/>
                </a:lnTo>
                <a:lnTo>
                  <a:pt x="38" y="1644"/>
                </a:lnTo>
                <a:lnTo>
                  <a:pt x="38" y="1642"/>
                </a:lnTo>
                <a:lnTo>
                  <a:pt x="40" y="1644"/>
                </a:lnTo>
                <a:lnTo>
                  <a:pt x="40" y="1646"/>
                </a:lnTo>
                <a:lnTo>
                  <a:pt x="42" y="1646"/>
                </a:lnTo>
                <a:lnTo>
                  <a:pt x="44" y="1646"/>
                </a:lnTo>
                <a:lnTo>
                  <a:pt x="46" y="1646"/>
                </a:lnTo>
                <a:lnTo>
                  <a:pt x="46" y="1648"/>
                </a:lnTo>
                <a:lnTo>
                  <a:pt x="48" y="1648"/>
                </a:lnTo>
                <a:lnTo>
                  <a:pt x="50" y="1648"/>
                </a:lnTo>
                <a:lnTo>
                  <a:pt x="52" y="1648"/>
                </a:lnTo>
                <a:lnTo>
                  <a:pt x="54" y="1648"/>
                </a:lnTo>
                <a:lnTo>
                  <a:pt x="56" y="1648"/>
                </a:lnTo>
                <a:lnTo>
                  <a:pt x="58" y="1648"/>
                </a:lnTo>
                <a:lnTo>
                  <a:pt x="60" y="1648"/>
                </a:lnTo>
                <a:lnTo>
                  <a:pt x="62" y="1650"/>
                </a:lnTo>
                <a:lnTo>
                  <a:pt x="64" y="1650"/>
                </a:lnTo>
                <a:lnTo>
                  <a:pt x="64" y="1648"/>
                </a:lnTo>
                <a:lnTo>
                  <a:pt x="64" y="1646"/>
                </a:lnTo>
                <a:lnTo>
                  <a:pt x="64" y="1648"/>
                </a:lnTo>
                <a:lnTo>
                  <a:pt x="76" y="1646"/>
                </a:lnTo>
                <a:lnTo>
                  <a:pt x="76" y="1644"/>
                </a:lnTo>
                <a:lnTo>
                  <a:pt x="82" y="1644"/>
                </a:lnTo>
                <a:lnTo>
                  <a:pt x="82" y="1642"/>
                </a:lnTo>
                <a:lnTo>
                  <a:pt x="88" y="1642"/>
                </a:lnTo>
                <a:lnTo>
                  <a:pt x="88" y="1638"/>
                </a:lnTo>
                <a:lnTo>
                  <a:pt x="92" y="1638"/>
                </a:lnTo>
                <a:lnTo>
                  <a:pt x="90" y="1636"/>
                </a:lnTo>
                <a:lnTo>
                  <a:pt x="90" y="1634"/>
                </a:lnTo>
                <a:lnTo>
                  <a:pt x="90" y="1632"/>
                </a:lnTo>
                <a:lnTo>
                  <a:pt x="90" y="1630"/>
                </a:lnTo>
                <a:lnTo>
                  <a:pt x="90" y="1628"/>
                </a:lnTo>
                <a:lnTo>
                  <a:pt x="90" y="1624"/>
                </a:lnTo>
                <a:lnTo>
                  <a:pt x="90" y="1622"/>
                </a:lnTo>
                <a:lnTo>
                  <a:pt x="92" y="1622"/>
                </a:lnTo>
                <a:lnTo>
                  <a:pt x="92" y="1620"/>
                </a:lnTo>
                <a:lnTo>
                  <a:pt x="94" y="1620"/>
                </a:lnTo>
                <a:lnTo>
                  <a:pt x="94" y="1618"/>
                </a:lnTo>
                <a:lnTo>
                  <a:pt x="96" y="1616"/>
                </a:lnTo>
                <a:lnTo>
                  <a:pt x="98" y="1614"/>
                </a:lnTo>
                <a:lnTo>
                  <a:pt x="102" y="1612"/>
                </a:lnTo>
                <a:lnTo>
                  <a:pt x="104" y="1612"/>
                </a:lnTo>
                <a:lnTo>
                  <a:pt x="104" y="1610"/>
                </a:lnTo>
                <a:lnTo>
                  <a:pt x="109" y="1608"/>
                </a:lnTo>
                <a:lnTo>
                  <a:pt x="111" y="1606"/>
                </a:lnTo>
                <a:lnTo>
                  <a:pt x="113" y="1598"/>
                </a:lnTo>
                <a:lnTo>
                  <a:pt x="113" y="1594"/>
                </a:lnTo>
                <a:lnTo>
                  <a:pt x="113" y="1590"/>
                </a:lnTo>
                <a:lnTo>
                  <a:pt x="113" y="1586"/>
                </a:lnTo>
                <a:lnTo>
                  <a:pt x="113" y="1584"/>
                </a:lnTo>
                <a:lnTo>
                  <a:pt x="113" y="1582"/>
                </a:lnTo>
                <a:lnTo>
                  <a:pt x="113" y="1580"/>
                </a:lnTo>
                <a:lnTo>
                  <a:pt x="111" y="1578"/>
                </a:lnTo>
                <a:lnTo>
                  <a:pt x="111" y="1576"/>
                </a:lnTo>
                <a:lnTo>
                  <a:pt x="109" y="1576"/>
                </a:lnTo>
                <a:lnTo>
                  <a:pt x="109" y="1574"/>
                </a:lnTo>
                <a:lnTo>
                  <a:pt x="107" y="1572"/>
                </a:lnTo>
                <a:lnTo>
                  <a:pt x="107" y="1570"/>
                </a:lnTo>
                <a:lnTo>
                  <a:pt x="109" y="1568"/>
                </a:lnTo>
                <a:lnTo>
                  <a:pt x="109" y="1566"/>
                </a:lnTo>
                <a:lnTo>
                  <a:pt x="111" y="1566"/>
                </a:lnTo>
                <a:lnTo>
                  <a:pt x="111" y="1564"/>
                </a:lnTo>
                <a:lnTo>
                  <a:pt x="111" y="1562"/>
                </a:lnTo>
                <a:lnTo>
                  <a:pt x="111" y="1562"/>
                </a:lnTo>
                <a:lnTo>
                  <a:pt x="111" y="1560"/>
                </a:lnTo>
                <a:lnTo>
                  <a:pt x="111" y="1558"/>
                </a:lnTo>
                <a:lnTo>
                  <a:pt x="109" y="1556"/>
                </a:lnTo>
                <a:lnTo>
                  <a:pt x="109" y="1558"/>
                </a:lnTo>
                <a:lnTo>
                  <a:pt x="107" y="1558"/>
                </a:lnTo>
                <a:lnTo>
                  <a:pt x="104" y="1558"/>
                </a:lnTo>
                <a:lnTo>
                  <a:pt x="102" y="1558"/>
                </a:lnTo>
                <a:lnTo>
                  <a:pt x="102" y="1556"/>
                </a:lnTo>
                <a:lnTo>
                  <a:pt x="102" y="1554"/>
                </a:lnTo>
                <a:lnTo>
                  <a:pt x="102" y="1552"/>
                </a:lnTo>
                <a:lnTo>
                  <a:pt x="102" y="1550"/>
                </a:lnTo>
                <a:lnTo>
                  <a:pt x="100" y="1548"/>
                </a:lnTo>
                <a:lnTo>
                  <a:pt x="100" y="1546"/>
                </a:lnTo>
                <a:lnTo>
                  <a:pt x="100" y="1544"/>
                </a:lnTo>
                <a:lnTo>
                  <a:pt x="98" y="1542"/>
                </a:lnTo>
                <a:lnTo>
                  <a:pt x="98" y="1540"/>
                </a:lnTo>
                <a:lnTo>
                  <a:pt x="96" y="1538"/>
                </a:lnTo>
                <a:lnTo>
                  <a:pt x="96" y="1536"/>
                </a:lnTo>
                <a:lnTo>
                  <a:pt x="94" y="1536"/>
                </a:lnTo>
                <a:lnTo>
                  <a:pt x="92" y="1536"/>
                </a:lnTo>
                <a:lnTo>
                  <a:pt x="90" y="1534"/>
                </a:lnTo>
                <a:lnTo>
                  <a:pt x="88" y="1534"/>
                </a:lnTo>
                <a:lnTo>
                  <a:pt x="88" y="1534"/>
                </a:lnTo>
                <a:lnTo>
                  <a:pt x="84" y="1534"/>
                </a:lnTo>
                <a:lnTo>
                  <a:pt x="82" y="1534"/>
                </a:lnTo>
                <a:lnTo>
                  <a:pt x="80" y="1534"/>
                </a:lnTo>
                <a:lnTo>
                  <a:pt x="78" y="1532"/>
                </a:lnTo>
                <a:lnTo>
                  <a:pt x="76" y="1534"/>
                </a:lnTo>
                <a:lnTo>
                  <a:pt x="74" y="1536"/>
                </a:lnTo>
                <a:lnTo>
                  <a:pt x="70" y="1538"/>
                </a:lnTo>
                <a:lnTo>
                  <a:pt x="68" y="1538"/>
                </a:lnTo>
                <a:lnTo>
                  <a:pt x="66" y="1536"/>
                </a:lnTo>
                <a:lnTo>
                  <a:pt x="62" y="1536"/>
                </a:lnTo>
                <a:lnTo>
                  <a:pt x="60" y="1534"/>
                </a:lnTo>
                <a:lnTo>
                  <a:pt x="58" y="1532"/>
                </a:lnTo>
                <a:lnTo>
                  <a:pt x="58" y="1530"/>
                </a:lnTo>
                <a:lnTo>
                  <a:pt x="56" y="1528"/>
                </a:lnTo>
                <a:lnTo>
                  <a:pt x="54" y="1528"/>
                </a:lnTo>
                <a:lnTo>
                  <a:pt x="54" y="1530"/>
                </a:lnTo>
                <a:lnTo>
                  <a:pt x="52" y="1532"/>
                </a:lnTo>
                <a:lnTo>
                  <a:pt x="50" y="1534"/>
                </a:lnTo>
                <a:lnTo>
                  <a:pt x="48" y="1534"/>
                </a:lnTo>
                <a:lnTo>
                  <a:pt x="46" y="1532"/>
                </a:lnTo>
                <a:lnTo>
                  <a:pt x="46" y="1530"/>
                </a:lnTo>
                <a:lnTo>
                  <a:pt x="44" y="1530"/>
                </a:lnTo>
                <a:lnTo>
                  <a:pt x="44" y="1528"/>
                </a:lnTo>
                <a:lnTo>
                  <a:pt x="44" y="1526"/>
                </a:lnTo>
                <a:lnTo>
                  <a:pt x="44" y="1524"/>
                </a:lnTo>
                <a:lnTo>
                  <a:pt x="42" y="1520"/>
                </a:lnTo>
                <a:lnTo>
                  <a:pt x="40" y="1520"/>
                </a:lnTo>
                <a:lnTo>
                  <a:pt x="40" y="1518"/>
                </a:lnTo>
                <a:lnTo>
                  <a:pt x="40" y="1516"/>
                </a:lnTo>
                <a:lnTo>
                  <a:pt x="40" y="1514"/>
                </a:lnTo>
                <a:lnTo>
                  <a:pt x="40" y="1514"/>
                </a:lnTo>
                <a:lnTo>
                  <a:pt x="38" y="1514"/>
                </a:lnTo>
                <a:lnTo>
                  <a:pt x="36" y="1514"/>
                </a:lnTo>
                <a:lnTo>
                  <a:pt x="36" y="1512"/>
                </a:lnTo>
                <a:lnTo>
                  <a:pt x="36" y="1510"/>
                </a:lnTo>
                <a:lnTo>
                  <a:pt x="36" y="1506"/>
                </a:lnTo>
                <a:lnTo>
                  <a:pt x="38" y="1504"/>
                </a:lnTo>
                <a:lnTo>
                  <a:pt x="40" y="1498"/>
                </a:lnTo>
                <a:lnTo>
                  <a:pt x="40" y="1496"/>
                </a:lnTo>
                <a:lnTo>
                  <a:pt x="40" y="1496"/>
                </a:lnTo>
                <a:lnTo>
                  <a:pt x="40" y="1494"/>
                </a:lnTo>
                <a:lnTo>
                  <a:pt x="42" y="1492"/>
                </a:lnTo>
                <a:lnTo>
                  <a:pt x="42" y="1490"/>
                </a:lnTo>
                <a:lnTo>
                  <a:pt x="42" y="1488"/>
                </a:lnTo>
                <a:lnTo>
                  <a:pt x="44" y="1486"/>
                </a:lnTo>
                <a:lnTo>
                  <a:pt x="44" y="1484"/>
                </a:lnTo>
                <a:lnTo>
                  <a:pt x="44" y="1482"/>
                </a:lnTo>
                <a:lnTo>
                  <a:pt x="44" y="1480"/>
                </a:lnTo>
                <a:lnTo>
                  <a:pt x="44" y="1478"/>
                </a:lnTo>
                <a:lnTo>
                  <a:pt x="44" y="1476"/>
                </a:lnTo>
                <a:lnTo>
                  <a:pt x="44" y="1474"/>
                </a:lnTo>
                <a:lnTo>
                  <a:pt x="44" y="1472"/>
                </a:lnTo>
                <a:lnTo>
                  <a:pt x="44" y="1470"/>
                </a:lnTo>
                <a:lnTo>
                  <a:pt x="44" y="1468"/>
                </a:lnTo>
                <a:lnTo>
                  <a:pt x="44" y="1466"/>
                </a:lnTo>
                <a:lnTo>
                  <a:pt x="44" y="1466"/>
                </a:lnTo>
                <a:lnTo>
                  <a:pt x="46" y="1466"/>
                </a:lnTo>
                <a:lnTo>
                  <a:pt x="46" y="1464"/>
                </a:lnTo>
                <a:lnTo>
                  <a:pt x="44" y="1462"/>
                </a:lnTo>
                <a:lnTo>
                  <a:pt x="44" y="1460"/>
                </a:lnTo>
                <a:lnTo>
                  <a:pt x="42" y="1460"/>
                </a:lnTo>
                <a:lnTo>
                  <a:pt x="42" y="1458"/>
                </a:lnTo>
                <a:lnTo>
                  <a:pt x="40" y="1456"/>
                </a:lnTo>
                <a:lnTo>
                  <a:pt x="40" y="1454"/>
                </a:lnTo>
                <a:lnTo>
                  <a:pt x="42" y="1452"/>
                </a:lnTo>
                <a:lnTo>
                  <a:pt x="44" y="1452"/>
                </a:lnTo>
                <a:lnTo>
                  <a:pt x="44" y="1450"/>
                </a:lnTo>
                <a:lnTo>
                  <a:pt x="46" y="1450"/>
                </a:lnTo>
                <a:lnTo>
                  <a:pt x="46" y="1448"/>
                </a:lnTo>
                <a:lnTo>
                  <a:pt x="44" y="1448"/>
                </a:lnTo>
                <a:lnTo>
                  <a:pt x="44" y="1446"/>
                </a:lnTo>
                <a:lnTo>
                  <a:pt x="42" y="1444"/>
                </a:lnTo>
                <a:lnTo>
                  <a:pt x="42" y="1442"/>
                </a:lnTo>
                <a:lnTo>
                  <a:pt x="40" y="1442"/>
                </a:lnTo>
                <a:lnTo>
                  <a:pt x="40" y="1442"/>
                </a:lnTo>
                <a:lnTo>
                  <a:pt x="38" y="1440"/>
                </a:lnTo>
                <a:lnTo>
                  <a:pt x="34" y="1440"/>
                </a:lnTo>
                <a:lnTo>
                  <a:pt x="32" y="1440"/>
                </a:lnTo>
                <a:lnTo>
                  <a:pt x="32" y="1438"/>
                </a:lnTo>
                <a:lnTo>
                  <a:pt x="30" y="1438"/>
                </a:lnTo>
                <a:lnTo>
                  <a:pt x="30" y="1436"/>
                </a:lnTo>
                <a:lnTo>
                  <a:pt x="28" y="1434"/>
                </a:lnTo>
                <a:lnTo>
                  <a:pt x="28" y="1432"/>
                </a:lnTo>
                <a:lnTo>
                  <a:pt x="30" y="1430"/>
                </a:lnTo>
                <a:lnTo>
                  <a:pt x="30" y="1428"/>
                </a:lnTo>
                <a:lnTo>
                  <a:pt x="32" y="1428"/>
                </a:lnTo>
                <a:lnTo>
                  <a:pt x="32" y="1426"/>
                </a:lnTo>
                <a:lnTo>
                  <a:pt x="34" y="1426"/>
                </a:lnTo>
                <a:lnTo>
                  <a:pt x="36" y="1426"/>
                </a:lnTo>
                <a:lnTo>
                  <a:pt x="36" y="1424"/>
                </a:lnTo>
                <a:lnTo>
                  <a:pt x="38" y="1422"/>
                </a:lnTo>
                <a:lnTo>
                  <a:pt x="38" y="1420"/>
                </a:lnTo>
                <a:lnTo>
                  <a:pt x="38" y="1418"/>
                </a:lnTo>
                <a:lnTo>
                  <a:pt x="38" y="1418"/>
                </a:lnTo>
                <a:lnTo>
                  <a:pt x="38" y="1416"/>
                </a:lnTo>
                <a:lnTo>
                  <a:pt x="40" y="1414"/>
                </a:lnTo>
                <a:lnTo>
                  <a:pt x="40" y="1412"/>
                </a:lnTo>
                <a:lnTo>
                  <a:pt x="38" y="1412"/>
                </a:lnTo>
                <a:lnTo>
                  <a:pt x="36" y="1405"/>
                </a:lnTo>
                <a:lnTo>
                  <a:pt x="36" y="1403"/>
                </a:lnTo>
                <a:lnTo>
                  <a:pt x="36" y="1401"/>
                </a:lnTo>
                <a:lnTo>
                  <a:pt x="34" y="1399"/>
                </a:lnTo>
                <a:lnTo>
                  <a:pt x="32" y="1397"/>
                </a:lnTo>
                <a:lnTo>
                  <a:pt x="32" y="1395"/>
                </a:lnTo>
                <a:lnTo>
                  <a:pt x="30" y="1395"/>
                </a:lnTo>
                <a:lnTo>
                  <a:pt x="30" y="1393"/>
                </a:lnTo>
                <a:lnTo>
                  <a:pt x="32" y="1391"/>
                </a:lnTo>
                <a:lnTo>
                  <a:pt x="34" y="1393"/>
                </a:lnTo>
                <a:lnTo>
                  <a:pt x="38" y="1391"/>
                </a:lnTo>
                <a:lnTo>
                  <a:pt x="40" y="1391"/>
                </a:lnTo>
                <a:lnTo>
                  <a:pt x="40" y="1389"/>
                </a:lnTo>
                <a:lnTo>
                  <a:pt x="40" y="1389"/>
                </a:lnTo>
                <a:lnTo>
                  <a:pt x="40" y="1387"/>
                </a:lnTo>
                <a:lnTo>
                  <a:pt x="42" y="1387"/>
                </a:lnTo>
                <a:lnTo>
                  <a:pt x="44" y="1387"/>
                </a:lnTo>
                <a:lnTo>
                  <a:pt x="46" y="1387"/>
                </a:lnTo>
                <a:lnTo>
                  <a:pt x="46" y="1389"/>
                </a:lnTo>
                <a:lnTo>
                  <a:pt x="48" y="1389"/>
                </a:lnTo>
                <a:lnTo>
                  <a:pt x="50" y="1389"/>
                </a:lnTo>
                <a:lnTo>
                  <a:pt x="52" y="1389"/>
                </a:lnTo>
                <a:lnTo>
                  <a:pt x="54" y="1389"/>
                </a:lnTo>
                <a:lnTo>
                  <a:pt x="56" y="1389"/>
                </a:lnTo>
                <a:lnTo>
                  <a:pt x="58" y="1387"/>
                </a:lnTo>
                <a:lnTo>
                  <a:pt x="58" y="1385"/>
                </a:lnTo>
                <a:lnTo>
                  <a:pt x="60" y="1383"/>
                </a:lnTo>
                <a:lnTo>
                  <a:pt x="60" y="1381"/>
                </a:lnTo>
                <a:lnTo>
                  <a:pt x="62" y="1381"/>
                </a:lnTo>
                <a:lnTo>
                  <a:pt x="62" y="1379"/>
                </a:lnTo>
                <a:lnTo>
                  <a:pt x="62" y="1377"/>
                </a:lnTo>
                <a:lnTo>
                  <a:pt x="62" y="1375"/>
                </a:lnTo>
                <a:lnTo>
                  <a:pt x="62" y="1373"/>
                </a:lnTo>
                <a:lnTo>
                  <a:pt x="64" y="1371"/>
                </a:lnTo>
                <a:lnTo>
                  <a:pt x="64" y="1369"/>
                </a:lnTo>
                <a:lnTo>
                  <a:pt x="64" y="1369"/>
                </a:lnTo>
                <a:lnTo>
                  <a:pt x="66" y="1369"/>
                </a:lnTo>
                <a:lnTo>
                  <a:pt x="66" y="1367"/>
                </a:lnTo>
                <a:lnTo>
                  <a:pt x="68" y="1367"/>
                </a:lnTo>
                <a:lnTo>
                  <a:pt x="68" y="1365"/>
                </a:lnTo>
                <a:lnTo>
                  <a:pt x="70" y="1365"/>
                </a:lnTo>
                <a:lnTo>
                  <a:pt x="70" y="1363"/>
                </a:lnTo>
                <a:lnTo>
                  <a:pt x="70" y="1361"/>
                </a:lnTo>
                <a:lnTo>
                  <a:pt x="72" y="1359"/>
                </a:lnTo>
                <a:lnTo>
                  <a:pt x="72" y="1357"/>
                </a:lnTo>
                <a:lnTo>
                  <a:pt x="74" y="1357"/>
                </a:lnTo>
                <a:lnTo>
                  <a:pt x="74" y="1355"/>
                </a:lnTo>
                <a:lnTo>
                  <a:pt x="76" y="1355"/>
                </a:lnTo>
                <a:lnTo>
                  <a:pt x="78" y="1355"/>
                </a:lnTo>
                <a:lnTo>
                  <a:pt x="80" y="1353"/>
                </a:lnTo>
                <a:lnTo>
                  <a:pt x="82" y="1351"/>
                </a:lnTo>
                <a:lnTo>
                  <a:pt x="82" y="1349"/>
                </a:lnTo>
                <a:lnTo>
                  <a:pt x="82" y="1347"/>
                </a:lnTo>
                <a:lnTo>
                  <a:pt x="82" y="1345"/>
                </a:lnTo>
                <a:lnTo>
                  <a:pt x="84" y="1345"/>
                </a:lnTo>
                <a:lnTo>
                  <a:pt x="84" y="1343"/>
                </a:lnTo>
                <a:lnTo>
                  <a:pt x="86" y="1343"/>
                </a:lnTo>
                <a:lnTo>
                  <a:pt x="88" y="1341"/>
                </a:lnTo>
                <a:lnTo>
                  <a:pt x="88" y="1341"/>
                </a:lnTo>
                <a:lnTo>
                  <a:pt x="90" y="1339"/>
                </a:lnTo>
                <a:lnTo>
                  <a:pt x="90" y="1337"/>
                </a:lnTo>
                <a:lnTo>
                  <a:pt x="92" y="1337"/>
                </a:lnTo>
                <a:lnTo>
                  <a:pt x="92" y="1335"/>
                </a:lnTo>
                <a:lnTo>
                  <a:pt x="90" y="1335"/>
                </a:lnTo>
                <a:lnTo>
                  <a:pt x="90" y="1333"/>
                </a:lnTo>
                <a:lnTo>
                  <a:pt x="90" y="1331"/>
                </a:lnTo>
                <a:lnTo>
                  <a:pt x="88" y="1331"/>
                </a:lnTo>
                <a:lnTo>
                  <a:pt x="88" y="1329"/>
                </a:lnTo>
                <a:lnTo>
                  <a:pt x="88" y="1327"/>
                </a:lnTo>
                <a:lnTo>
                  <a:pt x="88" y="1325"/>
                </a:lnTo>
                <a:lnTo>
                  <a:pt x="88" y="1323"/>
                </a:lnTo>
                <a:lnTo>
                  <a:pt x="88" y="1321"/>
                </a:lnTo>
                <a:lnTo>
                  <a:pt x="88" y="1321"/>
                </a:lnTo>
                <a:lnTo>
                  <a:pt x="88" y="1321"/>
                </a:lnTo>
                <a:lnTo>
                  <a:pt x="90" y="1319"/>
                </a:lnTo>
                <a:lnTo>
                  <a:pt x="90" y="1317"/>
                </a:lnTo>
                <a:lnTo>
                  <a:pt x="92" y="1317"/>
                </a:lnTo>
                <a:lnTo>
                  <a:pt x="92" y="1315"/>
                </a:lnTo>
                <a:lnTo>
                  <a:pt x="94" y="1315"/>
                </a:lnTo>
                <a:lnTo>
                  <a:pt x="92" y="1315"/>
                </a:lnTo>
                <a:lnTo>
                  <a:pt x="92" y="1313"/>
                </a:lnTo>
                <a:lnTo>
                  <a:pt x="90" y="1313"/>
                </a:lnTo>
                <a:lnTo>
                  <a:pt x="90" y="1311"/>
                </a:lnTo>
                <a:lnTo>
                  <a:pt x="90" y="1309"/>
                </a:lnTo>
                <a:lnTo>
                  <a:pt x="92" y="1309"/>
                </a:lnTo>
                <a:lnTo>
                  <a:pt x="92" y="1307"/>
                </a:lnTo>
                <a:lnTo>
                  <a:pt x="92" y="1305"/>
                </a:lnTo>
                <a:lnTo>
                  <a:pt x="90" y="1303"/>
                </a:lnTo>
                <a:lnTo>
                  <a:pt x="90" y="1301"/>
                </a:lnTo>
                <a:lnTo>
                  <a:pt x="90" y="1299"/>
                </a:lnTo>
                <a:lnTo>
                  <a:pt x="92" y="1299"/>
                </a:lnTo>
                <a:lnTo>
                  <a:pt x="94" y="1299"/>
                </a:lnTo>
                <a:lnTo>
                  <a:pt x="96" y="1297"/>
                </a:lnTo>
                <a:lnTo>
                  <a:pt x="96" y="1295"/>
                </a:lnTo>
                <a:lnTo>
                  <a:pt x="94" y="1295"/>
                </a:lnTo>
                <a:lnTo>
                  <a:pt x="92" y="1295"/>
                </a:lnTo>
                <a:lnTo>
                  <a:pt x="90" y="1293"/>
                </a:lnTo>
                <a:lnTo>
                  <a:pt x="90" y="1291"/>
                </a:lnTo>
                <a:lnTo>
                  <a:pt x="90" y="1289"/>
                </a:lnTo>
                <a:lnTo>
                  <a:pt x="92" y="1287"/>
                </a:lnTo>
                <a:lnTo>
                  <a:pt x="94" y="1285"/>
                </a:lnTo>
                <a:lnTo>
                  <a:pt x="96" y="1285"/>
                </a:lnTo>
                <a:lnTo>
                  <a:pt x="98" y="1283"/>
                </a:lnTo>
                <a:lnTo>
                  <a:pt x="100" y="1283"/>
                </a:lnTo>
                <a:lnTo>
                  <a:pt x="102" y="1281"/>
                </a:lnTo>
                <a:lnTo>
                  <a:pt x="102" y="1279"/>
                </a:lnTo>
                <a:lnTo>
                  <a:pt x="102" y="1277"/>
                </a:lnTo>
                <a:lnTo>
                  <a:pt x="102" y="1275"/>
                </a:lnTo>
                <a:lnTo>
                  <a:pt x="102" y="1273"/>
                </a:lnTo>
                <a:lnTo>
                  <a:pt x="100" y="1273"/>
                </a:lnTo>
                <a:lnTo>
                  <a:pt x="100" y="1273"/>
                </a:lnTo>
                <a:lnTo>
                  <a:pt x="98" y="1271"/>
                </a:lnTo>
                <a:lnTo>
                  <a:pt x="96" y="1269"/>
                </a:lnTo>
                <a:lnTo>
                  <a:pt x="96" y="1267"/>
                </a:lnTo>
                <a:lnTo>
                  <a:pt x="98" y="1267"/>
                </a:lnTo>
                <a:lnTo>
                  <a:pt x="98" y="1265"/>
                </a:lnTo>
                <a:lnTo>
                  <a:pt x="98" y="1263"/>
                </a:lnTo>
                <a:lnTo>
                  <a:pt x="98" y="1261"/>
                </a:lnTo>
                <a:lnTo>
                  <a:pt x="98" y="1259"/>
                </a:lnTo>
                <a:lnTo>
                  <a:pt x="98" y="1257"/>
                </a:lnTo>
                <a:lnTo>
                  <a:pt x="98" y="1255"/>
                </a:lnTo>
                <a:lnTo>
                  <a:pt x="98" y="1253"/>
                </a:lnTo>
                <a:lnTo>
                  <a:pt x="96" y="1253"/>
                </a:lnTo>
                <a:lnTo>
                  <a:pt x="96" y="1251"/>
                </a:lnTo>
                <a:lnTo>
                  <a:pt x="96" y="1249"/>
                </a:lnTo>
                <a:lnTo>
                  <a:pt x="94" y="1249"/>
                </a:lnTo>
                <a:lnTo>
                  <a:pt x="94" y="1247"/>
                </a:lnTo>
                <a:lnTo>
                  <a:pt x="94" y="1245"/>
                </a:lnTo>
                <a:lnTo>
                  <a:pt x="94" y="1243"/>
                </a:lnTo>
                <a:lnTo>
                  <a:pt x="92" y="1239"/>
                </a:lnTo>
                <a:lnTo>
                  <a:pt x="92" y="1237"/>
                </a:lnTo>
                <a:lnTo>
                  <a:pt x="92" y="1235"/>
                </a:lnTo>
                <a:lnTo>
                  <a:pt x="94" y="1235"/>
                </a:lnTo>
                <a:lnTo>
                  <a:pt x="94" y="1233"/>
                </a:lnTo>
                <a:lnTo>
                  <a:pt x="94" y="1231"/>
                </a:lnTo>
                <a:lnTo>
                  <a:pt x="92" y="1229"/>
                </a:lnTo>
                <a:lnTo>
                  <a:pt x="92" y="1227"/>
                </a:lnTo>
                <a:lnTo>
                  <a:pt x="90" y="1225"/>
                </a:lnTo>
                <a:lnTo>
                  <a:pt x="90" y="1225"/>
                </a:lnTo>
                <a:lnTo>
                  <a:pt x="90" y="1223"/>
                </a:lnTo>
                <a:lnTo>
                  <a:pt x="90" y="1221"/>
                </a:lnTo>
                <a:lnTo>
                  <a:pt x="92" y="1221"/>
                </a:lnTo>
                <a:lnTo>
                  <a:pt x="94" y="1221"/>
                </a:lnTo>
                <a:lnTo>
                  <a:pt x="94" y="1223"/>
                </a:lnTo>
                <a:lnTo>
                  <a:pt x="96" y="1223"/>
                </a:lnTo>
                <a:lnTo>
                  <a:pt x="96" y="1221"/>
                </a:lnTo>
                <a:lnTo>
                  <a:pt x="98" y="1221"/>
                </a:lnTo>
                <a:lnTo>
                  <a:pt x="98" y="1219"/>
                </a:lnTo>
                <a:lnTo>
                  <a:pt x="100" y="1219"/>
                </a:lnTo>
                <a:lnTo>
                  <a:pt x="100" y="1217"/>
                </a:lnTo>
                <a:lnTo>
                  <a:pt x="98" y="1217"/>
                </a:lnTo>
                <a:lnTo>
                  <a:pt x="100" y="1217"/>
                </a:lnTo>
                <a:lnTo>
                  <a:pt x="100" y="1215"/>
                </a:lnTo>
                <a:lnTo>
                  <a:pt x="98" y="1215"/>
                </a:lnTo>
                <a:lnTo>
                  <a:pt x="98" y="1213"/>
                </a:lnTo>
                <a:lnTo>
                  <a:pt x="96" y="1213"/>
                </a:lnTo>
                <a:lnTo>
                  <a:pt x="94" y="1211"/>
                </a:lnTo>
                <a:lnTo>
                  <a:pt x="92" y="1209"/>
                </a:lnTo>
                <a:lnTo>
                  <a:pt x="92" y="1207"/>
                </a:lnTo>
                <a:lnTo>
                  <a:pt x="92" y="1205"/>
                </a:lnTo>
                <a:lnTo>
                  <a:pt x="94" y="1207"/>
                </a:lnTo>
                <a:lnTo>
                  <a:pt x="96" y="1207"/>
                </a:lnTo>
                <a:lnTo>
                  <a:pt x="96" y="1205"/>
                </a:lnTo>
                <a:lnTo>
                  <a:pt x="98" y="1205"/>
                </a:lnTo>
                <a:lnTo>
                  <a:pt x="98" y="1203"/>
                </a:lnTo>
                <a:lnTo>
                  <a:pt x="96" y="1201"/>
                </a:lnTo>
                <a:lnTo>
                  <a:pt x="96" y="1199"/>
                </a:lnTo>
                <a:lnTo>
                  <a:pt x="94" y="1197"/>
                </a:lnTo>
                <a:lnTo>
                  <a:pt x="92" y="1197"/>
                </a:lnTo>
                <a:lnTo>
                  <a:pt x="90" y="1195"/>
                </a:lnTo>
                <a:lnTo>
                  <a:pt x="88" y="1195"/>
                </a:lnTo>
                <a:lnTo>
                  <a:pt x="88" y="1193"/>
                </a:lnTo>
                <a:lnTo>
                  <a:pt x="88" y="1191"/>
                </a:lnTo>
                <a:lnTo>
                  <a:pt x="90" y="1189"/>
                </a:lnTo>
                <a:lnTo>
                  <a:pt x="90" y="1187"/>
                </a:lnTo>
                <a:lnTo>
                  <a:pt x="92" y="1187"/>
                </a:lnTo>
                <a:lnTo>
                  <a:pt x="92" y="1183"/>
                </a:lnTo>
                <a:lnTo>
                  <a:pt x="94" y="1183"/>
                </a:lnTo>
                <a:lnTo>
                  <a:pt x="96" y="1183"/>
                </a:lnTo>
                <a:lnTo>
                  <a:pt x="100" y="1181"/>
                </a:lnTo>
                <a:lnTo>
                  <a:pt x="102" y="1179"/>
                </a:lnTo>
                <a:lnTo>
                  <a:pt x="104" y="1177"/>
                </a:lnTo>
                <a:lnTo>
                  <a:pt x="107" y="1177"/>
                </a:lnTo>
                <a:lnTo>
                  <a:pt x="107" y="1175"/>
                </a:lnTo>
                <a:lnTo>
                  <a:pt x="109" y="1173"/>
                </a:lnTo>
                <a:lnTo>
                  <a:pt x="111" y="1173"/>
                </a:lnTo>
                <a:lnTo>
                  <a:pt x="111" y="1171"/>
                </a:lnTo>
                <a:lnTo>
                  <a:pt x="113" y="1171"/>
                </a:lnTo>
                <a:lnTo>
                  <a:pt x="115" y="1171"/>
                </a:lnTo>
                <a:lnTo>
                  <a:pt x="115" y="1169"/>
                </a:lnTo>
                <a:lnTo>
                  <a:pt x="115" y="1167"/>
                </a:lnTo>
                <a:lnTo>
                  <a:pt x="113" y="1167"/>
                </a:lnTo>
                <a:lnTo>
                  <a:pt x="111" y="1165"/>
                </a:lnTo>
                <a:lnTo>
                  <a:pt x="113" y="1163"/>
                </a:lnTo>
                <a:lnTo>
                  <a:pt x="117" y="1163"/>
                </a:lnTo>
                <a:lnTo>
                  <a:pt x="119" y="1163"/>
                </a:lnTo>
                <a:lnTo>
                  <a:pt x="119" y="1161"/>
                </a:lnTo>
                <a:lnTo>
                  <a:pt x="121" y="1161"/>
                </a:lnTo>
                <a:lnTo>
                  <a:pt x="121" y="1159"/>
                </a:lnTo>
                <a:lnTo>
                  <a:pt x="123" y="1157"/>
                </a:lnTo>
                <a:lnTo>
                  <a:pt x="123" y="1155"/>
                </a:lnTo>
                <a:lnTo>
                  <a:pt x="123" y="1153"/>
                </a:lnTo>
                <a:lnTo>
                  <a:pt x="123" y="1151"/>
                </a:lnTo>
                <a:lnTo>
                  <a:pt x="123" y="1149"/>
                </a:lnTo>
                <a:lnTo>
                  <a:pt x="121" y="1147"/>
                </a:lnTo>
                <a:lnTo>
                  <a:pt x="121" y="1145"/>
                </a:lnTo>
                <a:lnTo>
                  <a:pt x="121" y="1143"/>
                </a:lnTo>
                <a:lnTo>
                  <a:pt x="121" y="1141"/>
                </a:lnTo>
                <a:lnTo>
                  <a:pt x="121" y="1139"/>
                </a:lnTo>
                <a:lnTo>
                  <a:pt x="123" y="1137"/>
                </a:lnTo>
                <a:lnTo>
                  <a:pt x="123" y="1135"/>
                </a:lnTo>
                <a:lnTo>
                  <a:pt x="123" y="1133"/>
                </a:lnTo>
                <a:lnTo>
                  <a:pt x="125" y="1133"/>
                </a:lnTo>
                <a:lnTo>
                  <a:pt x="125" y="1131"/>
                </a:lnTo>
                <a:lnTo>
                  <a:pt x="127" y="1129"/>
                </a:lnTo>
                <a:lnTo>
                  <a:pt x="127" y="1129"/>
                </a:lnTo>
                <a:lnTo>
                  <a:pt x="129" y="1127"/>
                </a:lnTo>
                <a:lnTo>
                  <a:pt x="131" y="1127"/>
                </a:lnTo>
                <a:lnTo>
                  <a:pt x="133" y="1125"/>
                </a:lnTo>
                <a:lnTo>
                  <a:pt x="135" y="1125"/>
                </a:lnTo>
                <a:lnTo>
                  <a:pt x="137" y="1127"/>
                </a:lnTo>
                <a:lnTo>
                  <a:pt x="137" y="1125"/>
                </a:lnTo>
                <a:lnTo>
                  <a:pt x="139" y="1125"/>
                </a:lnTo>
                <a:lnTo>
                  <a:pt x="139" y="1123"/>
                </a:lnTo>
                <a:lnTo>
                  <a:pt x="141" y="1123"/>
                </a:lnTo>
                <a:lnTo>
                  <a:pt x="143" y="1123"/>
                </a:lnTo>
                <a:lnTo>
                  <a:pt x="145" y="1121"/>
                </a:lnTo>
                <a:lnTo>
                  <a:pt x="145" y="1119"/>
                </a:lnTo>
                <a:lnTo>
                  <a:pt x="147" y="1119"/>
                </a:lnTo>
                <a:lnTo>
                  <a:pt x="147" y="1117"/>
                </a:lnTo>
                <a:lnTo>
                  <a:pt x="149" y="1117"/>
                </a:lnTo>
                <a:lnTo>
                  <a:pt x="151" y="1117"/>
                </a:lnTo>
                <a:lnTo>
                  <a:pt x="153" y="1117"/>
                </a:lnTo>
                <a:lnTo>
                  <a:pt x="155" y="1117"/>
                </a:lnTo>
                <a:lnTo>
                  <a:pt x="157" y="1115"/>
                </a:lnTo>
                <a:lnTo>
                  <a:pt x="159" y="1115"/>
                </a:lnTo>
                <a:lnTo>
                  <a:pt x="161" y="1113"/>
                </a:lnTo>
                <a:lnTo>
                  <a:pt x="161" y="1111"/>
                </a:lnTo>
                <a:lnTo>
                  <a:pt x="163" y="1111"/>
                </a:lnTo>
                <a:lnTo>
                  <a:pt x="163" y="1109"/>
                </a:lnTo>
                <a:lnTo>
                  <a:pt x="165" y="1107"/>
                </a:lnTo>
                <a:lnTo>
                  <a:pt x="167" y="1105"/>
                </a:lnTo>
                <a:lnTo>
                  <a:pt x="167" y="1103"/>
                </a:lnTo>
                <a:lnTo>
                  <a:pt x="169" y="1103"/>
                </a:lnTo>
                <a:lnTo>
                  <a:pt x="173" y="1101"/>
                </a:lnTo>
                <a:lnTo>
                  <a:pt x="175" y="1103"/>
                </a:lnTo>
                <a:lnTo>
                  <a:pt x="177" y="1103"/>
                </a:lnTo>
                <a:lnTo>
                  <a:pt x="179" y="1101"/>
                </a:lnTo>
                <a:lnTo>
                  <a:pt x="181" y="1101"/>
                </a:lnTo>
                <a:lnTo>
                  <a:pt x="183" y="1099"/>
                </a:lnTo>
                <a:lnTo>
                  <a:pt x="183" y="1097"/>
                </a:lnTo>
                <a:lnTo>
                  <a:pt x="185" y="1097"/>
                </a:lnTo>
                <a:lnTo>
                  <a:pt x="187" y="1095"/>
                </a:lnTo>
                <a:lnTo>
                  <a:pt x="187" y="1093"/>
                </a:lnTo>
                <a:lnTo>
                  <a:pt x="187" y="1091"/>
                </a:lnTo>
                <a:lnTo>
                  <a:pt x="187" y="1089"/>
                </a:lnTo>
                <a:lnTo>
                  <a:pt x="189" y="1089"/>
                </a:lnTo>
                <a:lnTo>
                  <a:pt x="191" y="1087"/>
                </a:lnTo>
                <a:lnTo>
                  <a:pt x="191" y="1085"/>
                </a:lnTo>
                <a:lnTo>
                  <a:pt x="193" y="1085"/>
                </a:lnTo>
                <a:lnTo>
                  <a:pt x="195" y="1083"/>
                </a:lnTo>
                <a:lnTo>
                  <a:pt x="195" y="1081"/>
                </a:lnTo>
                <a:lnTo>
                  <a:pt x="197" y="1081"/>
                </a:lnTo>
                <a:lnTo>
                  <a:pt x="197" y="1081"/>
                </a:lnTo>
                <a:lnTo>
                  <a:pt x="199" y="1081"/>
                </a:lnTo>
                <a:lnTo>
                  <a:pt x="201" y="1079"/>
                </a:lnTo>
                <a:lnTo>
                  <a:pt x="203" y="1077"/>
                </a:lnTo>
                <a:lnTo>
                  <a:pt x="203" y="1075"/>
                </a:lnTo>
                <a:lnTo>
                  <a:pt x="205" y="1073"/>
                </a:lnTo>
                <a:lnTo>
                  <a:pt x="207" y="1073"/>
                </a:lnTo>
                <a:lnTo>
                  <a:pt x="207" y="1071"/>
                </a:lnTo>
                <a:lnTo>
                  <a:pt x="207" y="1069"/>
                </a:lnTo>
                <a:lnTo>
                  <a:pt x="209" y="1069"/>
                </a:lnTo>
                <a:lnTo>
                  <a:pt x="211" y="1069"/>
                </a:lnTo>
                <a:lnTo>
                  <a:pt x="213" y="1069"/>
                </a:lnTo>
                <a:lnTo>
                  <a:pt x="217" y="1069"/>
                </a:lnTo>
                <a:lnTo>
                  <a:pt x="219" y="1069"/>
                </a:lnTo>
                <a:lnTo>
                  <a:pt x="219" y="1067"/>
                </a:lnTo>
                <a:lnTo>
                  <a:pt x="217" y="1065"/>
                </a:lnTo>
                <a:lnTo>
                  <a:pt x="217" y="1063"/>
                </a:lnTo>
                <a:lnTo>
                  <a:pt x="217" y="1061"/>
                </a:lnTo>
                <a:lnTo>
                  <a:pt x="217" y="1059"/>
                </a:lnTo>
                <a:lnTo>
                  <a:pt x="217" y="1057"/>
                </a:lnTo>
                <a:lnTo>
                  <a:pt x="215" y="1055"/>
                </a:lnTo>
                <a:lnTo>
                  <a:pt x="215" y="1053"/>
                </a:lnTo>
                <a:lnTo>
                  <a:pt x="217" y="1053"/>
                </a:lnTo>
                <a:lnTo>
                  <a:pt x="217" y="1051"/>
                </a:lnTo>
                <a:lnTo>
                  <a:pt x="213" y="1049"/>
                </a:lnTo>
                <a:lnTo>
                  <a:pt x="213" y="1047"/>
                </a:lnTo>
                <a:lnTo>
                  <a:pt x="211" y="1047"/>
                </a:lnTo>
                <a:lnTo>
                  <a:pt x="209" y="1045"/>
                </a:lnTo>
                <a:lnTo>
                  <a:pt x="209" y="1043"/>
                </a:lnTo>
                <a:lnTo>
                  <a:pt x="209" y="1041"/>
                </a:lnTo>
                <a:lnTo>
                  <a:pt x="207" y="1041"/>
                </a:lnTo>
                <a:lnTo>
                  <a:pt x="207" y="1039"/>
                </a:lnTo>
                <a:lnTo>
                  <a:pt x="207" y="1037"/>
                </a:lnTo>
                <a:lnTo>
                  <a:pt x="205" y="1035"/>
                </a:lnTo>
                <a:lnTo>
                  <a:pt x="203" y="1035"/>
                </a:lnTo>
                <a:lnTo>
                  <a:pt x="201" y="1033"/>
                </a:lnTo>
                <a:lnTo>
                  <a:pt x="199" y="1033"/>
                </a:lnTo>
                <a:lnTo>
                  <a:pt x="197" y="1031"/>
                </a:lnTo>
                <a:lnTo>
                  <a:pt x="195" y="1031"/>
                </a:lnTo>
                <a:lnTo>
                  <a:pt x="193" y="1031"/>
                </a:lnTo>
                <a:lnTo>
                  <a:pt x="191" y="1029"/>
                </a:lnTo>
                <a:lnTo>
                  <a:pt x="189" y="1029"/>
                </a:lnTo>
                <a:lnTo>
                  <a:pt x="187" y="1029"/>
                </a:lnTo>
                <a:lnTo>
                  <a:pt x="187" y="1027"/>
                </a:lnTo>
                <a:lnTo>
                  <a:pt x="185" y="1027"/>
                </a:lnTo>
                <a:lnTo>
                  <a:pt x="185" y="1025"/>
                </a:lnTo>
                <a:lnTo>
                  <a:pt x="185" y="1023"/>
                </a:lnTo>
                <a:lnTo>
                  <a:pt x="183" y="1021"/>
                </a:lnTo>
                <a:lnTo>
                  <a:pt x="181" y="1019"/>
                </a:lnTo>
                <a:lnTo>
                  <a:pt x="179" y="1017"/>
                </a:lnTo>
                <a:lnTo>
                  <a:pt x="177" y="1015"/>
                </a:lnTo>
                <a:lnTo>
                  <a:pt x="175" y="1013"/>
                </a:lnTo>
                <a:lnTo>
                  <a:pt x="173" y="1013"/>
                </a:lnTo>
                <a:lnTo>
                  <a:pt x="171" y="1013"/>
                </a:lnTo>
                <a:lnTo>
                  <a:pt x="169" y="1013"/>
                </a:lnTo>
                <a:lnTo>
                  <a:pt x="169" y="1011"/>
                </a:lnTo>
                <a:lnTo>
                  <a:pt x="167" y="1011"/>
                </a:lnTo>
                <a:lnTo>
                  <a:pt x="167" y="1009"/>
                </a:lnTo>
                <a:lnTo>
                  <a:pt x="167" y="1007"/>
                </a:lnTo>
                <a:lnTo>
                  <a:pt x="165" y="1005"/>
                </a:lnTo>
                <a:lnTo>
                  <a:pt x="163" y="1003"/>
                </a:lnTo>
                <a:lnTo>
                  <a:pt x="161" y="1003"/>
                </a:lnTo>
                <a:lnTo>
                  <a:pt x="161" y="1001"/>
                </a:lnTo>
                <a:lnTo>
                  <a:pt x="159" y="1001"/>
                </a:lnTo>
                <a:lnTo>
                  <a:pt x="157" y="1001"/>
                </a:lnTo>
                <a:lnTo>
                  <a:pt x="155" y="999"/>
                </a:lnTo>
                <a:lnTo>
                  <a:pt x="155" y="997"/>
                </a:lnTo>
                <a:lnTo>
                  <a:pt x="155" y="995"/>
                </a:lnTo>
                <a:lnTo>
                  <a:pt x="153" y="995"/>
                </a:lnTo>
                <a:lnTo>
                  <a:pt x="151" y="995"/>
                </a:lnTo>
                <a:lnTo>
                  <a:pt x="149" y="995"/>
                </a:lnTo>
                <a:lnTo>
                  <a:pt x="147" y="995"/>
                </a:lnTo>
                <a:lnTo>
                  <a:pt x="145" y="995"/>
                </a:lnTo>
                <a:lnTo>
                  <a:pt x="143" y="997"/>
                </a:lnTo>
                <a:lnTo>
                  <a:pt x="141" y="997"/>
                </a:lnTo>
                <a:lnTo>
                  <a:pt x="141" y="995"/>
                </a:lnTo>
                <a:lnTo>
                  <a:pt x="139" y="993"/>
                </a:lnTo>
                <a:lnTo>
                  <a:pt x="137" y="993"/>
                </a:lnTo>
                <a:lnTo>
                  <a:pt x="137" y="991"/>
                </a:lnTo>
                <a:lnTo>
                  <a:pt x="137" y="989"/>
                </a:lnTo>
                <a:lnTo>
                  <a:pt x="137" y="987"/>
                </a:lnTo>
                <a:lnTo>
                  <a:pt x="139" y="987"/>
                </a:lnTo>
                <a:lnTo>
                  <a:pt x="139" y="985"/>
                </a:lnTo>
                <a:lnTo>
                  <a:pt x="137" y="980"/>
                </a:lnTo>
                <a:lnTo>
                  <a:pt x="137" y="978"/>
                </a:lnTo>
                <a:lnTo>
                  <a:pt x="139" y="976"/>
                </a:lnTo>
                <a:lnTo>
                  <a:pt x="139" y="974"/>
                </a:lnTo>
                <a:lnTo>
                  <a:pt x="139" y="972"/>
                </a:lnTo>
                <a:lnTo>
                  <a:pt x="139" y="970"/>
                </a:lnTo>
                <a:lnTo>
                  <a:pt x="139" y="968"/>
                </a:lnTo>
                <a:lnTo>
                  <a:pt x="139" y="964"/>
                </a:lnTo>
                <a:lnTo>
                  <a:pt x="137" y="960"/>
                </a:lnTo>
                <a:lnTo>
                  <a:pt x="137" y="960"/>
                </a:lnTo>
                <a:lnTo>
                  <a:pt x="137" y="958"/>
                </a:lnTo>
                <a:lnTo>
                  <a:pt x="137" y="956"/>
                </a:lnTo>
                <a:lnTo>
                  <a:pt x="135" y="952"/>
                </a:lnTo>
                <a:lnTo>
                  <a:pt x="133" y="950"/>
                </a:lnTo>
                <a:lnTo>
                  <a:pt x="133" y="948"/>
                </a:lnTo>
                <a:lnTo>
                  <a:pt x="131" y="948"/>
                </a:lnTo>
                <a:lnTo>
                  <a:pt x="129" y="946"/>
                </a:lnTo>
                <a:lnTo>
                  <a:pt x="127" y="944"/>
                </a:lnTo>
                <a:lnTo>
                  <a:pt x="123" y="938"/>
                </a:lnTo>
                <a:lnTo>
                  <a:pt x="125" y="938"/>
                </a:lnTo>
                <a:lnTo>
                  <a:pt x="127" y="938"/>
                </a:lnTo>
                <a:lnTo>
                  <a:pt x="127" y="934"/>
                </a:lnTo>
                <a:lnTo>
                  <a:pt x="125" y="932"/>
                </a:lnTo>
                <a:lnTo>
                  <a:pt x="123" y="932"/>
                </a:lnTo>
                <a:lnTo>
                  <a:pt x="123" y="930"/>
                </a:lnTo>
                <a:lnTo>
                  <a:pt x="121" y="930"/>
                </a:lnTo>
                <a:lnTo>
                  <a:pt x="121" y="928"/>
                </a:lnTo>
                <a:lnTo>
                  <a:pt x="121" y="926"/>
                </a:lnTo>
                <a:lnTo>
                  <a:pt x="121" y="924"/>
                </a:lnTo>
                <a:lnTo>
                  <a:pt x="121" y="922"/>
                </a:lnTo>
                <a:lnTo>
                  <a:pt x="119" y="920"/>
                </a:lnTo>
                <a:lnTo>
                  <a:pt x="119" y="918"/>
                </a:lnTo>
                <a:lnTo>
                  <a:pt x="117" y="918"/>
                </a:lnTo>
                <a:lnTo>
                  <a:pt x="115" y="916"/>
                </a:lnTo>
                <a:lnTo>
                  <a:pt x="115" y="914"/>
                </a:lnTo>
                <a:lnTo>
                  <a:pt x="117" y="912"/>
                </a:lnTo>
                <a:lnTo>
                  <a:pt x="117" y="910"/>
                </a:lnTo>
                <a:lnTo>
                  <a:pt x="117" y="908"/>
                </a:lnTo>
                <a:lnTo>
                  <a:pt x="115" y="908"/>
                </a:lnTo>
                <a:lnTo>
                  <a:pt x="115" y="906"/>
                </a:lnTo>
                <a:lnTo>
                  <a:pt x="113" y="904"/>
                </a:lnTo>
                <a:lnTo>
                  <a:pt x="113" y="902"/>
                </a:lnTo>
                <a:lnTo>
                  <a:pt x="113" y="900"/>
                </a:lnTo>
                <a:lnTo>
                  <a:pt x="111" y="898"/>
                </a:lnTo>
                <a:lnTo>
                  <a:pt x="111" y="896"/>
                </a:lnTo>
                <a:lnTo>
                  <a:pt x="111" y="894"/>
                </a:lnTo>
                <a:lnTo>
                  <a:pt x="109" y="892"/>
                </a:lnTo>
                <a:lnTo>
                  <a:pt x="107" y="892"/>
                </a:lnTo>
                <a:lnTo>
                  <a:pt x="104" y="892"/>
                </a:lnTo>
                <a:lnTo>
                  <a:pt x="104" y="890"/>
                </a:lnTo>
                <a:lnTo>
                  <a:pt x="104" y="890"/>
                </a:lnTo>
                <a:lnTo>
                  <a:pt x="102" y="890"/>
                </a:lnTo>
                <a:lnTo>
                  <a:pt x="100" y="888"/>
                </a:lnTo>
                <a:lnTo>
                  <a:pt x="96" y="886"/>
                </a:lnTo>
                <a:lnTo>
                  <a:pt x="94" y="886"/>
                </a:lnTo>
                <a:lnTo>
                  <a:pt x="94" y="884"/>
                </a:lnTo>
                <a:lnTo>
                  <a:pt x="92" y="882"/>
                </a:lnTo>
                <a:lnTo>
                  <a:pt x="92" y="880"/>
                </a:lnTo>
                <a:lnTo>
                  <a:pt x="90" y="880"/>
                </a:lnTo>
                <a:lnTo>
                  <a:pt x="88" y="878"/>
                </a:lnTo>
                <a:lnTo>
                  <a:pt x="86" y="876"/>
                </a:lnTo>
                <a:lnTo>
                  <a:pt x="84" y="874"/>
                </a:lnTo>
                <a:lnTo>
                  <a:pt x="82" y="870"/>
                </a:lnTo>
                <a:lnTo>
                  <a:pt x="82" y="868"/>
                </a:lnTo>
                <a:lnTo>
                  <a:pt x="80" y="866"/>
                </a:lnTo>
                <a:lnTo>
                  <a:pt x="80" y="864"/>
                </a:lnTo>
                <a:lnTo>
                  <a:pt x="80" y="862"/>
                </a:lnTo>
                <a:lnTo>
                  <a:pt x="78" y="862"/>
                </a:lnTo>
                <a:lnTo>
                  <a:pt x="78" y="860"/>
                </a:lnTo>
                <a:lnTo>
                  <a:pt x="78" y="858"/>
                </a:lnTo>
                <a:lnTo>
                  <a:pt x="78" y="856"/>
                </a:lnTo>
                <a:lnTo>
                  <a:pt x="78" y="854"/>
                </a:lnTo>
                <a:lnTo>
                  <a:pt x="76" y="852"/>
                </a:lnTo>
                <a:lnTo>
                  <a:pt x="76" y="850"/>
                </a:lnTo>
                <a:lnTo>
                  <a:pt x="74" y="848"/>
                </a:lnTo>
                <a:lnTo>
                  <a:pt x="74" y="846"/>
                </a:lnTo>
                <a:lnTo>
                  <a:pt x="72" y="844"/>
                </a:lnTo>
                <a:lnTo>
                  <a:pt x="70" y="842"/>
                </a:lnTo>
                <a:lnTo>
                  <a:pt x="68" y="842"/>
                </a:lnTo>
                <a:lnTo>
                  <a:pt x="66" y="840"/>
                </a:lnTo>
                <a:lnTo>
                  <a:pt x="64" y="840"/>
                </a:lnTo>
                <a:lnTo>
                  <a:pt x="62" y="840"/>
                </a:lnTo>
                <a:lnTo>
                  <a:pt x="62" y="838"/>
                </a:lnTo>
                <a:lnTo>
                  <a:pt x="60" y="838"/>
                </a:lnTo>
                <a:lnTo>
                  <a:pt x="60" y="836"/>
                </a:lnTo>
                <a:lnTo>
                  <a:pt x="58" y="834"/>
                </a:lnTo>
                <a:lnTo>
                  <a:pt x="58" y="832"/>
                </a:lnTo>
                <a:lnTo>
                  <a:pt x="58" y="830"/>
                </a:lnTo>
                <a:lnTo>
                  <a:pt x="58" y="828"/>
                </a:lnTo>
                <a:lnTo>
                  <a:pt x="58" y="826"/>
                </a:lnTo>
                <a:lnTo>
                  <a:pt x="58" y="824"/>
                </a:lnTo>
                <a:lnTo>
                  <a:pt x="58" y="822"/>
                </a:lnTo>
                <a:lnTo>
                  <a:pt x="58" y="820"/>
                </a:lnTo>
                <a:lnTo>
                  <a:pt x="60" y="820"/>
                </a:lnTo>
                <a:lnTo>
                  <a:pt x="60" y="818"/>
                </a:lnTo>
                <a:lnTo>
                  <a:pt x="58" y="814"/>
                </a:lnTo>
                <a:lnTo>
                  <a:pt x="58" y="812"/>
                </a:lnTo>
                <a:lnTo>
                  <a:pt x="58" y="810"/>
                </a:lnTo>
                <a:lnTo>
                  <a:pt x="60" y="806"/>
                </a:lnTo>
                <a:lnTo>
                  <a:pt x="60" y="804"/>
                </a:lnTo>
                <a:lnTo>
                  <a:pt x="60" y="802"/>
                </a:lnTo>
                <a:lnTo>
                  <a:pt x="58" y="800"/>
                </a:lnTo>
                <a:lnTo>
                  <a:pt x="58" y="798"/>
                </a:lnTo>
                <a:lnTo>
                  <a:pt x="58" y="796"/>
                </a:lnTo>
                <a:lnTo>
                  <a:pt x="58" y="794"/>
                </a:lnTo>
                <a:lnTo>
                  <a:pt x="58" y="794"/>
                </a:lnTo>
                <a:lnTo>
                  <a:pt x="60" y="792"/>
                </a:lnTo>
                <a:lnTo>
                  <a:pt x="60" y="790"/>
                </a:lnTo>
                <a:lnTo>
                  <a:pt x="60" y="788"/>
                </a:lnTo>
                <a:lnTo>
                  <a:pt x="60" y="786"/>
                </a:lnTo>
                <a:lnTo>
                  <a:pt x="58" y="784"/>
                </a:lnTo>
                <a:lnTo>
                  <a:pt x="58" y="782"/>
                </a:lnTo>
                <a:lnTo>
                  <a:pt x="58" y="780"/>
                </a:lnTo>
                <a:lnTo>
                  <a:pt x="58" y="778"/>
                </a:lnTo>
                <a:lnTo>
                  <a:pt x="56" y="778"/>
                </a:lnTo>
                <a:lnTo>
                  <a:pt x="56" y="776"/>
                </a:lnTo>
                <a:lnTo>
                  <a:pt x="56" y="774"/>
                </a:lnTo>
                <a:lnTo>
                  <a:pt x="58" y="774"/>
                </a:lnTo>
                <a:lnTo>
                  <a:pt x="58" y="772"/>
                </a:lnTo>
                <a:lnTo>
                  <a:pt x="58" y="770"/>
                </a:lnTo>
                <a:lnTo>
                  <a:pt x="58" y="768"/>
                </a:lnTo>
                <a:lnTo>
                  <a:pt x="60" y="768"/>
                </a:lnTo>
                <a:lnTo>
                  <a:pt x="60" y="766"/>
                </a:lnTo>
                <a:lnTo>
                  <a:pt x="62" y="764"/>
                </a:lnTo>
                <a:lnTo>
                  <a:pt x="64" y="764"/>
                </a:lnTo>
                <a:lnTo>
                  <a:pt x="64" y="762"/>
                </a:lnTo>
                <a:lnTo>
                  <a:pt x="66" y="762"/>
                </a:lnTo>
                <a:lnTo>
                  <a:pt x="68" y="760"/>
                </a:lnTo>
                <a:lnTo>
                  <a:pt x="68" y="758"/>
                </a:lnTo>
                <a:lnTo>
                  <a:pt x="68" y="756"/>
                </a:lnTo>
                <a:lnTo>
                  <a:pt x="68" y="754"/>
                </a:lnTo>
                <a:lnTo>
                  <a:pt x="68" y="752"/>
                </a:lnTo>
                <a:lnTo>
                  <a:pt x="66" y="752"/>
                </a:lnTo>
                <a:lnTo>
                  <a:pt x="66" y="750"/>
                </a:lnTo>
                <a:lnTo>
                  <a:pt x="64" y="750"/>
                </a:lnTo>
                <a:lnTo>
                  <a:pt x="62" y="748"/>
                </a:lnTo>
                <a:lnTo>
                  <a:pt x="60" y="748"/>
                </a:lnTo>
                <a:lnTo>
                  <a:pt x="58" y="746"/>
                </a:lnTo>
                <a:lnTo>
                  <a:pt x="56" y="746"/>
                </a:lnTo>
                <a:lnTo>
                  <a:pt x="54" y="746"/>
                </a:lnTo>
                <a:lnTo>
                  <a:pt x="54" y="744"/>
                </a:lnTo>
                <a:lnTo>
                  <a:pt x="56" y="744"/>
                </a:lnTo>
                <a:lnTo>
                  <a:pt x="56" y="742"/>
                </a:lnTo>
                <a:lnTo>
                  <a:pt x="58" y="740"/>
                </a:lnTo>
                <a:lnTo>
                  <a:pt x="58" y="738"/>
                </a:lnTo>
                <a:lnTo>
                  <a:pt x="60" y="738"/>
                </a:lnTo>
                <a:lnTo>
                  <a:pt x="62" y="738"/>
                </a:lnTo>
                <a:lnTo>
                  <a:pt x="64" y="738"/>
                </a:lnTo>
                <a:lnTo>
                  <a:pt x="66" y="738"/>
                </a:lnTo>
                <a:lnTo>
                  <a:pt x="68" y="738"/>
                </a:lnTo>
                <a:lnTo>
                  <a:pt x="70" y="738"/>
                </a:lnTo>
                <a:lnTo>
                  <a:pt x="72" y="736"/>
                </a:lnTo>
                <a:lnTo>
                  <a:pt x="74" y="736"/>
                </a:lnTo>
                <a:lnTo>
                  <a:pt x="76" y="736"/>
                </a:lnTo>
                <a:lnTo>
                  <a:pt x="76" y="734"/>
                </a:lnTo>
                <a:lnTo>
                  <a:pt x="78" y="732"/>
                </a:lnTo>
                <a:lnTo>
                  <a:pt x="78" y="730"/>
                </a:lnTo>
                <a:lnTo>
                  <a:pt x="78" y="728"/>
                </a:lnTo>
                <a:lnTo>
                  <a:pt x="78" y="724"/>
                </a:lnTo>
                <a:lnTo>
                  <a:pt x="80" y="722"/>
                </a:lnTo>
                <a:lnTo>
                  <a:pt x="80" y="720"/>
                </a:lnTo>
                <a:lnTo>
                  <a:pt x="80" y="718"/>
                </a:lnTo>
                <a:lnTo>
                  <a:pt x="80" y="716"/>
                </a:lnTo>
                <a:lnTo>
                  <a:pt x="80" y="714"/>
                </a:lnTo>
                <a:lnTo>
                  <a:pt x="80" y="712"/>
                </a:lnTo>
                <a:lnTo>
                  <a:pt x="80" y="710"/>
                </a:lnTo>
                <a:lnTo>
                  <a:pt x="78" y="710"/>
                </a:lnTo>
                <a:lnTo>
                  <a:pt x="78" y="708"/>
                </a:lnTo>
                <a:lnTo>
                  <a:pt x="78" y="706"/>
                </a:lnTo>
                <a:lnTo>
                  <a:pt x="78" y="704"/>
                </a:lnTo>
                <a:lnTo>
                  <a:pt x="78" y="702"/>
                </a:lnTo>
                <a:lnTo>
                  <a:pt x="76" y="702"/>
                </a:lnTo>
                <a:lnTo>
                  <a:pt x="76" y="700"/>
                </a:lnTo>
                <a:lnTo>
                  <a:pt x="76" y="698"/>
                </a:lnTo>
                <a:lnTo>
                  <a:pt x="76" y="698"/>
                </a:lnTo>
                <a:lnTo>
                  <a:pt x="74" y="696"/>
                </a:lnTo>
                <a:lnTo>
                  <a:pt x="74" y="694"/>
                </a:lnTo>
                <a:lnTo>
                  <a:pt x="76" y="694"/>
                </a:lnTo>
                <a:lnTo>
                  <a:pt x="74" y="692"/>
                </a:lnTo>
                <a:lnTo>
                  <a:pt x="74" y="690"/>
                </a:lnTo>
                <a:lnTo>
                  <a:pt x="74" y="688"/>
                </a:lnTo>
                <a:lnTo>
                  <a:pt x="74" y="686"/>
                </a:lnTo>
                <a:lnTo>
                  <a:pt x="74" y="684"/>
                </a:lnTo>
                <a:lnTo>
                  <a:pt x="74" y="682"/>
                </a:lnTo>
                <a:lnTo>
                  <a:pt x="74" y="680"/>
                </a:lnTo>
                <a:lnTo>
                  <a:pt x="72" y="680"/>
                </a:lnTo>
                <a:lnTo>
                  <a:pt x="72" y="678"/>
                </a:lnTo>
                <a:lnTo>
                  <a:pt x="72" y="676"/>
                </a:lnTo>
                <a:lnTo>
                  <a:pt x="72" y="674"/>
                </a:lnTo>
                <a:lnTo>
                  <a:pt x="70" y="672"/>
                </a:lnTo>
                <a:lnTo>
                  <a:pt x="70" y="670"/>
                </a:lnTo>
                <a:lnTo>
                  <a:pt x="70" y="668"/>
                </a:lnTo>
                <a:lnTo>
                  <a:pt x="70" y="666"/>
                </a:lnTo>
                <a:lnTo>
                  <a:pt x="70" y="664"/>
                </a:lnTo>
                <a:lnTo>
                  <a:pt x="70" y="658"/>
                </a:lnTo>
                <a:lnTo>
                  <a:pt x="70" y="656"/>
                </a:lnTo>
                <a:lnTo>
                  <a:pt x="70" y="654"/>
                </a:lnTo>
                <a:lnTo>
                  <a:pt x="70" y="650"/>
                </a:lnTo>
                <a:lnTo>
                  <a:pt x="68" y="650"/>
                </a:lnTo>
                <a:lnTo>
                  <a:pt x="68" y="648"/>
                </a:lnTo>
                <a:lnTo>
                  <a:pt x="68" y="646"/>
                </a:lnTo>
                <a:lnTo>
                  <a:pt x="66" y="644"/>
                </a:lnTo>
                <a:lnTo>
                  <a:pt x="66" y="642"/>
                </a:lnTo>
                <a:lnTo>
                  <a:pt x="66" y="640"/>
                </a:lnTo>
                <a:lnTo>
                  <a:pt x="64" y="640"/>
                </a:lnTo>
                <a:lnTo>
                  <a:pt x="64" y="638"/>
                </a:lnTo>
                <a:lnTo>
                  <a:pt x="64" y="636"/>
                </a:lnTo>
                <a:lnTo>
                  <a:pt x="64" y="634"/>
                </a:lnTo>
                <a:lnTo>
                  <a:pt x="62" y="630"/>
                </a:lnTo>
                <a:lnTo>
                  <a:pt x="62" y="628"/>
                </a:lnTo>
                <a:lnTo>
                  <a:pt x="62" y="626"/>
                </a:lnTo>
                <a:lnTo>
                  <a:pt x="60" y="626"/>
                </a:lnTo>
                <a:lnTo>
                  <a:pt x="60" y="624"/>
                </a:lnTo>
                <a:lnTo>
                  <a:pt x="58" y="624"/>
                </a:lnTo>
                <a:lnTo>
                  <a:pt x="52" y="618"/>
                </a:lnTo>
                <a:lnTo>
                  <a:pt x="52" y="616"/>
                </a:lnTo>
                <a:lnTo>
                  <a:pt x="52" y="614"/>
                </a:lnTo>
                <a:lnTo>
                  <a:pt x="50" y="612"/>
                </a:lnTo>
                <a:lnTo>
                  <a:pt x="48" y="610"/>
                </a:lnTo>
                <a:lnTo>
                  <a:pt x="48" y="608"/>
                </a:lnTo>
                <a:lnTo>
                  <a:pt x="48" y="606"/>
                </a:lnTo>
                <a:lnTo>
                  <a:pt x="48" y="604"/>
                </a:lnTo>
                <a:lnTo>
                  <a:pt x="48" y="602"/>
                </a:lnTo>
                <a:lnTo>
                  <a:pt x="48" y="602"/>
                </a:lnTo>
                <a:lnTo>
                  <a:pt x="46" y="602"/>
                </a:lnTo>
                <a:lnTo>
                  <a:pt x="46" y="600"/>
                </a:lnTo>
                <a:lnTo>
                  <a:pt x="46" y="598"/>
                </a:lnTo>
                <a:lnTo>
                  <a:pt x="46" y="596"/>
                </a:lnTo>
                <a:lnTo>
                  <a:pt x="44" y="596"/>
                </a:lnTo>
                <a:lnTo>
                  <a:pt x="44" y="594"/>
                </a:lnTo>
                <a:lnTo>
                  <a:pt x="44" y="592"/>
                </a:lnTo>
                <a:lnTo>
                  <a:pt x="44" y="590"/>
                </a:lnTo>
                <a:lnTo>
                  <a:pt x="44" y="588"/>
                </a:lnTo>
                <a:lnTo>
                  <a:pt x="44" y="586"/>
                </a:lnTo>
                <a:lnTo>
                  <a:pt x="44" y="584"/>
                </a:lnTo>
                <a:lnTo>
                  <a:pt x="46" y="584"/>
                </a:lnTo>
                <a:lnTo>
                  <a:pt x="46" y="582"/>
                </a:lnTo>
                <a:lnTo>
                  <a:pt x="48" y="582"/>
                </a:lnTo>
                <a:lnTo>
                  <a:pt x="48" y="580"/>
                </a:lnTo>
                <a:lnTo>
                  <a:pt x="50" y="580"/>
                </a:lnTo>
                <a:lnTo>
                  <a:pt x="50" y="578"/>
                </a:lnTo>
                <a:lnTo>
                  <a:pt x="50" y="576"/>
                </a:lnTo>
                <a:lnTo>
                  <a:pt x="50" y="574"/>
                </a:lnTo>
                <a:lnTo>
                  <a:pt x="50" y="572"/>
                </a:lnTo>
                <a:lnTo>
                  <a:pt x="50" y="570"/>
                </a:lnTo>
                <a:lnTo>
                  <a:pt x="48" y="570"/>
                </a:lnTo>
                <a:lnTo>
                  <a:pt x="48" y="568"/>
                </a:lnTo>
                <a:lnTo>
                  <a:pt x="48" y="566"/>
                </a:lnTo>
                <a:lnTo>
                  <a:pt x="48" y="564"/>
                </a:lnTo>
                <a:lnTo>
                  <a:pt x="48" y="562"/>
                </a:lnTo>
                <a:lnTo>
                  <a:pt x="46" y="559"/>
                </a:lnTo>
                <a:lnTo>
                  <a:pt x="44" y="559"/>
                </a:lnTo>
                <a:lnTo>
                  <a:pt x="44" y="557"/>
                </a:lnTo>
                <a:lnTo>
                  <a:pt x="46" y="557"/>
                </a:lnTo>
                <a:lnTo>
                  <a:pt x="46" y="555"/>
                </a:lnTo>
                <a:lnTo>
                  <a:pt x="48" y="555"/>
                </a:lnTo>
                <a:lnTo>
                  <a:pt x="50" y="555"/>
                </a:lnTo>
                <a:lnTo>
                  <a:pt x="50" y="553"/>
                </a:lnTo>
                <a:lnTo>
                  <a:pt x="52" y="553"/>
                </a:lnTo>
                <a:lnTo>
                  <a:pt x="52" y="551"/>
                </a:lnTo>
                <a:lnTo>
                  <a:pt x="52" y="549"/>
                </a:lnTo>
                <a:lnTo>
                  <a:pt x="52" y="547"/>
                </a:lnTo>
                <a:lnTo>
                  <a:pt x="52" y="545"/>
                </a:lnTo>
                <a:lnTo>
                  <a:pt x="50" y="545"/>
                </a:lnTo>
                <a:lnTo>
                  <a:pt x="50" y="543"/>
                </a:lnTo>
                <a:lnTo>
                  <a:pt x="48" y="543"/>
                </a:lnTo>
                <a:lnTo>
                  <a:pt x="48" y="541"/>
                </a:lnTo>
                <a:lnTo>
                  <a:pt x="46" y="541"/>
                </a:lnTo>
                <a:lnTo>
                  <a:pt x="46" y="539"/>
                </a:lnTo>
                <a:lnTo>
                  <a:pt x="46" y="537"/>
                </a:lnTo>
                <a:lnTo>
                  <a:pt x="44" y="535"/>
                </a:lnTo>
                <a:lnTo>
                  <a:pt x="44" y="533"/>
                </a:lnTo>
                <a:lnTo>
                  <a:pt x="42" y="533"/>
                </a:lnTo>
                <a:lnTo>
                  <a:pt x="40" y="531"/>
                </a:lnTo>
                <a:lnTo>
                  <a:pt x="40" y="529"/>
                </a:lnTo>
                <a:lnTo>
                  <a:pt x="40" y="527"/>
                </a:lnTo>
                <a:lnTo>
                  <a:pt x="40" y="525"/>
                </a:lnTo>
                <a:lnTo>
                  <a:pt x="40" y="523"/>
                </a:lnTo>
                <a:lnTo>
                  <a:pt x="42" y="523"/>
                </a:lnTo>
                <a:lnTo>
                  <a:pt x="42" y="521"/>
                </a:lnTo>
                <a:lnTo>
                  <a:pt x="42" y="519"/>
                </a:lnTo>
                <a:lnTo>
                  <a:pt x="42" y="517"/>
                </a:lnTo>
                <a:lnTo>
                  <a:pt x="42" y="515"/>
                </a:lnTo>
                <a:lnTo>
                  <a:pt x="40" y="515"/>
                </a:lnTo>
                <a:lnTo>
                  <a:pt x="40" y="513"/>
                </a:lnTo>
                <a:lnTo>
                  <a:pt x="40" y="513"/>
                </a:lnTo>
                <a:lnTo>
                  <a:pt x="38" y="511"/>
                </a:lnTo>
                <a:lnTo>
                  <a:pt x="38" y="509"/>
                </a:lnTo>
                <a:lnTo>
                  <a:pt x="36" y="509"/>
                </a:lnTo>
                <a:lnTo>
                  <a:pt x="36" y="507"/>
                </a:lnTo>
                <a:lnTo>
                  <a:pt x="36" y="505"/>
                </a:lnTo>
                <a:lnTo>
                  <a:pt x="38" y="505"/>
                </a:lnTo>
                <a:lnTo>
                  <a:pt x="38" y="505"/>
                </a:lnTo>
                <a:lnTo>
                  <a:pt x="38" y="503"/>
                </a:lnTo>
                <a:lnTo>
                  <a:pt x="38" y="501"/>
                </a:lnTo>
                <a:lnTo>
                  <a:pt x="40" y="501"/>
                </a:lnTo>
                <a:lnTo>
                  <a:pt x="40" y="499"/>
                </a:lnTo>
                <a:lnTo>
                  <a:pt x="40" y="497"/>
                </a:lnTo>
                <a:lnTo>
                  <a:pt x="40" y="495"/>
                </a:lnTo>
                <a:lnTo>
                  <a:pt x="40" y="493"/>
                </a:lnTo>
                <a:lnTo>
                  <a:pt x="40" y="491"/>
                </a:lnTo>
                <a:lnTo>
                  <a:pt x="40" y="489"/>
                </a:lnTo>
                <a:lnTo>
                  <a:pt x="38" y="487"/>
                </a:lnTo>
                <a:lnTo>
                  <a:pt x="38" y="485"/>
                </a:lnTo>
                <a:lnTo>
                  <a:pt x="38" y="483"/>
                </a:lnTo>
                <a:lnTo>
                  <a:pt x="38" y="481"/>
                </a:lnTo>
                <a:lnTo>
                  <a:pt x="38" y="479"/>
                </a:lnTo>
                <a:lnTo>
                  <a:pt x="38" y="477"/>
                </a:lnTo>
                <a:lnTo>
                  <a:pt x="38" y="475"/>
                </a:lnTo>
                <a:lnTo>
                  <a:pt x="38" y="473"/>
                </a:lnTo>
                <a:lnTo>
                  <a:pt x="36" y="473"/>
                </a:lnTo>
                <a:lnTo>
                  <a:pt x="36" y="471"/>
                </a:lnTo>
                <a:lnTo>
                  <a:pt x="34" y="471"/>
                </a:lnTo>
                <a:lnTo>
                  <a:pt x="34" y="469"/>
                </a:lnTo>
                <a:lnTo>
                  <a:pt x="36" y="469"/>
                </a:lnTo>
                <a:lnTo>
                  <a:pt x="36" y="467"/>
                </a:lnTo>
                <a:lnTo>
                  <a:pt x="38" y="467"/>
                </a:lnTo>
                <a:lnTo>
                  <a:pt x="38" y="465"/>
                </a:lnTo>
                <a:lnTo>
                  <a:pt x="38" y="463"/>
                </a:lnTo>
                <a:lnTo>
                  <a:pt x="40" y="461"/>
                </a:lnTo>
                <a:lnTo>
                  <a:pt x="40" y="459"/>
                </a:lnTo>
                <a:lnTo>
                  <a:pt x="38" y="457"/>
                </a:lnTo>
                <a:lnTo>
                  <a:pt x="38" y="457"/>
                </a:lnTo>
                <a:lnTo>
                  <a:pt x="36" y="457"/>
                </a:lnTo>
                <a:lnTo>
                  <a:pt x="36" y="455"/>
                </a:lnTo>
                <a:lnTo>
                  <a:pt x="38" y="453"/>
                </a:lnTo>
                <a:lnTo>
                  <a:pt x="40" y="453"/>
                </a:lnTo>
                <a:lnTo>
                  <a:pt x="40" y="451"/>
                </a:lnTo>
                <a:lnTo>
                  <a:pt x="40" y="451"/>
                </a:lnTo>
                <a:lnTo>
                  <a:pt x="40" y="449"/>
                </a:lnTo>
                <a:lnTo>
                  <a:pt x="42" y="449"/>
                </a:lnTo>
                <a:lnTo>
                  <a:pt x="44" y="449"/>
                </a:lnTo>
                <a:lnTo>
                  <a:pt x="46" y="449"/>
                </a:lnTo>
                <a:lnTo>
                  <a:pt x="46" y="447"/>
                </a:lnTo>
                <a:lnTo>
                  <a:pt x="48" y="447"/>
                </a:lnTo>
                <a:lnTo>
                  <a:pt x="50" y="445"/>
                </a:lnTo>
                <a:lnTo>
                  <a:pt x="48" y="445"/>
                </a:lnTo>
                <a:lnTo>
                  <a:pt x="46" y="443"/>
                </a:lnTo>
                <a:lnTo>
                  <a:pt x="44" y="441"/>
                </a:lnTo>
                <a:lnTo>
                  <a:pt x="44" y="439"/>
                </a:lnTo>
                <a:lnTo>
                  <a:pt x="42" y="439"/>
                </a:lnTo>
                <a:lnTo>
                  <a:pt x="40" y="437"/>
                </a:lnTo>
                <a:lnTo>
                  <a:pt x="40" y="435"/>
                </a:lnTo>
                <a:lnTo>
                  <a:pt x="38" y="433"/>
                </a:lnTo>
                <a:lnTo>
                  <a:pt x="38" y="431"/>
                </a:lnTo>
                <a:lnTo>
                  <a:pt x="36" y="431"/>
                </a:lnTo>
                <a:lnTo>
                  <a:pt x="36" y="429"/>
                </a:lnTo>
                <a:lnTo>
                  <a:pt x="36" y="427"/>
                </a:lnTo>
                <a:lnTo>
                  <a:pt x="36" y="425"/>
                </a:lnTo>
                <a:lnTo>
                  <a:pt x="36" y="423"/>
                </a:lnTo>
                <a:lnTo>
                  <a:pt x="34" y="421"/>
                </a:lnTo>
                <a:lnTo>
                  <a:pt x="34" y="419"/>
                </a:lnTo>
                <a:lnTo>
                  <a:pt x="32" y="419"/>
                </a:lnTo>
                <a:lnTo>
                  <a:pt x="30" y="419"/>
                </a:lnTo>
                <a:lnTo>
                  <a:pt x="30" y="417"/>
                </a:lnTo>
                <a:lnTo>
                  <a:pt x="28" y="417"/>
                </a:lnTo>
                <a:lnTo>
                  <a:pt x="28" y="415"/>
                </a:lnTo>
                <a:lnTo>
                  <a:pt x="30" y="413"/>
                </a:lnTo>
                <a:lnTo>
                  <a:pt x="30" y="411"/>
                </a:lnTo>
                <a:lnTo>
                  <a:pt x="28" y="409"/>
                </a:lnTo>
                <a:lnTo>
                  <a:pt x="28" y="409"/>
                </a:lnTo>
                <a:lnTo>
                  <a:pt x="26" y="409"/>
                </a:lnTo>
                <a:lnTo>
                  <a:pt x="26" y="407"/>
                </a:lnTo>
                <a:lnTo>
                  <a:pt x="26" y="405"/>
                </a:lnTo>
                <a:lnTo>
                  <a:pt x="24" y="401"/>
                </a:lnTo>
                <a:lnTo>
                  <a:pt x="26" y="399"/>
                </a:lnTo>
                <a:lnTo>
                  <a:pt x="26" y="397"/>
                </a:lnTo>
                <a:lnTo>
                  <a:pt x="24" y="395"/>
                </a:lnTo>
                <a:lnTo>
                  <a:pt x="24" y="393"/>
                </a:lnTo>
                <a:lnTo>
                  <a:pt x="24" y="391"/>
                </a:lnTo>
                <a:lnTo>
                  <a:pt x="26" y="391"/>
                </a:lnTo>
                <a:lnTo>
                  <a:pt x="26" y="389"/>
                </a:lnTo>
                <a:lnTo>
                  <a:pt x="28" y="387"/>
                </a:lnTo>
                <a:lnTo>
                  <a:pt x="30" y="385"/>
                </a:lnTo>
                <a:lnTo>
                  <a:pt x="32" y="383"/>
                </a:lnTo>
                <a:lnTo>
                  <a:pt x="30" y="383"/>
                </a:lnTo>
                <a:lnTo>
                  <a:pt x="30" y="381"/>
                </a:lnTo>
                <a:lnTo>
                  <a:pt x="28" y="381"/>
                </a:lnTo>
                <a:lnTo>
                  <a:pt x="28" y="379"/>
                </a:lnTo>
                <a:lnTo>
                  <a:pt x="26" y="379"/>
                </a:lnTo>
                <a:lnTo>
                  <a:pt x="24" y="379"/>
                </a:lnTo>
                <a:lnTo>
                  <a:pt x="24" y="377"/>
                </a:lnTo>
                <a:lnTo>
                  <a:pt x="24" y="375"/>
                </a:lnTo>
                <a:lnTo>
                  <a:pt x="26" y="375"/>
                </a:lnTo>
                <a:lnTo>
                  <a:pt x="26" y="373"/>
                </a:lnTo>
                <a:lnTo>
                  <a:pt x="26" y="371"/>
                </a:lnTo>
                <a:lnTo>
                  <a:pt x="26" y="369"/>
                </a:lnTo>
                <a:lnTo>
                  <a:pt x="24" y="369"/>
                </a:lnTo>
                <a:lnTo>
                  <a:pt x="24" y="367"/>
                </a:lnTo>
                <a:lnTo>
                  <a:pt x="24" y="365"/>
                </a:lnTo>
                <a:lnTo>
                  <a:pt x="22" y="365"/>
                </a:lnTo>
                <a:lnTo>
                  <a:pt x="22" y="363"/>
                </a:lnTo>
                <a:lnTo>
                  <a:pt x="20" y="363"/>
                </a:lnTo>
                <a:lnTo>
                  <a:pt x="20" y="361"/>
                </a:lnTo>
                <a:lnTo>
                  <a:pt x="20" y="361"/>
                </a:lnTo>
                <a:lnTo>
                  <a:pt x="22" y="361"/>
                </a:lnTo>
                <a:lnTo>
                  <a:pt x="22" y="359"/>
                </a:lnTo>
                <a:lnTo>
                  <a:pt x="24" y="357"/>
                </a:lnTo>
                <a:lnTo>
                  <a:pt x="26" y="355"/>
                </a:lnTo>
                <a:lnTo>
                  <a:pt x="28" y="355"/>
                </a:lnTo>
                <a:lnTo>
                  <a:pt x="30" y="355"/>
                </a:lnTo>
                <a:lnTo>
                  <a:pt x="32" y="353"/>
                </a:lnTo>
                <a:lnTo>
                  <a:pt x="34" y="353"/>
                </a:lnTo>
                <a:lnTo>
                  <a:pt x="36" y="353"/>
                </a:lnTo>
                <a:lnTo>
                  <a:pt x="38" y="353"/>
                </a:lnTo>
                <a:lnTo>
                  <a:pt x="40" y="353"/>
                </a:lnTo>
                <a:lnTo>
                  <a:pt x="40" y="351"/>
                </a:lnTo>
                <a:lnTo>
                  <a:pt x="40" y="351"/>
                </a:lnTo>
                <a:lnTo>
                  <a:pt x="40" y="353"/>
                </a:lnTo>
                <a:lnTo>
                  <a:pt x="42" y="353"/>
                </a:lnTo>
                <a:lnTo>
                  <a:pt x="44" y="353"/>
                </a:lnTo>
                <a:lnTo>
                  <a:pt x="44" y="351"/>
                </a:lnTo>
                <a:lnTo>
                  <a:pt x="46" y="351"/>
                </a:lnTo>
                <a:lnTo>
                  <a:pt x="48" y="351"/>
                </a:lnTo>
                <a:lnTo>
                  <a:pt x="48" y="349"/>
                </a:lnTo>
                <a:lnTo>
                  <a:pt x="50" y="349"/>
                </a:lnTo>
                <a:lnTo>
                  <a:pt x="50" y="347"/>
                </a:lnTo>
                <a:lnTo>
                  <a:pt x="52" y="345"/>
                </a:lnTo>
                <a:lnTo>
                  <a:pt x="54" y="345"/>
                </a:lnTo>
                <a:lnTo>
                  <a:pt x="54" y="343"/>
                </a:lnTo>
                <a:lnTo>
                  <a:pt x="56" y="343"/>
                </a:lnTo>
                <a:lnTo>
                  <a:pt x="58" y="343"/>
                </a:lnTo>
                <a:lnTo>
                  <a:pt x="58" y="341"/>
                </a:lnTo>
                <a:lnTo>
                  <a:pt x="60" y="339"/>
                </a:lnTo>
                <a:lnTo>
                  <a:pt x="62" y="341"/>
                </a:lnTo>
                <a:lnTo>
                  <a:pt x="62" y="343"/>
                </a:lnTo>
                <a:lnTo>
                  <a:pt x="64" y="345"/>
                </a:lnTo>
                <a:lnTo>
                  <a:pt x="66" y="343"/>
                </a:lnTo>
                <a:lnTo>
                  <a:pt x="68" y="343"/>
                </a:lnTo>
                <a:lnTo>
                  <a:pt x="70" y="341"/>
                </a:lnTo>
                <a:lnTo>
                  <a:pt x="70" y="339"/>
                </a:lnTo>
                <a:lnTo>
                  <a:pt x="72" y="339"/>
                </a:lnTo>
                <a:lnTo>
                  <a:pt x="74" y="339"/>
                </a:lnTo>
                <a:lnTo>
                  <a:pt x="76" y="337"/>
                </a:lnTo>
                <a:lnTo>
                  <a:pt x="78" y="337"/>
                </a:lnTo>
                <a:lnTo>
                  <a:pt x="78" y="335"/>
                </a:lnTo>
                <a:lnTo>
                  <a:pt x="80" y="335"/>
                </a:lnTo>
                <a:lnTo>
                  <a:pt x="82" y="335"/>
                </a:lnTo>
                <a:lnTo>
                  <a:pt x="84" y="335"/>
                </a:lnTo>
                <a:lnTo>
                  <a:pt x="86" y="335"/>
                </a:lnTo>
                <a:lnTo>
                  <a:pt x="88" y="335"/>
                </a:lnTo>
                <a:lnTo>
                  <a:pt x="88" y="335"/>
                </a:lnTo>
                <a:lnTo>
                  <a:pt x="88" y="337"/>
                </a:lnTo>
                <a:lnTo>
                  <a:pt x="90" y="337"/>
                </a:lnTo>
                <a:lnTo>
                  <a:pt x="92" y="337"/>
                </a:lnTo>
                <a:lnTo>
                  <a:pt x="94" y="337"/>
                </a:lnTo>
                <a:lnTo>
                  <a:pt x="96" y="337"/>
                </a:lnTo>
                <a:lnTo>
                  <a:pt x="96" y="335"/>
                </a:lnTo>
                <a:lnTo>
                  <a:pt x="98" y="337"/>
                </a:lnTo>
                <a:lnTo>
                  <a:pt x="100" y="339"/>
                </a:lnTo>
                <a:lnTo>
                  <a:pt x="100" y="341"/>
                </a:lnTo>
                <a:lnTo>
                  <a:pt x="98" y="341"/>
                </a:lnTo>
                <a:lnTo>
                  <a:pt x="98" y="343"/>
                </a:lnTo>
                <a:lnTo>
                  <a:pt x="98" y="345"/>
                </a:lnTo>
                <a:lnTo>
                  <a:pt x="100" y="345"/>
                </a:lnTo>
                <a:lnTo>
                  <a:pt x="102" y="345"/>
                </a:lnTo>
                <a:lnTo>
                  <a:pt x="104" y="345"/>
                </a:lnTo>
                <a:lnTo>
                  <a:pt x="107" y="345"/>
                </a:lnTo>
                <a:lnTo>
                  <a:pt x="109" y="343"/>
                </a:lnTo>
                <a:lnTo>
                  <a:pt x="111" y="341"/>
                </a:lnTo>
                <a:lnTo>
                  <a:pt x="113" y="341"/>
                </a:lnTo>
                <a:lnTo>
                  <a:pt x="115" y="341"/>
                </a:lnTo>
                <a:lnTo>
                  <a:pt x="117" y="343"/>
                </a:lnTo>
                <a:lnTo>
                  <a:pt x="117" y="345"/>
                </a:lnTo>
                <a:lnTo>
                  <a:pt x="119" y="345"/>
                </a:lnTo>
                <a:lnTo>
                  <a:pt x="119" y="347"/>
                </a:lnTo>
                <a:lnTo>
                  <a:pt x="121" y="345"/>
                </a:lnTo>
                <a:lnTo>
                  <a:pt x="123" y="345"/>
                </a:lnTo>
                <a:lnTo>
                  <a:pt x="123" y="343"/>
                </a:lnTo>
                <a:lnTo>
                  <a:pt x="125" y="343"/>
                </a:lnTo>
                <a:lnTo>
                  <a:pt x="127" y="341"/>
                </a:lnTo>
                <a:lnTo>
                  <a:pt x="129" y="339"/>
                </a:lnTo>
                <a:lnTo>
                  <a:pt x="131" y="337"/>
                </a:lnTo>
                <a:lnTo>
                  <a:pt x="133" y="337"/>
                </a:lnTo>
                <a:lnTo>
                  <a:pt x="135" y="337"/>
                </a:lnTo>
                <a:lnTo>
                  <a:pt x="135" y="339"/>
                </a:lnTo>
                <a:lnTo>
                  <a:pt x="137" y="339"/>
                </a:lnTo>
                <a:lnTo>
                  <a:pt x="139" y="339"/>
                </a:lnTo>
                <a:lnTo>
                  <a:pt x="141" y="339"/>
                </a:lnTo>
                <a:lnTo>
                  <a:pt x="143" y="339"/>
                </a:lnTo>
                <a:lnTo>
                  <a:pt x="143" y="341"/>
                </a:lnTo>
                <a:lnTo>
                  <a:pt x="143" y="343"/>
                </a:lnTo>
                <a:lnTo>
                  <a:pt x="145" y="345"/>
                </a:lnTo>
                <a:lnTo>
                  <a:pt x="147" y="345"/>
                </a:lnTo>
                <a:lnTo>
                  <a:pt x="147" y="347"/>
                </a:lnTo>
                <a:lnTo>
                  <a:pt x="149" y="347"/>
                </a:lnTo>
                <a:lnTo>
                  <a:pt x="151" y="349"/>
                </a:lnTo>
                <a:lnTo>
                  <a:pt x="151" y="351"/>
                </a:lnTo>
                <a:lnTo>
                  <a:pt x="153" y="351"/>
                </a:lnTo>
                <a:lnTo>
                  <a:pt x="153" y="353"/>
                </a:lnTo>
                <a:lnTo>
                  <a:pt x="155" y="355"/>
                </a:lnTo>
                <a:lnTo>
                  <a:pt x="157" y="355"/>
                </a:lnTo>
                <a:lnTo>
                  <a:pt x="157" y="357"/>
                </a:lnTo>
                <a:lnTo>
                  <a:pt x="159" y="357"/>
                </a:lnTo>
                <a:lnTo>
                  <a:pt x="159" y="359"/>
                </a:lnTo>
                <a:lnTo>
                  <a:pt x="159" y="361"/>
                </a:lnTo>
                <a:lnTo>
                  <a:pt x="161" y="361"/>
                </a:lnTo>
                <a:lnTo>
                  <a:pt x="163" y="361"/>
                </a:lnTo>
                <a:lnTo>
                  <a:pt x="163" y="363"/>
                </a:lnTo>
                <a:lnTo>
                  <a:pt x="163" y="365"/>
                </a:lnTo>
                <a:lnTo>
                  <a:pt x="163" y="367"/>
                </a:lnTo>
                <a:lnTo>
                  <a:pt x="161" y="367"/>
                </a:lnTo>
                <a:lnTo>
                  <a:pt x="161" y="369"/>
                </a:lnTo>
                <a:lnTo>
                  <a:pt x="161" y="371"/>
                </a:lnTo>
                <a:lnTo>
                  <a:pt x="163" y="373"/>
                </a:lnTo>
                <a:lnTo>
                  <a:pt x="165" y="371"/>
                </a:lnTo>
                <a:lnTo>
                  <a:pt x="167" y="373"/>
                </a:lnTo>
                <a:lnTo>
                  <a:pt x="167" y="375"/>
                </a:lnTo>
                <a:lnTo>
                  <a:pt x="169" y="375"/>
                </a:lnTo>
                <a:lnTo>
                  <a:pt x="171" y="375"/>
                </a:lnTo>
                <a:lnTo>
                  <a:pt x="171" y="377"/>
                </a:lnTo>
                <a:lnTo>
                  <a:pt x="173" y="377"/>
                </a:lnTo>
                <a:lnTo>
                  <a:pt x="175" y="377"/>
                </a:lnTo>
                <a:lnTo>
                  <a:pt x="175" y="379"/>
                </a:lnTo>
                <a:lnTo>
                  <a:pt x="175" y="381"/>
                </a:lnTo>
                <a:lnTo>
                  <a:pt x="177" y="383"/>
                </a:lnTo>
                <a:lnTo>
                  <a:pt x="177" y="385"/>
                </a:lnTo>
                <a:lnTo>
                  <a:pt x="179" y="385"/>
                </a:lnTo>
                <a:lnTo>
                  <a:pt x="181" y="387"/>
                </a:lnTo>
                <a:lnTo>
                  <a:pt x="183" y="389"/>
                </a:lnTo>
                <a:lnTo>
                  <a:pt x="185" y="389"/>
                </a:lnTo>
                <a:lnTo>
                  <a:pt x="185" y="389"/>
                </a:lnTo>
                <a:lnTo>
                  <a:pt x="185" y="391"/>
                </a:lnTo>
                <a:lnTo>
                  <a:pt x="185" y="389"/>
                </a:lnTo>
                <a:lnTo>
                  <a:pt x="187" y="389"/>
                </a:lnTo>
                <a:lnTo>
                  <a:pt x="189" y="389"/>
                </a:lnTo>
                <a:lnTo>
                  <a:pt x="191" y="389"/>
                </a:lnTo>
                <a:lnTo>
                  <a:pt x="193" y="389"/>
                </a:lnTo>
                <a:lnTo>
                  <a:pt x="195" y="389"/>
                </a:lnTo>
                <a:lnTo>
                  <a:pt x="197" y="387"/>
                </a:lnTo>
                <a:lnTo>
                  <a:pt x="199" y="387"/>
                </a:lnTo>
                <a:lnTo>
                  <a:pt x="201" y="387"/>
                </a:lnTo>
                <a:lnTo>
                  <a:pt x="201" y="385"/>
                </a:lnTo>
                <a:lnTo>
                  <a:pt x="203" y="385"/>
                </a:lnTo>
                <a:lnTo>
                  <a:pt x="205" y="385"/>
                </a:lnTo>
                <a:lnTo>
                  <a:pt x="207" y="385"/>
                </a:lnTo>
                <a:lnTo>
                  <a:pt x="209" y="385"/>
                </a:lnTo>
                <a:lnTo>
                  <a:pt x="211" y="385"/>
                </a:lnTo>
                <a:lnTo>
                  <a:pt x="213" y="385"/>
                </a:lnTo>
                <a:lnTo>
                  <a:pt x="213" y="383"/>
                </a:lnTo>
                <a:lnTo>
                  <a:pt x="213" y="381"/>
                </a:lnTo>
                <a:lnTo>
                  <a:pt x="215" y="381"/>
                </a:lnTo>
                <a:lnTo>
                  <a:pt x="217" y="381"/>
                </a:lnTo>
                <a:lnTo>
                  <a:pt x="217" y="379"/>
                </a:lnTo>
                <a:lnTo>
                  <a:pt x="217" y="377"/>
                </a:lnTo>
                <a:lnTo>
                  <a:pt x="217" y="375"/>
                </a:lnTo>
                <a:lnTo>
                  <a:pt x="217" y="373"/>
                </a:lnTo>
                <a:lnTo>
                  <a:pt x="217" y="371"/>
                </a:lnTo>
                <a:lnTo>
                  <a:pt x="219" y="369"/>
                </a:lnTo>
                <a:lnTo>
                  <a:pt x="219" y="367"/>
                </a:lnTo>
                <a:lnTo>
                  <a:pt x="221" y="365"/>
                </a:lnTo>
                <a:lnTo>
                  <a:pt x="221" y="361"/>
                </a:lnTo>
                <a:lnTo>
                  <a:pt x="223" y="361"/>
                </a:lnTo>
                <a:lnTo>
                  <a:pt x="223" y="361"/>
                </a:lnTo>
                <a:lnTo>
                  <a:pt x="225" y="359"/>
                </a:lnTo>
                <a:lnTo>
                  <a:pt x="225" y="357"/>
                </a:lnTo>
                <a:lnTo>
                  <a:pt x="223" y="357"/>
                </a:lnTo>
                <a:lnTo>
                  <a:pt x="223" y="355"/>
                </a:lnTo>
                <a:lnTo>
                  <a:pt x="221" y="355"/>
                </a:lnTo>
                <a:lnTo>
                  <a:pt x="221" y="353"/>
                </a:lnTo>
                <a:lnTo>
                  <a:pt x="223" y="351"/>
                </a:lnTo>
                <a:lnTo>
                  <a:pt x="227" y="349"/>
                </a:lnTo>
                <a:lnTo>
                  <a:pt x="229" y="349"/>
                </a:lnTo>
                <a:lnTo>
                  <a:pt x="231" y="347"/>
                </a:lnTo>
                <a:lnTo>
                  <a:pt x="231" y="343"/>
                </a:lnTo>
                <a:lnTo>
                  <a:pt x="231" y="341"/>
                </a:lnTo>
                <a:lnTo>
                  <a:pt x="233" y="341"/>
                </a:lnTo>
                <a:lnTo>
                  <a:pt x="233" y="339"/>
                </a:lnTo>
                <a:lnTo>
                  <a:pt x="235" y="337"/>
                </a:lnTo>
                <a:lnTo>
                  <a:pt x="235" y="333"/>
                </a:lnTo>
                <a:lnTo>
                  <a:pt x="235" y="331"/>
                </a:lnTo>
                <a:lnTo>
                  <a:pt x="235" y="329"/>
                </a:lnTo>
                <a:lnTo>
                  <a:pt x="237" y="327"/>
                </a:lnTo>
                <a:lnTo>
                  <a:pt x="237" y="325"/>
                </a:lnTo>
                <a:lnTo>
                  <a:pt x="239" y="325"/>
                </a:lnTo>
                <a:lnTo>
                  <a:pt x="239" y="323"/>
                </a:lnTo>
                <a:lnTo>
                  <a:pt x="239" y="321"/>
                </a:lnTo>
                <a:lnTo>
                  <a:pt x="241" y="321"/>
                </a:lnTo>
                <a:lnTo>
                  <a:pt x="241" y="319"/>
                </a:lnTo>
                <a:lnTo>
                  <a:pt x="243" y="319"/>
                </a:lnTo>
                <a:lnTo>
                  <a:pt x="245" y="319"/>
                </a:lnTo>
                <a:lnTo>
                  <a:pt x="245" y="317"/>
                </a:lnTo>
                <a:lnTo>
                  <a:pt x="245" y="315"/>
                </a:lnTo>
                <a:lnTo>
                  <a:pt x="245" y="313"/>
                </a:lnTo>
                <a:lnTo>
                  <a:pt x="245" y="313"/>
                </a:lnTo>
                <a:lnTo>
                  <a:pt x="245" y="309"/>
                </a:lnTo>
                <a:lnTo>
                  <a:pt x="245" y="305"/>
                </a:lnTo>
                <a:lnTo>
                  <a:pt x="245" y="299"/>
                </a:lnTo>
                <a:lnTo>
                  <a:pt x="245" y="297"/>
                </a:lnTo>
                <a:lnTo>
                  <a:pt x="245" y="293"/>
                </a:lnTo>
                <a:lnTo>
                  <a:pt x="245" y="289"/>
                </a:lnTo>
                <a:lnTo>
                  <a:pt x="245" y="287"/>
                </a:lnTo>
                <a:lnTo>
                  <a:pt x="245" y="283"/>
                </a:lnTo>
                <a:lnTo>
                  <a:pt x="245" y="281"/>
                </a:lnTo>
                <a:lnTo>
                  <a:pt x="245" y="279"/>
                </a:lnTo>
                <a:lnTo>
                  <a:pt x="245" y="277"/>
                </a:lnTo>
                <a:lnTo>
                  <a:pt x="245" y="275"/>
                </a:lnTo>
                <a:lnTo>
                  <a:pt x="245" y="273"/>
                </a:lnTo>
                <a:lnTo>
                  <a:pt x="245" y="271"/>
                </a:lnTo>
                <a:lnTo>
                  <a:pt x="245" y="269"/>
                </a:lnTo>
                <a:lnTo>
                  <a:pt x="245" y="265"/>
                </a:lnTo>
                <a:lnTo>
                  <a:pt x="245" y="261"/>
                </a:lnTo>
                <a:lnTo>
                  <a:pt x="245" y="255"/>
                </a:lnTo>
                <a:lnTo>
                  <a:pt x="245" y="249"/>
                </a:lnTo>
                <a:lnTo>
                  <a:pt x="245" y="245"/>
                </a:lnTo>
                <a:lnTo>
                  <a:pt x="245" y="243"/>
                </a:lnTo>
                <a:lnTo>
                  <a:pt x="245" y="237"/>
                </a:lnTo>
                <a:lnTo>
                  <a:pt x="245" y="231"/>
                </a:lnTo>
                <a:lnTo>
                  <a:pt x="245" y="225"/>
                </a:lnTo>
                <a:lnTo>
                  <a:pt x="245" y="219"/>
                </a:lnTo>
                <a:lnTo>
                  <a:pt x="245" y="215"/>
                </a:lnTo>
                <a:lnTo>
                  <a:pt x="245" y="211"/>
                </a:lnTo>
                <a:lnTo>
                  <a:pt x="245" y="209"/>
                </a:lnTo>
                <a:lnTo>
                  <a:pt x="245" y="205"/>
                </a:lnTo>
                <a:lnTo>
                  <a:pt x="245" y="203"/>
                </a:lnTo>
                <a:lnTo>
                  <a:pt x="245" y="199"/>
                </a:lnTo>
                <a:lnTo>
                  <a:pt x="245" y="197"/>
                </a:lnTo>
                <a:lnTo>
                  <a:pt x="245" y="193"/>
                </a:lnTo>
                <a:lnTo>
                  <a:pt x="245" y="191"/>
                </a:lnTo>
                <a:lnTo>
                  <a:pt x="245" y="185"/>
                </a:lnTo>
                <a:lnTo>
                  <a:pt x="245" y="177"/>
                </a:lnTo>
                <a:lnTo>
                  <a:pt x="245" y="173"/>
                </a:lnTo>
                <a:lnTo>
                  <a:pt x="245" y="169"/>
                </a:lnTo>
                <a:lnTo>
                  <a:pt x="245" y="169"/>
                </a:lnTo>
                <a:lnTo>
                  <a:pt x="245" y="165"/>
                </a:lnTo>
                <a:lnTo>
                  <a:pt x="243" y="157"/>
                </a:lnTo>
                <a:lnTo>
                  <a:pt x="243" y="151"/>
                </a:lnTo>
                <a:lnTo>
                  <a:pt x="243" y="145"/>
                </a:lnTo>
                <a:lnTo>
                  <a:pt x="243" y="139"/>
                </a:lnTo>
                <a:lnTo>
                  <a:pt x="243" y="136"/>
                </a:lnTo>
                <a:lnTo>
                  <a:pt x="243" y="126"/>
                </a:lnTo>
                <a:lnTo>
                  <a:pt x="243" y="120"/>
                </a:lnTo>
                <a:lnTo>
                  <a:pt x="243" y="120"/>
                </a:lnTo>
                <a:lnTo>
                  <a:pt x="243" y="116"/>
                </a:lnTo>
                <a:lnTo>
                  <a:pt x="243" y="110"/>
                </a:lnTo>
                <a:lnTo>
                  <a:pt x="243" y="104"/>
                </a:lnTo>
                <a:lnTo>
                  <a:pt x="243" y="100"/>
                </a:lnTo>
                <a:lnTo>
                  <a:pt x="243" y="98"/>
                </a:lnTo>
                <a:lnTo>
                  <a:pt x="243" y="90"/>
                </a:lnTo>
                <a:lnTo>
                  <a:pt x="243" y="86"/>
                </a:lnTo>
                <a:lnTo>
                  <a:pt x="243" y="80"/>
                </a:lnTo>
                <a:lnTo>
                  <a:pt x="243" y="76"/>
                </a:lnTo>
                <a:lnTo>
                  <a:pt x="243" y="74"/>
                </a:lnTo>
                <a:lnTo>
                  <a:pt x="243" y="72"/>
                </a:lnTo>
                <a:lnTo>
                  <a:pt x="243" y="72"/>
                </a:lnTo>
                <a:lnTo>
                  <a:pt x="243" y="70"/>
                </a:lnTo>
                <a:lnTo>
                  <a:pt x="243" y="68"/>
                </a:lnTo>
                <a:lnTo>
                  <a:pt x="243" y="66"/>
                </a:lnTo>
                <a:lnTo>
                  <a:pt x="243" y="64"/>
                </a:lnTo>
                <a:lnTo>
                  <a:pt x="243" y="50"/>
                </a:lnTo>
                <a:lnTo>
                  <a:pt x="243" y="42"/>
                </a:lnTo>
                <a:lnTo>
                  <a:pt x="243" y="40"/>
                </a:lnTo>
                <a:lnTo>
                  <a:pt x="243" y="26"/>
                </a:lnTo>
                <a:lnTo>
                  <a:pt x="243" y="22"/>
                </a:lnTo>
                <a:lnTo>
                  <a:pt x="243" y="18"/>
                </a:lnTo>
                <a:lnTo>
                  <a:pt x="243" y="2"/>
                </a:lnTo>
                <a:lnTo>
                  <a:pt x="251" y="2"/>
                </a:lnTo>
                <a:lnTo>
                  <a:pt x="253" y="2"/>
                </a:lnTo>
                <a:lnTo>
                  <a:pt x="259" y="2"/>
                </a:lnTo>
                <a:lnTo>
                  <a:pt x="261" y="2"/>
                </a:lnTo>
                <a:lnTo>
                  <a:pt x="271" y="2"/>
                </a:lnTo>
                <a:lnTo>
                  <a:pt x="273" y="2"/>
                </a:lnTo>
                <a:lnTo>
                  <a:pt x="275" y="2"/>
                </a:lnTo>
                <a:lnTo>
                  <a:pt x="277" y="2"/>
                </a:lnTo>
                <a:lnTo>
                  <a:pt x="281" y="2"/>
                </a:lnTo>
                <a:lnTo>
                  <a:pt x="283" y="2"/>
                </a:lnTo>
                <a:lnTo>
                  <a:pt x="285" y="2"/>
                </a:lnTo>
                <a:lnTo>
                  <a:pt x="287" y="2"/>
                </a:lnTo>
                <a:lnTo>
                  <a:pt x="291" y="2"/>
                </a:lnTo>
                <a:lnTo>
                  <a:pt x="299" y="2"/>
                </a:lnTo>
                <a:lnTo>
                  <a:pt x="309" y="2"/>
                </a:lnTo>
                <a:lnTo>
                  <a:pt x="331" y="2"/>
                </a:lnTo>
                <a:lnTo>
                  <a:pt x="333" y="2"/>
                </a:lnTo>
                <a:lnTo>
                  <a:pt x="335" y="2"/>
                </a:lnTo>
                <a:lnTo>
                  <a:pt x="337" y="2"/>
                </a:lnTo>
                <a:lnTo>
                  <a:pt x="343" y="2"/>
                </a:lnTo>
                <a:lnTo>
                  <a:pt x="353" y="2"/>
                </a:lnTo>
                <a:lnTo>
                  <a:pt x="361" y="2"/>
                </a:lnTo>
                <a:lnTo>
                  <a:pt x="363" y="2"/>
                </a:lnTo>
                <a:lnTo>
                  <a:pt x="365" y="2"/>
                </a:lnTo>
                <a:lnTo>
                  <a:pt x="371" y="2"/>
                </a:lnTo>
                <a:lnTo>
                  <a:pt x="379" y="2"/>
                </a:lnTo>
                <a:lnTo>
                  <a:pt x="383" y="2"/>
                </a:lnTo>
                <a:lnTo>
                  <a:pt x="385" y="2"/>
                </a:lnTo>
                <a:lnTo>
                  <a:pt x="387" y="2"/>
                </a:lnTo>
                <a:lnTo>
                  <a:pt x="391" y="2"/>
                </a:lnTo>
                <a:lnTo>
                  <a:pt x="395" y="2"/>
                </a:lnTo>
                <a:lnTo>
                  <a:pt x="403" y="2"/>
                </a:lnTo>
                <a:lnTo>
                  <a:pt x="407" y="2"/>
                </a:lnTo>
                <a:lnTo>
                  <a:pt x="409" y="2"/>
                </a:lnTo>
                <a:lnTo>
                  <a:pt x="411" y="2"/>
                </a:lnTo>
                <a:lnTo>
                  <a:pt x="417" y="2"/>
                </a:lnTo>
                <a:lnTo>
                  <a:pt x="419" y="2"/>
                </a:lnTo>
                <a:lnTo>
                  <a:pt x="423" y="2"/>
                </a:lnTo>
                <a:lnTo>
                  <a:pt x="425" y="2"/>
                </a:lnTo>
                <a:lnTo>
                  <a:pt x="427" y="2"/>
                </a:lnTo>
                <a:lnTo>
                  <a:pt x="429" y="2"/>
                </a:lnTo>
                <a:lnTo>
                  <a:pt x="433" y="2"/>
                </a:lnTo>
                <a:lnTo>
                  <a:pt x="437" y="2"/>
                </a:lnTo>
                <a:lnTo>
                  <a:pt x="439" y="2"/>
                </a:lnTo>
                <a:lnTo>
                  <a:pt x="445" y="2"/>
                </a:lnTo>
                <a:lnTo>
                  <a:pt x="447" y="2"/>
                </a:lnTo>
                <a:lnTo>
                  <a:pt x="451" y="2"/>
                </a:lnTo>
                <a:lnTo>
                  <a:pt x="455" y="2"/>
                </a:lnTo>
                <a:lnTo>
                  <a:pt x="457" y="2"/>
                </a:lnTo>
                <a:lnTo>
                  <a:pt x="459" y="2"/>
                </a:lnTo>
                <a:lnTo>
                  <a:pt x="469" y="2"/>
                </a:lnTo>
                <a:lnTo>
                  <a:pt x="471" y="2"/>
                </a:lnTo>
                <a:lnTo>
                  <a:pt x="475" y="2"/>
                </a:lnTo>
                <a:lnTo>
                  <a:pt x="477" y="2"/>
                </a:lnTo>
                <a:lnTo>
                  <a:pt x="483" y="2"/>
                </a:lnTo>
                <a:lnTo>
                  <a:pt x="487" y="2"/>
                </a:lnTo>
                <a:lnTo>
                  <a:pt x="489" y="2"/>
                </a:lnTo>
                <a:lnTo>
                  <a:pt x="495" y="2"/>
                </a:lnTo>
                <a:lnTo>
                  <a:pt x="497" y="2"/>
                </a:lnTo>
                <a:lnTo>
                  <a:pt x="499" y="2"/>
                </a:lnTo>
                <a:lnTo>
                  <a:pt x="501" y="2"/>
                </a:lnTo>
                <a:lnTo>
                  <a:pt x="503" y="2"/>
                </a:lnTo>
                <a:lnTo>
                  <a:pt x="505" y="2"/>
                </a:lnTo>
                <a:lnTo>
                  <a:pt x="507" y="2"/>
                </a:lnTo>
                <a:lnTo>
                  <a:pt x="509" y="2"/>
                </a:lnTo>
                <a:lnTo>
                  <a:pt x="511" y="2"/>
                </a:lnTo>
                <a:lnTo>
                  <a:pt x="513" y="2"/>
                </a:lnTo>
                <a:lnTo>
                  <a:pt x="515" y="2"/>
                </a:lnTo>
                <a:lnTo>
                  <a:pt x="517" y="2"/>
                </a:lnTo>
                <a:lnTo>
                  <a:pt x="519" y="2"/>
                </a:lnTo>
                <a:lnTo>
                  <a:pt x="521" y="2"/>
                </a:lnTo>
                <a:lnTo>
                  <a:pt x="523" y="2"/>
                </a:lnTo>
                <a:lnTo>
                  <a:pt x="525" y="2"/>
                </a:lnTo>
                <a:lnTo>
                  <a:pt x="535" y="2"/>
                </a:lnTo>
                <a:lnTo>
                  <a:pt x="537" y="2"/>
                </a:lnTo>
                <a:lnTo>
                  <a:pt x="545" y="2"/>
                </a:lnTo>
                <a:lnTo>
                  <a:pt x="547" y="2"/>
                </a:lnTo>
                <a:lnTo>
                  <a:pt x="549" y="2"/>
                </a:lnTo>
                <a:lnTo>
                  <a:pt x="551" y="2"/>
                </a:lnTo>
                <a:lnTo>
                  <a:pt x="555" y="2"/>
                </a:lnTo>
                <a:lnTo>
                  <a:pt x="557" y="2"/>
                </a:lnTo>
                <a:lnTo>
                  <a:pt x="559" y="2"/>
                </a:lnTo>
                <a:lnTo>
                  <a:pt x="561" y="2"/>
                </a:lnTo>
                <a:lnTo>
                  <a:pt x="571" y="2"/>
                </a:lnTo>
                <a:lnTo>
                  <a:pt x="571" y="2"/>
                </a:lnTo>
                <a:lnTo>
                  <a:pt x="573" y="2"/>
                </a:lnTo>
                <a:lnTo>
                  <a:pt x="575" y="2"/>
                </a:lnTo>
                <a:lnTo>
                  <a:pt x="577" y="2"/>
                </a:lnTo>
                <a:lnTo>
                  <a:pt x="579" y="2"/>
                </a:lnTo>
                <a:lnTo>
                  <a:pt x="581" y="2"/>
                </a:lnTo>
                <a:lnTo>
                  <a:pt x="583" y="2"/>
                </a:lnTo>
                <a:lnTo>
                  <a:pt x="585" y="2"/>
                </a:lnTo>
                <a:lnTo>
                  <a:pt x="587" y="2"/>
                </a:lnTo>
                <a:lnTo>
                  <a:pt x="589" y="2"/>
                </a:lnTo>
                <a:lnTo>
                  <a:pt x="595" y="2"/>
                </a:lnTo>
                <a:lnTo>
                  <a:pt x="597" y="2"/>
                </a:lnTo>
                <a:lnTo>
                  <a:pt x="599" y="2"/>
                </a:lnTo>
                <a:lnTo>
                  <a:pt x="607" y="2"/>
                </a:lnTo>
                <a:lnTo>
                  <a:pt x="613" y="2"/>
                </a:lnTo>
                <a:lnTo>
                  <a:pt x="615" y="2"/>
                </a:lnTo>
                <a:lnTo>
                  <a:pt x="619" y="2"/>
                </a:lnTo>
                <a:lnTo>
                  <a:pt x="629" y="2"/>
                </a:lnTo>
                <a:lnTo>
                  <a:pt x="631" y="2"/>
                </a:lnTo>
                <a:lnTo>
                  <a:pt x="635" y="2"/>
                </a:lnTo>
                <a:lnTo>
                  <a:pt x="649" y="2"/>
                </a:lnTo>
                <a:lnTo>
                  <a:pt x="655" y="2"/>
                </a:lnTo>
                <a:lnTo>
                  <a:pt x="663" y="2"/>
                </a:lnTo>
                <a:lnTo>
                  <a:pt x="671" y="2"/>
                </a:lnTo>
                <a:lnTo>
                  <a:pt x="689" y="2"/>
                </a:lnTo>
                <a:lnTo>
                  <a:pt x="691" y="2"/>
                </a:lnTo>
                <a:lnTo>
                  <a:pt x="693" y="2"/>
                </a:lnTo>
                <a:lnTo>
                  <a:pt x="697" y="0"/>
                </a:lnTo>
                <a:lnTo>
                  <a:pt x="699" y="0"/>
                </a:lnTo>
                <a:lnTo>
                  <a:pt x="703" y="0"/>
                </a:lnTo>
                <a:lnTo>
                  <a:pt x="715" y="0"/>
                </a:lnTo>
                <a:lnTo>
                  <a:pt x="717" y="0"/>
                </a:lnTo>
                <a:lnTo>
                  <a:pt x="719" y="0"/>
                </a:lnTo>
                <a:lnTo>
                  <a:pt x="721" y="0"/>
                </a:lnTo>
                <a:lnTo>
                  <a:pt x="723" y="0"/>
                </a:lnTo>
                <a:lnTo>
                  <a:pt x="733" y="0"/>
                </a:lnTo>
                <a:lnTo>
                  <a:pt x="735" y="0"/>
                </a:lnTo>
                <a:lnTo>
                  <a:pt x="739" y="0"/>
                </a:lnTo>
                <a:lnTo>
                  <a:pt x="741" y="0"/>
                </a:lnTo>
                <a:lnTo>
                  <a:pt x="765" y="0"/>
                </a:lnTo>
                <a:lnTo>
                  <a:pt x="769" y="0"/>
                </a:lnTo>
                <a:lnTo>
                  <a:pt x="771" y="0"/>
                </a:lnTo>
                <a:lnTo>
                  <a:pt x="773" y="0"/>
                </a:lnTo>
                <a:lnTo>
                  <a:pt x="777" y="0"/>
                </a:lnTo>
                <a:lnTo>
                  <a:pt x="779" y="0"/>
                </a:lnTo>
                <a:lnTo>
                  <a:pt x="783" y="0"/>
                </a:lnTo>
                <a:lnTo>
                  <a:pt x="785" y="0"/>
                </a:lnTo>
                <a:lnTo>
                  <a:pt x="791" y="0"/>
                </a:lnTo>
                <a:lnTo>
                  <a:pt x="811" y="0"/>
                </a:lnTo>
                <a:lnTo>
                  <a:pt x="813" y="0"/>
                </a:lnTo>
                <a:lnTo>
                  <a:pt x="813" y="0"/>
                </a:lnTo>
                <a:lnTo>
                  <a:pt x="815" y="0"/>
                </a:lnTo>
                <a:lnTo>
                  <a:pt x="817" y="0"/>
                </a:lnTo>
                <a:lnTo>
                  <a:pt x="823" y="0"/>
                </a:lnTo>
                <a:lnTo>
                  <a:pt x="835" y="0"/>
                </a:lnTo>
                <a:lnTo>
                  <a:pt x="837" y="0"/>
                </a:lnTo>
                <a:lnTo>
                  <a:pt x="851" y="0"/>
                </a:lnTo>
                <a:lnTo>
                  <a:pt x="855" y="0"/>
                </a:lnTo>
                <a:lnTo>
                  <a:pt x="859" y="0"/>
                </a:lnTo>
                <a:lnTo>
                  <a:pt x="881" y="0"/>
                </a:lnTo>
                <a:lnTo>
                  <a:pt x="891" y="0"/>
                </a:lnTo>
                <a:lnTo>
                  <a:pt x="929" y="0"/>
                </a:lnTo>
                <a:lnTo>
                  <a:pt x="933" y="0"/>
                </a:lnTo>
                <a:lnTo>
                  <a:pt x="935" y="0"/>
                </a:lnTo>
                <a:lnTo>
                  <a:pt x="961" y="0"/>
                </a:lnTo>
                <a:lnTo>
                  <a:pt x="969" y="0"/>
                </a:lnTo>
                <a:lnTo>
                  <a:pt x="989" y="0"/>
                </a:lnTo>
                <a:lnTo>
                  <a:pt x="991" y="0"/>
                </a:lnTo>
                <a:lnTo>
                  <a:pt x="993" y="0"/>
                </a:lnTo>
                <a:lnTo>
                  <a:pt x="1005" y="0"/>
                </a:lnTo>
                <a:lnTo>
                  <a:pt x="1005" y="0"/>
                </a:lnTo>
                <a:lnTo>
                  <a:pt x="1009" y="0"/>
                </a:lnTo>
                <a:lnTo>
                  <a:pt x="1011" y="0"/>
                </a:lnTo>
                <a:lnTo>
                  <a:pt x="1013" y="0"/>
                </a:lnTo>
                <a:lnTo>
                  <a:pt x="1019" y="0"/>
                </a:lnTo>
                <a:lnTo>
                  <a:pt x="1021" y="0"/>
                </a:lnTo>
                <a:lnTo>
                  <a:pt x="1025" y="0"/>
                </a:lnTo>
                <a:lnTo>
                  <a:pt x="1037" y="0"/>
                </a:lnTo>
                <a:lnTo>
                  <a:pt x="1047" y="0"/>
                </a:lnTo>
                <a:lnTo>
                  <a:pt x="1049" y="0"/>
                </a:lnTo>
                <a:lnTo>
                  <a:pt x="1051" y="0"/>
                </a:lnTo>
                <a:lnTo>
                  <a:pt x="1055" y="0"/>
                </a:lnTo>
                <a:lnTo>
                  <a:pt x="1057" y="0"/>
                </a:lnTo>
                <a:lnTo>
                  <a:pt x="1063" y="0"/>
                </a:lnTo>
                <a:lnTo>
                  <a:pt x="1065" y="0"/>
                </a:lnTo>
                <a:lnTo>
                  <a:pt x="1071" y="0"/>
                </a:lnTo>
                <a:lnTo>
                  <a:pt x="1073" y="0"/>
                </a:lnTo>
                <a:lnTo>
                  <a:pt x="1075" y="0"/>
                </a:lnTo>
                <a:lnTo>
                  <a:pt x="1077" y="0"/>
                </a:lnTo>
                <a:lnTo>
                  <a:pt x="1079" y="0"/>
                </a:lnTo>
                <a:lnTo>
                  <a:pt x="1081" y="0"/>
                </a:lnTo>
                <a:lnTo>
                  <a:pt x="1083" y="0"/>
                </a:lnTo>
                <a:lnTo>
                  <a:pt x="1085" y="0"/>
                </a:lnTo>
                <a:lnTo>
                  <a:pt x="1089" y="0"/>
                </a:lnTo>
                <a:lnTo>
                  <a:pt x="1093" y="0"/>
                </a:lnTo>
                <a:lnTo>
                  <a:pt x="1095" y="0"/>
                </a:lnTo>
                <a:lnTo>
                  <a:pt x="1105" y="0"/>
                </a:lnTo>
                <a:lnTo>
                  <a:pt x="1107" y="0"/>
                </a:lnTo>
                <a:lnTo>
                  <a:pt x="1109" y="0"/>
                </a:lnTo>
                <a:lnTo>
                  <a:pt x="1111" y="0"/>
                </a:lnTo>
                <a:lnTo>
                  <a:pt x="1119" y="2"/>
                </a:lnTo>
                <a:lnTo>
                  <a:pt x="1123" y="0"/>
                </a:lnTo>
                <a:lnTo>
                  <a:pt x="1127" y="0"/>
                </a:lnTo>
                <a:lnTo>
                  <a:pt x="1133" y="0"/>
                </a:lnTo>
                <a:lnTo>
                  <a:pt x="1139" y="0"/>
                </a:lnTo>
                <a:lnTo>
                  <a:pt x="1147" y="0"/>
                </a:lnTo>
                <a:lnTo>
                  <a:pt x="1149" y="0"/>
                </a:lnTo>
                <a:lnTo>
                  <a:pt x="1153" y="0"/>
                </a:lnTo>
                <a:lnTo>
                  <a:pt x="1161" y="0"/>
                </a:lnTo>
                <a:lnTo>
                  <a:pt x="1163" y="0"/>
                </a:lnTo>
                <a:lnTo>
                  <a:pt x="1167" y="0"/>
                </a:lnTo>
                <a:lnTo>
                  <a:pt x="1175" y="0"/>
                </a:lnTo>
                <a:lnTo>
                  <a:pt x="1181" y="0"/>
                </a:lnTo>
                <a:lnTo>
                  <a:pt x="1183" y="0"/>
                </a:lnTo>
                <a:lnTo>
                  <a:pt x="1185" y="0"/>
                </a:lnTo>
                <a:lnTo>
                  <a:pt x="1187" y="0"/>
                </a:lnTo>
                <a:lnTo>
                  <a:pt x="1189" y="0"/>
                </a:lnTo>
                <a:lnTo>
                  <a:pt x="1191" y="0"/>
                </a:lnTo>
                <a:lnTo>
                  <a:pt x="1193" y="0"/>
                </a:lnTo>
                <a:lnTo>
                  <a:pt x="1197" y="0"/>
                </a:lnTo>
                <a:lnTo>
                  <a:pt x="1201" y="0"/>
                </a:lnTo>
                <a:lnTo>
                  <a:pt x="1203" y="0"/>
                </a:lnTo>
                <a:lnTo>
                  <a:pt x="1205" y="0"/>
                </a:lnTo>
                <a:lnTo>
                  <a:pt x="1209" y="0"/>
                </a:lnTo>
                <a:lnTo>
                  <a:pt x="1221" y="0"/>
                </a:lnTo>
                <a:lnTo>
                  <a:pt x="1223" y="0"/>
                </a:lnTo>
                <a:lnTo>
                  <a:pt x="1233" y="0"/>
                </a:lnTo>
                <a:lnTo>
                  <a:pt x="1235" y="0"/>
                </a:lnTo>
                <a:lnTo>
                  <a:pt x="1247" y="0"/>
                </a:lnTo>
                <a:lnTo>
                  <a:pt x="1267" y="0"/>
                </a:lnTo>
                <a:lnTo>
                  <a:pt x="1269" y="0"/>
                </a:lnTo>
                <a:lnTo>
                  <a:pt x="1273" y="0"/>
                </a:lnTo>
                <a:lnTo>
                  <a:pt x="1283" y="0"/>
                </a:lnTo>
                <a:lnTo>
                  <a:pt x="1285" y="0"/>
                </a:lnTo>
                <a:lnTo>
                  <a:pt x="1289" y="0"/>
                </a:lnTo>
                <a:lnTo>
                  <a:pt x="1293" y="0"/>
                </a:lnTo>
                <a:lnTo>
                  <a:pt x="1295" y="0"/>
                </a:lnTo>
                <a:lnTo>
                  <a:pt x="1297" y="0"/>
                </a:lnTo>
                <a:lnTo>
                  <a:pt x="1299" y="0"/>
                </a:lnTo>
                <a:lnTo>
                  <a:pt x="1309" y="0"/>
                </a:lnTo>
                <a:lnTo>
                  <a:pt x="1317" y="0"/>
                </a:lnTo>
                <a:lnTo>
                  <a:pt x="1323" y="0"/>
                </a:lnTo>
                <a:lnTo>
                  <a:pt x="1325" y="0"/>
                </a:lnTo>
                <a:lnTo>
                  <a:pt x="1327" y="0"/>
                </a:lnTo>
                <a:lnTo>
                  <a:pt x="1329" y="0"/>
                </a:lnTo>
                <a:lnTo>
                  <a:pt x="1331" y="0"/>
                </a:lnTo>
                <a:lnTo>
                  <a:pt x="1333" y="0"/>
                </a:lnTo>
                <a:lnTo>
                  <a:pt x="1335" y="0"/>
                </a:lnTo>
                <a:lnTo>
                  <a:pt x="1337" y="0"/>
                </a:lnTo>
                <a:lnTo>
                  <a:pt x="1339" y="0"/>
                </a:lnTo>
                <a:lnTo>
                  <a:pt x="1341" y="0"/>
                </a:lnTo>
                <a:lnTo>
                  <a:pt x="1343" y="0"/>
                </a:lnTo>
                <a:lnTo>
                  <a:pt x="1343" y="0"/>
                </a:lnTo>
                <a:lnTo>
                  <a:pt x="1345" y="0"/>
                </a:lnTo>
                <a:lnTo>
                  <a:pt x="1347" y="0"/>
                </a:lnTo>
                <a:lnTo>
                  <a:pt x="1349" y="0"/>
                </a:lnTo>
                <a:lnTo>
                  <a:pt x="1355" y="0"/>
                </a:lnTo>
                <a:lnTo>
                  <a:pt x="1361" y="0"/>
                </a:lnTo>
                <a:lnTo>
                  <a:pt x="1363" y="0"/>
                </a:lnTo>
                <a:lnTo>
                  <a:pt x="1365" y="0"/>
                </a:lnTo>
                <a:lnTo>
                  <a:pt x="1367" y="0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" name="Freeform 116">
            <a:extLst>
              <a:ext uri="{FF2B5EF4-FFF2-40B4-BE49-F238E27FC236}">
                <a16:creationId xmlns:a16="http://schemas.microsoft.com/office/drawing/2014/main" id="{6FD361A5-B0B7-9F1E-F76C-AF0B5E4DD021}"/>
              </a:ext>
            </a:extLst>
          </p:cNvPr>
          <p:cNvSpPr>
            <a:spLocks/>
          </p:cNvSpPr>
          <p:nvPr/>
        </p:nvSpPr>
        <p:spPr bwMode="auto">
          <a:xfrm>
            <a:off x="3364583" y="3386137"/>
            <a:ext cx="881063" cy="579438"/>
          </a:xfrm>
          <a:custGeom>
            <a:avLst/>
            <a:gdLst>
              <a:gd name="T0" fmla="*/ 384 w 555"/>
              <a:gd name="T1" fmla="*/ 45 h 365"/>
              <a:gd name="T2" fmla="*/ 396 w 555"/>
              <a:gd name="T3" fmla="*/ 85 h 365"/>
              <a:gd name="T4" fmla="*/ 418 w 555"/>
              <a:gd name="T5" fmla="*/ 121 h 365"/>
              <a:gd name="T6" fmla="*/ 434 w 555"/>
              <a:gd name="T7" fmla="*/ 157 h 365"/>
              <a:gd name="T8" fmla="*/ 446 w 555"/>
              <a:gd name="T9" fmla="*/ 181 h 365"/>
              <a:gd name="T10" fmla="*/ 458 w 555"/>
              <a:gd name="T11" fmla="*/ 175 h 365"/>
              <a:gd name="T12" fmla="*/ 468 w 555"/>
              <a:gd name="T13" fmla="*/ 161 h 365"/>
              <a:gd name="T14" fmla="*/ 474 w 555"/>
              <a:gd name="T15" fmla="*/ 147 h 365"/>
              <a:gd name="T16" fmla="*/ 482 w 555"/>
              <a:gd name="T17" fmla="*/ 137 h 365"/>
              <a:gd name="T18" fmla="*/ 492 w 555"/>
              <a:gd name="T19" fmla="*/ 131 h 365"/>
              <a:gd name="T20" fmla="*/ 506 w 555"/>
              <a:gd name="T21" fmla="*/ 127 h 365"/>
              <a:gd name="T22" fmla="*/ 518 w 555"/>
              <a:gd name="T23" fmla="*/ 121 h 365"/>
              <a:gd name="T24" fmla="*/ 528 w 555"/>
              <a:gd name="T25" fmla="*/ 117 h 365"/>
              <a:gd name="T26" fmla="*/ 536 w 555"/>
              <a:gd name="T27" fmla="*/ 109 h 365"/>
              <a:gd name="T28" fmla="*/ 549 w 555"/>
              <a:gd name="T29" fmla="*/ 105 h 365"/>
              <a:gd name="T30" fmla="*/ 555 w 555"/>
              <a:gd name="T31" fmla="*/ 147 h 365"/>
              <a:gd name="T32" fmla="*/ 555 w 555"/>
              <a:gd name="T33" fmla="*/ 199 h 365"/>
              <a:gd name="T34" fmla="*/ 555 w 555"/>
              <a:gd name="T35" fmla="*/ 255 h 365"/>
              <a:gd name="T36" fmla="*/ 555 w 555"/>
              <a:gd name="T37" fmla="*/ 289 h 365"/>
              <a:gd name="T38" fmla="*/ 555 w 555"/>
              <a:gd name="T39" fmla="*/ 319 h 365"/>
              <a:gd name="T40" fmla="*/ 555 w 555"/>
              <a:gd name="T41" fmla="*/ 349 h 365"/>
              <a:gd name="T42" fmla="*/ 534 w 555"/>
              <a:gd name="T43" fmla="*/ 361 h 365"/>
              <a:gd name="T44" fmla="*/ 502 w 555"/>
              <a:gd name="T45" fmla="*/ 361 h 365"/>
              <a:gd name="T46" fmla="*/ 468 w 555"/>
              <a:gd name="T47" fmla="*/ 361 h 365"/>
              <a:gd name="T48" fmla="*/ 420 w 555"/>
              <a:gd name="T49" fmla="*/ 361 h 365"/>
              <a:gd name="T50" fmla="*/ 396 w 555"/>
              <a:gd name="T51" fmla="*/ 361 h 365"/>
              <a:gd name="T52" fmla="*/ 366 w 555"/>
              <a:gd name="T53" fmla="*/ 361 h 365"/>
              <a:gd name="T54" fmla="*/ 326 w 555"/>
              <a:gd name="T55" fmla="*/ 365 h 365"/>
              <a:gd name="T56" fmla="*/ 298 w 555"/>
              <a:gd name="T57" fmla="*/ 365 h 365"/>
              <a:gd name="T58" fmla="*/ 268 w 555"/>
              <a:gd name="T59" fmla="*/ 365 h 365"/>
              <a:gd name="T60" fmla="*/ 230 w 555"/>
              <a:gd name="T61" fmla="*/ 365 h 365"/>
              <a:gd name="T62" fmla="*/ 202 w 555"/>
              <a:gd name="T63" fmla="*/ 365 h 365"/>
              <a:gd name="T64" fmla="*/ 176 w 555"/>
              <a:gd name="T65" fmla="*/ 363 h 365"/>
              <a:gd name="T66" fmla="*/ 136 w 555"/>
              <a:gd name="T67" fmla="*/ 363 h 365"/>
              <a:gd name="T68" fmla="*/ 96 w 555"/>
              <a:gd name="T69" fmla="*/ 363 h 365"/>
              <a:gd name="T70" fmla="*/ 32 w 555"/>
              <a:gd name="T71" fmla="*/ 363 h 365"/>
              <a:gd name="T72" fmla="*/ 0 w 555"/>
              <a:gd name="T73" fmla="*/ 341 h 365"/>
              <a:gd name="T74" fmla="*/ 0 w 555"/>
              <a:gd name="T75" fmla="*/ 301 h 365"/>
              <a:gd name="T76" fmla="*/ 0 w 555"/>
              <a:gd name="T77" fmla="*/ 279 h 365"/>
              <a:gd name="T78" fmla="*/ 0 w 555"/>
              <a:gd name="T79" fmla="*/ 255 h 365"/>
              <a:gd name="T80" fmla="*/ 0 w 555"/>
              <a:gd name="T81" fmla="*/ 225 h 365"/>
              <a:gd name="T82" fmla="*/ 0 w 555"/>
              <a:gd name="T83" fmla="*/ 197 h 365"/>
              <a:gd name="T84" fmla="*/ 0 w 555"/>
              <a:gd name="T85" fmla="*/ 149 h 365"/>
              <a:gd name="T86" fmla="*/ 0 w 555"/>
              <a:gd name="T87" fmla="*/ 97 h 365"/>
              <a:gd name="T88" fmla="*/ 2 w 555"/>
              <a:gd name="T89" fmla="*/ 69 h 365"/>
              <a:gd name="T90" fmla="*/ 14 w 555"/>
              <a:gd name="T91" fmla="*/ 83 h 365"/>
              <a:gd name="T92" fmla="*/ 28 w 555"/>
              <a:gd name="T93" fmla="*/ 91 h 365"/>
              <a:gd name="T94" fmla="*/ 34 w 555"/>
              <a:gd name="T95" fmla="*/ 99 h 365"/>
              <a:gd name="T96" fmla="*/ 86 w 555"/>
              <a:gd name="T97" fmla="*/ 99 h 365"/>
              <a:gd name="T98" fmla="*/ 114 w 555"/>
              <a:gd name="T99" fmla="*/ 101 h 365"/>
              <a:gd name="T100" fmla="*/ 134 w 555"/>
              <a:gd name="T101" fmla="*/ 99 h 365"/>
              <a:gd name="T102" fmla="*/ 158 w 555"/>
              <a:gd name="T103" fmla="*/ 99 h 365"/>
              <a:gd name="T104" fmla="*/ 180 w 555"/>
              <a:gd name="T105" fmla="*/ 99 h 365"/>
              <a:gd name="T106" fmla="*/ 196 w 555"/>
              <a:gd name="T107" fmla="*/ 93 h 365"/>
              <a:gd name="T108" fmla="*/ 196 w 555"/>
              <a:gd name="T109" fmla="*/ 69 h 365"/>
              <a:gd name="T110" fmla="*/ 194 w 555"/>
              <a:gd name="T111" fmla="*/ 49 h 365"/>
              <a:gd name="T112" fmla="*/ 196 w 555"/>
              <a:gd name="T113" fmla="*/ 26 h 365"/>
              <a:gd name="T114" fmla="*/ 196 w 555"/>
              <a:gd name="T115" fmla="*/ 2 h 365"/>
              <a:gd name="T116" fmla="*/ 222 w 555"/>
              <a:gd name="T117" fmla="*/ 0 h 365"/>
              <a:gd name="T118" fmla="*/ 262 w 555"/>
              <a:gd name="T119" fmla="*/ 0 h 365"/>
              <a:gd name="T120" fmla="*/ 312 w 555"/>
              <a:gd name="T121" fmla="*/ 0 h 365"/>
              <a:gd name="T122" fmla="*/ 362 w 555"/>
              <a:gd name="T123" fmla="*/ 0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55" h="365">
                <a:moveTo>
                  <a:pt x="368" y="0"/>
                </a:moveTo>
                <a:lnTo>
                  <a:pt x="370" y="6"/>
                </a:lnTo>
                <a:lnTo>
                  <a:pt x="370" y="8"/>
                </a:lnTo>
                <a:lnTo>
                  <a:pt x="372" y="16"/>
                </a:lnTo>
                <a:lnTo>
                  <a:pt x="374" y="20"/>
                </a:lnTo>
                <a:lnTo>
                  <a:pt x="376" y="24"/>
                </a:lnTo>
                <a:lnTo>
                  <a:pt x="378" y="30"/>
                </a:lnTo>
                <a:lnTo>
                  <a:pt x="380" y="34"/>
                </a:lnTo>
                <a:lnTo>
                  <a:pt x="382" y="36"/>
                </a:lnTo>
                <a:lnTo>
                  <a:pt x="382" y="39"/>
                </a:lnTo>
                <a:lnTo>
                  <a:pt x="384" y="41"/>
                </a:lnTo>
                <a:lnTo>
                  <a:pt x="384" y="45"/>
                </a:lnTo>
                <a:lnTo>
                  <a:pt x="386" y="45"/>
                </a:lnTo>
                <a:lnTo>
                  <a:pt x="388" y="49"/>
                </a:lnTo>
                <a:lnTo>
                  <a:pt x="388" y="49"/>
                </a:lnTo>
                <a:lnTo>
                  <a:pt x="388" y="53"/>
                </a:lnTo>
                <a:lnTo>
                  <a:pt x="390" y="55"/>
                </a:lnTo>
                <a:lnTo>
                  <a:pt x="390" y="61"/>
                </a:lnTo>
                <a:lnTo>
                  <a:pt x="392" y="71"/>
                </a:lnTo>
                <a:lnTo>
                  <a:pt x="394" y="71"/>
                </a:lnTo>
                <a:lnTo>
                  <a:pt x="394" y="73"/>
                </a:lnTo>
                <a:lnTo>
                  <a:pt x="396" y="81"/>
                </a:lnTo>
                <a:lnTo>
                  <a:pt x="396" y="83"/>
                </a:lnTo>
                <a:lnTo>
                  <a:pt x="396" y="85"/>
                </a:lnTo>
                <a:lnTo>
                  <a:pt x="398" y="85"/>
                </a:lnTo>
                <a:lnTo>
                  <a:pt x="398" y="89"/>
                </a:lnTo>
                <a:lnTo>
                  <a:pt x="400" y="91"/>
                </a:lnTo>
                <a:lnTo>
                  <a:pt x="402" y="95"/>
                </a:lnTo>
                <a:lnTo>
                  <a:pt x="406" y="101"/>
                </a:lnTo>
                <a:lnTo>
                  <a:pt x="406" y="103"/>
                </a:lnTo>
                <a:lnTo>
                  <a:pt x="408" y="105"/>
                </a:lnTo>
                <a:lnTo>
                  <a:pt x="410" y="109"/>
                </a:lnTo>
                <a:lnTo>
                  <a:pt x="412" y="111"/>
                </a:lnTo>
                <a:lnTo>
                  <a:pt x="414" y="115"/>
                </a:lnTo>
                <a:lnTo>
                  <a:pt x="414" y="117"/>
                </a:lnTo>
                <a:lnTo>
                  <a:pt x="418" y="121"/>
                </a:lnTo>
                <a:lnTo>
                  <a:pt x="418" y="123"/>
                </a:lnTo>
                <a:lnTo>
                  <a:pt x="420" y="127"/>
                </a:lnTo>
                <a:lnTo>
                  <a:pt x="420" y="129"/>
                </a:lnTo>
                <a:lnTo>
                  <a:pt x="420" y="131"/>
                </a:lnTo>
                <a:lnTo>
                  <a:pt x="420" y="133"/>
                </a:lnTo>
                <a:lnTo>
                  <a:pt x="422" y="135"/>
                </a:lnTo>
                <a:lnTo>
                  <a:pt x="422" y="137"/>
                </a:lnTo>
                <a:lnTo>
                  <a:pt x="424" y="141"/>
                </a:lnTo>
                <a:lnTo>
                  <a:pt x="426" y="143"/>
                </a:lnTo>
                <a:lnTo>
                  <a:pt x="430" y="147"/>
                </a:lnTo>
                <a:lnTo>
                  <a:pt x="432" y="153"/>
                </a:lnTo>
                <a:lnTo>
                  <a:pt x="434" y="157"/>
                </a:lnTo>
                <a:lnTo>
                  <a:pt x="436" y="159"/>
                </a:lnTo>
                <a:lnTo>
                  <a:pt x="438" y="163"/>
                </a:lnTo>
                <a:lnTo>
                  <a:pt x="438" y="165"/>
                </a:lnTo>
                <a:lnTo>
                  <a:pt x="440" y="167"/>
                </a:lnTo>
                <a:lnTo>
                  <a:pt x="440" y="169"/>
                </a:lnTo>
                <a:lnTo>
                  <a:pt x="442" y="173"/>
                </a:lnTo>
                <a:lnTo>
                  <a:pt x="442" y="175"/>
                </a:lnTo>
                <a:lnTo>
                  <a:pt x="444" y="175"/>
                </a:lnTo>
                <a:lnTo>
                  <a:pt x="444" y="177"/>
                </a:lnTo>
                <a:lnTo>
                  <a:pt x="444" y="179"/>
                </a:lnTo>
                <a:lnTo>
                  <a:pt x="446" y="179"/>
                </a:lnTo>
                <a:lnTo>
                  <a:pt x="446" y="181"/>
                </a:lnTo>
                <a:lnTo>
                  <a:pt x="448" y="183"/>
                </a:lnTo>
                <a:lnTo>
                  <a:pt x="448" y="185"/>
                </a:lnTo>
                <a:lnTo>
                  <a:pt x="450" y="185"/>
                </a:lnTo>
                <a:lnTo>
                  <a:pt x="452" y="185"/>
                </a:lnTo>
                <a:lnTo>
                  <a:pt x="454" y="185"/>
                </a:lnTo>
                <a:lnTo>
                  <a:pt x="454" y="183"/>
                </a:lnTo>
                <a:lnTo>
                  <a:pt x="454" y="181"/>
                </a:lnTo>
                <a:lnTo>
                  <a:pt x="454" y="179"/>
                </a:lnTo>
                <a:lnTo>
                  <a:pt x="454" y="177"/>
                </a:lnTo>
                <a:lnTo>
                  <a:pt x="456" y="177"/>
                </a:lnTo>
                <a:lnTo>
                  <a:pt x="458" y="177"/>
                </a:lnTo>
                <a:lnTo>
                  <a:pt x="458" y="175"/>
                </a:lnTo>
                <a:lnTo>
                  <a:pt x="460" y="175"/>
                </a:lnTo>
                <a:lnTo>
                  <a:pt x="460" y="173"/>
                </a:lnTo>
                <a:lnTo>
                  <a:pt x="462" y="171"/>
                </a:lnTo>
                <a:lnTo>
                  <a:pt x="464" y="169"/>
                </a:lnTo>
                <a:lnTo>
                  <a:pt x="466" y="169"/>
                </a:lnTo>
                <a:lnTo>
                  <a:pt x="466" y="167"/>
                </a:lnTo>
                <a:lnTo>
                  <a:pt x="466" y="165"/>
                </a:lnTo>
                <a:lnTo>
                  <a:pt x="466" y="163"/>
                </a:lnTo>
                <a:lnTo>
                  <a:pt x="468" y="163"/>
                </a:lnTo>
                <a:lnTo>
                  <a:pt x="468" y="161"/>
                </a:lnTo>
                <a:lnTo>
                  <a:pt x="468" y="163"/>
                </a:lnTo>
                <a:lnTo>
                  <a:pt x="468" y="161"/>
                </a:lnTo>
                <a:lnTo>
                  <a:pt x="468" y="159"/>
                </a:lnTo>
                <a:lnTo>
                  <a:pt x="468" y="157"/>
                </a:lnTo>
                <a:lnTo>
                  <a:pt x="468" y="155"/>
                </a:lnTo>
                <a:lnTo>
                  <a:pt x="468" y="153"/>
                </a:lnTo>
                <a:lnTo>
                  <a:pt x="468" y="151"/>
                </a:lnTo>
                <a:lnTo>
                  <a:pt x="468" y="149"/>
                </a:lnTo>
                <a:lnTo>
                  <a:pt x="468" y="149"/>
                </a:lnTo>
                <a:lnTo>
                  <a:pt x="470" y="147"/>
                </a:lnTo>
                <a:lnTo>
                  <a:pt x="470" y="145"/>
                </a:lnTo>
                <a:lnTo>
                  <a:pt x="472" y="145"/>
                </a:lnTo>
                <a:lnTo>
                  <a:pt x="472" y="147"/>
                </a:lnTo>
                <a:lnTo>
                  <a:pt x="474" y="147"/>
                </a:lnTo>
                <a:lnTo>
                  <a:pt x="476" y="147"/>
                </a:lnTo>
                <a:lnTo>
                  <a:pt x="478" y="147"/>
                </a:lnTo>
                <a:lnTo>
                  <a:pt x="478" y="145"/>
                </a:lnTo>
                <a:lnTo>
                  <a:pt x="476" y="145"/>
                </a:lnTo>
                <a:lnTo>
                  <a:pt x="476" y="145"/>
                </a:lnTo>
                <a:lnTo>
                  <a:pt x="478" y="145"/>
                </a:lnTo>
                <a:lnTo>
                  <a:pt x="480" y="145"/>
                </a:lnTo>
                <a:lnTo>
                  <a:pt x="480" y="143"/>
                </a:lnTo>
                <a:lnTo>
                  <a:pt x="480" y="141"/>
                </a:lnTo>
                <a:lnTo>
                  <a:pt x="480" y="139"/>
                </a:lnTo>
                <a:lnTo>
                  <a:pt x="480" y="137"/>
                </a:lnTo>
                <a:lnTo>
                  <a:pt x="482" y="137"/>
                </a:lnTo>
                <a:lnTo>
                  <a:pt x="482" y="135"/>
                </a:lnTo>
                <a:lnTo>
                  <a:pt x="484" y="135"/>
                </a:lnTo>
                <a:lnTo>
                  <a:pt x="484" y="133"/>
                </a:lnTo>
                <a:lnTo>
                  <a:pt x="486" y="133"/>
                </a:lnTo>
                <a:lnTo>
                  <a:pt x="486" y="135"/>
                </a:lnTo>
                <a:lnTo>
                  <a:pt x="486" y="137"/>
                </a:lnTo>
                <a:lnTo>
                  <a:pt x="486" y="135"/>
                </a:lnTo>
                <a:lnTo>
                  <a:pt x="488" y="135"/>
                </a:lnTo>
                <a:lnTo>
                  <a:pt x="488" y="133"/>
                </a:lnTo>
                <a:lnTo>
                  <a:pt x="490" y="133"/>
                </a:lnTo>
                <a:lnTo>
                  <a:pt x="490" y="131"/>
                </a:lnTo>
                <a:lnTo>
                  <a:pt x="492" y="131"/>
                </a:lnTo>
                <a:lnTo>
                  <a:pt x="492" y="129"/>
                </a:lnTo>
                <a:lnTo>
                  <a:pt x="494" y="129"/>
                </a:lnTo>
                <a:lnTo>
                  <a:pt x="494" y="127"/>
                </a:lnTo>
                <a:lnTo>
                  <a:pt x="494" y="125"/>
                </a:lnTo>
                <a:lnTo>
                  <a:pt x="496" y="125"/>
                </a:lnTo>
                <a:lnTo>
                  <a:pt x="498" y="125"/>
                </a:lnTo>
                <a:lnTo>
                  <a:pt x="498" y="123"/>
                </a:lnTo>
                <a:lnTo>
                  <a:pt x="500" y="123"/>
                </a:lnTo>
                <a:lnTo>
                  <a:pt x="502" y="125"/>
                </a:lnTo>
                <a:lnTo>
                  <a:pt x="504" y="125"/>
                </a:lnTo>
                <a:lnTo>
                  <a:pt x="506" y="125"/>
                </a:lnTo>
                <a:lnTo>
                  <a:pt x="506" y="127"/>
                </a:lnTo>
                <a:lnTo>
                  <a:pt x="508" y="127"/>
                </a:lnTo>
                <a:lnTo>
                  <a:pt x="510" y="127"/>
                </a:lnTo>
                <a:lnTo>
                  <a:pt x="510" y="125"/>
                </a:lnTo>
                <a:lnTo>
                  <a:pt x="512" y="125"/>
                </a:lnTo>
                <a:lnTo>
                  <a:pt x="512" y="123"/>
                </a:lnTo>
                <a:lnTo>
                  <a:pt x="514" y="123"/>
                </a:lnTo>
                <a:lnTo>
                  <a:pt x="516" y="123"/>
                </a:lnTo>
                <a:lnTo>
                  <a:pt x="516" y="123"/>
                </a:lnTo>
                <a:lnTo>
                  <a:pt x="516" y="121"/>
                </a:lnTo>
                <a:lnTo>
                  <a:pt x="518" y="121"/>
                </a:lnTo>
                <a:lnTo>
                  <a:pt x="516" y="121"/>
                </a:lnTo>
                <a:lnTo>
                  <a:pt x="518" y="121"/>
                </a:lnTo>
                <a:lnTo>
                  <a:pt x="518" y="119"/>
                </a:lnTo>
                <a:lnTo>
                  <a:pt x="520" y="119"/>
                </a:lnTo>
                <a:lnTo>
                  <a:pt x="520" y="121"/>
                </a:lnTo>
                <a:lnTo>
                  <a:pt x="520" y="119"/>
                </a:lnTo>
                <a:lnTo>
                  <a:pt x="520" y="117"/>
                </a:lnTo>
                <a:lnTo>
                  <a:pt x="522" y="117"/>
                </a:lnTo>
                <a:lnTo>
                  <a:pt x="522" y="115"/>
                </a:lnTo>
                <a:lnTo>
                  <a:pt x="522" y="113"/>
                </a:lnTo>
                <a:lnTo>
                  <a:pt x="524" y="115"/>
                </a:lnTo>
                <a:lnTo>
                  <a:pt x="524" y="117"/>
                </a:lnTo>
                <a:lnTo>
                  <a:pt x="526" y="117"/>
                </a:lnTo>
                <a:lnTo>
                  <a:pt x="528" y="117"/>
                </a:lnTo>
                <a:lnTo>
                  <a:pt x="530" y="117"/>
                </a:lnTo>
                <a:lnTo>
                  <a:pt x="528" y="117"/>
                </a:lnTo>
                <a:lnTo>
                  <a:pt x="526" y="117"/>
                </a:lnTo>
                <a:lnTo>
                  <a:pt x="526" y="115"/>
                </a:lnTo>
                <a:lnTo>
                  <a:pt x="526" y="113"/>
                </a:lnTo>
                <a:lnTo>
                  <a:pt x="528" y="113"/>
                </a:lnTo>
                <a:lnTo>
                  <a:pt x="528" y="111"/>
                </a:lnTo>
                <a:lnTo>
                  <a:pt x="530" y="111"/>
                </a:lnTo>
                <a:lnTo>
                  <a:pt x="532" y="111"/>
                </a:lnTo>
                <a:lnTo>
                  <a:pt x="532" y="109"/>
                </a:lnTo>
                <a:lnTo>
                  <a:pt x="534" y="109"/>
                </a:lnTo>
                <a:lnTo>
                  <a:pt x="536" y="109"/>
                </a:lnTo>
                <a:lnTo>
                  <a:pt x="536" y="107"/>
                </a:lnTo>
                <a:lnTo>
                  <a:pt x="538" y="107"/>
                </a:lnTo>
                <a:lnTo>
                  <a:pt x="540" y="107"/>
                </a:lnTo>
                <a:lnTo>
                  <a:pt x="540" y="109"/>
                </a:lnTo>
                <a:lnTo>
                  <a:pt x="542" y="109"/>
                </a:lnTo>
                <a:lnTo>
                  <a:pt x="544" y="109"/>
                </a:lnTo>
                <a:lnTo>
                  <a:pt x="546" y="109"/>
                </a:lnTo>
                <a:lnTo>
                  <a:pt x="549" y="109"/>
                </a:lnTo>
                <a:lnTo>
                  <a:pt x="551" y="109"/>
                </a:lnTo>
                <a:lnTo>
                  <a:pt x="551" y="107"/>
                </a:lnTo>
                <a:lnTo>
                  <a:pt x="551" y="105"/>
                </a:lnTo>
                <a:lnTo>
                  <a:pt x="549" y="105"/>
                </a:lnTo>
                <a:lnTo>
                  <a:pt x="551" y="103"/>
                </a:lnTo>
                <a:lnTo>
                  <a:pt x="553" y="103"/>
                </a:lnTo>
                <a:lnTo>
                  <a:pt x="555" y="103"/>
                </a:lnTo>
                <a:lnTo>
                  <a:pt x="555" y="105"/>
                </a:lnTo>
                <a:lnTo>
                  <a:pt x="555" y="109"/>
                </a:lnTo>
                <a:lnTo>
                  <a:pt x="555" y="111"/>
                </a:lnTo>
                <a:lnTo>
                  <a:pt x="555" y="117"/>
                </a:lnTo>
                <a:lnTo>
                  <a:pt x="555" y="121"/>
                </a:lnTo>
                <a:lnTo>
                  <a:pt x="555" y="123"/>
                </a:lnTo>
                <a:lnTo>
                  <a:pt x="555" y="131"/>
                </a:lnTo>
                <a:lnTo>
                  <a:pt x="555" y="145"/>
                </a:lnTo>
                <a:lnTo>
                  <a:pt x="555" y="147"/>
                </a:lnTo>
                <a:lnTo>
                  <a:pt x="555" y="151"/>
                </a:lnTo>
                <a:lnTo>
                  <a:pt x="555" y="167"/>
                </a:lnTo>
                <a:lnTo>
                  <a:pt x="555" y="171"/>
                </a:lnTo>
                <a:lnTo>
                  <a:pt x="555" y="173"/>
                </a:lnTo>
                <a:lnTo>
                  <a:pt x="555" y="179"/>
                </a:lnTo>
                <a:lnTo>
                  <a:pt x="555" y="181"/>
                </a:lnTo>
                <a:lnTo>
                  <a:pt x="555" y="183"/>
                </a:lnTo>
                <a:lnTo>
                  <a:pt x="555" y="189"/>
                </a:lnTo>
                <a:lnTo>
                  <a:pt x="555" y="193"/>
                </a:lnTo>
                <a:lnTo>
                  <a:pt x="555" y="195"/>
                </a:lnTo>
                <a:lnTo>
                  <a:pt x="555" y="197"/>
                </a:lnTo>
                <a:lnTo>
                  <a:pt x="555" y="199"/>
                </a:lnTo>
                <a:lnTo>
                  <a:pt x="555" y="203"/>
                </a:lnTo>
                <a:lnTo>
                  <a:pt x="555" y="207"/>
                </a:lnTo>
                <a:lnTo>
                  <a:pt x="555" y="209"/>
                </a:lnTo>
                <a:lnTo>
                  <a:pt x="555" y="211"/>
                </a:lnTo>
                <a:lnTo>
                  <a:pt x="555" y="215"/>
                </a:lnTo>
                <a:lnTo>
                  <a:pt x="555" y="217"/>
                </a:lnTo>
                <a:lnTo>
                  <a:pt x="555" y="225"/>
                </a:lnTo>
                <a:lnTo>
                  <a:pt x="555" y="227"/>
                </a:lnTo>
                <a:lnTo>
                  <a:pt x="555" y="235"/>
                </a:lnTo>
                <a:lnTo>
                  <a:pt x="555" y="237"/>
                </a:lnTo>
                <a:lnTo>
                  <a:pt x="555" y="251"/>
                </a:lnTo>
                <a:lnTo>
                  <a:pt x="555" y="255"/>
                </a:lnTo>
                <a:lnTo>
                  <a:pt x="555" y="257"/>
                </a:lnTo>
                <a:lnTo>
                  <a:pt x="555" y="259"/>
                </a:lnTo>
                <a:lnTo>
                  <a:pt x="555" y="263"/>
                </a:lnTo>
                <a:lnTo>
                  <a:pt x="555" y="267"/>
                </a:lnTo>
                <a:lnTo>
                  <a:pt x="555" y="269"/>
                </a:lnTo>
                <a:lnTo>
                  <a:pt x="555" y="271"/>
                </a:lnTo>
                <a:lnTo>
                  <a:pt x="555" y="275"/>
                </a:lnTo>
                <a:lnTo>
                  <a:pt x="555" y="279"/>
                </a:lnTo>
                <a:lnTo>
                  <a:pt x="555" y="281"/>
                </a:lnTo>
                <a:lnTo>
                  <a:pt x="555" y="285"/>
                </a:lnTo>
                <a:lnTo>
                  <a:pt x="555" y="289"/>
                </a:lnTo>
                <a:lnTo>
                  <a:pt x="555" y="289"/>
                </a:lnTo>
                <a:lnTo>
                  <a:pt x="555" y="291"/>
                </a:lnTo>
                <a:lnTo>
                  <a:pt x="555" y="295"/>
                </a:lnTo>
                <a:lnTo>
                  <a:pt x="555" y="297"/>
                </a:lnTo>
                <a:lnTo>
                  <a:pt x="555" y="301"/>
                </a:lnTo>
                <a:lnTo>
                  <a:pt x="555" y="303"/>
                </a:lnTo>
                <a:lnTo>
                  <a:pt x="555" y="305"/>
                </a:lnTo>
                <a:lnTo>
                  <a:pt x="555" y="307"/>
                </a:lnTo>
                <a:lnTo>
                  <a:pt x="555" y="309"/>
                </a:lnTo>
                <a:lnTo>
                  <a:pt x="555" y="311"/>
                </a:lnTo>
                <a:lnTo>
                  <a:pt x="555" y="313"/>
                </a:lnTo>
                <a:lnTo>
                  <a:pt x="555" y="317"/>
                </a:lnTo>
                <a:lnTo>
                  <a:pt x="555" y="319"/>
                </a:lnTo>
                <a:lnTo>
                  <a:pt x="555" y="323"/>
                </a:lnTo>
                <a:lnTo>
                  <a:pt x="555" y="325"/>
                </a:lnTo>
                <a:lnTo>
                  <a:pt x="555" y="329"/>
                </a:lnTo>
                <a:lnTo>
                  <a:pt x="555" y="331"/>
                </a:lnTo>
                <a:lnTo>
                  <a:pt x="555" y="335"/>
                </a:lnTo>
                <a:lnTo>
                  <a:pt x="555" y="337"/>
                </a:lnTo>
                <a:lnTo>
                  <a:pt x="555" y="337"/>
                </a:lnTo>
                <a:lnTo>
                  <a:pt x="555" y="339"/>
                </a:lnTo>
                <a:lnTo>
                  <a:pt x="555" y="341"/>
                </a:lnTo>
                <a:lnTo>
                  <a:pt x="555" y="343"/>
                </a:lnTo>
                <a:lnTo>
                  <a:pt x="555" y="345"/>
                </a:lnTo>
                <a:lnTo>
                  <a:pt x="555" y="349"/>
                </a:lnTo>
                <a:lnTo>
                  <a:pt x="555" y="351"/>
                </a:lnTo>
                <a:lnTo>
                  <a:pt x="555" y="353"/>
                </a:lnTo>
                <a:lnTo>
                  <a:pt x="555" y="355"/>
                </a:lnTo>
                <a:lnTo>
                  <a:pt x="555" y="357"/>
                </a:lnTo>
                <a:lnTo>
                  <a:pt x="555" y="361"/>
                </a:lnTo>
                <a:lnTo>
                  <a:pt x="553" y="361"/>
                </a:lnTo>
                <a:lnTo>
                  <a:pt x="549" y="361"/>
                </a:lnTo>
                <a:lnTo>
                  <a:pt x="546" y="361"/>
                </a:lnTo>
                <a:lnTo>
                  <a:pt x="540" y="361"/>
                </a:lnTo>
                <a:lnTo>
                  <a:pt x="538" y="361"/>
                </a:lnTo>
                <a:lnTo>
                  <a:pt x="536" y="361"/>
                </a:lnTo>
                <a:lnTo>
                  <a:pt x="534" y="361"/>
                </a:lnTo>
                <a:lnTo>
                  <a:pt x="532" y="361"/>
                </a:lnTo>
                <a:lnTo>
                  <a:pt x="524" y="361"/>
                </a:lnTo>
                <a:lnTo>
                  <a:pt x="522" y="361"/>
                </a:lnTo>
                <a:lnTo>
                  <a:pt x="520" y="361"/>
                </a:lnTo>
                <a:lnTo>
                  <a:pt x="518" y="361"/>
                </a:lnTo>
                <a:lnTo>
                  <a:pt x="516" y="361"/>
                </a:lnTo>
                <a:lnTo>
                  <a:pt x="514" y="361"/>
                </a:lnTo>
                <a:lnTo>
                  <a:pt x="512" y="361"/>
                </a:lnTo>
                <a:lnTo>
                  <a:pt x="510" y="361"/>
                </a:lnTo>
                <a:lnTo>
                  <a:pt x="506" y="361"/>
                </a:lnTo>
                <a:lnTo>
                  <a:pt x="504" y="361"/>
                </a:lnTo>
                <a:lnTo>
                  <a:pt x="502" y="361"/>
                </a:lnTo>
                <a:lnTo>
                  <a:pt x="498" y="361"/>
                </a:lnTo>
                <a:lnTo>
                  <a:pt x="496" y="361"/>
                </a:lnTo>
                <a:lnTo>
                  <a:pt x="494" y="361"/>
                </a:lnTo>
                <a:lnTo>
                  <a:pt x="492" y="361"/>
                </a:lnTo>
                <a:lnTo>
                  <a:pt x="488" y="361"/>
                </a:lnTo>
                <a:lnTo>
                  <a:pt x="486" y="361"/>
                </a:lnTo>
                <a:lnTo>
                  <a:pt x="484" y="361"/>
                </a:lnTo>
                <a:lnTo>
                  <a:pt x="482" y="361"/>
                </a:lnTo>
                <a:lnTo>
                  <a:pt x="478" y="361"/>
                </a:lnTo>
                <a:lnTo>
                  <a:pt x="474" y="361"/>
                </a:lnTo>
                <a:lnTo>
                  <a:pt x="470" y="361"/>
                </a:lnTo>
                <a:lnTo>
                  <a:pt x="468" y="361"/>
                </a:lnTo>
                <a:lnTo>
                  <a:pt x="464" y="361"/>
                </a:lnTo>
                <a:lnTo>
                  <a:pt x="458" y="361"/>
                </a:lnTo>
                <a:lnTo>
                  <a:pt x="450" y="361"/>
                </a:lnTo>
                <a:lnTo>
                  <a:pt x="448" y="361"/>
                </a:lnTo>
                <a:lnTo>
                  <a:pt x="440" y="361"/>
                </a:lnTo>
                <a:lnTo>
                  <a:pt x="434" y="361"/>
                </a:lnTo>
                <a:lnTo>
                  <a:pt x="428" y="361"/>
                </a:lnTo>
                <a:lnTo>
                  <a:pt x="426" y="361"/>
                </a:lnTo>
                <a:lnTo>
                  <a:pt x="424" y="361"/>
                </a:lnTo>
                <a:lnTo>
                  <a:pt x="422" y="361"/>
                </a:lnTo>
                <a:lnTo>
                  <a:pt x="420" y="361"/>
                </a:lnTo>
                <a:lnTo>
                  <a:pt x="420" y="361"/>
                </a:lnTo>
                <a:lnTo>
                  <a:pt x="418" y="361"/>
                </a:lnTo>
                <a:lnTo>
                  <a:pt x="416" y="361"/>
                </a:lnTo>
                <a:lnTo>
                  <a:pt x="414" y="361"/>
                </a:lnTo>
                <a:lnTo>
                  <a:pt x="412" y="361"/>
                </a:lnTo>
                <a:lnTo>
                  <a:pt x="410" y="361"/>
                </a:lnTo>
                <a:lnTo>
                  <a:pt x="408" y="361"/>
                </a:lnTo>
                <a:lnTo>
                  <a:pt x="406" y="361"/>
                </a:lnTo>
                <a:lnTo>
                  <a:pt x="404" y="361"/>
                </a:lnTo>
                <a:lnTo>
                  <a:pt x="402" y="361"/>
                </a:lnTo>
                <a:lnTo>
                  <a:pt x="400" y="361"/>
                </a:lnTo>
                <a:lnTo>
                  <a:pt x="398" y="361"/>
                </a:lnTo>
                <a:lnTo>
                  <a:pt x="396" y="361"/>
                </a:lnTo>
                <a:lnTo>
                  <a:pt x="392" y="361"/>
                </a:lnTo>
                <a:lnTo>
                  <a:pt x="390" y="361"/>
                </a:lnTo>
                <a:lnTo>
                  <a:pt x="388" y="361"/>
                </a:lnTo>
                <a:lnTo>
                  <a:pt x="386" y="361"/>
                </a:lnTo>
                <a:lnTo>
                  <a:pt x="382" y="361"/>
                </a:lnTo>
                <a:lnTo>
                  <a:pt x="380" y="361"/>
                </a:lnTo>
                <a:lnTo>
                  <a:pt x="378" y="361"/>
                </a:lnTo>
                <a:lnTo>
                  <a:pt x="372" y="361"/>
                </a:lnTo>
                <a:lnTo>
                  <a:pt x="370" y="361"/>
                </a:lnTo>
                <a:lnTo>
                  <a:pt x="370" y="361"/>
                </a:lnTo>
                <a:lnTo>
                  <a:pt x="368" y="361"/>
                </a:lnTo>
                <a:lnTo>
                  <a:pt x="366" y="361"/>
                </a:lnTo>
                <a:lnTo>
                  <a:pt x="354" y="361"/>
                </a:lnTo>
                <a:lnTo>
                  <a:pt x="352" y="361"/>
                </a:lnTo>
                <a:lnTo>
                  <a:pt x="348" y="361"/>
                </a:lnTo>
                <a:lnTo>
                  <a:pt x="342" y="361"/>
                </a:lnTo>
                <a:lnTo>
                  <a:pt x="340" y="361"/>
                </a:lnTo>
                <a:lnTo>
                  <a:pt x="334" y="361"/>
                </a:lnTo>
                <a:lnTo>
                  <a:pt x="332" y="361"/>
                </a:lnTo>
                <a:lnTo>
                  <a:pt x="330" y="361"/>
                </a:lnTo>
                <a:lnTo>
                  <a:pt x="330" y="363"/>
                </a:lnTo>
                <a:lnTo>
                  <a:pt x="330" y="365"/>
                </a:lnTo>
                <a:lnTo>
                  <a:pt x="328" y="365"/>
                </a:lnTo>
                <a:lnTo>
                  <a:pt x="326" y="365"/>
                </a:lnTo>
                <a:lnTo>
                  <a:pt x="324" y="365"/>
                </a:lnTo>
                <a:lnTo>
                  <a:pt x="322" y="365"/>
                </a:lnTo>
                <a:lnTo>
                  <a:pt x="322" y="365"/>
                </a:lnTo>
                <a:lnTo>
                  <a:pt x="320" y="365"/>
                </a:lnTo>
                <a:lnTo>
                  <a:pt x="318" y="365"/>
                </a:lnTo>
                <a:lnTo>
                  <a:pt x="316" y="365"/>
                </a:lnTo>
                <a:lnTo>
                  <a:pt x="314" y="365"/>
                </a:lnTo>
                <a:lnTo>
                  <a:pt x="310" y="365"/>
                </a:lnTo>
                <a:lnTo>
                  <a:pt x="308" y="365"/>
                </a:lnTo>
                <a:lnTo>
                  <a:pt x="302" y="365"/>
                </a:lnTo>
                <a:lnTo>
                  <a:pt x="300" y="365"/>
                </a:lnTo>
                <a:lnTo>
                  <a:pt x="298" y="365"/>
                </a:lnTo>
                <a:lnTo>
                  <a:pt x="296" y="365"/>
                </a:lnTo>
                <a:lnTo>
                  <a:pt x="294" y="365"/>
                </a:lnTo>
                <a:lnTo>
                  <a:pt x="292" y="365"/>
                </a:lnTo>
                <a:lnTo>
                  <a:pt x="288" y="365"/>
                </a:lnTo>
                <a:lnTo>
                  <a:pt x="286" y="365"/>
                </a:lnTo>
                <a:lnTo>
                  <a:pt x="282" y="365"/>
                </a:lnTo>
                <a:lnTo>
                  <a:pt x="278" y="365"/>
                </a:lnTo>
                <a:lnTo>
                  <a:pt x="276" y="365"/>
                </a:lnTo>
                <a:lnTo>
                  <a:pt x="274" y="365"/>
                </a:lnTo>
                <a:lnTo>
                  <a:pt x="272" y="365"/>
                </a:lnTo>
                <a:lnTo>
                  <a:pt x="270" y="365"/>
                </a:lnTo>
                <a:lnTo>
                  <a:pt x="268" y="365"/>
                </a:lnTo>
                <a:lnTo>
                  <a:pt x="266" y="365"/>
                </a:lnTo>
                <a:lnTo>
                  <a:pt x="264" y="365"/>
                </a:lnTo>
                <a:lnTo>
                  <a:pt x="262" y="365"/>
                </a:lnTo>
                <a:lnTo>
                  <a:pt x="260" y="365"/>
                </a:lnTo>
                <a:lnTo>
                  <a:pt x="252" y="365"/>
                </a:lnTo>
                <a:lnTo>
                  <a:pt x="250" y="365"/>
                </a:lnTo>
                <a:lnTo>
                  <a:pt x="246" y="365"/>
                </a:lnTo>
                <a:lnTo>
                  <a:pt x="240" y="365"/>
                </a:lnTo>
                <a:lnTo>
                  <a:pt x="236" y="365"/>
                </a:lnTo>
                <a:lnTo>
                  <a:pt x="234" y="365"/>
                </a:lnTo>
                <a:lnTo>
                  <a:pt x="232" y="365"/>
                </a:lnTo>
                <a:lnTo>
                  <a:pt x="230" y="365"/>
                </a:lnTo>
                <a:lnTo>
                  <a:pt x="228" y="365"/>
                </a:lnTo>
                <a:lnTo>
                  <a:pt x="226" y="365"/>
                </a:lnTo>
                <a:lnTo>
                  <a:pt x="224" y="365"/>
                </a:lnTo>
                <a:lnTo>
                  <a:pt x="222" y="365"/>
                </a:lnTo>
                <a:lnTo>
                  <a:pt x="220" y="365"/>
                </a:lnTo>
                <a:lnTo>
                  <a:pt x="218" y="365"/>
                </a:lnTo>
                <a:lnTo>
                  <a:pt x="214" y="365"/>
                </a:lnTo>
                <a:lnTo>
                  <a:pt x="212" y="365"/>
                </a:lnTo>
                <a:lnTo>
                  <a:pt x="208" y="365"/>
                </a:lnTo>
                <a:lnTo>
                  <a:pt x="206" y="365"/>
                </a:lnTo>
                <a:lnTo>
                  <a:pt x="204" y="365"/>
                </a:lnTo>
                <a:lnTo>
                  <a:pt x="202" y="365"/>
                </a:lnTo>
                <a:lnTo>
                  <a:pt x="200" y="365"/>
                </a:lnTo>
                <a:lnTo>
                  <a:pt x="200" y="363"/>
                </a:lnTo>
                <a:lnTo>
                  <a:pt x="196" y="363"/>
                </a:lnTo>
                <a:lnTo>
                  <a:pt x="194" y="363"/>
                </a:lnTo>
                <a:lnTo>
                  <a:pt x="192" y="363"/>
                </a:lnTo>
                <a:lnTo>
                  <a:pt x="188" y="363"/>
                </a:lnTo>
                <a:lnTo>
                  <a:pt x="186" y="363"/>
                </a:lnTo>
                <a:lnTo>
                  <a:pt x="184" y="363"/>
                </a:lnTo>
                <a:lnTo>
                  <a:pt x="182" y="363"/>
                </a:lnTo>
                <a:lnTo>
                  <a:pt x="178" y="363"/>
                </a:lnTo>
                <a:lnTo>
                  <a:pt x="178" y="363"/>
                </a:lnTo>
                <a:lnTo>
                  <a:pt x="176" y="363"/>
                </a:lnTo>
                <a:lnTo>
                  <a:pt x="172" y="363"/>
                </a:lnTo>
                <a:lnTo>
                  <a:pt x="164" y="363"/>
                </a:lnTo>
                <a:lnTo>
                  <a:pt x="162" y="363"/>
                </a:lnTo>
                <a:lnTo>
                  <a:pt x="158" y="363"/>
                </a:lnTo>
                <a:lnTo>
                  <a:pt x="154" y="363"/>
                </a:lnTo>
                <a:lnTo>
                  <a:pt x="152" y="363"/>
                </a:lnTo>
                <a:lnTo>
                  <a:pt x="150" y="363"/>
                </a:lnTo>
                <a:lnTo>
                  <a:pt x="148" y="363"/>
                </a:lnTo>
                <a:lnTo>
                  <a:pt x="144" y="363"/>
                </a:lnTo>
                <a:lnTo>
                  <a:pt x="142" y="363"/>
                </a:lnTo>
                <a:lnTo>
                  <a:pt x="140" y="363"/>
                </a:lnTo>
                <a:lnTo>
                  <a:pt x="136" y="363"/>
                </a:lnTo>
                <a:lnTo>
                  <a:pt x="134" y="363"/>
                </a:lnTo>
                <a:lnTo>
                  <a:pt x="130" y="363"/>
                </a:lnTo>
                <a:lnTo>
                  <a:pt x="130" y="363"/>
                </a:lnTo>
                <a:lnTo>
                  <a:pt x="128" y="363"/>
                </a:lnTo>
                <a:lnTo>
                  <a:pt x="126" y="363"/>
                </a:lnTo>
                <a:lnTo>
                  <a:pt x="124" y="363"/>
                </a:lnTo>
                <a:lnTo>
                  <a:pt x="122" y="363"/>
                </a:lnTo>
                <a:lnTo>
                  <a:pt x="120" y="363"/>
                </a:lnTo>
                <a:lnTo>
                  <a:pt x="110" y="363"/>
                </a:lnTo>
                <a:lnTo>
                  <a:pt x="104" y="363"/>
                </a:lnTo>
                <a:lnTo>
                  <a:pt x="98" y="363"/>
                </a:lnTo>
                <a:lnTo>
                  <a:pt x="96" y="363"/>
                </a:lnTo>
                <a:lnTo>
                  <a:pt x="94" y="363"/>
                </a:lnTo>
                <a:lnTo>
                  <a:pt x="92" y="363"/>
                </a:lnTo>
                <a:lnTo>
                  <a:pt x="86" y="363"/>
                </a:lnTo>
                <a:lnTo>
                  <a:pt x="82" y="363"/>
                </a:lnTo>
                <a:lnTo>
                  <a:pt x="80" y="363"/>
                </a:lnTo>
                <a:lnTo>
                  <a:pt x="78" y="363"/>
                </a:lnTo>
                <a:lnTo>
                  <a:pt x="64" y="363"/>
                </a:lnTo>
                <a:lnTo>
                  <a:pt x="62" y="363"/>
                </a:lnTo>
                <a:lnTo>
                  <a:pt x="60" y="363"/>
                </a:lnTo>
                <a:lnTo>
                  <a:pt x="50" y="363"/>
                </a:lnTo>
                <a:lnTo>
                  <a:pt x="34" y="363"/>
                </a:lnTo>
                <a:lnTo>
                  <a:pt x="32" y="363"/>
                </a:lnTo>
                <a:lnTo>
                  <a:pt x="30" y="363"/>
                </a:lnTo>
                <a:lnTo>
                  <a:pt x="28" y="363"/>
                </a:lnTo>
                <a:lnTo>
                  <a:pt x="24" y="363"/>
                </a:lnTo>
                <a:lnTo>
                  <a:pt x="18" y="363"/>
                </a:lnTo>
                <a:lnTo>
                  <a:pt x="8" y="363"/>
                </a:lnTo>
                <a:lnTo>
                  <a:pt x="4" y="363"/>
                </a:lnTo>
                <a:lnTo>
                  <a:pt x="0" y="363"/>
                </a:lnTo>
                <a:lnTo>
                  <a:pt x="0" y="361"/>
                </a:lnTo>
                <a:lnTo>
                  <a:pt x="0" y="359"/>
                </a:lnTo>
                <a:lnTo>
                  <a:pt x="0" y="351"/>
                </a:lnTo>
                <a:lnTo>
                  <a:pt x="0" y="345"/>
                </a:lnTo>
                <a:lnTo>
                  <a:pt x="0" y="341"/>
                </a:lnTo>
                <a:lnTo>
                  <a:pt x="0" y="339"/>
                </a:lnTo>
                <a:lnTo>
                  <a:pt x="0" y="337"/>
                </a:lnTo>
                <a:lnTo>
                  <a:pt x="0" y="337"/>
                </a:lnTo>
                <a:lnTo>
                  <a:pt x="0" y="335"/>
                </a:lnTo>
                <a:lnTo>
                  <a:pt x="0" y="331"/>
                </a:lnTo>
                <a:lnTo>
                  <a:pt x="0" y="329"/>
                </a:lnTo>
                <a:lnTo>
                  <a:pt x="0" y="325"/>
                </a:lnTo>
                <a:lnTo>
                  <a:pt x="0" y="321"/>
                </a:lnTo>
                <a:lnTo>
                  <a:pt x="0" y="319"/>
                </a:lnTo>
                <a:lnTo>
                  <a:pt x="0" y="313"/>
                </a:lnTo>
                <a:lnTo>
                  <a:pt x="0" y="307"/>
                </a:lnTo>
                <a:lnTo>
                  <a:pt x="0" y="301"/>
                </a:lnTo>
                <a:lnTo>
                  <a:pt x="0" y="299"/>
                </a:lnTo>
                <a:lnTo>
                  <a:pt x="0" y="297"/>
                </a:lnTo>
                <a:lnTo>
                  <a:pt x="0" y="295"/>
                </a:lnTo>
                <a:lnTo>
                  <a:pt x="0" y="293"/>
                </a:lnTo>
                <a:lnTo>
                  <a:pt x="0" y="291"/>
                </a:lnTo>
                <a:lnTo>
                  <a:pt x="0" y="289"/>
                </a:lnTo>
                <a:lnTo>
                  <a:pt x="0" y="289"/>
                </a:lnTo>
                <a:lnTo>
                  <a:pt x="0" y="287"/>
                </a:lnTo>
                <a:lnTo>
                  <a:pt x="0" y="285"/>
                </a:lnTo>
                <a:lnTo>
                  <a:pt x="0" y="283"/>
                </a:lnTo>
                <a:lnTo>
                  <a:pt x="0" y="281"/>
                </a:lnTo>
                <a:lnTo>
                  <a:pt x="0" y="279"/>
                </a:lnTo>
                <a:lnTo>
                  <a:pt x="0" y="277"/>
                </a:lnTo>
                <a:lnTo>
                  <a:pt x="0" y="275"/>
                </a:lnTo>
                <a:lnTo>
                  <a:pt x="0" y="273"/>
                </a:lnTo>
                <a:lnTo>
                  <a:pt x="0" y="271"/>
                </a:lnTo>
                <a:lnTo>
                  <a:pt x="0" y="269"/>
                </a:lnTo>
                <a:lnTo>
                  <a:pt x="0" y="267"/>
                </a:lnTo>
                <a:lnTo>
                  <a:pt x="0" y="265"/>
                </a:lnTo>
                <a:lnTo>
                  <a:pt x="0" y="263"/>
                </a:lnTo>
                <a:lnTo>
                  <a:pt x="0" y="261"/>
                </a:lnTo>
                <a:lnTo>
                  <a:pt x="0" y="259"/>
                </a:lnTo>
                <a:lnTo>
                  <a:pt x="0" y="257"/>
                </a:lnTo>
                <a:lnTo>
                  <a:pt x="0" y="255"/>
                </a:lnTo>
                <a:lnTo>
                  <a:pt x="0" y="253"/>
                </a:lnTo>
                <a:lnTo>
                  <a:pt x="0" y="245"/>
                </a:lnTo>
                <a:lnTo>
                  <a:pt x="0" y="243"/>
                </a:lnTo>
                <a:lnTo>
                  <a:pt x="0" y="241"/>
                </a:lnTo>
                <a:lnTo>
                  <a:pt x="0" y="241"/>
                </a:lnTo>
                <a:lnTo>
                  <a:pt x="0" y="239"/>
                </a:lnTo>
                <a:lnTo>
                  <a:pt x="0" y="237"/>
                </a:lnTo>
                <a:lnTo>
                  <a:pt x="0" y="235"/>
                </a:lnTo>
                <a:lnTo>
                  <a:pt x="0" y="233"/>
                </a:lnTo>
                <a:lnTo>
                  <a:pt x="0" y="231"/>
                </a:lnTo>
                <a:lnTo>
                  <a:pt x="0" y="229"/>
                </a:lnTo>
                <a:lnTo>
                  <a:pt x="0" y="225"/>
                </a:lnTo>
                <a:lnTo>
                  <a:pt x="0" y="221"/>
                </a:lnTo>
                <a:lnTo>
                  <a:pt x="0" y="219"/>
                </a:lnTo>
                <a:lnTo>
                  <a:pt x="0" y="215"/>
                </a:lnTo>
                <a:lnTo>
                  <a:pt x="0" y="213"/>
                </a:lnTo>
                <a:lnTo>
                  <a:pt x="0" y="211"/>
                </a:lnTo>
                <a:lnTo>
                  <a:pt x="0" y="209"/>
                </a:lnTo>
                <a:lnTo>
                  <a:pt x="0" y="207"/>
                </a:lnTo>
                <a:lnTo>
                  <a:pt x="0" y="205"/>
                </a:lnTo>
                <a:lnTo>
                  <a:pt x="0" y="203"/>
                </a:lnTo>
                <a:lnTo>
                  <a:pt x="0" y="201"/>
                </a:lnTo>
                <a:lnTo>
                  <a:pt x="0" y="199"/>
                </a:lnTo>
                <a:lnTo>
                  <a:pt x="0" y="197"/>
                </a:lnTo>
                <a:lnTo>
                  <a:pt x="0" y="195"/>
                </a:lnTo>
                <a:lnTo>
                  <a:pt x="0" y="193"/>
                </a:lnTo>
                <a:lnTo>
                  <a:pt x="0" y="193"/>
                </a:lnTo>
                <a:lnTo>
                  <a:pt x="0" y="181"/>
                </a:lnTo>
                <a:lnTo>
                  <a:pt x="0" y="179"/>
                </a:lnTo>
                <a:lnTo>
                  <a:pt x="0" y="175"/>
                </a:lnTo>
                <a:lnTo>
                  <a:pt x="0" y="173"/>
                </a:lnTo>
                <a:lnTo>
                  <a:pt x="0" y="167"/>
                </a:lnTo>
                <a:lnTo>
                  <a:pt x="0" y="161"/>
                </a:lnTo>
                <a:lnTo>
                  <a:pt x="0" y="153"/>
                </a:lnTo>
                <a:lnTo>
                  <a:pt x="0" y="151"/>
                </a:lnTo>
                <a:lnTo>
                  <a:pt x="0" y="149"/>
                </a:lnTo>
                <a:lnTo>
                  <a:pt x="0" y="145"/>
                </a:lnTo>
                <a:lnTo>
                  <a:pt x="0" y="135"/>
                </a:lnTo>
                <a:lnTo>
                  <a:pt x="0" y="133"/>
                </a:lnTo>
                <a:lnTo>
                  <a:pt x="0" y="131"/>
                </a:lnTo>
                <a:lnTo>
                  <a:pt x="0" y="129"/>
                </a:lnTo>
                <a:lnTo>
                  <a:pt x="0" y="119"/>
                </a:lnTo>
                <a:lnTo>
                  <a:pt x="0" y="111"/>
                </a:lnTo>
                <a:lnTo>
                  <a:pt x="0" y="107"/>
                </a:lnTo>
                <a:lnTo>
                  <a:pt x="0" y="105"/>
                </a:lnTo>
                <a:lnTo>
                  <a:pt x="0" y="101"/>
                </a:lnTo>
                <a:lnTo>
                  <a:pt x="0" y="99"/>
                </a:lnTo>
                <a:lnTo>
                  <a:pt x="0" y="97"/>
                </a:lnTo>
                <a:lnTo>
                  <a:pt x="0" y="95"/>
                </a:lnTo>
                <a:lnTo>
                  <a:pt x="0" y="93"/>
                </a:lnTo>
                <a:lnTo>
                  <a:pt x="0" y="91"/>
                </a:lnTo>
                <a:lnTo>
                  <a:pt x="0" y="85"/>
                </a:lnTo>
                <a:lnTo>
                  <a:pt x="0" y="69"/>
                </a:lnTo>
                <a:lnTo>
                  <a:pt x="0" y="63"/>
                </a:lnTo>
                <a:lnTo>
                  <a:pt x="0" y="61"/>
                </a:lnTo>
                <a:lnTo>
                  <a:pt x="0" y="63"/>
                </a:lnTo>
                <a:lnTo>
                  <a:pt x="2" y="63"/>
                </a:lnTo>
                <a:lnTo>
                  <a:pt x="2" y="65"/>
                </a:lnTo>
                <a:lnTo>
                  <a:pt x="2" y="67"/>
                </a:lnTo>
                <a:lnTo>
                  <a:pt x="2" y="69"/>
                </a:lnTo>
                <a:lnTo>
                  <a:pt x="2" y="71"/>
                </a:lnTo>
                <a:lnTo>
                  <a:pt x="2" y="73"/>
                </a:lnTo>
                <a:lnTo>
                  <a:pt x="2" y="75"/>
                </a:lnTo>
                <a:lnTo>
                  <a:pt x="2" y="77"/>
                </a:lnTo>
                <a:lnTo>
                  <a:pt x="4" y="79"/>
                </a:lnTo>
                <a:lnTo>
                  <a:pt x="6" y="79"/>
                </a:lnTo>
                <a:lnTo>
                  <a:pt x="8" y="79"/>
                </a:lnTo>
                <a:lnTo>
                  <a:pt x="8" y="81"/>
                </a:lnTo>
                <a:lnTo>
                  <a:pt x="10" y="81"/>
                </a:lnTo>
                <a:lnTo>
                  <a:pt x="12" y="81"/>
                </a:lnTo>
                <a:lnTo>
                  <a:pt x="12" y="83"/>
                </a:lnTo>
                <a:lnTo>
                  <a:pt x="14" y="83"/>
                </a:lnTo>
                <a:lnTo>
                  <a:pt x="16" y="83"/>
                </a:lnTo>
                <a:lnTo>
                  <a:pt x="18" y="83"/>
                </a:lnTo>
                <a:lnTo>
                  <a:pt x="20" y="85"/>
                </a:lnTo>
                <a:lnTo>
                  <a:pt x="20" y="87"/>
                </a:lnTo>
                <a:lnTo>
                  <a:pt x="22" y="87"/>
                </a:lnTo>
                <a:lnTo>
                  <a:pt x="22" y="89"/>
                </a:lnTo>
                <a:lnTo>
                  <a:pt x="22" y="91"/>
                </a:lnTo>
                <a:lnTo>
                  <a:pt x="24" y="91"/>
                </a:lnTo>
                <a:lnTo>
                  <a:pt x="24" y="89"/>
                </a:lnTo>
                <a:lnTo>
                  <a:pt x="26" y="89"/>
                </a:lnTo>
                <a:lnTo>
                  <a:pt x="26" y="91"/>
                </a:lnTo>
                <a:lnTo>
                  <a:pt x="28" y="91"/>
                </a:lnTo>
                <a:lnTo>
                  <a:pt x="28" y="93"/>
                </a:lnTo>
                <a:lnTo>
                  <a:pt x="30" y="93"/>
                </a:lnTo>
                <a:lnTo>
                  <a:pt x="32" y="93"/>
                </a:lnTo>
                <a:lnTo>
                  <a:pt x="32" y="91"/>
                </a:lnTo>
                <a:lnTo>
                  <a:pt x="34" y="91"/>
                </a:lnTo>
                <a:lnTo>
                  <a:pt x="34" y="93"/>
                </a:lnTo>
                <a:lnTo>
                  <a:pt x="34" y="95"/>
                </a:lnTo>
                <a:lnTo>
                  <a:pt x="36" y="95"/>
                </a:lnTo>
                <a:lnTo>
                  <a:pt x="36" y="97"/>
                </a:lnTo>
                <a:lnTo>
                  <a:pt x="34" y="97"/>
                </a:lnTo>
                <a:lnTo>
                  <a:pt x="34" y="97"/>
                </a:lnTo>
                <a:lnTo>
                  <a:pt x="34" y="99"/>
                </a:lnTo>
                <a:lnTo>
                  <a:pt x="36" y="99"/>
                </a:lnTo>
                <a:lnTo>
                  <a:pt x="38" y="99"/>
                </a:lnTo>
                <a:lnTo>
                  <a:pt x="44" y="99"/>
                </a:lnTo>
                <a:lnTo>
                  <a:pt x="54" y="99"/>
                </a:lnTo>
                <a:lnTo>
                  <a:pt x="64" y="99"/>
                </a:lnTo>
                <a:lnTo>
                  <a:pt x="66" y="99"/>
                </a:lnTo>
                <a:lnTo>
                  <a:pt x="68" y="99"/>
                </a:lnTo>
                <a:lnTo>
                  <a:pt x="72" y="99"/>
                </a:lnTo>
                <a:lnTo>
                  <a:pt x="76" y="99"/>
                </a:lnTo>
                <a:lnTo>
                  <a:pt x="78" y="99"/>
                </a:lnTo>
                <a:lnTo>
                  <a:pt x="82" y="99"/>
                </a:lnTo>
                <a:lnTo>
                  <a:pt x="86" y="99"/>
                </a:lnTo>
                <a:lnTo>
                  <a:pt x="92" y="99"/>
                </a:lnTo>
                <a:lnTo>
                  <a:pt x="94" y="99"/>
                </a:lnTo>
                <a:lnTo>
                  <a:pt x="98" y="99"/>
                </a:lnTo>
                <a:lnTo>
                  <a:pt x="98" y="101"/>
                </a:lnTo>
                <a:lnTo>
                  <a:pt x="100" y="101"/>
                </a:lnTo>
                <a:lnTo>
                  <a:pt x="102" y="101"/>
                </a:lnTo>
                <a:lnTo>
                  <a:pt x="104" y="101"/>
                </a:lnTo>
                <a:lnTo>
                  <a:pt x="106" y="101"/>
                </a:lnTo>
                <a:lnTo>
                  <a:pt x="108" y="101"/>
                </a:lnTo>
                <a:lnTo>
                  <a:pt x="110" y="101"/>
                </a:lnTo>
                <a:lnTo>
                  <a:pt x="112" y="101"/>
                </a:lnTo>
                <a:lnTo>
                  <a:pt x="114" y="101"/>
                </a:lnTo>
                <a:lnTo>
                  <a:pt x="116" y="101"/>
                </a:lnTo>
                <a:lnTo>
                  <a:pt x="118" y="101"/>
                </a:lnTo>
                <a:lnTo>
                  <a:pt x="120" y="101"/>
                </a:lnTo>
                <a:lnTo>
                  <a:pt x="122" y="101"/>
                </a:lnTo>
                <a:lnTo>
                  <a:pt x="122" y="99"/>
                </a:lnTo>
                <a:lnTo>
                  <a:pt x="124" y="99"/>
                </a:lnTo>
                <a:lnTo>
                  <a:pt x="126" y="99"/>
                </a:lnTo>
                <a:lnTo>
                  <a:pt x="128" y="99"/>
                </a:lnTo>
                <a:lnTo>
                  <a:pt x="130" y="99"/>
                </a:lnTo>
                <a:lnTo>
                  <a:pt x="130" y="99"/>
                </a:lnTo>
                <a:lnTo>
                  <a:pt x="132" y="99"/>
                </a:lnTo>
                <a:lnTo>
                  <a:pt x="134" y="99"/>
                </a:lnTo>
                <a:lnTo>
                  <a:pt x="136" y="99"/>
                </a:lnTo>
                <a:lnTo>
                  <a:pt x="138" y="99"/>
                </a:lnTo>
                <a:lnTo>
                  <a:pt x="140" y="99"/>
                </a:lnTo>
                <a:lnTo>
                  <a:pt x="142" y="99"/>
                </a:lnTo>
                <a:lnTo>
                  <a:pt x="144" y="99"/>
                </a:lnTo>
                <a:lnTo>
                  <a:pt x="146" y="99"/>
                </a:lnTo>
                <a:lnTo>
                  <a:pt x="148" y="99"/>
                </a:lnTo>
                <a:lnTo>
                  <a:pt x="150" y="99"/>
                </a:lnTo>
                <a:lnTo>
                  <a:pt x="152" y="99"/>
                </a:lnTo>
                <a:lnTo>
                  <a:pt x="154" y="99"/>
                </a:lnTo>
                <a:lnTo>
                  <a:pt x="156" y="99"/>
                </a:lnTo>
                <a:lnTo>
                  <a:pt x="158" y="99"/>
                </a:lnTo>
                <a:lnTo>
                  <a:pt x="160" y="99"/>
                </a:lnTo>
                <a:lnTo>
                  <a:pt x="162" y="99"/>
                </a:lnTo>
                <a:lnTo>
                  <a:pt x="164" y="99"/>
                </a:lnTo>
                <a:lnTo>
                  <a:pt x="166" y="99"/>
                </a:lnTo>
                <a:lnTo>
                  <a:pt x="168" y="99"/>
                </a:lnTo>
                <a:lnTo>
                  <a:pt x="170" y="99"/>
                </a:lnTo>
                <a:lnTo>
                  <a:pt x="172" y="99"/>
                </a:lnTo>
                <a:lnTo>
                  <a:pt x="174" y="99"/>
                </a:lnTo>
                <a:lnTo>
                  <a:pt x="176" y="99"/>
                </a:lnTo>
                <a:lnTo>
                  <a:pt x="178" y="99"/>
                </a:lnTo>
                <a:lnTo>
                  <a:pt x="178" y="99"/>
                </a:lnTo>
                <a:lnTo>
                  <a:pt x="180" y="99"/>
                </a:lnTo>
                <a:lnTo>
                  <a:pt x="182" y="99"/>
                </a:lnTo>
                <a:lnTo>
                  <a:pt x="184" y="99"/>
                </a:lnTo>
                <a:lnTo>
                  <a:pt x="186" y="99"/>
                </a:lnTo>
                <a:lnTo>
                  <a:pt x="188" y="99"/>
                </a:lnTo>
                <a:lnTo>
                  <a:pt x="190" y="99"/>
                </a:lnTo>
                <a:lnTo>
                  <a:pt x="192" y="99"/>
                </a:lnTo>
                <a:lnTo>
                  <a:pt x="194" y="99"/>
                </a:lnTo>
                <a:lnTo>
                  <a:pt x="196" y="99"/>
                </a:lnTo>
                <a:lnTo>
                  <a:pt x="196" y="97"/>
                </a:lnTo>
                <a:lnTo>
                  <a:pt x="196" y="97"/>
                </a:lnTo>
                <a:lnTo>
                  <a:pt x="196" y="95"/>
                </a:lnTo>
                <a:lnTo>
                  <a:pt x="196" y="93"/>
                </a:lnTo>
                <a:lnTo>
                  <a:pt x="196" y="91"/>
                </a:lnTo>
                <a:lnTo>
                  <a:pt x="196" y="89"/>
                </a:lnTo>
                <a:lnTo>
                  <a:pt x="196" y="87"/>
                </a:lnTo>
                <a:lnTo>
                  <a:pt x="196" y="85"/>
                </a:lnTo>
                <a:lnTo>
                  <a:pt x="196" y="83"/>
                </a:lnTo>
                <a:lnTo>
                  <a:pt x="196" y="81"/>
                </a:lnTo>
                <a:lnTo>
                  <a:pt x="196" y="79"/>
                </a:lnTo>
                <a:lnTo>
                  <a:pt x="196" y="77"/>
                </a:lnTo>
                <a:lnTo>
                  <a:pt x="196" y="75"/>
                </a:lnTo>
                <a:lnTo>
                  <a:pt x="196" y="73"/>
                </a:lnTo>
                <a:lnTo>
                  <a:pt x="196" y="71"/>
                </a:lnTo>
                <a:lnTo>
                  <a:pt x="196" y="69"/>
                </a:lnTo>
                <a:lnTo>
                  <a:pt x="196" y="67"/>
                </a:lnTo>
                <a:lnTo>
                  <a:pt x="194" y="67"/>
                </a:lnTo>
                <a:lnTo>
                  <a:pt x="194" y="65"/>
                </a:lnTo>
                <a:lnTo>
                  <a:pt x="194" y="63"/>
                </a:lnTo>
                <a:lnTo>
                  <a:pt x="194" y="61"/>
                </a:lnTo>
                <a:lnTo>
                  <a:pt x="194" y="59"/>
                </a:lnTo>
                <a:lnTo>
                  <a:pt x="194" y="57"/>
                </a:lnTo>
                <a:lnTo>
                  <a:pt x="194" y="55"/>
                </a:lnTo>
                <a:lnTo>
                  <a:pt x="194" y="53"/>
                </a:lnTo>
                <a:lnTo>
                  <a:pt x="194" y="51"/>
                </a:lnTo>
                <a:lnTo>
                  <a:pt x="194" y="49"/>
                </a:lnTo>
                <a:lnTo>
                  <a:pt x="194" y="49"/>
                </a:lnTo>
                <a:lnTo>
                  <a:pt x="194" y="47"/>
                </a:lnTo>
                <a:lnTo>
                  <a:pt x="194" y="45"/>
                </a:lnTo>
                <a:lnTo>
                  <a:pt x="194" y="43"/>
                </a:lnTo>
                <a:lnTo>
                  <a:pt x="194" y="41"/>
                </a:lnTo>
                <a:lnTo>
                  <a:pt x="194" y="39"/>
                </a:lnTo>
                <a:lnTo>
                  <a:pt x="194" y="36"/>
                </a:lnTo>
                <a:lnTo>
                  <a:pt x="194" y="34"/>
                </a:lnTo>
                <a:lnTo>
                  <a:pt x="196" y="34"/>
                </a:lnTo>
                <a:lnTo>
                  <a:pt x="196" y="32"/>
                </a:lnTo>
                <a:lnTo>
                  <a:pt x="196" y="30"/>
                </a:lnTo>
                <a:lnTo>
                  <a:pt x="196" y="28"/>
                </a:lnTo>
                <a:lnTo>
                  <a:pt x="196" y="26"/>
                </a:lnTo>
                <a:lnTo>
                  <a:pt x="196" y="24"/>
                </a:lnTo>
                <a:lnTo>
                  <a:pt x="196" y="22"/>
                </a:lnTo>
                <a:lnTo>
                  <a:pt x="196" y="20"/>
                </a:lnTo>
                <a:lnTo>
                  <a:pt x="196" y="18"/>
                </a:lnTo>
                <a:lnTo>
                  <a:pt x="196" y="16"/>
                </a:lnTo>
                <a:lnTo>
                  <a:pt x="196" y="14"/>
                </a:lnTo>
                <a:lnTo>
                  <a:pt x="196" y="12"/>
                </a:lnTo>
                <a:lnTo>
                  <a:pt x="196" y="10"/>
                </a:lnTo>
                <a:lnTo>
                  <a:pt x="196" y="8"/>
                </a:lnTo>
                <a:lnTo>
                  <a:pt x="196" y="6"/>
                </a:lnTo>
                <a:lnTo>
                  <a:pt x="196" y="4"/>
                </a:lnTo>
                <a:lnTo>
                  <a:pt x="196" y="2"/>
                </a:lnTo>
                <a:lnTo>
                  <a:pt x="196" y="0"/>
                </a:lnTo>
                <a:lnTo>
                  <a:pt x="200" y="0"/>
                </a:lnTo>
                <a:lnTo>
                  <a:pt x="202" y="0"/>
                </a:lnTo>
                <a:lnTo>
                  <a:pt x="204" y="0"/>
                </a:lnTo>
                <a:lnTo>
                  <a:pt x="206" y="0"/>
                </a:lnTo>
                <a:lnTo>
                  <a:pt x="208" y="0"/>
                </a:lnTo>
                <a:lnTo>
                  <a:pt x="210" y="0"/>
                </a:lnTo>
                <a:lnTo>
                  <a:pt x="212" y="0"/>
                </a:lnTo>
                <a:lnTo>
                  <a:pt x="216" y="0"/>
                </a:lnTo>
                <a:lnTo>
                  <a:pt x="218" y="0"/>
                </a:lnTo>
                <a:lnTo>
                  <a:pt x="220" y="0"/>
                </a:lnTo>
                <a:lnTo>
                  <a:pt x="222" y="0"/>
                </a:lnTo>
                <a:lnTo>
                  <a:pt x="226" y="0"/>
                </a:lnTo>
                <a:lnTo>
                  <a:pt x="226" y="0"/>
                </a:lnTo>
                <a:lnTo>
                  <a:pt x="228" y="0"/>
                </a:lnTo>
                <a:lnTo>
                  <a:pt x="232" y="0"/>
                </a:lnTo>
                <a:lnTo>
                  <a:pt x="234" y="0"/>
                </a:lnTo>
                <a:lnTo>
                  <a:pt x="240" y="0"/>
                </a:lnTo>
                <a:lnTo>
                  <a:pt x="244" y="0"/>
                </a:lnTo>
                <a:lnTo>
                  <a:pt x="246" y="0"/>
                </a:lnTo>
                <a:lnTo>
                  <a:pt x="256" y="0"/>
                </a:lnTo>
                <a:lnTo>
                  <a:pt x="258" y="0"/>
                </a:lnTo>
                <a:lnTo>
                  <a:pt x="260" y="0"/>
                </a:lnTo>
                <a:lnTo>
                  <a:pt x="262" y="0"/>
                </a:lnTo>
                <a:lnTo>
                  <a:pt x="264" y="0"/>
                </a:lnTo>
                <a:lnTo>
                  <a:pt x="266" y="0"/>
                </a:lnTo>
                <a:lnTo>
                  <a:pt x="272" y="0"/>
                </a:lnTo>
                <a:lnTo>
                  <a:pt x="274" y="0"/>
                </a:lnTo>
                <a:lnTo>
                  <a:pt x="276" y="0"/>
                </a:lnTo>
                <a:lnTo>
                  <a:pt x="284" y="0"/>
                </a:lnTo>
                <a:lnTo>
                  <a:pt x="290" y="0"/>
                </a:lnTo>
                <a:lnTo>
                  <a:pt x="294" y="0"/>
                </a:lnTo>
                <a:lnTo>
                  <a:pt x="296" y="0"/>
                </a:lnTo>
                <a:lnTo>
                  <a:pt x="300" y="0"/>
                </a:lnTo>
                <a:lnTo>
                  <a:pt x="306" y="0"/>
                </a:lnTo>
                <a:lnTo>
                  <a:pt x="312" y="0"/>
                </a:lnTo>
                <a:lnTo>
                  <a:pt x="314" y="0"/>
                </a:lnTo>
                <a:lnTo>
                  <a:pt x="316" y="0"/>
                </a:lnTo>
                <a:lnTo>
                  <a:pt x="318" y="0"/>
                </a:lnTo>
                <a:lnTo>
                  <a:pt x="320" y="0"/>
                </a:lnTo>
                <a:lnTo>
                  <a:pt x="324" y="0"/>
                </a:lnTo>
                <a:lnTo>
                  <a:pt x="326" y="0"/>
                </a:lnTo>
                <a:lnTo>
                  <a:pt x="330" y="0"/>
                </a:lnTo>
                <a:lnTo>
                  <a:pt x="338" y="0"/>
                </a:lnTo>
                <a:lnTo>
                  <a:pt x="340" y="0"/>
                </a:lnTo>
                <a:lnTo>
                  <a:pt x="348" y="0"/>
                </a:lnTo>
                <a:lnTo>
                  <a:pt x="360" y="0"/>
                </a:lnTo>
                <a:lnTo>
                  <a:pt x="362" y="0"/>
                </a:lnTo>
                <a:lnTo>
                  <a:pt x="368" y="0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5" name="Freeform 110">
            <a:extLst>
              <a:ext uri="{FF2B5EF4-FFF2-40B4-BE49-F238E27FC236}">
                <a16:creationId xmlns:a16="http://schemas.microsoft.com/office/drawing/2014/main" id="{3ADA677F-055E-173D-8D48-FD837F42A836}"/>
              </a:ext>
            </a:extLst>
          </p:cNvPr>
          <p:cNvSpPr>
            <a:spLocks/>
          </p:cNvSpPr>
          <p:nvPr/>
        </p:nvSpPr>
        <p:spPr bwMode="auto">
          <a:xfrm>
            <a:off x="2799433" y="3036887"/>
            <a:ext cx="1149350" cy="925513"/>
          </a:xfrm>
          <a:custGeom>
            <a:avLst/>
            <a:gdLst>
              <a:gd name="T0" fmla="*/ 442 w 724"/>
              <a:gd name="T1" fmla="*/ 10 h 583"/>
              <a:gd name="T2" fmla="*/ 506 w 724"/>
              <a:gd name="T3" fmla="*/ 18 h 583"/>
              <a:gd name="T4" fmla="*/ 544 w 724"/>
              <a:gd name="T5" fmla="*/ 18 h 583"/>
              <a:gd name="T6" fmla="*/ 588 w 724"/>
              <a:gd name="T7" fmla="*/ 16 h 583"/>
              <a:gd name="T8" fmla="*/ 592 w 724"/>
              <a:gd name="T9" fmla="*/ 30 h 583"/>
              <a:gd name="T10" fmla="*/ 596 w 724"/>
              <a:gd name="T11" fmla="*/ 50 h 583"/>
              <a:gd name="T12" fmla="*/ 604 w 724"/>
              <a:gd name="T13" fmla="*/ 58 h 583"/>
              <a:gd name="T14" fmla="*/ 612 w 724"/>
              <a:gd name="T15" fmla="*/ 76 h 583"/>
              <a:gd name="T16" fmla="*/ 614 w 724"/>
              <a:gd name="T17" fmla="*/ 94 h 583"/>
              <a:gd name="T18" fmla="*/ 614 w 724"/>
              <a:gd name="T19" fmla="*/ 114 h 583"/>
              <a:gd name="T20" fmla="*/ 630 w 724"/>
              <a:gd name="T21" fmla="*/ 128 h 583"/>
              <a:gd name="T22" fmla="*/ 644 w 724"/>
              <a:gd name="T23" fmla="*/ 148 h 583"/>
              <a:gd name="T24" fmla="*/ 662 w 724"/>
              <a:gd name="T25" fmla="*/ 166 h 583"/>
              <a:gd name="T26" fmla="*/ 674 w 724"/>
              <a:gd name="T27" fmla="*/ 152 h 583"/>
              <a:gd name="T28" fmla="*/ 688 w 724"/>
              <a:gd name="T29" fmla="*/ 146 h 583"/>
              <a:gd name="T30" fmla="*/ 706 w 724"/>
              <a:gd name="T31" fmla="*/ 184 h 583"/>
              <a:gd name="T32" fmla="*/ 718 w 724"/>
              <a:gd name="T33" fmla="*/ 220 h 583"/>
              <a:gd name="T34" fmla="*/ 650 w 724"/>
              <a:gd name="T35" fmla="*/ 220 h 583"/>
              <a:gd name="T36" fmla="*/ 588 w 724"/>
              <a:gd name="T37" fmla="*/ 220 h 583"/>
              <a:gd name="T38" fmla="*/ 552 w 724"/>
              <a:gd name="T39" fmla="*/ 222 h 583"/>
              <a:gd name="T40" fmla="*/ 552 w 724"/>
              <a:gd name="T41" fmla="*/ 254 h 583"/>
              <a:gd name="T42" fmla="*/ 550 w 724"/>
              <a:gd name="T43" fmla="*/ 283 h 583"/>
              <a:gd name="T44" fmla="*/ 552 w 724"/>
              <a:gd name="T45" fmla="*/ 313 h 583"/>
              <a:gd name="T46" fmla="*/ 530 w 724"/>
              <a:gd name="T47" fmla="*/ 319 h 583"/>
              <a:gd name="T48" fmla="*/ 498 w 724"/>
              <a:gd name="T49" fmla="*/ 319 h 583"/>
              <a:gd name="T50" fmla="*/ 470 w 724"/>
              <a:gd name="T51" fmla="*/ 321 h 583"/>
              <a:gd name="T52" fmla="*/ 428 w 724"/>
              <a:gd name="T53" fmla="*/ 319 h 583"/>
              <a:gd name="T54" fmla="*/ 388 w 724"/>
              <a:gd name="T55" fmla="*/ 311 h 583"/>
              <a:gd name="T56" fmla="*/ 370 w 724"/>
              <a:gd name="T57" fmla="*/ 303 h 583"/>
              <a:gd name="T58" fmla="*/ 356 w 724"/>
              <a:gd name="T59" fmla="*/ 283 h 583"/>
              <a:gd name="T60" fmla="*/ 356 w 724"/>
              <a:gd name="T61" fmla="*/ 351 h 583"/>
              <a:gd name="T62" fmla="*/ 356 w 724"/>
              <a:gd name="T63" fmla="*/ 417 h 583"/>
              <a:gd name="T64" fmla="*/ 356 w 724"/>
              <a:gd name="T65" fmla="*/ 455 h 583"/>
              <a:gd name="T66" fmla="*/ 356 w 724"/>
              <a:gd name="T67" fmla="*/ 491 h 583"/>
              <a:gd name="T68" fmla="*/ 356 w 724"/>
              <a:gd name="T69" fmla="*/ 521 h 583"/>
              <a:gd name="T70" fmla="*/ 356 w 724"/>
              <a:gd name="T71" fmla="*/ 581 h 583"/>
              <a:gd name="T72" fmla="*/ 306 w 724"/>
              <a:gd name="T73" fmla="*/ 583 h 583"/>
              <a:gd name="T74" fmla="*/ 272 w 724"/>
              <a:gd name="T75" fmla="*/ 583 h 583"/>
              <a:gd name="T76" fmla="*/ 242 w 724"/>
              <a:gd name="T77" fmla="*/ 583 h 583"/>
              <a:gd name="T78" fmla="*/ 162 w 724"/>
              <a:gd name="T79" fmla="*/ 583 h 583"/>
              <a:gd name="T80" fmla="*/ 82 w 724"/>
              <a:gd name="T81" fmla="*/ 583 h 583"/>
              <a:gd name="T82" fmla="*/ 14 w 724"/>
              <a:gd name="T83" fmla="*/ 583 h 583"/>
              <a:gd name="T84" fmla="*/ 0 w 724"/>
              <a:gd name="T85" fmla="*/ 527 h 583"/>
              <a:gd name="T86" fmla="*/ 0 w 724"/>
              <a:gd name="T87" fmla="*/ 445 h 583"/>
              <a:gd name="T88" fmla="*/ 0 w 724"/>
              <a:gd name="T89" fmla="*/ 375 h 583"/>
              <a:gd name="T90" fmla="*/ 0 w 724"/>
              <a:gd name="T91" fmla="*/ 325 h 583"/>
              <a:gd name="T92" fmla="*/ 0 w 724"/>
              <a:gd name="T93" fmla="*/ 240 h 583"/>
              <a:gd name="T94" fmla="*/ 0 w 724"/>
              <a:gd name="T95" fmla="*/ 166 h 583"/>
              <a:gd name="T96" fmla="*/ 0 w 724"/>
              <a:gd name="T97" fmla="*/ 76 h 583"/>
              <a:gd name="T98" fmla="*/ 6 w 724"/>
              <a:gd name="T99" fmla="*/ 20 h 583"/>
              <a:gd name="T100" fmla="*/ 70 w 724"/>
              <a:gd name="T101" fmla="*/ 20 h 583"/>
              <a:gd name="T102" fmla="*/ 132 w 724"/>
              <a:gd name="T103" fmla="*/ 18 h 583"/>
              <a:gd name="T104" fmla="*/ 164 w 724"/>
              <a:gd name="T105" fmla="*/ 18 h 583"/>
              <a:gd name="T106" fmla="*/ 194 w 724"/>
              <a:gd name="T107" fmla="*/ 22 h 583"/>
              <a:gd name="T108" fmla="*/ 254 w 724"/>
              <a:gd name="T109" fmla="*/ 38 h 583"/>
              <a:gd name="T110" fmla="*/ 318 w 724"/>
              <a:gd name="T111" fmla="*/ 60 h 583"/>
              <a:gd name="T112" fmla="*/ 342 w 724"/>
              <a:gd name="T113" fmla="*/ 50 h 583"/>
              <a:gd name="T114" fmla="*/ 352 w 724"/>
              <a:gd name="T115" fmla="*/ 32 h 583"/>
              <a:gd name="T116" fmla="*/ 366 w 724"/>
              <a:gd name="T117" fmla="*/ 12 h 583"/>
              <a:gd name="T118" fmla="*/ 380 w 724"/>
              <a:gd name="T119" fmla="*/ 2 h 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24" h="583">
                <a:moveTo>
                  <a:pt x="380" y="2"/>
                </a:moveTo>
                <a:lnTo>
                  <a:pt x="386" y="2"/>
                </a:lnTo>
                <a:lnTo>
                  <a:pt x="390" y="2"/>
                </a:lnTo>
                <a:lnTo>
                  <a:pt x="390" y="2"/>
                </a:lnTo>
                <a:lnTo>
                  <a:pt x="390" y="4"/>
                </a:lnTo>
                <a:lnTo>
                  <a:pt x="392" y="4"/>
                </a:lnTo>
                <a:lnTo>
                  <a:pt x="398" y="4"/>
                </a:lnTo>
                <a:lnTo>
                  <a:pt x="402" y="4"/>
                </a:lnTo>
                <a:lnTo>
                  <a:pt x="410" y="6"/>
                </a:lnTo>
                <a:lnTo>
                  <a:pt x="414" y="6"/>
                </a:lnTo>
                <a:lnTo>
                  <a:pt x="420" y="6"/>
                </a:lnTo>
                <a:lnTo>
                  <a:pt x="422" y="8"/>
                </a:lnTo>
                <a:lnTo>
                  <a:pt x="434" y="8"/>
                </a:lnTo>
                <a:lnTo>
                  <a:pt x="436" y="8"/>
                </a:lnTo>
                <a:lnTo>
                  <a:pt x="436" y="10"/>
                </a:lnTo>
                <a:lnTo>
                  <a:pt x="442" y="10"/>
                </a:lnTo>
                <a:lnTo>
                  <a:pt x="454" y="12"/>
                </a:lnTo>
                <a:lnTo>
                  <a:pt x="458" y="12"/>
                </a:lnTo>
                <a:lnTo>
                  <a:pt x="460" y="12"/>
                </a:lnTo>
                <a:lnTo>
                  <a:pt x="462" y="12"/>
                </a:lnTo>
                <a:lnTo>
                  <a:pt x="464" y="12"/>
                </a:lnTo>
                <a:lnTo>
                  <a:pt x="464" y="14"/>
                </a:lnTo>
                <a:lnTo>
                  <a:pt x="468" y="14"/>
                </a:lnTo>
                <a:lnTo>
                  <a:pt x="472" y="14"/>
                </a:lnTo>
                <a:lnTo>
                  <a:pt x="482" y="16"/>
                </a:lnTo>
                <a:lnTo>
                  <a:pt x="486" y="16"/>
                </a:lnTo>
                <a:lnTo>
                  <a:pt x="486" y="16"/>
                </a:lnTo>
                <a:lnTo>
                  <a:pt x="488" y="16"/>
                </a:lnTo>
                <a:lnTo>
                  <a:pt x="498" y="18"/>
                </a:lnTo>
                <a:lnTo>
                  <a:pt x="502" y="18"/>
                </a:lnTo>
                <a:lnTo>
                  <a:pt x="504" y="18"/>
                </a:lnTo>
                <a:lnTo>
                  <a:pt x="506" y="18"/>
                </a:lnTo>
                <a:lnTo>
                  <a:pt x="508" y="18"/>
                </a:lnTo>
                <a:lnTo>
                  <a:pt x="510" y="18"/>
                </a:lnTo>
                <a:lnTo>
                  <a:pt x="512" y="18"/>
                </a:lnTo>
                <a:lnTo>
                  <a:pt x="514" y="18"/>
                </a:lnTo>
                <a:lnTo>
                  <a:pt x="516" y="18"/>
                </a:lnTo>
                <a:lnTo>
                  <a:pt x="518" y="18"/>
                </a:lnTo>
                <a:lnTo>
                  <a:pt x="520" y="18"/>
                </a:lnTo>
                <a:lnTo>
                  <a:pt x="522" y="18"/>
                </a:lnTo>
                <a:lnTo>
                  <a:pt x="524" y="18"/>
                </a:lnTo>
                <a:lnTo>
                  <a:pt x="528" y="18"/>
                </a:lnTo>
                <a:lnTo>
                  <a:pt x="530" y="18"/>
                </a:lnTo>
                <a:lnTo>
                  <a:pt x="532" y="18"/>
                </a:lnTo>
                <a:lnTo>
                  <a:pt x="534" y="18"/>
                </a:lnTo>
                <a:lnTo>
                  <a:pt x="534" y="18"/>
                </a:lnTo>
                <a:lnTo>
                  <a:pt x="538" y="18"/>
                </a:lnTo>
                <a:lnTo>
                  <a:pt x="544" y="18"/>
                </a:lnTo>
                <a:lnTo>
                  <a:pt x="548" y="18"/>
                </a:lnTo>
                <a:lnTo>
                  <a:pt x="552" y="18"/>
                </a:lnTo>
                <a:lnTo>
                  <a:pt x="554" y="18"/>
                </a:lnTo>
                <a:lnTo>
                  <a:pt x="558" y="18"/>
                </a:lnTo>
                <a:lnTo>
                  <a:pt x="560" y="18"/>
                </a:lnTo>
                <a:lnTo>
                  <a:pt x="562" y="18"/>
                </a:lnTo>
                <a:lnTo>
                  <a:pt x="568" y="18"/>
                </a:lnTo>
                <a:lnTo>
                  <a:pt x="572" y="18"/>
                </a:lnTo>
                <a:lnTo>
                  <a:pt x="576" y="18"/>
                </a:lnTo>
                <a:lnTo>
                  <a:pt x="578" y="18"/>
                </a:lnTo>
                <a:lnTo>
                  <a:pt x="580" y="18"/>
                </a:lnTo>
                <a:lnTo>
                  <a:pt x="582" y="18"/>
                </a:lnTo>
                <a:lnTo>
                  <a:pt x="582" y="18"/>
                </a:lnTo>
                <a:lnTo>
                  <a:pt x="584" y="18"/>
                </a:lnTo>
                <a:lnTo>
                  <a:pt x="586" y="18"/>
                </a:lnTo>
                <a:lnTo>
                  <a:pt x="588" y="16"/>
                </a:lnTo>
                <a:lnTo>
                  <a:pt x="588" y="18"/>
                </a:lnTo>
                <a:lnTo>
                  <a:pt x="590" y="18"/>
                </a:lnTo>
                <a:lnTo>
                  <a:pt x="592" y="18"/>
                </a:lnTo>
                <a:lnTo>
                  <a:pt x="594" y="18"/>
                </a:lnTo>
                <a:lnTo>
                  <a:pt x="594" y="20"/>
                </a:lnTo>
                <a:lnTo>
                  <a:pt x="596" y="20"/>
                </a:lnTo>
                <a:lnTo>
                  <a:pt x="596" y="22"/>
                </a:lnTo>
                <a:lnTo>
                  <a:pt x="596" y="24"/>
                </a:lnTo>
                <a:lnTo>
                  <a:pt x="598" y="24"/>
                </a:lnTo>
                <a:lnTo>
                  <a:pt x="598" y="26"/>
                </a:lnTo>
                <a:lnTo>
                  <a:pt x="596" y="26"/>
                </a:lnTo>
                <a:lnTo>
                  <a:pt x="596" y="28"/>
                </a:lnTo>
                <a:lnTo>
                  <a:pt x="594" y="28"/>
                </a:lnTo>
                <a:lnTo>
                  <a:pt x="594" y="28"/>
                </a:lnTo>
                <a:lnTo>
                  <a:pt x="594" y="30"/>
                </a:lnTo>
                <a:lnTo>
                  <a:pt x="592" y="30"/>
                </a:lnTo>
                <a:lnTo>
                  <a:pt x="592" y="32"/>
                </a:lnTo>
                <a:lnTo>
                  <a:pt x="594" y="32"/>
                </a:lnTo>
                <a:lnTo>
                  <a:pt x="594" y="34"/>
                </a:lnTo>
                <a:lnTo>
                  <a:pt x="592" y="34"/>
                </a:lnTo>
                <a:lnTo>
                  <a:pt x="592" y="36"/>
                </a:lnTo>
                <a:lnTo>
                  <a:pt x="592" y="38"/>
                </a:lnTo>
                <a:lnTo>
                  <a:pt x="594" y="40"/>
                </a:lnTo>
                <a:lnTo>
                  <a:pt x="594" y="42"/>
                </a:lnTo>
                <a:lnTo>
                  <a:pt x="592" y="42"/>
                </a:lnTo>
                <a:lnTo>
                  <a:pt x="592" y="44"/>
                </a:lnTo>
                <a:lnTo>
                  <a:pt x="594" y="44"/>
                </a:lnTo>
                <a:lnTo>
                  <a:pt x="592" y="46"/>
                </a:lnTo>
                <a:lnTo>
                  <a:pt x="592" y="48"/>
                </a:lnTo>
                <a:lnTo>
                  <a:pt x="594" y="48"/>
                </a:lnTo>
                <a:lnTo>
                  <a:pt x="594" y="50"/>
                </a:lnTo>
                <a:lnTo>
                  <a:pt x="596" y="50"/>
                </a:lnTo>
                <a:lnTo>
                  <a:pt x="598" y="50"/>
                </a:lnTo>
                <a:lnTo>
                  <a:pt x="598" y="48"/>
                </a:lnTo>
                <a:lnTo>
                  <a:pt x="600" y="48"/>
                </a:lnTo>
                <a:lnTo>
                  <a:pt x="600" y="46"/>
                </a:lnTo>
                <a:lnTo>
                  <a:pt x="602" y="46"/>
                </a:lnTo>
                <a:lnTo>
                  <a:pt x="602" y="48"/>
                </a:lnTo>
                <a:lnTo>
                  <a:pt x="604" y="48"/>
                </a:lnTo>
                <a:lnTo>
                  <a:pt x="606" y="48"/>
                </a:lnTo>
                <a:lnTo>
                  <a:pt x="608" y="48"/>
                </a:lnTo>
                <a:lnTo>
                  <a:pt x="608" y="50"/>
                </a:lnTo>
                <a:lnTo>
                  <a:pt x="608" y="52"/>
                </a:lnTo>
                <a:lnTo>
                  <a:pt x="606" y="52"/>
                </a:lnTo>
                <a:lnTo>
                  <a:pt x="606" y="54"/>
                </a:lnTo>
                <a:lnTo>
                  <a:pt x="606" y="56"/>
                </a:lnTo>
                <a:lnTo>
                  <a:pt x="604" y="56"/>
                </a:lnTo>
                <a:lnTo>
                  <a:pt x="604" y="58"/>
                </a:lnTo>
                <a:lnTo>
                  <a:pt x="606" y="58"/>
                </a:lnTo>
                <a:lnTo>
                  <a:pt x="606" y="60"/>
                </a:lnTo>
                <a:lnTo>
                  <a:pt x="604" y="62"/>
                </a:lnTo>
                <a:lnTo>
                  <a:pt x="606" y="62"/>
                </a:lnTo>
                <a:lnTo>
                  <a:pt x="606" y="64"/>
                </a:lnTo>
                <a:lnTo>
                  <a:pt x="606" y="62"/>
                </a:lnTo>
                <a:lnTo>
                  <a:pt x="606" y="64"/>
                </a:lnTo>
                <a:lnTo>
                  <a:pt x="608" y="64"/>
                </a:lnTo>
                <a:lnTo>
                  <a:pt x="610" y="66"/>
                </a:lnTo>
                <a:lnTo>
                  <a:pt x="610" y="68"/>
                </a:lnTo>
                <a:lnTo>
                  <a:pt x="610" y="70"/>
                </a:lnTo>
                <a:lnTo>
                  <a:pt x="612" y="70"/>
                </a:lnTo>
                <a:lnTo>
                  <a:pt x="614" y="72"/>
                </a:lnTo>
                <a:lnTo>
                  <a:pt x="612" y="72"/>
                </a:lnTo>
                <a:lnTo>
                  <a:pt x="612" y="74"/>
                </a:lnTo>
                <a:lnTo>
                  <a:pt x="612" y="76"/>
                </a:lnTo>
                <a:lnTo>
                  <a:pt x="612" y="76"/>
                </a:lnTo>
                <a:lnTo>
                  <a:pt x="610" y="76"/>
                </a:lnTo>
                <a:lnTo>
                  <a:pt x="610" y="78"/>
                </a:lnTo>
                <a:lnTo>
                  <a:pt x="612" y="78"/>
                </a:lnTo>
                <a:lnTo>
                  <a:pt x="612" y="80"/>
                </a:lnTo>
                <a:lnTo>
                  <a:pt x="614" y="80"/>
                </a:lnTo>
                <a:lnTo>
                  <a:pt x="616" y="82"/>
                </a:lnTo>
                <a:lnTo>
                  <a:pt x="616" y="84"/>
                </a:lnTo>
                <a:lnTo>
                  <a:pt x="618" y="84"/>
                </a:lnTo>
                <a:lnTo>
                  <a:pt x="618" y="86"/>
                </a:lnTo>
                <a:lnTo>
                  <a:pt x="618" y="88"/>
                </a:lnTo>
                <a:lnTo>
                  <a:pt x="616" y="88"/>
                </a:lnTo>
                <a:lnTo>
                  <a:pt x="614" y="88"/>
                </a:lnTo>
                <a:lnTo>
                  <a:pt x="614" y="90"/>
                </a:lnTo>
                <a:lnTo>
                  <a:pt x="614" y="92"/>
                </a:lnTo>
                <a:lnTo>
                  <a:pt x="614" y="94"/>
                </a:lnTo>
                <a:lnTo>
                  <a:pt x="616" y="96"/>
                </a:lnTo>
                <a:lnTo>
                  <a:pt x="616" y="98"/>
                </a:lnTo>
                <a:lnTo>
                  <a:pt x="616" y="100"/>
                </a:lnTo>
                <a:lnTo>
                  <a:pt x="614" y="100"/>
                </a:lnTo>
                <a:lnTo>
                  <a:pt x="614" y="102"/>
                </a:lnTo>
                <a:lnTo>
                  <a:pt x="612" y="104"/>
                </a:lnTo>
                <a:lnTo>
                  <a:pt x="614" y="104"/>
                </a:lnTo>
                <a:lnTo>
                  <a:pt x="612" y="106"/>
                </a:lnTo>
                <a:lnTo>
                  <a:pt x="614" y="106"/>
                </a:lnTo>
                <a:lnTo>
                  <a:pt x="614" y="108"/>
                </a:lnTo>
                <a:lnTo>
                  <a:pt x="616" y="110"/>
                </a:lnTo>
                <a:lnTo>
                  <a:pt x="614" y="110"/>
                </a:lnTo>
                <a:lnTo>
                  <a:pt x="616" y="110"/>
                </a:lnTo>
                <a:lnTo>
                  <a:pt x="614" y="110"/>
                </a:lnTo>
                <a:lnTo>
                  <a:pt x="614" y="112"/>
                </a:lnTo>
                <a:lnTo>
                  <a:pt x="614" y="114"/>
                </a:lnTo>
                <a:lnTo>
                  <a:pt x="616" y="114"/>
                </a:lnTo>
                <a:lnTo>
                  <a:pt x="618" y="114"/>
                </a:lnTo>
                <a:lnTo>
                  <a:pt x="618" y="116"/>
                </a:lnTo>
                <a:lnTo>
                  <a:pt x="620" y="116"/>
                </a:lnTo>
                <a:lnTo>
                  <a:pt x="622" y="116"/>
                </a:lnTo>
                <a:lnTo>
                  <a:pt x="622" y="118"/>
                </a:lnTo>
                <a:lnTo>
                  <a:pt x="624" y="118"/>
                </a:lnTo>
                <a:lnTo>
                  <a:pt x="624" y="120"/>
                </a:lnTo>
                <a:lnTo>
                  <a:pt x="626" y="120"/>
                </a:lnTo>
                <a:lnTo>
                  <a:pt x="626" y="122"/>
                </a:lnTo>
                <a:lnTo>
                  <a:pt x="628" y="122"/>
                </a:lnTo>
                <a:lnTo>
                  <a:pt x="628" y="124"/>
                </a:lnTo>
                <a:lnTo>
                  <a:pt x="630" y="124"/>
                </a:lnTo>
                <a:lnTo>
                  <a:pt x="630" y="124"/>
                </a:lnTo>
                <a:lnTo>
                  <a:pt x="630" y="126"/>
                </a:lnTo>
                <a:lnTo>
                  <a:pt x="630" y="128"/>
                </a:lnTo>
                <a:lnTo>
                  <a:pt x="630" y="130"/>
                </a:lnTo>
                <a:lnTo>
                  <a:pt x="630" y="132"/>
                </a:lnTo>
                <a:lnTo>
                  <a:pt x="630" y="134"/>
                </a:lnTo>
                <a:lnTo>
                  <a:pt x="630" y="136"/>
                </a:lnTo>
                <a:lnTo>
                  <a:pt x="632" y="138"/>
                </a:lnTo>
                <a:lnTo>
                  <a:pt x="634" y="138"/>
                </a:lnTo>
                <a:lnTo>
                  <a:pt x="636" y="138"/>
                </a:lnTo>
                <a:lnTo>
                  <a:pt x="636" y="140"/>
                </a:lnTo>
                <a:lnTo>
                  <a:pt x="636" y="142"/>
                </a:lnTo>
                <a:lnTo>
                  <a:pt x="638" y="142"/>
                </a:lnTo>
                <a:lnTo>
                  <a:pt x="638" y="144"/>
                </a:lnTo>
                <a:lnTo>
                  <a:pt x="640" y="144"/>
                </a:lnTo>
                <a:lnTo>
                  <a:pt x="640" y="146"/>
                </a:lnTo>
                <a:lnTo>
                  <a:pt x="642" y="146"/>
                </a:lnTo>
                <a:lnTo>
                  <a:pt x="642" y="148"/>
                </a:lnTo>
                <a:lnTo>
                  <a:pt x="644" y="148"/>
                </a:lnTo>
                <a:lnTo>
                  <a:pt x="644" y="150"/>
                </a:lnTo>
                <a:lnTo>
                  <a:pt x="644" y="152"/>
                </a:lnTo>
                <a:lnTo>
                  <a:pt x="646" y="152"/>
                </a:lnTo>
                <a:lnTo>
                  <a:pt x="646" y="154"/>
                </a:lnTo>
                <a:lnTo>
                  <a:pt x="648" y="154"/>
                </a:lnTo>
                <a:lnTo>
                  <a:pt x="648" y="156"/>
                </a:lnTo>
                <a:lnTo>
                  <a:pt x="650" y="158"/>
                </a:lnTo>
                <a:lnTo>
                  <a:pt x="650" y="160"/>
                </a:lnTo>
                <a:lnTo>
                  <a:pt x="652" y="160"/>
                </a:lnTo>
                <a:lnTo>
                  <a:pt x="652" y="162"/>
                </a:lnTo>
                <a:lnTo>
                  <a:pt x="654" y="162"/>
                </a:lnTo>
                <a:lnTo>
                  <a:pt x="656" y="162"/>
                </a:lnTo>
                <a:lnTo>
                  <a:pt x="658" y="162"/>
                </a:lnTo>
                <a:lnTo>
                  <a:pt x="658" y="164"/>
                </a:lnTo>
                <a:lnTo>
                  <a:pt x="660" y="164"/>
                </a:lnTo>
                <a:lnTo>
                  <a:pt x="662" y="166"/>
                </a:lnTo>
                <a:lnTo>
                  <a:pt x="662" y="168"/>
                </a:lnTo>
                <a:lnTo>
                  <a:pt x="664" y="168"/>
                </a:lnTo>
                <a:lnTo>
                  <a:pt x="664" y="170"/>
                </a:lnTo>
                <a:lnTo>
                  <a:pt x="666" y="170"/>
                </a:lnTo>
                <a:lnTo>
                  <a:pt x="666" y="168"/>
                </a:lnTo>
                <a:lnTo>
                  <a:pt x="668" y="168"/>
                </a:lnTo>
                <a:lnTo>
                  <a:pt x="668" y="166"/>
                </a:lnTo>
                <a:lnTo>
                  <a:pt x="668" y="164"/>
                </a:lnTo>
                <a:lnTo>
                  <a:pt x="670" y="164"/>
                </a:lnTo>
                <a:lnTo>
                  <a:pt x="670" y="162"/>
                </a:lnTo>
                <a:lnTo>
                  <a:pt x="670" y="160"/>
                </a:lnTo>
                <a:lnTo>
                  <a:pt x="670" y="158"/>
                </a:lnTo>
                <a:lnTo>
                  <a:pt x="670" y="156"/>
                </a:lnTo>
                <a:lnTo>
                  <a:pt x="672" y="156"/>
                </a:lnTo>
                <a:lnTo>
                  <a:pt x="674" y="154"/>
                </a:lnTo>
                <a:lnTo>
                  <a:pt x="674" y="152"/>
                </a:lnTo>
                <a:lnTo>
                  <a:pt x="676" y="152"/>
                </a:lnTo>
                <a:lnTo>
                  <a:pt x="676" y="150"/>
                </a:lnTo>
                <a:lnTo>
                  <a:pt x="678" y="150"/>
                </a:lnTo>
                <a:lnTo>
                  <a:pt x="678" y="148"/>
                </a:lnTo>
                <a:lnTo>
                  <a:pt x="678" y="148"/>
                </a:lnTo>
                <a:lnTo>
                  <a:pt x="678" y="146"/>
                </a:lnTo>
                <a:lnTo>
                  <a:pt x="680" y="146"/>
                </a:lnTo>
                <a:lnTo>
                  <a:pt x="680" y="144"/>
                </a:lnTo>
                <a:lnTo>
                  <a:pt x="682" y="144"/>
                </a:lnTo>
                <a:lnTo>
                  <a:pt x="682" y="142"/>
                </a:lnTo>
                <a:lnTo>
                  <a:pt x="684" y="142"/>
                </a:lnTo>
                <a:lnTo>
                  <a:pt x="686" y="142"/>
                </a:lnTo>
                <a:lnTo>
                  <a:pt x="686" y="140"/>
                </a:lnTo>
                <a:lnTo>
                  <a:pt x="686" y="142"/>
                </a:lnTo>
                <a:lnTo>
                  <a:pt x="688" y="142"/>
                </a:lnTo>
                <a:lnTo>
                  <a:pt x="688" y="146"/>
                </a:lnTo>
                <a:lnTo>
                  <a:pt x="690" y="148"/>
                </a:lnTo>
                <a:lnTo>
                  <a:pt x="692" y="152"/>
                </a:lnTo>
                <a:lnTo>
                  <a:pt x="692" y="154"/>
                </a:lnTo>
                <a:lnTo>
                  <a:pt x="696" y="160"/>
                </a:lnTo>
                <a:lnTo>
                  <a:pt x="696" y="164"/>
                </a:lnTo>
                <a:lnTo>
                  <a:pt x="698" y="164"/>
                </a:lnTo>
                <a:lnTo>
                  <a:pt x="698" y="166"/>
                </a:lnTo>
                <a:lnTo>
                  <a:pt x="698" y="168"/>
                </a:lnTo>
                <a:lnTo>
                  <a:pt x="700" y="170"/>
                </a:lnTo>
                <a:lnTo>
                  <a:pt x="700" y="172"/>
                </a:lnTo>
                <a:lnTo>
                  <a:pt x="700" y="172"/>
                </a:lnTo>
                <a:lnTo>
                  <a:pt x="702" y="172"/>
                </a:lnTo>
                <a:lnTo>
                  <a:pt x="702" y="176"/>
                </a:lnTo>
                <a:lnTo>
                  <a:pt x="704" y="180"/>
                </a:lnTo>
                <a:lnTo>
                  <a:pt x="706" y="182"/>
                </a:lnTo>
                <a:lnTo>
                  <a:pt x="706" y="184"/>
                </a:lnTo>
                <a:lnTo>
                  <a:pt x="708" y="186"/>
                </a:lnTo>
                <a:lnTo>
                  <a:pt x="708" y="188"/>
                </a:lnTo>
                <a:lnTo>
                  <a:pt x="710" y="192"/>
                </a:lnTo>
                <a:lnTo>
                  <a:pt x="710" y="194"/>
                </a:lnTo>
                <a:lnTo>
                  <a:pt x="712" y="194"/>
                </a:lnTo>
                <a:lnTo>
                  <a:pt x="712" y="196"/>
                </a:lnTo>
                <a:lnTo>
                  <a:pt x="714" y="200"/>
                </a:lnTo>
                <a:lnTo>
                  <a:pt x="716" y="204"/>
                </a:lnTo>
                <a:lnTo>
                  <a:pt x="716" y="206"/>
                </a:lnTo>
                <a:lnTo>
                  <a:pt x="718" y="208"/>
                </a:lnTo>
                <a:lnTo>
                  <a:pt x="718" y="210"/>
                </a:lnTo>
                <a:lnTo>
                  <a:pt x="722" y="218"/>
                </a:lnTo>
                <a:lnTo>
                  <a:pt x="722" y="220"/>
                </a:lnTo>
                <a:lnTo>
                  <a:pt x="724" y="220"/>
                </a:lnTo>
                <a:lnTo>
                  <a:pt x="724" y="220"/>
                </a:lnTo>
                <a:lnTo>
                  <a:pt x="718" y="220"/>
                </a:lnTo>
                <a:lnTo>
                  <a:pt x="716" y="220"/>
                </a:lnTo>
                <a:lnTo>
                  <a:pt x="704" y="220"/>
                </a:lnTo>
                <a:lnTo>
                  <a:pt x="696" y="220"/>
                </a:lnTo>
                <a:lnTo>
                  <a:pt x="694" y="220"/>
                </a:lnTo>
                <a:lnTo>
                  <a:pt x="686" y="220"/>
                </a:lnTo>
                <a:lnTo>
                  <a:pt x="682" y="220"/>
                </a:lnTo>
                <a:lnTo>
                  <a:pt x="680" y="220"/>
                </a:lnTo>
                <a:lnTo>
                  <a:pt x="676" y="220"/>
                </a:lnTo>
                <a:lnTo>
                  <a:pt x="674" y="220"/>
                </a:lnTo>
                <a:lnTo>
                  <a:pt x="672" y="220"/>
                </a:lnTo>
                <a:lnTo>
                  <a:pt x="670" y="220"/>
                </a:lnTo>
                <a:lnTo>
                  <a:pt x="668" y="220"/>
                </a:lnTo>
                <a:lnTo>
                  <a:pt x="662" y="220"/>
                </a:lnTo>
                <a:lnTo>
                  <a:pt x="656" y="220"/>
                </a:lnTo>
                <a:lnTo>
                  <a:pt x="652" y="220"/>
                </a:lnTo>
                <a:lnTo>
                  <a:pt x="650" y="220"/>
                </a:lnTo>
                <a:lnTo>
                  <a:pt x="646" y="220"/>
                </a:lnTo>
                <a:lnTo>
                  <a:pt x="640" y="220"/>
                </a:lnTo>
                <a:lnTo>
                  <a:pt x="632" y="220"/>
                </a:lnTo>
                <a:lnTo>
                  <a:pt x="630" y="220"/>
                </a:lnTo>
                <a:lnTo>
                  <a:pt x="628" y="220"/>
                </a:lnTo>
                <a:lnTo>
                  <a:pt x="622" y="220"/>
                </a:lnTo>
                <a:lnTo>
                  <a:pt x="620" y="220"/>
                </a:lnTo>
                <a:lnTo>
                  <a:pt x="618" y="220"/>
                </a:lnTo>
                <a:lnTo>
                  <a:pt x="616" y="220"/>
                </a:lnTo>
                <a:lnTo>
                  <a:pt x="614" y="220"/>
                </a:lnTo>
                <a:lnTo>
                  <a:pt x="612" y="220"/>
                </a:lnTo>
                <a:lnTo>
                  <a:pt x="602" y="220"/>
                </a:lnTo>
                <a:lnTo>
                  <a:pt x="600" y="220"/>
                </a:lnTo>
                <a:lnTo>
                  <a:pt x="596" y="220"/>
                </a:lnTo>
                <a:lnTo>
                  <a:pt x="590" y="220"/>
                </a:lnTo>
                <a:lnTo>
                  <a:pt x="588" y="220"/>
                </a:lnTo>
                <a:lnTo>
                  <a:pt x="584" y="220"/>
                </a:lnTo>
                <a:lnTo>
                  <a:pt x="582" y="220"/>
                </a:lnTo>
                <a:lnTo>
                  <a:pt x="582" y="220"/>
                </a:lnTo>
                <a:lnTo>
                  <a:pt x="578" y="220"/>
                </a:lnTo>
                <a:lnTo>
                  <a:pt x="576" y="220"/>
                </a:lnTo>
                <a:lnTo>
                  <a:pt x="574" y="220"/>
                </a:lnTo>
                <a:lnTo>
                  <a:pt x="572" y="220"/>
                </a:lnTo>
                <a:lnTo>
                  <a:pt x="568" y="220"/>
                </a:lnTo>
                <a:lnTo>
                  <a:pt x="566" y="220"/>
                </a:lnTo>
                <a:lnTo>
                  <a:pt x="564" y="220"/>
                </a:lnTo>
                <a:lnTo>
                  <a:pt x="562" y="220"/>
                </a:lnTo>
                <a:lnTo>
                  <a:pt x="560" y="220"/>
                </a:lnTo>
                <a:lnTo>
                  <a:pt x="558" y="220"/>
                </a:lnTo>
                <a:lnTo>
                  <a:pt x="556" y="220"/>
                </a:lnTo>
                <a:lnTo>
                  <a:pt x="552" y="220"/>
                </a:lnTo>
                <a:lnTo>
                  <a:pt x="552" y="222"/>
                </a:lnTo>
                <a:lnTo>
                  <a:pt x="552" y="224"/>
                </a:lnTo>
                <a:lnTo>
                  <a:pt x="552" y="226"/>
                </a:lnTo>
                <a:lnTo>
                  <a:pt x="552" y="228"/>
                </a:lnTo>
                <a:lnTo>
                  <a:pt x="552" y="230"/>
                </a:lnTo>
                <a:lnTo>
                  <a:pt x="552" y="232"/>
                </a:lnTo>
                <a:lnTo>
                  <a:pt x="552" y="234"/>
                </a:lnTo>
                <a:lnTo>
                  <a:pt x="552" y="236"/>
                </a:lnTo>
                <a:lnTo>
                  <a:pt x="552" y="238"/>
                </a:lnTo>
                <a:lnTo>
                  <a:pt x="552" y="240"/>
                </a:lnTo>
                <a:lnTo>
                  <a:pt x="552" y="242"/>
                </a:lnTo>
                <a:lnTo>
                  <a:pt x="552" y="244"/>
                </a:lnTo>
                <a:lnTo>
                  <a:pt x="552" y="246"/>
                </a:lnTo>
                <a:lnTo>
                  <a:pt x="552" y="248"/>
                </a:lnTo>
                <a:lnTo>
                  <a:pt x="552" y="250"/>
                </a:lnTo>
                <a:lnTo>
                  <a:pt x="552" y="252"/>
                </a:lnTo>
                <a:lnTo>
                  <a:pt x="552" y="254"/>
                </a:lnTo>
                <a:lnTo>
                  <a:pt x="550" y="254"/>
                </a:lnTo>
                <a:lnTo>
                  <a:pt x="550" y="256"/>
                </a:lnTo>
                <a:lnTo>
                  <a:pt x="550" y="259"/>
                </a:lnTo>
                <a:lnTo>
                  <a:pt x="550" y="261"/>
                </a:lnTo>
                <a:lnTo>
                  <a:pt x="550" y="263"/>
                </a:lnTo>
                <a:lnTo>
                  <a:pt x="550" y="265"/>
                </a:lnTo>
                <a:lnTo>
                  <a:pt x="550" y="267"/>
                </a:lnTo>
                <a:lnTo>
                  <a:pt x="550" y="269"/>
                </a:lnTo>
                <a:lnTo>
                  <a:pt x="550" y="269"/>
                </a:lnTo>
                <a:lnTo>
                  <a:pt x="550" y="271"/>
                </a:lnTo>
                <a:lnTo>
                  <a:pt x="550" y="273"/>
                </a:lnTo>
                <a:lnTo>
                  <a:pt x="550" y="275"/>
                </a:lnTo>
                <a:lnTo>
                  <a:pt x="550" y="277"/>
                </a:lnTo>
                <a:lnTo>
                  <a:pt x="550" y="279"/>
                </a:lnTo>
                <a:lnTo>
                  <a:pt x="550" y="281"/>
                </a:lnTo>
                <a:lnTo>
                  <a:pt x="550" y="283"/>
                </a:lnTo>
                <a:lnTo>
                  <a:pt x="550" y="285"/>
                </a:lnTo>
                <a:lnTo>
                  <a:pt x="550" y="287"/>
                </a:lnTo>
                <a:lnTo>
                  <a:pt x="552" y="287"/>
                </a:lnTo>
                <a:lnTo>
                  <a:pt x="552" y="289"/>
                </a:lnTo>
                <a:lnTo>
                  <a:pt x="552" y="291"/>
                </a:lnTo>
                <a:lnTo>
                  <a:pt x="552" y="293"/>
                </a:lnTo>
                <a:lnTo>
                  <a:pt x="552" y="295"/>
                </a:lnTo>
                <a:lnTo>
                  <a:pt x="552" y="297"/>
                </a:lnTo>
                <a:lnTo>
                  <a:pt x="552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5"/>
                </a:lnTo>
                <a:lnTo>
                  <a:pt x="552" y="307"/>
                </a:lnTo>
                <a:lnTo>
                  <a:pt x="552" y="309"/>
                </a:lnTo>
                <a:lnTo>
                  <a:pt x="552" y="311"/>
                </a:lnTo>
                <a:lnTo>
                  <a:pt x="552" y="313"/>
                </a:lnTo>
                <a:lnTo>
                  <a:pt x="552" y="315"/>
                </a:lnTo>
                <a:lnTo>
                  <a:pt x="552" y="317"/>
                </a:lnTo>
                <a:lnTo>
                  <a:pt x="552" y="317"/>
                </a:lnTo>
                <a:lnTo>
                  <a:pt x="552" y="319"/>
                </a:lnTo>
                <a:lnTo>
                  <a:pt x="550" y="319"/>
                </a:lnTo>
                <a:lnTo>
                  <a:pt x="548" y="319"/>
                </a:lnTo>
                <a:lnTo>
                  <a:pt x="546" y="319"/>
                </a:lnTo>
                <a:lnTo>
                  <a:pt x="544" y="319"/>
                </a:lnTo>
                <a:lnTo>
                  <a:pt x="542" y="319"/>
                </a:lnTo>
                <a:lnTo>
                  <a:pt x="540" y="319"/>
                </a:lnTo>
                <a:lnTo>
                  <a:pt x="538" y="319"/>
                </a:lnTo>
                <a:lnTo>
                  <a:pt x="536" y="319"/>
                </a:lnTo>
                <a:lnTo>
                  <a:pt x="534" y="319"/>
                </a:lnTo>
                <a:lnTo>
                  <a:pt x="534" y="319"/>
                </a:lnTo>
                <a:lnTo>
                  <a:pt x="532" y="319"/>
                </a:lnTo>
                <a:lnTo>
                  <a:pt x="530" y="319"/>
                </a:lnTo>
                <a:lnTo>
                  <a:pt x="528" y="319"/>
                </a:lnTo>
                <a:lnTo>
                  <a:pt x="526" y="319"/>
                </a:lnTo>
                <a:lnTo>
                  <a:pt x="524" y="319"/>
                </a:lnTo>
                <a:lnTo>
                  <a:pt x="522" y="319"/>
                </a:lnTo>
                <a:lnTo>
                  <a:pt x="520" y="319"/>
                </a:lnTo>
                <a:lnTo>
                  <a:pt x="518" y="319"/>
                </a:lnTo>
                <a:lnTo>
                  <a:pt x="516" y="319"/>
                </a:lnTo>
                <a:lnTo>
                  <a:pt x="514" y="319"/>
                </a:lnTo>
                <a:lnTo>
                  <a:pt x="512" y="319"/>
                </a:lnTo>
                <a:lnTo>
                  <a:pt x="510" y="319"/>
                </a:lnTo>
                <a:lnTo>
                  <a:pt x="508" y="319"/>
                </a:lnTo>
                <a:lnTo>
                  <a:pt x="506" y="319"/>
                </a:lnTo>
                <a:lnTo>
                  <a:pt x="504" y="319"/>
                </a:lnTo>
                <a:lnTo>
                  <a:pt x="502" y="319"/>
                </a:lnTo>
                <a:lnTo>
                  <a:pt x="500" y="319"/>
                </a:lnTo>
                <a:lnTo>
                  <a:pt x="498" y="319"/>
                </a:lnTo>
                <a:lnTo>
                  <a:pt x="496" y="319"/>
                </a:lnTo>
                <a:lnTo>
                  <a:pt x="494" y="319"/>
                </a:lnTo>
                <a:lnTo>
                  <a:pt x="492" y="319"/>
                </a:lnTo>
                <a:lnTo>
                  <a:pt x="490" y="319"/>
                </a:lnTo>
                <a:lnTo>
                  <a:pt x="488" y="319"/>
                </a:lnTo>
                <a:lnTo>
                  <a:pt x="486" y="319"/>
                </a:lnTo>
                <a:lnTo>
                  <a:pt x="486" y="319"/>
                </a:lnTo>
                <a:lnTo>
                  <a:pt x="484" y="319"/>
                </a:lnTo>
                <a:lnTo>
                  <a:pt x="482" y="319"/>
                </a:lnTo>
                <a:lnTo>
                  <a:pt x="480" y="319"/>
                </a:lnTo>
                <a:lnTo>
                  <a:pt x="478" y="319"/>
                </a:lnTo>
                <a:lnTo>
                  <a:pt x="478" y="321"/>
                </a:lnTo>
                <a:lnTo>
                  <a:pt x="476" y="321"/>
                </a:lnTo>
                <a:lnTo>
                  <a:pt x="474" y="321"/>
                </a:lnTo>
                <a:lnTo>
                  <a:pt x="472" y="321"/>
                </a:lnTo>
                <a:lnTo>
                  <a:pt x="470" y="321"/>
                </a:lnTo>
                <a:lnTo>
                  <a:pt x="468" y="321"/>
                </a:lnTo>
                <a:lnTo>
                  <a:pt x="466" y="321"/>
                </a:lnTo>
                <a:lnTo>
                  <a:pt x="464" y="321"/>
                </a:lnTo>
                <a:lnTo>
                  <a:pt x="462" y="321"/>
                </a:lnTo>
                <a:lnTo>
                  <a:pt x="460" y="321"/>
                </a:lnTo>
                <a:lnTo>
                  <a:pt x="458" y="321"/>
                </a:lnTo>
                <a:lnTo>
                  <a:pt x="456" y="321"/>
                </a:lnTo>
                <a:lnTo>
                  <a:pt x="454" y="321"/>
                </a:lnTo>
                <a:lnTo>
                  <a:pt x="454" y="319"/>
                </a:lnTo>
                <a:lnTo>
                  <a:pt x="450" y="319"/>
                </a:lnTo>
                <a:lnTo>
                  <a:pt x="448" y="319"/>
                </a:lnTo>
                <a:lnTo>
                  <a:pt x="442" y="319"/>
                </a:lnTo>
                <a:lnTo>
                  <a:pt x="438" y="319"/>
                </a:lnTo>
                <a:lnTo>
                  <a:pt x="434" y="319"/>
                </a:lnTo>
                <a:lnTo>
                  <a:pt x="432" y="319"/>
                </a:lnTo>
                <a:lnTo>
                  <a:pt x="428" y="319"/>
                </a:lnTo>
                <a:lnTo>
                  <a:pt x="424" y="319"/>
                </a:lnTo>
                <a:lnTo>
                  <a:pt x="422" y="319"/>
                </a:lnTo>
                <a:lnTo>
                  <a:pt x="420" y="319"/>
                </a:lnTo>
                <a:lnTo>
                  <a:pt x="410" y="319"/>
                </a:lnTo>
                <a:lnTo>
                  <a:pt x="400" y="319"/>
                </a:lnTo>
                <a:lnTo>
                  <a:pt x="394" y="319"/>
                </a:lnTo>
                <a:lnTo>
                  <a:pt x="392" y="319"/>
                </a:lnTo>
                <a:lnTo>
                  <a:pt x="390" y="319"/>
                </a:lnTo>
                <a:lnTo>
                  <a:pt x="390" y="317"/>
                </a:lnTo>
                <a:lnTo>
                  <a:pt x="390" y="317"/>
                </a:lnTo>
                <a:lnTo>
                  <a:pt x="392" y="317"/>
                </a:lnTo>
                <a:lnTo>
                  <a:pt x="392" y="315"/>
                </a:lnTo>
                <a:lnTo>
                  <a:pt x="390" y="315"/>
                </a:lnTo>
                <a:lnTo>
                  <a:pt x="390" y="313"/>
                </a:lnTo>
                <a:lnTo>
                  <a:pt x="390" y="311"/>
                </a:lnTo>
                <a:lnTo>
                  <a:pt x="388" y="311"/>
                </a:lnTo>
                <a:lnTo>
                  <a:pt x="388" y="313"/>
                </a:lnTo>
                <a:lnTo>
                  <a:pt x="386" y="313"/>
                </a:lnTo>
                <a:lnTo>
                  <a:pt x="384" y="313"/>
                </a:lnTo>
                <a:lnTo>
                  <a:pt x="384" y="311"/>
                </a:lnTo>
                <a:lnTo>
                  <a:pt x="382" y="311"/>
                </a:lnTo>
                <a:lnTo>
                  <a:pt x="382" y="309"/>
                </a:lnTo>
                <a:lnTo>
                  <a:pt x="380" y="309"/>
                </a:lnTo>
                <a:lnTo>
                  <a:pt x="380" y="311"/>
                </a:lnTo>
                <a:lnTo>
                  <a:pt x="378" y="311"/>
                </a:lnTo>
                <a:lnTo>
                  <a:pt x="378" y="309"/>
                </a:lnTo>
                <a:lnTo>
                  <a:pt x="378" y="307"/>
                </a:lnTo>
                <a:lnTo>
                  <a:pt x="376" y="307"/>
                </a:lnTo>
                <a:lnTo>
                  <a:pt x="376" y="305"/>
                </a:lnTo>
                <a:lnTo>
                  <a:pt x="374" y="303"/>
                </a:lnTo>
                <a:lnTo>
                  <a:pt x="372" y="303"/>
                </a:lnTo>
                <a:lnTo>
                  <a:pt x="370" y="303"/>
                </a:lnTo>
                <a:lnTo>
                  <a:pt x="368" y="303"/>
                </a:lnTo>
                <a:lnTo>
                  <a:pt x="368" y="301"/>
                </a:lnTo>
                <a:lnTo>
                  <a:pt x="366" y="301"/>
                </a:lnTo>
                <a:lnTo>
                  <a:pt x="364" y="301"/>
                </a:lnTo>
                <a:lnTo>
                  <a:pt x="364" y="299"/>
                </a:lnTo>
                <a:lnTo>
                  <a:pt x="362" y="299"/>
                </a:lnTo>
                <a:lnTo>
                  <a:pt x="360" y="299"/>
                </a:lnTo>
                <a:lnTo>
                  <a:pt x="358" y="297"/>
                </a:lnTo>
                <a:lnTo>
                  <a:pt x="358" y="295"/>
                </a:lnTo>
                <a:lnTo>
                  <a:pt x="358" y="293"/>
                </a:lnTo>
                <a:lnTo>
                  <a:pt x="358" y="291"/>
                </a:lnTo>
                <a:lnTo>
                  <a:pt x="358" y="289"/>
                </a:lnTo>
                <a:lnTo>
                  <a:pt x="358" y="287"/>
                </a:lnTo>
                <a:lnTo>
                  <a:pt x="358" y="285"/>
                </a:lnTo>
                <a:lnTo>
                  <a:pt x="358" y="283"/>
                </a:lnTo>
                <a:lnTo>
                  <a:pt x="356" y="283"/>
                </a:lnTo>
                <a:lnTo>
                  <a:pt x="356" y="281"/>
                </a:lnTo>
                <a:lnTo>
                  <a:pt x="356" y="283"/>
                </a:lnTo>
                <a:lnTo>
                  <a:pt x="356" y="289"/>
                </a:lnTo>
                <a:lnTo>
                  <a:pt x="356" y="305"/>
                </a:lnTo>
                <a:lnTo>
                  <a:pt x="356" y="311"/>
                </a:lnTo>
                <a:lnTo>
                  <a:pt x="356" y="313"/>
                </a:lnTo>
                <a:lnTo>
                  <a:pt x="356" y="315"/>
                </a:lnTo>
                <a:lnTo>
                  <a:pt x="356" y="317"/>
                </a:lnTo>
                <a:lnTo>
                  <a:pt x="356" y="319"/>
                </a:lnTo>
                <a:lnTo>
                  <a:pt x="356" y="321"/>
                </a:lnTo>
                <a:lnTo>
                  <a:pt x="356" y="325"/>
                </a:lnTo>
                <a:lnTo>
                  <a:pt x="356" y="327"/>
                </a:lnTo>
                <a:lnTo>
                  <a:pt x="356" y="331"/>
                </a:lnTo>
                <a:lnTo>
                  <a:pt x="356" y="339"/>
                </a:lnTo>
                <a:lnTo>
                  <a:pt x="356" y="349"/>
                </a:lnTo>
                <a:lnTo>
                  <a:pt x="356" y="351"/>
                </a:lnTo>
                <a:lnTo>
                  <a:pt x="356" y="353"/>
                </a:lnTo>
                <a:lnTo>
                  <a:pt x="356" y="355"/>
                </a:lnTo>
                <a:lnTo>
                  <a:pt x="356" y="365"/>
                </a:lnTo>
                <a:lnTo>
                  <a:pt x="356" y="369"/>
                </a:lnTo>
                <a:lnTo>
                  <a:pt x="356" y="371"/>
                </a:lnTo>
                <a:lnTo>
                  <a:pt x="356" y="373"/>
                </a:lnTo>
                <a:lnTo>
                  <a:pt x="356" y="381"/>
                </a:lnTo>
                <a:lnTo>
                  <a:pt x="356" y="387"/>
                </a:lnTo>
                <a:lnTo>
                  <a:pt x="356" y="393"/>
                </a:lnTo>
                <a:lnTo>
                  <a:pt x="356" y="395"/>
                </a:lnTo>
                <a:lnTo>
                  <a:pt x="356" y="399"/>
                </a:lnTo>
                <a:lnTo>
                  <a:pt x="356" y="401"/>
                </a:lnTo>
                <a:lnTo>
                  <a:pt x="356" y="413"/>
                </a:lnTo>
                <a:lnTo>
                  <a:pt x="356" y="413"/>
                </a:lnTo>
                <a:lnTo>
                  <a:pt x="356" y="415"/>
                </a:lnTo>
                <a:lnTo>
                  <a:pt x="356" y="417"/>
                </a:lnTo>
                <a:lnTo>
                  <a:pt x="356" y="419"/>
                </a:lnTo>
                <a:lnTo>
                  <a:pt x="356" y="421"/>
                </a:lnTo>
                <a:lnTo>
                  <a:pt x="356" y="423"/>
                </a:lnTo>
                <a:lnTo>
                  <a:pt x="356" y="425"/>
                </a:lnTo>
                <a:lnTo>
                  <a:pt x="356" y="427"/>
                </a:lnTo>
                <a:lnTo>
                  <a:pt x="356" y="429"/>
                </a:lnTo>
                <a:lnTo>
                  <a:pt x="356" y="431"/>
                </a:lnTo>
                <a:lnTo>
                  <a:pt x="356" y="433"/>
                </a:lnTo>
                <a:lnTo>
                  <a:pt x="356" y="435"/>
                </a:lnTo>
                <a:lnTo>
                  <a:pt x="356" y="439"/>
                </a:lnTo>
                <a:lnTo>
                  <a:pt x="356" y="441"/>
                </a:lnTo>
                <a:lnTo>
                  <a:pt x="356" y="445"/>
                </a:lnTo>
                <a:lnTo>
                  <a:pt x="356" y="449"/>
                </a:lnTo>
                <a:lnTo>
                  <a:pt x="356" y="451"/>
                </a:lnTo>
                <a:lnTo>
                  <a:pt x="356" y="453"/>
                </a:lnTo>
                <a:lnTo>
                  <a:pt x="356" y="455"/>
                </a:lnTo>
                <a:lnTo>
                  <a:pt x="356" y="457"/>
                </a:lnTo>
                <a:lnTo>
                  <a:pt x="356" y="459"/>
                </a:lnTo>
                <a:lnTo>
                  <a:pt x="356" y="461"/>
                </a:lnTo>
                <a:lnTo>
                  <a:pt x="356" y="461"/>
                </a:lnTo>
                <a:lnTo>
                  <a:pt x="356" y="463"/>
                </a:lnTo>
                <a:lnTo>
                  <a:pt x="356" y="465"/>
                </a:lnTo>
                <a:lnTo>
                  <a:pt x="356" y="473"/>
                </a:lnTo>
                <a:lnTo>
                  <a:pt x="356" y="475"/>
                </a:lnTo>
                <a:lnTo>
                  <a:pt x="356" y="477"/>
                </a:lnTo>
                <a:lnTo>
                  <a:pt x="356" y="479"/>
                </a:lnTo>
                <a:lnTo>
                  <a:pt x="356" y="481"/>
                </a:lnTo>
                <a:lnTo>
                  <a:pt x="356" y="483"/>
                </a:lnTo>
                <a:lnTo>
                  <a:pt x="356" y="485"/>
                </a:lnTo>
                <a:lnTo>
                  <a:pt x="356" y="487"/>
                </a:lnTo>
                <a:lnTo>
                  <a:pt x="356" y="489"/>
                </a:lnTo>
                <a:lnTo>
                  <a:pt x="356" y="491"/>
                </a:lnTo>
                <a:lnTo>
                  <a:pt x="356" y="493"/>
                </a:lnTo>
                <a:lnTo>
                  <a:pt x="356" y="495"/>
                </a:lnTo>
                <a:lnTo>
                  <a:pt x="356" y="497"/>
                </a:lnTo>
                <a:lnTo>
                  <a:pt x="356" y="499"/>
                </a:lnTo>
                <a:lnTo>
                  <a:pt x="356" y="501"/>
                </a:lnTo>
                <a:lnTo>
                  <a:pt x="356" y="503"/>
                </a:lnTo>
                <a:lnTo>
                  <a:pt x="356" y="505"/>
                </a:lnTo>
                <a:lnTo>
                  <a:pt x="356" y="507"/>
                </a:lnTo>
                <a:lnTo>
                  <a:pt x="356" y="509"/>
                </a:lnTo>
                <a:lnTo>
                  <a:pt x="356" y="509"/>
                </a:lnTo>
                <a:lnTo>
                  <a:pt x="356" y="511"/>
                </a:lnTo>
                <a:lnTo>
                  <a:pt x="356" y="513"/>
                </a:lnTo>
                <a:lnTo>
                  <a:pt x="356" y="515"/>
                </a:lnTo>
                <a:lnTo>
                  <a:pt x="356" y="517"/>
                </a:lnTo>
                <a:lnTo>
                  <a:pt x="356" y="519"/>
                </a:lnTo>
                <a:lnTo>
                  <a:pt x="356" y="521"/>
                </a:lnTo>
                <a:lnTo>
                  <a:pt x="356" y="527"/>
                </a:lnTo>
                <a:lnTo>
                  <a:pt x="356" y="533"/>
                </a:lnTo>
                <a:lnTo>
                  <a:pt x="356" y="539"/>
                </a:lnTo>
                <a:lnTo>
                  <a:pt x="356" y="541"/>
                </a:lnTo>
                <a:lnTo>
                  <a:pt x="356" y="545"/>
                </a:lnTo>
                <a:lnTo>
                  <a:pt x="356" y="549"/>
                </a:lnTo>
                <a:lnTo>
                  <a:pt x="356" y="551"/>
                </a:lnTo>
                <a:lnTo>
                  <a:pt x="356" y="555"/>
                </a:lnTo>
                <a:lnTo>
                  <a:pt x="356" y="557"/>
                </a:lnTo>
                <a:lnTo>
                  <a:pt x="356" y="557"/>
                </a:lnTo>
                <a:lnTo>
                  <a:pt x="356" y="559"/>
                </a:lnTo>
                <a:lnTo>
                  <a:pt x="356" y="561"/>
                </a:lnTo>
                <a:lnTo>
                  <a:pt x="356" y="565"/>
                </a:lnTo>
                <a:lnTo>
                  <a:pt x="356" y="571"/>
                </a:lnTo>
                <a:lnTo>
                  <a:pt x="356" y="579"/>
                </a:lnTo>
                <a:lnTo>
                  <a:pt x="356" y="581"/>
                </a:lnTo>
                <a:lnTo>
                  <a:pt x="356" y="583"/>
                </a:lnTo>
                <a:lnTo>
                  <a:pt x="354" y="583"/>
                </a:lnTo>
                <a:lnTo>
                  <a:pt x="352" y="583"/>
                </a:lnTo>
                <a:lnTo>
                  <a:pt x="346" y="583"/>
                </a:lnTo>
                <a:lnTo>
                  <a:pt x="344" y="583"/>
                </a:lnTo>
                <a:lnTo>
                  <a:pt x="342" y="583"/>
                </a:lnTo>
                <a:lnTo>
                  <a:pt x="340" y="583"/>
                </a:lnTo>
                <a:lnTo>
                  <a:pt x="338" y="583"/>
                </a:lnTo>
                <a:lnTo>
                  <a:pt x="330" y="583"/>
                </a:lnTo>
                <a:lnTo>
                  <a:pt x="328" y="583"/>
                </a:lnTo>
                <a:lnTo>
                  <a:pt x="324" y="583"/>
                </a:lnTo>
                <a:lnTo>
                  <a:pt x="322" y="583"/>
                </a:lnTo>
                <a:lnTo>
                  <a:pt x="320" y="583"/>
                </a:lnTo>
                <a:lnTo>
                  <a:pt x="316" y="583"/>
                </a:lnTo>
                <a:lnTo>
                  <a:pt x="314" y="583"/>
                </a:lnTo>
                <a:lnTo>
                  <a:pt x="306" y="583"/>
                </a:lnTo>
                <a:lnTo>
                  <a:pt x="304" y="583"/>
                </a:lnTo>
                <a:lnTo>
                  <a:pt x="300" y="583"/>
                </a:lnTo>
                <a:lnTo>
                  <a:pt x="298" y="583"/>
                </a:lnTo>
                <a:lnTo>
                  <a:pt x="296" y="583"/>
                </a:lnTo>
                <a:lnTo>
                  <a:pt x="294" y="583"/>
                </a:lnTo>
                <a:lnTo>
                  <a:pt x="294" y="583"/>
                </a:lnTo>
                <a:lnTo>
                  <a:pt x="292" y="583"/>
                </a:lnTo>
                <a:lnTo>
                  <a:pt x="290" y="583"/>
                </a:lnTo>
                <a:lnTo>
                  <a:pt x="286" y="583"/>
                </a:lnTo>
                <a:lnTo>
                  <a:pt x="284" y="583"/>
                </a:lnTo>
                <a:lnTo>
                  <a:pt x="282" y="583"/>
                </a:lnTo>
                <a:lnTo>
                  <a:pt x="280" y="583"/>
                </a:lnTo>
                <a:lnTo>
                  <a:pt x="278" y="583"/>
                </a:lnTo>
                <a:lnTo>
                  <a:pt x="276" y="583"/>
                </a:lnTo>
                <a:lnTo>
                  <a:pt x="274" y="583"/>
                </a:lnTo>
                <a:lnTo>
                  <a:pt x="272" y="583"/>
                </a:lnTo>
                <a:lnTo>
                  <a:pt x="270" y="583"/>
                </a:lnTo>
                <a:lnTo>
                  <a:pt x="268" y="583"/>
                </a:lnTo>
                <a:lnTo>
                  <a:pt x="266" y="583"/>
                </a:lnTo>
                <a:lnTo>
                  <a:pt x="264" y="583"/>
                </a:lnTo>
                <a:lnTo>
                  <a:pt x="262" y="583"/>
                </a:lnTo>
                <a:lnTo>
                  <a:pt x="260" y="583"/>
                </a:lnTo>
                <a:lnTo>
                  <a:pt x="258" y="583"/>
                </a:lnTo>
                <a:lnTo>
                  <a:pt x="256" y="583"/>
                </a:lnTo>
                <a:lnTo>
                  <a:pt x="254" y="583"/>
                </a:lnTo>
                <a:lnTo>
                  <a:pt x="252" y="583"/>
                </a:lnTo>
                <a:lnTo>
                  <a:pt x="250" y="583"/>
                </a:lnTo>
                <a:lnTo>
                  <a:pt x="248" y="583"/>
                </a:lnTo>
                <a:lnTo>
                  <a:pt x="246" y="583"/>
                </a:lnTo>
                <a:lnTo>
                  <a:pt x="246" y="583"/>
                </a:lnTo>
                <a:lnTo>
                  <a:pt x="244" y="583"/>
                </a:lnTo>
                <a:lnTo>
                  <a:pt x="242" y="583"/>
                </a:lnTo>
                <a:lnTo>
                  <a:pt x="240" y="583"/>
                </a:lnTo>
                <a:lnTo>
                  <a:pt x="238" y="583"/>
                </a:lnTo>
                <a:lnTo>
                  <a:pt x="236" y="583"/>
                </a:lnTo>
                <a:lnTo>
                  <a:pt x="234" y="583"/>
                </a:lnTo>
                <a:lnTo>
                  <a:pt x="232" y="583"/>
                </a:lnTo>
                <a:lnTo>
                  <a:pt x="230" y="583"/>
                </a:lnTo>
                <a:lnTo>
                  <a:pt x="222" y="583"/>
                </a:lnTo>
                <a:lnTo>
                  <a:pt x="202" y="583"/>
                </a:lnTo>
                <a:lnTo>
                  <a:pt x="200" y="583"/>
                </a:lnTo>
                <a:lnTo>
                  <a:pt x="198" y="583"/>
                </a:lnTo>
                <a:lnTo>
                  <a:pt x="192" y="583"/>
                </a:lnTo>
                <a:lnTo>
                  <a:pt x="186" y="583"/>
                </a:lnTo>
                <a:lnTo>
                  <a:pt x="184" y="583"/>
                </a:lnTo>
                <a:lnTo>
                  <a:pt x="182" y="583"/>
                </a:lnTo>
                <a:lnTo>
                  <a:pt x="174" y="583"/>
                </a:lnTo>
                <a:lnTo>
                  <a:pt x="162" y="583"/>
                </a:lnTo>
                <a:lnTo>
                  <a:pt x="156" y="583"/>
                </a:lnTo>
                <a:lnTo>
                  <a:pt x="154" y="583"/>
                </a:lnTo>
                <a:lnTo>
                  <a:pt x="148" y="583"/>
                </a:lnTo>
                <a:lnTo>
                  <a:pt x="144" y="583"/>
                </a:lnTo>
                <a:lnTo>
                  <a:pt x="142" y="583"/>
                </a:lnTo>
                <a:lnTo>
                  <a:pt x="140" y="583"/>
                </a:lnTo>
                <a:lnTo>
                  <a:pt x="138" y="583"/>
                </a:lnTo>
                <a:lnTo>
                  <a:pt x="130" y="583"/>
                </a:lnTo>
                <a:lnTo>
                  <a:pt x="122" y="583"/>
                </a:lnTo>
                <a:lnTo>
                  <a:pt x="106" y="583"/>
                </a:lnTo>
                <a:lnTo>
                  <a:pt x="104" y="583"/>
                </a:lnTo>
                <a:lnTo>
                  <a:pt x="98" y="583"/>
                </a:lnTo>
                <a:lnTo>
                  <a:pt x="96" y="583"/>
                </a:lnTo>
                <a:lnTo>
                  <a:pt x="92" y="583"/>
                </a:lnTo>
                <a:lnTo>
                  <a:pt x="88" y="583"/>
                </a:lnTo>
                <a:lnTo>
                  <a:pt x="82" y="583"/>
                </a:lnTo>
                <a:lnTo>
                  <a:pt x="80" y="583"/>
                </a:lnTo>
                <a:lnTo>
                  <a:pt x="76" y="583"/>
                </a:lnTo>
                <a:lnTo>
                  <a:pt x="70" y="583"/>
                </a:lnTo>
                <a:lnTo>
                  <a:pt x="64" y="583"/>
                </a:lnTo>
                <a:lnTo>
                  <a:pt x="62" y="583"/>
                </a:lnTo>
                <a:lnTo>
                  <a:pt x="58" y="583"/>
                </a:lnTo>
                <a:lnTo>
                  <a:pt x="46" y="583"/>
                </a:lnTo>
                <a:lnTo>
                  <a:pt x="44" y="583"/>
                </a:lnTo>
                <a:lnTo>
                  <a:pt x="38" y="583"/>
                </a:lnTo>
                <a:lnTo>
                  <a:pt x="36" y="583"/>
                </a:lnTo>
                <a:lnTo>
                  <a:pt x="24" y="583"/>
                </a:lnTo>
                <a:lnTo>
                  <a:pt x="22" y="583"/>
                </a:lnTo>
                <a:lnTo>
                  <a:pt x="20" y="583"/>
                </a:lnTo>
                <a:lnTo>
                  <a:pt x="18" y="583"/>
                </a:lnTo>
                <a:lnTo>
                  <a:pt x="16" y="583"/>
                </a:lnTo>
                <a:lnTo>
                  <a:pt x="14" y="583"/>
                </a:lnTo>
                <a:lnTo>
                  <a:pt x="8" y="583"/>
                </a:lnTo>
                <a:lnTo>
                  <a:pt x="6" y="583"/>
                </a:lnTo>
                <a:lnTo>
                  <a:pt x="0" y="583"/>
                </a:lnTo>
                <a:lnTo>
                  <a:pt x="0" y="579"/>
                </a:lnTo>
                <a:lnTo>
                  <a:pt x="0" y="577"/>
                </a:lnTo>
                <a:lnTo>
                  <a:pt x="0" y="575"/>
                </a:lnTo>
                <a:lnTo>
                  <a:pt x="0" y="569"/>
                </a:lnTo>
                <a:lnTo>
                  <a:pt x="0" y="559"/>
                </a:lnTo>
                <a:lnTo>
                  <a:pt x="0" y="557"/>
                </a:lnTo>
                <a:lnTo>
                  <a:pt x="0" y="557"/>
                </a:lnTo>
                <a:lnTo>
                  <a:pt x="0" y="555"/>
                </a:lnTo>
                <a:lnTo>
                  <a:pt x="0" y="551"/>
                </a:lnTo>
                <a:lnTo>
                  <a:pt x="0" y="549"/>
                </a:lnTo>
                <a:lnTo>
                  <a:pt x="0" y="539"/>
                </a:lnTo>
                <a:lnTo>
                  <a:pt x="0" y="533"/>
                </a:lnTo>
                <a:lnTo>
                  <a:pt x="0" y="527"/>
                </a:lnTo>
                <a:lnTo>
                  <a:pt x="0" y="519"/>
                </a:lnTo>
                <a:lnTo>
                  <a:pt x="0" y="515"/>
                </a:lnTo>
                <a:lnTo>
                  <a:pt x="0" y="513"/>
                </a:lnTo>
                <a:lnTo>
                  <a:pt x="0" y="509"/>
                </a:lnTo>
                <a:lnTo>
                  <a:pt x="0" y="507"/>
                </a:lnTo>
                <a:lnTo>
                  <a:pt x="0" y="503"/>
                </a:lnTo>
                <a:lnTo>
                  <a:pt x="0" y="497"/>
                </a:lnTo>
                <a:lnTo>
                  <a:pt x="0" y="491"/>
                </a:lnTo>
                <a:lnTo>
                  <a:pt x="0" y="485"/>
                </a:lnTo>
                <a:lnTo>
                  <a:pt x="0" y="483"/>
                </a:lnTo>
                <a:lnTo>
                  <a:pt x="0" y="477"/>
                </a:lnTo>
                <a:lnTo>
                  <a:pt x="0" y="467"/>
                </a:lnTo>
                <a:lnTo>
                  <a:pt x="0" y="463"/>
                </a:lnTo>
                <a:lnTo>
                  <a:pt x="0" y="461"/>
                </a:lnTo>
                <a:lnTo>
                  <a:pt x="0" y="459"/>
                </a:lnTo>
                <a:lnTo>
                  <a:pt x="0" y="445"/>
                </a:lnTo>
                <a:lnTo>
                  <a:pt x="0" y="427"/>
                </a:lnTo>
                <a:lnTo>
                  <a:pt x="0" y="421"/>
                </a:lnTo>
                <a:lnTo>
                  <a:pt x="0" y="419"/>
                </a:lnTo>
                <a:lnTo>
                  <a:pt x="0" y="417"/>
                </a:lnTo>
                <a:lnTo>
                  <a:pt x="0" y="413"/>
                </a:lnTo>
                <a:lnTo>
                  <a:pt x="0" y="413"/>
                </a:lnTo>
                <a:lnTo>
                  <a:pt x="0" y="409"/>
                </a:lnTo>
                <a:lnTo>
                  <a:pt x="0" y="405"/>
                </a:lnTo>
                <a:lnTo>
                  <a:pt x="0" y="403"/>
                </a:lnTo>
                <a:lnTo>
                  <a:pt x="0" y="399"/>
                </a:lnTo>
                <a:lnTo>
                  <a:pt x="0" y="391"/>
                </a:lnTo>
                <a:lnTo>
                  <a:pt x="0" y="389"/>
                </a:lnTo>
                <a:lnTo>
                  <a:pt x="0" y="387"/>
                </a:lnTo>
                <a:lnTo>
                  <a:pt x="0" y="383"/>
                </a:lnTo>
                <a:lnTo>
                  <a:pt x="0" y="377"/>
                </a:lnTo>
                <a:lnTo>
                  <a:pt x="0" y="375"/>
                </a:lnTo>
                <a:lnTo>
                  <a:pt x="0" y="373"/>
                </a:lnTo>
                <a:lnTo>
                  <a:pt x="0" y="369"/>
                </a:lnTo>
                <a:lnTo>
                  <a:pt x="0" y="367"/>
                </a:lnTo>
                <a:lnTo>
                  <a:pt x="0" y="365"/>
                </a:lnTo>
                <a:lnTo>
                  <a:pt x="0" y="365"/>
                </a:lnTo>
                <a:lnTo>
                  <a:pt x="0" y="363"/>
                </a:lnTo>
                <a:lnTo>
                  <a:pt x="0" y="359"/>
                </a:lnTo>
                <a:lnTo>
                  <a:pt x="0" y="357"/>
                </a:lnTo>
                <a:lnTo>
                  <a:pt x="0" y="355"/>
                </a:lnTo>
                <a:lnTo>
                  <a:pt x="0" y="351"/>
                </a:lnTo>
                <a:lnTo>
                  <a:pt x="0" y="349"/>
                </a:lnTo>
                <a:lnTo>
                  <a:pt x="0" y="345"/>
                </a:lnTo>
                <a:lnTo>
                  <a:pt x="0" y="341"/>
                </a:lnTo>
                <a:lnTo>
                  <a:pt x="0" y="331"/>
                </a:lnTo>
                <a:lnTo>
                  <a:pt x="0" y="327"/>
                </a:lnTo>
                <a:lnTo>
                  <a:pt x="0" y="325"/>
                </a:lnTo>
                <a:lnTo>
                  <a:pt x="0" y="319"/>
                </a:lnTo>
                <a:lnTo>
                  <a:pt x="0" y="317"/>
                </a:lnTo>
                <a:lnTo>
                  <a:pt x="0" y="313"/>
                </a:lnTo>
                <a:lnTo>
                  <a:pt x="0" y="309"/>
                </a:lnTo>
                <a:lnTo>
                  <a:pt x="0" y="305"/>
                </a:lnTo>
                <a:lnTo>
                  <a:pt x="0" y="303"/>
                </a:lnTo>
                <a:lnTo>
                  <a:pt x="0" y="291"/>
                </a:lnTo>
                <a:lnTo>
                  <a:pt x="0" y="287"/>
                </a:lnTo>
                <a:lnTo>
                  <a:pt x="0" y="281"/>
                </a:lnTo>
                <a:lnTo>
                  <a:pt x="0" y="277"/>
                </a:lnTo>
                <a:lnTo>
                  <a:pt x="0" y="273"/>
                </a:lnTo>
                <a:lnTo>
                  <a:pt x="0" y="261"/>
                </a:lnTo>
                <a:lnTo>
                  <a:pt x="0" y="256"/>
                </a:lnTo>
                <a:lnTo>
                  <a:pt x="0" y="254"/>
                </a:lnTo>
                <a:lnTo>
                  <a:pt x="0" y="250"/>
                </a:lnTo>
                <a:lnTo>
                  <a:pt x="0" y="240"/>
                </a:lnTo>
                <a:lnTo>
                  <a:pt x="0" y="238"/>
                </a:lnTo>
                <a:lnTo>
                  <a:pt x="0" y="230"/>
                </a:lnTo>
                <a:lnTo>
                  <a:pt x="0" y="222"/>
                </a:lnTo>
                <a:lnTo>
                  <a:pt x="0" y="220"/>
                </a:lnTo>
                <a:lnTo>
                  <a:pt x="0" y="216"/>
                </a:lnTo>
                <a:lnTo>
                  <a:pt x="0" y="214"/>
                </a:lnTo>
                <a:lnTo>
                  <a:pt x="0" y="210"/>
                </a:lnTo>
                <a:lnTo>
                  <a:pt x="0" y="208"/>
                </a:lnTo>
                <a:lnTo>
                  <a:pt x="0" y="198"/>
                </a:lnTo>
                <a:lnTo>
                  <a:pt x="0" y="196"/>
                </a:lnTo>
                <a:lnTo>
                  <a:pt x="0" y="188"/>
                </a:lnTo>
                <a:lnTo>
                  <a:pt x="0" y="186"/>
                </a:lnTo>
                <a:lnTo>
                  <a:pt x="0" y="184"/>
                </a:lnTo>
                <a:lnTo>
                  <a:pt x="0" y="182"/>
                </a:lnTo>
                <a:lnTo>
                  <a:pt x="0" y="176"/>
                </a:lnTo>
                <a:lnTo>
                  <a:pt x="0" y="166"/>
                </a:lnTo>
                <a:lnTo>
                  <a:pt x="0" y="162"/>
                </a:lnTo>
                <a:lnTo>
                  <a:pt x="0" y="160"/>
                </a:lnTo>
                <a:lnTo>
                  <a:pt x="0" y="158"/>
                </a:lnTo>
                <a:lnTo>
                  <a:pt x="0" y="156"/>
                </a:lnTo>
                <a:lnTo>
                  <a:pt x="0" y="146"/>
                </a:lnTo>
                <a:lnTo>
                  <a:pt x="0" y="138"/>
                </a:lnTo>
                <a:lnTo>
                  <a:pt x="0" y="130"/>
                </a:lnTo>
                <a:lnTo>
                  <a:pt x="0" y="128"/>
                </a:lnTo>
                <a:lnTo>
                  <a:pt x="0" y="120"/>
                </a:lnTo>
                <a:lnTo>
                  <a:pt x="0" y="118"/>
                </a:lnTo>
                <a:lnTo>
                  <a:pt x="0" y="116"/>
                </a:lnTo>
                <a:lnTo>
                  <a:pt x="0" y="114"/>
                </a:lnTo>
                <a:lnTo>
                  <a:pt x="0" y="106"/>
                </a:lnTo>
                <a:lnTo>
                  <a:pt x="0" y="92"/>
                </a:lnTo>
                <a:lnTo>
                  <a:pt x="0" y="82"/>
                </a:lnTo>
                <a:lnTo>
                  <a:pt x="0" y="76"/>
                </a:lnTo>
                <a:lnTo>
                  <a:pt x="0" y="70"/>
                </a:lnTo>
                <a:lnTo>
                  <a:pt x="0" y="66"/>
                </a:lnTo>
                <a:lnTo>
                  <a:pt x="0" y="64"/>
                </a:lnTo>
                <a:lnTo>
                  <a:pt x="0" y="62"/>
                </a:lnTo>
                <a:lnTo>
                  <a:pt x="0" y="60"/>
                </a:lnTo>
                <a:lnTo>
                  <a:pt x="0" y="58"/>
                </a:lnTo>
                <a:lnTo>
                  <a:pt x="0" y="56"/>
                </a:lnTo>
                <a:lnTo>
                  <a:pt x="0" y="52"/>
                </a:lnTo>
                <a:lnTo>
                  <a:pt x="0" y="46"/>
                </a:lnTo>
                <a:lnTo>
                  <a:pt x="0" y="44"/>
                </a:lnTo>
                <a:lnTo>
                  <a:pt x="0" y="42"/>
                </a:lnTo>
                <a:lnTo>
                  <a:pt x="0" y="40"/>
                </a:lnTo>
                <a:lnTo>
                  <a:pt x="0" y="32"/>
                </a:lnTo>
                <a:lnTo>
                  <a:pt x="0" y="20"/>
                </a:lnTo>
                <a:lnTo>
                  <a:pt x="2" y="20"/>
                </a:lnTo>
                <a:lnTo>
                  <a:pt x="6" y="20"/>
                </a:lnTo>
                <a:lnTo>
                  <a:pt x="8" y="20"/>
                </a:lnTo>
                <a:lnTo>
                  <a:pt x="12" y="20"/>
                </a:lnTo>
                <a:lnTo>
                  <a:pt x="14" y="20"/>
                </a:lnTo>
                <a:lnTo>
                  <a:pt x="20" y="20"/>
                </a:lnTo>
                <a:lnTo>
                  <a:pt x="24" y="20"/>
                </a:lnTo>
                <a:lnTo>
                  <a:pt x="32" y="20"/>
                </a:lnTo>
                <a:lnTo>
                  <a:pt x="38" y="20"/>
                </a:lnTo>
                <a:lnTo>
                  <a:pt x="40" y="20"/>
                </a:lnTo>
                <a:lnTo>
                  <a:pt x="44" y="20"/>
                </a:lnTo>
                <a:lnTo>
                  <a:pt x="46" y="20"/>
                </a:lnTo>
                <a:lnTo>
                  <a:pt x="50" y="20"/>
                </a:lnTo>
                <a:lnTo>
                  <a:pt x="58" y="20"/>
                </a:lnTo>
                <a:lnTo>
                  <a:pt x="64" y="20"/>
                </a:lnTo>
                <a:lnTo>
                  <a:pt x="66" y="20"/>
                </a:lnTo>
                <a:lnTo>
                  <a:pt x="68" y="20"/>
                </a:lnTo>
                <a:lnTo>
                  <a:pt x="70" y="20"/>
                </a:lnTo>
                <a:lnTo>
                  <a:pt x="74" y="20"/>
                </a:lnTo>
                <a:lnTo>
                  <a:pt x="80" y="18"/>
                </a:lnTo>
                <a:lnTo>
                  <a:pt x="90" y="18"/>
                </a:lnTo>
                <a:lnTo>
                  <a:pt x="92" y="18"/>
                </a:lnTo>
                <a:lnTo>
                  <a:pt x="100" y="18"/>
                </a:lnTo>
                <a:lnTo>
                  <a:pt x="104" y="20"/>
                </a:lnTo>
                <a:lnTo>
                  <a:pt x="106" y="18"/>
                </a:lnTo>
                <a:lnTo>
                  <a:pt x="110" y="18"/>
                </a:lnTo>
                <a:lnTo>
                  <a:pt x="112" y="18"/>
                </a:lnTo>
                <a:lnTo>
                  <a:pt x="116" y="20"/>
                </a:lnTo>
                <a:lnTo>
                  <a:pt x="122" y="20"/>
                </a:lnTo>
                <a:lnTo>
                  <a:pt x="122" y="18"/>
                </a:lnTo>
                <a:lnTo>
                  <a:pt x="124" y="18"/>
                </a:lnTo>
                <a:lnTo>
                  <a:pt x="126" y="18"/>
                </a:lnTo>
                <a:lnTo>
                  <a:pt x="130" y="18"/>
                </a:lnTo>
                <a:lnTo>
                  <a:pt x="132" y="18"/>
                </a:lnTo>
                <a:lnTo>
                  <a:pt x="134" y="18"/>
                </a:lnTo>
                <a:lnTo>
                  <a:pt x="136" y="18"/>
                </a:lnTo>
                <a:lnTo>
                  <a:pt x="138" y="18"/>
                </a:lnTo>
                <a:lnTo>
                  <a:pt x="140" y="20"/>
                </a:lnTo>
                <a:lnTo>
                  <a:pt x="144" y="18"/>
                </a:lnTo>
                <a:lnTo>
                  <a:pt x="146" y="18"/>
                </a:lnTo>
                <a:lnTo>
                  <a:pt x="148" y="18"/>
                </a:lnTo>
                <a:lnTo>
                  <a:pt x="148" y="18"/>
                </a:lnTo>
                <a:lnTo>
                  <a:pt x="150" y="18"/>
                </a:lnTo>
                <a:lnTo>
                  <a:pt x="152" y="18"/>
                </a:lnTo>
                <a:lnTo>
                  <a:pt x="154" y="18"/>
                </a:lnTo>
                <a:lnTo>
                  <a:pt x="156" y="18"/>
                </a:lnTo>
                <a:lnTo>
                  <a:pt x="158" y="18"/>
                </a:lnTo>
                <a:lnTo>
                  <a:pt x="160" y="18"/>
                </a:lnTo>
                <a:lnTo>
                  <a:pt x="162" y="18"/>
                </a:lnTo>
                <a:lnTo>
                  <a:pt x="164" y="18"/>
                </a:lnTo>
                <a:lnTo>
                  <a:pt x="166" y="18"/>
                </a:lnTo>
                <a:lnTo>
                  <a:pt x="168" y="18"/>
                </a:lnTo>
                <a:lnTo>
                  <a:pt x="170" y="18"/>
                </a:lnTo>
                <a:lnTo>
                  <a:pt x="172" y="18"/>
                </a:lnTo>
                <a:lnTo>
                  <a:pt x="174" y="18"/>
                </a:lnTo>
                <a:lnTo>
                  <a:pt x="176" y="18"/>
                </a:lnTo>
                <a:lnTo>
                  <a:pt x="178" y="18"/>
                </a:lnTo>
                <a:lnTo>
                  <a:pt x="180" y="18"/>
                </a:lnTo>
                <a:lnTo>
                  <a:pt x="182" y="18"/>
                </a:lnTo>
                <a:lnTo>
                  <a:pt x="184" y="18"/>
                </a:lnTo>
                <a:lnTo>
                  <a:pt x="186" y="18"/>
                </a:lnTo>
                <a:lnTo>
                  <a:pt x="186" y="20"/>
                </a:lnTo>
                <a:lnTo>
                  <a:pt x="190" y="20"/>
                </a:lnTo>
                <a:lnTo>
                  <a:pt x="192" y="20"/>
                </a:lnTo>
                <a:lnTo>
                  <a:pt x="192" y="22"/>
                </a:lnTo>
                <a:lnTo>
                  <a:pt x="194" y="22"/>
                </a:lnTo>
                <a:lnTo>
                  <a:pt x="196" y="22"/>
                </a:lnTo>
                <a:lnTo>
                  <a:pt x="200" y="24"/>
                </a:lnTo>
                <a:lnTo>
                  <a:pt x="202" y="24"/>
                </a:lnTo>
                <a:lnTo>
                  <a:pt x="208" y="26"/>
                </a:lnTo>
                <a:lnTo>
                  <a:pt x="210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8"/>
                </a:lnTo>
                <a:lnTo>
                  <a:pt x="224" y="30"/>
                </a:lnTo>
                <a:lnTo>
                  <a:pt x="232" y="32"/>
                </a:lnTo>
                <a:lnTo>
                  <a:pt x="240" y="34"/>
                </a:lnTo>
                <a:lnTo>
                  <a:pt x="242" y="34"/>
                </a:lnTo>
                <a:lnTo>
                  <a:pt x="244" y="36"/>
                </a:lnTo>
                <a:lnTo>
                  <a:pt x="246" y="36"/>
                </a:lnTo>
                <a:lnTo>
                  <a:pt x="252" y="38"/>
                </a:lnTo>
                <a:lnTo>
                  <a:pt x="254" y="38"/>
                </a:lnTo>
                <a:lnTo>
                  <a:pt x="260" y="40"/>
                </a:lnTo>
                <a:lnTo>
                  <a:pt x="262" y="42"/>
                </a:lnTo>
                <a:lnTo>
                  <a:pt x="264" y="42"/>
                </a:lnTo>
                <a:lnTo>
                  <a:pt x="266" y="42"/>
                </a:lnTo>
                <a:lnTo>
                  <a:pt x="276" y="46"/>
                </a:lnTo>
                <a:lnTo>
                  <a:pt x="286" y="48"/>
                </a:lnTo>
                <a:lnTo>
                  <a:pt x="288" y="50"/>
                </a:lnTo>
                <a:lnTo>
                  <a:pt x="290" y="50"/>
                </a:lnTo>
                <a:lnTo>
                  <a:pt x="292" y="50"/>
                </a:lnTo>
                <a:lnTo>
                  <a:pt x="300" y="54"/>
                </a:lnTo>
                <a:lnTo>
                  <a:pt x="304" y="54"/>
                </a:lnTo>
                <a:lnTo>
                  <a:pt x="308" y="56"/>
                </a:lnTo>
                <a:lnTo>
                  <a:pt x="310" y="56"/>
                </a:lnTo>
                <a:lnTo>
                  <a:pt x="312" y="56"/>
                </a:lnTo>
                <a:lnTo>
                  <a:pt x="316" y="58"/>
                </a:lnTo>
                <a:lnTo>
                  <a:pt x="318" y="60"/>
                </a:lnTo>
                <a:lnTo>
                  <a:pt x="326" y="62"/>
                </a:lnTo>
                <a:lnTo>
                  <a:pt x="330" y="62"/>
                </a:lnTo>
                <a:lnTo>
                  <a:pt x="332" y="64"/>
                </a:lnTo>
                <a:lnTo>
                  <a:pt x="334" y="64"/>
                </a:lnTo>
                <a:lnTo>
                  <a:pt x="332" y="62"/>
                </a:lnTo>
                <a:lnTo>
                  <a:pt x="332" y="60"/>
                </a:lnTo>
                <a:lnTo>
                  <a:pt x="334" y="60"/>
                </a:lnTo>
                <a:lnTo>
                  <a:pt x="334" y="58"/>
                </a:lnTo>
                <a:lnTo>
                  <a:pt x="336" y="58"/>
                </a:lnTo>
                <a:lnTo>
                  <a:pt x="338" y="56"/>
                </a:lnTo>
                <a:lnTo>
                  <a:pt x="338" y="54"/>
                </a:lnTo>
                <a:lnTo>
                  <a:pt x="340" y="54"/>
                </a:lnTo>
                <a:lnTo>
                  <a:pt x="342" y="54"/>
                </a:lnTo>
                <a:lnTo>
                  <a:pt x="342" y="54"/>
                </a:lnTo>
                <a:lnTo>
                  <a:pt x="342" y="52"/>
                </a:lnTo>
                <a:lnTo>
                  <a:pt x="342" y="50"/>
                </a:lnTo>
                <a:lnTo>
                  <a:pt x="344" y="50"/>
                </a:lnTo>
                <a:lnTo>
                  <a:pt x="344" y="48"/>
                </a:lnTo>
                <a:lnTo>
                  <a:pt x="346" y="46"/>
                </a:lnTo>
                <a:lnTo>
                  <a:pt x="346" y="42"/>
                </a:lnTo>
                <a:lnTo>
                  <a:pt x="344" y="40"/>
                </a:lnTo>
                <a:lnTo>
                  <a:pt x="342" y="40"/>
                </a:lnTo>
                <a:lnTo>
                  <a:pt x="344" y="40"/>
                </a:lnTo>
                <a:lnTo>
                  <a:pt x="344" y="38"/>
                </a:lnTo>
                <a:lnTo>
                  <a:pt x="344" y="36"/>
                </a:lnTo>
                <a:lnTo>
                  <a:pt x="344" y="34"/>
                </a:lnTo>
                <a:lnTo>
                  <a:pt x="342" y="34"/>
                </a:lnTo>
                <a:lnTo>
                  <a:pt x="344" y="34"/>
                </a:lnTo>
                <a:lnTo>
                  <a:pt x="346" y="36"/>
                </a:lnTo>
                <a:lnTo>
                  <a:pt x="348" y="34"/>
                </a:lnTo>
                <a:lnTo>
                  <a:pt x="350" y="32"/>
                </a:lnTo>
                <a:lnTo>
                  <a:pt x="352" y="32"/>
                </a:lnTo>
                <a:lnTo>
                  <a:pt x="352" y="30"/>
                </a:lnTo>
                <a:lnTo>
                  <a:pt x="354" y="28"/>
                </a:lnTo>
                <a:lnTo>
                  <a:pt x="356" y="28"/>
                </a:lnTo>
                <a:lnTo>
                  <a:pt x="358" y="28"/>
                </a:lnTo>
                <a:lnTo>
                  <a:pt x="358" y="28"/>
                </a:lnTo>
                <a:lnTo>
                  <a:pt x="358" y="26"/>
                </a:lnTo>
                <a:lnTo>
                  <a:pt x="358" y="24"/>
                </a:lnTo>
                <a:lnTo>
                  <a:pt x="358" y="22"/>
                </a:lnTo>
                <a:lnTo>
                  <a:pt x="360" y="20"/>
                </a:lnTo>
                <a:lnTo>
                  <a:pt x="362" y="20"/>
                </a:lnTo>
                <a:lnTo>
                  <a:pt x="362" y="18"/>
                </a:lnTo>
                <a:lnTo>
                  <a:pt x="362" y="16"/>
                </a:lnTo>
                <a:lnTo>
                  <a:pt x="362" y="14"/>
                </a:lnTo>
                <a:lnTo>
                  <a:pt x="364" y="14"/>
                </a:lnTo>
                <a:lnTo>
                  <a:pt x="364" y="12"/>
                </a:lnTo>
                <a:lnTo>
                  <a:pt x="366" y="12"/>
                </a:lnTo>
                <a:lnTo>
                  <a:pt x="366" y="14"/>
                </a:lnTo>
                <a:lnTo>
                  <a:pt x="368" y="14"/>
                </a:lnTo>
                <a:lnTo>
                  <a:pt x="368" y="12"/>
                </a:lnTo>
                <a:lnTo>
                  <a:pt x="370" y="12"/>
                </a:lnTo>
                <a:lnTo>
                  <a:pt x="368" y="10"/>
                </a:lnTo>
                <a:lnTo>
                  <a:pt x="368" y="8"/>
                </a:lnTo>
                <a:lnTo>
                  <a:pt x="368" y="6"/>
                </a:lnTo>
                <a:lnTo>
                  <a:pt x="368" y="4"/>
                </a:lnTo>
                <a:lnTo>
                  <a:pt x="370" y="2"/>
                </a:lnTo>
                <a:lnTo>
                  <a:pt x="372" y="2"/>
                </a:lnTo>
                <a:lnTo>
                  <a:pt x="370" y="2"/>
                </a:lnTo>
                <a:lnTo>
                  <a:pt x="368" y="0"/>
                </a:lnTo>
                <a:lnTo>
                  <a:pt x="370" y="0"/>
                </a:lnTo>
                <a:lnTo>
                  <a:pt x="372" y="0"/>
                </a:lnTo>
                <a:lnTo>
                  <a:pt x="374" y="0"/>
                </a:lnTo>
                <a:lnTo>
                  <a:pt x="380" y="2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6" name="Oval 25">
            <a:extLst>
              <a:ext uri="{FF2B5EF4-FFF2-40B4-BE49-F238E27FC236}">
                <a16:creationId xmlns:a16="http://schemas.microsoft.com/office/drawing/2014/main" id="{1ED06ABF-F5F0-0E69-E5D7-DF58EADEA78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94088" y="326106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7" name="肘形连接符 164">
            <a:extLst>
              <a:ext uri="{FF2B5EF4-FFF2-40B4-BE49-F238E27FC236}">
                <a16:creationId xmlns:a16="http://schemas.microsoft.com/office/drawing/2014/main" id="{E2CB5681-608F-E0D1-C273-C3B68141CC3D}"/>
              </a:ext>
            </a:extLst>
          </p:cNvPr>
          <p:cNvCxnSpPr>
            <a:cxnSpLocks/>
            <a:stCxn id="8" idx="3"/>
            <a:endCxn id="6" idx="0"/>
          </p:cNvCxnSpPr>
          <p:nvPr/>
        </p:nvCxnSpPr>
        <p:spPr>
          <a:xfrm>
            <a:off x="1942850" y="2802326"/>
            <a:ext cx="1393446" cy="45873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8" name="圆角矩形 45">
            <a:extLst>
              <a:ext uri="{FF2B5EF4-FFF2-40B4-BE49-F238E27FC236}">
                <a16:creationId xmlns:a16="http://schemas.microsoft.com/office/drawing/2014/main" id="{5CB91815-E0EC-B4C0-1C64-73475F09EB67}"/>
              </a:ext>
            </a:extLst>
          </p:cNvPr>
          <p:cNvSpPr/>
          <p:nvPr/>
        </p:nvSpPr>
        <p:spPr>
          <a:xfrm>
            <a:off x="611560" y="263834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Maricopa</a:t>
            </a: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4F888A6F-E43C-CB85-C3F5-63BAA58EAFA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37013" y="368968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2" name="肘形连接符 164">
            <a:extLst>
              <a:ext uri="{FF2B5EF4-FFF2-40B4-BE49-F238E27FC236}">
                <a16:creationId xmlns:a16="http://schemas.microsoft.com/office/drawing/2014/main" id="{B1085C04-261C-CAE9-2730-CF24D855B331}"/>
              </a:ext>
            </a:extLst>
          </p:cNvPr>
          <p:cNvCxnSpPr>
            <a:cxnSpLocks/>
            <a:stCxn id="13" idx="1"/>
            <a:endCxn id="11" idx="4"/>
          </p:cNvCxnSpPr>
          <p:nvPr/>
        </p:nvCxnSpPr>
        <p:spPr>
          <a:xfrm rot="10800000">
            <a:off x="3879222" y="3774100"/>
            <a:ext cx="1382425" cy="31974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" name="圆角矩形 45">
            <a:extLst>
              <a:ext uri="{FF2B5EF4-FFF2-40B4-BE49-F238E27FC236}">
                <a16:creationId xmlns:a16="http://schemas.microsoft.com/office/drawing/2014/main" id="{7E0D89E4-9CCA-00EE-D9C1-682D03F946FF}"/>
              </a:ext>
            </a:extLst>
          </p:cNvPr>
          <p:cNvSpPr/>
          <p:nvPr/>
        </p:nvSpPr>
        <p:spPr>
          <a:xfrm>
            <a:off x="5261646" y="392986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Pinal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2349471-8DC5-8492-02BB-6C33A3BE6697}"/>
              </a:ext>
            </a:extLst>
          </p:cNvPr>
          <p:cNvGrpSpPr/>
          <p:nvPr/>
        </p:nvGrpSpPr>
        <p:grpSpPr>
          <a:xfrm>
            <a:off x="3059832" y="1528698"/>
            <a:ext cx="1080184" cy="1080184"/>
            <a:chOff x="3779912" y="1528698"/>
            <a:chExt cx="1080184" cy="108018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E67C85D-07F1-98A9-BB4D-4B8E7C439418}"/>
                </a:ext>
              </a:extLst>
            </p:cNvPr>
            <p:cNvSpPr/>
            <p:nvPr/>
          </p:nvSpPr>
          <p:spPr>
            <a:xfrm>
              <a:off x="3779912" y="1528698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  <p:pic>
          <p:nvPicPr>
            <p:cNvPr id="22" name="Graphic 21" descr="Family with two children with solid fill">
              <a:extLst>
                <a:ext uri="{FF2B5EF4-FFF2-40B4-BE49-F238E27FC236}">
                  <a16:creationId xmlns:a16="http://schemas.microsoft.com/office/drawing/2014/main" id="{8082EE19-5760-0137-04A3-DC9FD1A0C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62804" y="1611590"/>
              <a:ext cx="914400" cy="914400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F1ABEF1-3CF8-3B62-9292-E17DE6731B00}"/>
              </a:ext>
            </a:extLst>
          </p:cNvPr>
          <p:cNvSpPr txBox="1"/>
          <p:nvPr/>
        </p:nvSpPr>
        <p:spPr>
          <a:xfrm>
            <a:off x="5957832" y="1960464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602307-0213-8C45-8C9A-575B1632EB91}"/>
              </a:ext>
            </a:extLst>
          </p:cNvPr>
          <p:cNvSpPr txBox="1"/>
          <p:nvPr/>
        </p:nvSpPr>
        <p:spPr>
          <a:xfrm>
            <a:off x="5957832" y="2911441"/>
            <a:ext cx="2897604" cy="785586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pic>
        <p:nvPicPr>
          <p:cNvPr id="30" name="Graphic 29" descr="Earth globe: Americas with solid fill">
            <a:extLst>
              <a:ext uri="{FF2B5EF4-FFF2-40B4-BE49-F238E27FC236}">
                <a16:creationId xmlns:a16="http://schemas.microsoft.com/office/drawing/2014/main" id="{6999F98B-6A3D-5682-5B96-ADE61ABE16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2246" y="1954442"/>
            <a:ext cx="785586" cy="785586"/>
          </a:xfrm>
          <a:prstGeom prst="rect">
            <a:avLst/>
          </a:prstGeom>
        </p:spPr>
      </p:pic>
      <p:pic>
        <p:nvPicPr>
          <p:cNvPr id="31" name="Graphic 30" descr="Scales of justice with solid fill">
            <a:extLst>
              <a:ext uri="{FF2B5EF4-FFF2-40B4-BE49-F238E27FC236}">
                <a16:creationId xmlns:a16="http://schemas.microsoft.com/office/drawing/2014/main" id="{2AC0AC7A-AFB7-4AA3-F333-D701AF2DFC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53758" y="2920432"/>
            <a:ext cx="701604" cy="70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3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BA0BF-3F84-BE78-185D-787BBCA8A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87295-B45F-3A7A-B3CF-EE5E5CB24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The "Sun Belt" Effect – </a:t>
            </a:r>
            <a:r>
              <a:rPr lang="en-US" altLang="zh-CN" dirty="0">
                <a:solidFill>
                  <a:schemeClr val="accent2"/>
                </a:solidFill>
              </a:rPr>
              <a:t>Georgia </a:t>
            </a:r>
          </a:p>
        </p:txBody>
      </p:sp>
      <p:sp>
        <p:nvSpPr>
          <p:cNvPr id="330" name="Freeform 392"/>
          <p:cNvSpPr>
            <a:spLocks noEditPoints="1"/>
          </p:cNvSpPr>
          <p:nvPr/>
        </p:nvSpPr>
        <p:spPr bwMode="auto">
          <a:xfrm>
            <a:off x="2987824" y="1059582"/>
            <a:ext cx="3357710" cy="3894114"/>
          </a:xfrm>
          <a:custGeom>
            <a:avLst/>
            <a:gdLst>
              <a:gd name="T0" fmla="*/ 2619 w 3009"/>
              <a:gd name="T1" fmla="*/ 3204 h 3485"/>
              <a:gd name="T2" fmla="*/ 2621 w 3009"/>
              <a:gd name="T3" fmla="*/ 3068 h 3485"/>
              <a:gd name="T4" fmla="*/ 2651 w 3009"/>
              <a:gd name="T5" fmla="*/ 2932 h 3485"/>
              <a:gd name="T6" fmla="*/ 2653 w 3009"/>
              <a:gd name="T7" fmla="*/ 2792 h 3485"/>
              <a:gd name="T8" fmla="*/ 2705 w 3009"/>
              <a:gd name="T9" fmla="*/ 2815 h 3485"/>
              <a:gd name="T10" fmla="*/ 2644 w 3009"/>
              <a:gd name="T11" fmla="*/ 2832 h 3485"/>
              <a:gd name="T12" fmla="*/ 2646 w 3009"/>
              <a:gd name="T13" fmla="*/ 2782 h 3485"/>
              <a:gd name="T14" fmla="*/ 2742 w 3009"/>
              <a:gd name="T15" fmla="*/ 2724 h 3485"/>
              <a:gd name="T16" fmla="*/ 2761 w 3009"/>
              <a:gd name="T17" fmla="*/ 2523 h 3485"/>
              <a:gd name="T18" fmla="*/ 2771 w 3009"/>
              <a:gd name="T19" fmla="*/ 2513 h 3485"/>
              <a:gd name="T20" fmla="*/ 2803 w 3009"/>
              <a:gd name="T21" fmla="*/ 2525 h 3485"/>
              <a:gd name="T22" fmla="*/ 2797 w 3009"/>
              <a:gd name="T23" fmla="*/ 2427 h 3485"/>
              <a:gd name="T24" fmla="*/ 2851 w 3009"/>
              <a:gd name="T25" fmla="*/ 2373 h 3485"/>
              <a:gd name="T26" fmla="*/ 2993 w 3009"/>
              <a:gd name="T27" fmla="*/ 2273 h 3485"/>
              <a:gd name="T28" fmla="*/ 2959 w 3009"/>
              <a:gd name="T29" fmla="*/ 2271 h 3485"/>
              <a:gd name="T30" fmla="*/ 2916 w 3009"/>
              <a:gd name="T31" fmla="*/ 2241 h 3485"/>
              <a:gd name="T32" fmla="*/ 2911 w 3009"/>
              <a:gd name="T33" fmla="*/ 2266 h 3485"/>
              <a:gd name="T34" fmla="*/ 2771 w 3009"/>
              <a:gd name="T35" fmla="*/ 2511 h 3485"/>
              <a:gd name="T36" fmla="*/ 2782 w 3009"/>
              <a:gd name="T37" fmla="*/ 2588 h 3485"/>
              <a:gd name="T38" fmla="*/ 2709 w 3009"/>
              <a:gd name="T39" fmla="*/ 2613 h 3485"/>
              <a:gd name="T40" fmla="*/ 2705 w 3009"/>
              <a:gd name="T41" fmla="*/ 2701 h 3485"/>
              <a:gd name="T42" fmla="*/ 2603 w 3009"/>
              <a:gd name="T43" fmla="*/ 2749 h 3485"/>
              <a:gd name="T44" fmla="*/ 2628 w 3009"/>
              <a:gd name="T45" fmla="*/ 2857 h 3485"/>
              <a:gd name="T46" fmla="*/ 2538 w 3009"/>
              <a:gd name="T47" fmla="*/ 2859 h 3485"/>
              <a:gd name="T48" fmla="*/ 2626 w 3009"/>
              <a:gd name="T49" fmla="*/ 2951 h 3485"/>
              <a:gd name="T50" fmla="*/ 2598 w 3009"/>
              <a:gd name="T51" fmla="*/ 2968 h 3485"/>
              <a:gd name="T52" fmla="*/ 2552 w 3009"/>
              <a:gd name="T53" fmla="*/ 3026 h 3485"/>
              <a:gd name="T54" fmla="*/ 2605 w 3009"/>
              <a:gd name="T55" fmla="*/ 3074 h 3485"/>
              <a:gd name="T56" fmla="*/ 2550 w 3009"/>
              <a:gd name="T57" fmla="*/ 3114 h 3485"/>
              <a:gd name="T58" fmla="*/ 2571 w 3009"/>
              <a:gd name="T59" fmla="*/ 3200 h 3485"/>
              <a:gd name="T60" fmla="*/ 2450 w 3009"/>
              <a:gd name="T61" fmla="*/ 3199 h 3485"/>
              <a:gd name="T62" fmla="*/ 2265 w 3009"/>
              <a:gd name="T63" fmla="*/ 3177 h 3485"/>
              <a:gd name="T64" fmla="*/ 2254 w 3009"/>
              <a:gd name="T65" fmla="*/ 3423 h 3485"/>
              <a:gd name="T66" fmla="*/ 2125 w 3009"/>
              <a:gd name="T67" fmla="*/ 3352 h 3485"/>
              <a:gd name="T68" fmla="*/ 1528 w 3009"/>
              <a:gd name="T69" fmla="*/ 3285 h 3485"/>
              <a:gd name="T70" fmla="*/ 923 w 3009"/>
              <a:gd name="T71" fmla="*/ 3247 h 3485"/>
              <a:gd name="T72" fmla="*/ 410 w 3009"/>
              <a:gd name="T73" fmla="*/ 3080 h 3485"/>
              <a:gd name="T74" fmla="*/ 328 w 3009"/>
              <a:gd name="T75" fmla="*/ 2751 h 3485"/>
              <a:gd name="T76" fmla="*/ 305 w 3009"/>
              <a:gd name="T77" fmla="*/ 2459 h 3485"/>
              <a:gd name="T78" fmla="*/ 349 w 3009"/>
              <a:gd name="T79" fmla="*/ 2254 h 3485"/>
              <a:gd name="T80" fmla="*/ 382 w 3009"/>
              <a:gd name="T81" fmla="*/ 2012 h 3485"/>
              <a:gd name="T82" fmla="*/ 311 w 3009"/>
              <a:gd name="T83" fmla="*/ 1751 h 3485"/>
              <a:gd name="T84" fmla="*/ 226 w 3009"/>
              <a:gd name="T85" fmla="*/ 1386 h 3485"/>
              <a:gd name="T86" fmla="*/ 105 w 3009"/>
              <a:gd name="T87" fmla="*/ 637 h 3485"/>
              <a:gd name="T88" fmla="*/ 1 w 3009"/>
              <a:gd name="T89" fmla="*/ 12 h 3485"/>
              <a:gd name="T90" fmla="*/ 1572 w 3009"/>
              <a:gd name="T91" fmla="*/ 44 h 3485"/>
              <a:gd name="T92" fmla="*/ 1442 w 3009"/>
              <a:gd name="T93" fmla="*/ 182 h 3485"/>
              <a:gd name="T94" fmla="*/ 1611 w 3009"/>
              <a:gd name="T95" fmla="*/ 384 h 3485"/>
              <a:gd name="T96" fmla="*/ 1808 w 3009"/>
              <a:gd name="T97" fmla="*/ 607 h 3485"/>
              <a:gd name="T98" fmla="*/ 2062 w 3009"/>
              <a:gd name="T99" fmla="*/ 897 h 3485"/>
              <a:gd name="T100" fmla="*/ 2331 w 3009"/>
              <a:gd name="T101" fmla="*/ 1188 h 3485"/>
              <a:gd name="T102" fmla="*/ 2375 w 3009"/>
              <a:gd name="T103" fmla="*/ 1313 h 3485"/>
              <a:gd name="T104" fmla="*/ 2498 w 3009"/>
              <a:gd name="T105" fmla="*/ 1451 h 3485"/>
              <a:gd name="T106" fmla="*/ 2590 w 3009"/>
              <a:gd name="T107" fmla="*/ 1567 h 3485"/>
              <a:gd name="T108" fmla="*/ 2646 w 3009"/>
              <a:gd name="T109" fmla="*/ 1713 h 3485"/>
              <a:gd name="T110" fmla="*/ 2699 w 3009"/>
              <a:gd name="T111" fmla="*/ 1851 h 3485"/>
              <a:gd name="T112" fmla="*/ 2807 w 3009"/>
              <a:gd name="T113" fmla="*/ 2018 h 3485"/>
              <a:gd name="T114" fmla="*/ 2832 w 3009"/>
              <a:gd name="T115" fmla="*/ 2173 h 3485"/>
              <a:gd name="T116" fmla="*/ 2886 w 3009"/>
              <a:gd name="T117" fmla="*/ 2258 h 3485"/>
              <a:gd name="T118" fmla="*/ 2926 w 3009"/>
              <a:gd name="T119" fmla="*/ 2333 h 3485"/>
              <a:gd name="T120" fmla="*/ 2851 w 3009"/>
              <a:gd name="T121" fmla="*/ 2325 h 3485"/>
              <a:gd name="T122" fmla="*/ 2763 w 3009"/>
              <a:gd name="T123" fmla="*/ 2352 h 3485"/>
              <a:gd name="T124" fmla="*/ 2740 w 3009"/>
              <a:gd name="T125" fmla="*/ 2450 h 3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9" h="3485">
                <a:moveTo>
                  <a:pt x="2603" y="3187"/>
                </a:moveTo>
                <a:lnTo>
                  <a:pt x="2603" y="3189"/>
                </a:lnTo>
                <a:lnTo>
                  <a:pt x="2602" y="3187"/>
                </a:lnTo>
                <a:lnTo>
                  <a:pt x="2602" y="3185"/>
                </a:lnTo>
                <a:lnTo>
                  <a:pt x="2602" y="3181"/>
                </a:lnTo>
                <a:lnTo>
                  <a:pt x="2602" y="3179"/>
                </a:lnTo>
                <a:lnTo>
                  <a:pt x="2602" y="3177"/>
                </a:lnTo>
                <a:lnTo>
                  <a:pt x="2602" y="3176"/>
                </a:lnTo>
                <a:lnTo>
                  <a:pt x="2603" y="3176"/>
                </a:lnTo>
                <a:lnTo>
                  <a:pt x="2603" y="3179"/>
                </a:lnTo>
                <a:lnTo>
                  <a:pt x="2603" y="3183"/>
                </a:lnTo>
                <a:lnTo>
                  <a:pt x="2603" y="3185"/>
                </a:lnTo>
                <a:lnTo>
                  <a:pt x="2603" y="3187"/>
                </a:lnTo>
                <a:close/>
                <a:moveTo>
                  <a:pt x="2603" y="3160"/>
                </a:moveTo>
                <a:lnTo>
                  <a:pt x="2603" y="3162"/>
                </a:lnTo>
                <a:lnTo>
                  <a:pt x="2603" y="3160"/>
                </a:lnTo>
                <a:lnTo>
                  <a:pt x="2602" y="3160"/>
                </a:lnTo>
                <a:lnTo>
                  <a:pt x="2602" y="3158"/>
                </a:lnTo>
                <a:lnTo>
                  <a:pt x="2600" y="3156"/>
                </a:lnTo>
                <a:lnTo>
                  <a:pt x="2600" y="3152"/>
                </a:lnTo>
                <a:lnTo>
                  <a:pt x="2598" y="3151"/>
                </a:lnTo>
                <a:lnTo>
                  <a:pt x="2598" y="3149"/>
                </a:lnTo>
                <a:lnTo>
                  <a:pt x="2600" y="3147"/>
                </a:lnTo>
                <a:lnTo>
                  <a:pt x="2600" y="3145"/>
                </a:lnTo>
                <a:lnTo>
                  <a:pt x="2602" y="3143"/>
                </a:lnTo>
                <a:lnTo>
                  <a:pt x="2603" y="3145"/>
                </a:lnTo>
                <a:lnTo>
                  <a:pt x="2605" y="3145"/>
                </a:lnTo>
                <a:lnTo>
                  <a:pt x="2605" y="3147"/>
                </a:lnTo>
                <a:lnTo>
                  <a:pt x="2607" y="3149"/>
                </a:lnTo>
                <a:lnTo>
                  <a:pt x="2607" y="3151"/>
                </a:lnTo>
                <a:lnTo>
                  <a:pt x="2605" y="3151"/>
                </a:lnTo>
                <a:lnTo>
                  <a:pt x="2605" y="3152"/>
                </a:lnTo>
                <a:lnTo>
                  <a:pt x="2605" y="3154"/>
                </a:lnTo>
                <a:lnTo>
                  <a:pt x="2605" y="3156"/>
                </a:lnTo>
                <a:lnTo>
                  <a:pt x="2603" y="3160"/>
                </a:lnTo>
                <a:close/>
                <a:moveTo>
                  <a:pt x="2600" y="3128"/>
                </a:moveTo>
                <a:lnTo>
                  <a:pt x="2600" y="3131"/>
                </a:lnTo>
                <a:lnTo>
                  <a:pt x="2598" y="3129"/>
                </a:lnTo>
                <a:lnTo>
                  <a:pt x="2596" y="3128"/>
                </a:lnTo>
                <a:lnTo>
                  <a:pt x="2596" y="3126"/>
                </a:lnTo>
                <a:lnTo>
                  <a:pt x="2600" y="3128"/>
                </a:lnTo>
                <a:close/>
                <a:moveTo>
                  <a:pt x="2588" y="3128"/>
                </a:moveTo>
                <a:lnTo>
                  <a:pt x="2590" y="3128"/>
                </a:lnTo>
                <a:lnTo>
                  <a:pt x="2592" y="3128"/>
                </a:lnTo>
                <a:lnTo>
                  <a:pt x="2594" y="3128"/>
                </a:lnTo>
                <a:lnTo>
                  <a:pt x="2594" y="3129"/>
                </a:lnTo>
                <a:lnTo>
                  <a:pt x="2592" y="3129"/>
                </a:lnTo>
                <a:lnTo>
                  <a:pt x="2592" y="3131"/>
                </a:lnTo>
                <a:lnTo>
                  <a:pt x="2594" y="3131"/>
                </a:lnTo>
                <a:lnTo>
                  <a:pt x="2596" y="3133"/>
                </a:lnTo>
                <a:lnTo>
                  <a:pt x="2598" y="3135"/>
                </a:lnTo>
                <a:lnTo>
                  <a:pt x="2596" y="3137"/>
                </a:lnTo>
                <a:lnTo>
                  <a:pt x="2596" y="3139"/>
                </a:lnTo>
                <a:lnTo>
                  <a:pt x="2596" y="3141"/>
                </a:lnTo>
                <a:lnTo>
                  <a:pt x="2594" y="3141"/>
                </a:lnTo>
                <a:lnTo>
                  <a:pt x="2592" y="3139"/>
                </a:lnTo>
                <a:lnTo>
                  <a:pt x="2590" y="3137"/>
                </a:lnTo>
                <a:lnTo>
                  <a:pt x="2588" y="3135"/>
                </a:lnTo>
                <a:lnTo>
                  <a:pt x="2588" y="3133"/>
                </a:lnTo>
                <a:lnTo>
                  <a:pt x="2586" y="3131"/>
                </a:lnTo>
                <a:lnTo>
                  <a:pt x="2584" y="3131"/>
                </a:lnTo>
                <a:lnTo>
                  <a:pt x="2582" y="3129"/>
                </a:lnTo>
                <a:lnTo>
                  <a:pt x="2582" y="3128"/>
                </a:lnTo>
                <a:lnTo>
                  <a:pt x="2584" y="3128"/>
                </a:lnTo>
                <a:lnTo>
                  <a:pt x="2586" y="3128"/>
                </a:lnTo>
                <a:lnTo>
                  <a:pt x="2586" y="3126"/>
                </a:lnTo>
                <a:lnTo>
                  <a:pt x="2586" y="3128"/>
                </a:lnTo>
                <a:lnTo>
                  <a:pt x="2588" y="3128"/>
                </a:lnTo>
                <a:close/>
                <a:moveTo>
                  <a:pt x="2573" y="3131"/>
                </a:moveTo>
                <a:lnTo>
                  <a:pt x="2571" y="3131"/>
                </a:lnTo>
                <a:lnTo>
                  <a:pt x="2569" y="3129"/>
                </a:lnTo>
                <a:lnTo>
                  <a:pt x="2569" y="3128"/>
                </a:lnTo>
                <a:lnTo>
                  <a:pt x="2569" y="3126"/>
                </a:lnTo>
                <a:lnTo>
                  <a:pt x="2569" y="3124"/>
                </a:lnTo>
                <a:lnTo>
                  <a:pt x="2569" y="3122"/>
                </a:lnTo>
                <a:lnTo>
                  <a:pt x="2571" y="3120"/>
                </a:lnTo>
                <a:lnTo>
                  <a:pt x="2573" y="3122"/>
                </a:lnTo>
                <a:lnTo>
                  <a:pt x="2575" y="3124"/>
                </a:lnTo>
                <a:lnTo>
                  <a:pt x="2577" y="3126"/>
                </a:lnTo>
                <a:lnTo>
                  <a:pt x="2577" y="3128"/>
                </a:lnTo>
                <a:lnTo>
                  <a:pt x="2575" y="3129"/>
                </a:lnTo>
                <a:lnTo>
                  <a:pt x="2573" y="3131"/>
                </a:lnTo>
                <a:close/>
                <a:moveTo>
                  <a:pt x="2650" y="3060"/>
                </a:moveTo>
                <a:lnTo>
                  <a:pt x="2651" y="3058"/>
                </a:lnTo>
                <a:lnTo>
                  <a:pt x="2651" y="3056"/>
                </a:lnTo>
                <a:lnTo>
                  <a:pt x="2651" y="3053"/>
                </a:lnTo>
                <a:lnTo>
                  <a:pt x="2653" y="3051"/>
                </a:lnTo>
                <a:lnTo>
                  <a:pt x="2653" y="3053"/>
                </a:lnTo>
                <a:lnTo>
                  <a:pt x="2653" y="3055"/>
                </a:lnTo>
                <a:lnTo>
                  <a:pt x="2653" y="3056"/>
                </a:lnTo>
                <a:lnTo>
                  <a:pt x="2653" y="3058"/>
                </a:lnTo>
                <a:lnTo>
                  <a:pt x="2653" y="3060"/>
                </a:lnTo>
                <a:lnTo>
                  <a:pt x="2653" y="3064"/>
                </a:lnTo>
                <a:lnTo>
                  <a:pt x="2653" y="3066"/>
                </a:lnTo>
                <a:lnTo>
                  <a:pt x="2653" y="3068"/>
                </a:lnTo>
                <a:lnTo>
                  <a:pt x="2653" y="3072"/>
                </a:lnTo>
                <a:lnTo>
                  <a:pt x="2653" y="3074"/>
                </a:lnTo>
                <a:lnTo>
                  <a:pt x="2651" y="3076"/>
                </a:lnTo>
                <a:lnTo>
                  <a:pt x="2651" y="3078"/>
                </a:lnTo>
                <a:lnTo>
                  <a:pt x="2651" y="3080"/>
                </a:lnTo>
                <a:lnTo>
                  <a:pt x="2651" y="3081"/>
                </a:lnTo>
                <a:lnTo>
                  <a:pt x="2650" y="3083"/>
                </a:lnTo>
                <a:lnTo>
                  <a:pt x="2650" y="3085"/>
                </a:lnTo>
                <a:lnTo>
                  <a:pt x="2650" y="3087"/>
                </a:lnTo>
                <a:lnTo>
                  <a:pt x="2650" y="3089"/>
                </a:lnTo>
                <a:lnTo>
                  <a:pt x="2648" y="3091"/>
                </a:lnTo>
                <a:lnTo>
                  <a:pt x="2648" y="3093"/>
                </a:lnTo>
                <a:lnTo>
                  <a:pt x="2648" y="3095"/>
                </a:lnTo>
                <a:lnTo>
                  <a:pt x="2646" y="3095"/>
                </a:lnTo>
                <a:lnTo>
                  <a:pt x="2646" y="3099"/>
                </a:lnTo>
                <a:lnTo>
                  <a:pt x="2644" y="3101"/>
                </a:lnTo>
                <a:lnTo>
                  <a:pt x="2644" y="3103"/>
                </a:lnTo>
                <a:lnTo>
                  <a:pt x="2644" y="3104"/>
                </a:lnTo>
                <a:lnTo>
                  <a:pt x="2644" y="3106"/>
                </a:lnTo>
                <a:lnTo>
                  <a:pt x="2644" y="3108"/>
                </a:lnTo>
                <a:lnTo>
                  <a:pt x="2642" y="3110"/>
                </a:lnTo>
                <a:lnTo>
                  <a:pt x="2642" y="3112"/>
                </a:lnTo>
                <a:lnTo>
                  <a:pt x="2642" y="3114"/>
                </a:lnTo>
                <a:lnTo>
                  <a:pt x="2642" y="3116"/>
                </a:lnTo>
                <a:lnTo>
                  <a:pt x="2640" y="3118"/>
                </a:lnTo>
                <a:lnTo>
                  <a:pt x="2640" y="3120"/>
                </a:lnTo>
                <a:lnTo>
                  <a:pt x="2640" y="3122"/>
                </a:lnTo>
                <a:lnTo>
                  <a:pt x="2638" y="3126"/>
                </a:lnTo>
                <a:lnTo>
                  <a:pt x="2638" y="3128"/>
                </a:lnTo>
                <a:lnTo>
                  <a:pt x="2638" y="3129"/>
                </a:lnTo>
                <a:lnTo>
                  <a:pt x="2636" y="3131"/>
                </a:lnTo>
                <a:lnTo>
                  <a:pt x="2636" y="3133"/>
                </a:lnTo>
                <a:lnTo>
                  <a:pt x="2636" y="3135"/>
                </a:lnTo>
                <a:lnTo>
                  <a:pt x="2634" y="3137"/>
                </a:lnTo>
                <a:lnTo>
                  <a:pt x="2632" y="3139"/>
                </a:lnTo>
                <a:lnTo>
                  <a:pt x="2632" y="3141"/>
                </a:lnTo>
                <a:lnTo>
                  <a:pt x="2630" y="3143"/>
                </a:lnTo>
                <a:lnTo>
                  <a:pt x="2626" y="3149"/>
                </a:lnTo>
                <a:lnTo>
                  <a:pt x="2625" y="3151"/>
                </a:lnTo>
                <a:lnTo>
                  <a:pt x="2625" y="3152"/>
                </a:lnTo>
                <a:lnTo>
                  <a:pt x="2625" y="3154"/>
                </a:lnTo>
                <a:lnTo>
                  <a:pt x="2623" y="3156"/>
                </a:lnTo>
                <a:lnTo>
                  <a:pt x="2623" y="3158"/>
                </a:lnTo>
                <a:lnTo>
                  <a:pt x="2623" y="3160"/>
                </a:lnTo>
                <a:lnTo>
                  <a:pt x="2621" y="3164"/>
                </a:lnTo>
                <a:lnTo>
                  <a:pt x="2621" y="3166"/>
                </a:lnTo>
                <a:lnTo>
                  <a:pt x="2619" y="3168"/>
                </a:lnTo>
                <a:lnTo>
                  <a:pt x="2619" y="3170"/>
                </a:lnTo>
                <a:lnTo>
                  <a:pt x="2619" y="3172"/>
                </a:lnTo>
                <a:lnTo>
                  <a:pt x="2619" y="3174"/>
                </a:lnTo>
                <a:lnTo>
                  <a:pt x="2619" y="3176"/>
                </a:lnTo>
                <a:lnTo>
                  <a:pt x="2617" y="3179"/>
                </a:lnTo>
                <a:lnTo>
                  <a:pt x="2617" y="3181"/>
                </a:lnTo>
                <a:lnTo>
                  <a:pt x="2617" y="3183"/>
                </a:lnTo>
                <a:lnTo>
                  <a:pt x="2617" y="3185"/>
                </a:lnTo>
                <a:lnTo>
                  <a:pt x="2617" y="3187"/>
                </a:lnTo>
                <a:lnTo>
                  <a:pt x="2617" y="3189"/>
                </a:lnTo>
                <a:lnTo>
                  <a:pt x="2617" y="3191"/>
                </a:lnTo>
                <a:lnTo>
                  <a:pt x="2617" y="3193"/>
                </a:lnTo>
                <a:lnTo>
                  <a:pt x="2617" y="3195"/>
                </a:lnTo>
                <a:lnTo>
                  <a:pt x="2617" y="3197"/>
                </a:lnTo>
                <a:lnTo>
                  <a:pt x="2617" y="3199"/>
                </a:lnTo>
                <a:lnTo>
                  <a:pt x="2619" y="3202"/>
                </a:lnTo>
                <a:lnTo>
                  <a:pt x="2619" y="3204"/>
                </a:lnTo>
                <a:lnTo>
                  <a:pt x="2621" y="3208"/>
                </a:lnTo>
                <a:lnTo>
                  <a:pt x="2621" y="3212"/>
                </a:lnTo>
                <a:lnTo>
                  <a:pt x="2623" y="3214"/>
                </a:lnTo>
                <a:lnTo>
                  <a:pt x="2623" y="3216"/>
                </a:lnTo>
                <a:lnTo>
                  <a:pt x="2625" y="3218"/>
                </a:lnTo>
                <a:lnTo>
                  <a:pt x="2625" y="3220"/>
                </a:lnTo>
                <a:lnTo>
                  <a:pt x="2623" y="3222"/>
                </a:lnTo>
                <a:lnTo>
                  <a:pt x="2621" y="3222"/>
                </a:lnTo>
                <a:lnTo>
                  <a:pt x="2619" y="3220"/>
                </a:lnTo>
                <a:lnTo>
                  <a:pt x="2617" y="3218"/>
                </a:lnTo>
                <a:lnTo>
                  <a:pt x="2615" y="3218"/>
                </a:lnTo>
                <a:lnTo>
                  <a:pt x="2615" y="3220"/>
                </a:lnTo>
                <a:lnTo>
                  <a:pt x="2613" y="3220"/>
                </a:lnTo>
                <a:lnTo>
                  <a:pt x="2611" y="3220"/>
                </a:lnTo>
                <a:lnTo>
                  <a:pt x="2611" y="3218"/>
                </a:lnTo>
                <a:lnTo>
                  <a:pt x="2609" y="3216"/>
                </a:lnTo>
                <a:lnTo>
                  <a:pt x="2607" y="3214"/>
                </a:lnTo>
                <a:lnTo>
                  <a:pt x="2607" y="3212"/>
                </a:lnTo>
                <a:lnTo>
                  <a:pt x="2605" y="3210"/>
                </a:lnTo>
                <a:lnTo>
                  <a:pt x="2603" y="3208"/>
                </a:lnTo>
                <a:lnTo>
                  <a:pt x="2603" y="3206"/>
                </a:lnTo>
                <a:lnTo>
                  <a:pt x="2603" y="3204"/>
                </a:lnTo>
                <a:lnTo>
                  <a:pt x="2603" y="3202"/>
                </a:lnTo>
                <a:lnTo>
                  <a:pt x="2605" y="3200"/>
                </a:lnTo>
                <a:lnTo>
                  <a:pt x="2605" y="3199"/>
                </a:lnTo>
                <a:lnTo>
                  <a:pt x="2607" y="3197"/>
                </a:lnTo>
                <a:lnTo>
                  <a:pt x="2609" y="3195"/>
                </a:lnTo>
                <a:lnTo>
                  <a:pt x="2607" y="3193"/>
                </a:lnTo>
                <a:lnTo>
                  <a:pt x="2609" y="3191"/>
                </a:lnTo>
                <a:lnTo>
                  <a:pt x="2609" y="3189"/>
                </a:lnTo>
                <a:lnTo>
                  <a:pt x="2609" y="3185"/>
                </a:lnTo>
                <a:lnTo>
                  <a:pt x="2611" y="3183"/>
                </a:lnTo>
                <a:lnTo>
                  <a:pt x="2611" y="3181"/>
                </a:lnTo>
                <a:lnTo>
                  <a:pt x="2611" y="3179"/>
                </a:lnTo>
                <a:lnTo>
                  <a:pt x="2611" y="3177"/>
                </a:lnTo>
                <a:lnTo>
                  <a:pt x="2611" y="3176"/>
                </a:lnTo>
                <a:lnTo>
                  <a:pt x="2611" y="3174"/>
                </a:lnTo>
                <a:lnTo>
                  <a:pt x="2609" y="3172"/>
                </a:lnTo>
                <a:lnTo>
                  <a:pt x="2609" y="3170"/>
                </a:lnTo>
                <a:lnTo>
                  <a:pt x="2607" y="3168"/>
                </a:lnTo>
                <a:lnTo>
                  <a:pt x="2605" y="3166"/>
                </a:lnTo>
                <a:lnTo>
                  <a:pt x="2605" y="3164"/>
                </a:lnTo>
                <a:lnTo>
                  <a:pt x="2605" y="3162"/>
                </a:lnTo>
                <a:lnTo>
                  <a:pt x="2605" y="3160"/>
                </a:lnTo>
                <a:lnTo>
                  <a:pt x="2607" y="3158"/>
                </a:lnTo>
                <a:lnTo>
                  <a:pt x="2607" y="3156"/>
                </a:lnTo>
                <a:lnTo>
                  <a:pt x="2607" y="3154"/>
                </a:lnTo>
                <a:lnTo>
                  <a:pt x="2609" y="3152"/>
                </a:lnTo>
                <a:lnTo>
                  <a:pt x="2607" y="3151"/>
                </a:lnTo>
                <a:lnTo>
                  <a:pt x="2609" y="3149"/>
                </a:lnTo>
                <a:lnTo>
                  <a:pt x="2611" y="3151"/>
                </a:lnTo>
                <a:lnTo>
                  <a:pt x="2611" y="3149"/>
                </a:lnTo>
                <a:lnTo>
                  <a:pt x="2611" y="3147"/>
                </a:lnTo>
                <a:lnTo>
                  <a:pt x="2609" y="3145"/>
                </a:lnTo>
                <a:lnTo>
                  <a:pt x="2607" y="3145"/>
                </a:lnTo>
                <a:lnTo>
                  <a:pt x="2607" y="3143"/>
                </a:lnTo>
                <a:lnTo>
                  <a:pt x="2605" y="3141"/>
                </a:lnTo>
                <a:lnTo>
                  <a:pt x="2607" y="3137"/>
                </a:lnTo>
                <a:lnTo>
                  <a:pt x="2607" y="3135"/>
                </a:lnTo>
                <a:lnTo>
                  <a:pt x="2607" y="3133"/>
                </a:lnTo>
                <a:lnTo>
                  <a:pt x="2609" y="3131"/>
                </a:lnTo>
                <a:lnTo>
                  <a:pt x="2609" y="3129"/>
                </a:lnTo>
                <a:lnTo>
                  <a:pt x="2607" y="3128"/>
                </a:lnTo>
                <a:lnTo>
                  <a:pt x="2605" y="3129"/>
                </a:lnTo>
                <a:lnTo>
                  <a:pt x="2603" y="3131"/>
                </a:lnTo>
                <a:lnTo>
                  <a:pt x="2603" y="3133"/>
                </a:lnTo>
                <a:lnTo>
                  <a:pt x="2602" y="3133"/>
                </a:lnTo>
                <a:lnTo>
                  <a:pt x="2602" y="3131"/>
                </a:lnTo>
                <a:lnTo>
                  <a:pt x="2603" y="3131"/>
                </a:lnTo>
                <a:lnTo>
                  <a:pt x="2603" y="3129"/>
                </a:lnTo>
                <a:lnTo>
                  <a:pt x="2605" y="3128"/>
                </a:lnTo>
                <a:lnTo>
                  <a:pt x="2605" y="3126"/>
                </a:lnTo>
                <a:lnTo>
                  <a:pt x="2605" y="3124"/>
                </a:lnTo>
                <a:lnTo>
                  <a:pt x="2607" y="3124"/>
                </a:lnTo>
                <a:lnTo>
                  <a:pt x="2607" y="3122"/>
                </a:lnTo>
                <a:lnTo>
                  <a:pt x="2605" y="3120"/>
                </a:lnTo>
                <a:lnTo>
                  <a:pt x="2603" y="3118"/>
                </a:lnTo>
                <a:lnTo>
                  <a:pt x="2602" y="3116"/>
                </a:lnTo>
                <a:lnTo>
                  <a:pt x="2602" y="3114"/>
                </a:lnTo>
                <a:lnTo>
                  <a:pt x="2600" y="3114"/>
                </a:lnTo>
                <a:lnTo>
                  <a:pt x="2600" y="3112"/>
                </a:lnTo>
                <a:lnTo>
                  <a:pt x="2598" y="3110"/>
                </a:lnTo>
                <a:lnTo>
                  <a:pt x="2596" y="3110"/>
                </a:lnTo>
                <a:lnTo>
                  <a:pt x="2594" y="3108"/>
                </a:lnTo>
                <a:lnTo>
                  <a:pt x="2592" y="3106"/>
                </a:lnTo>
                <a:lnTo>
                  <a:pt x="2592" y="3104"/>
                </a:lnTo>
                <a:lnTo>
                  <a:pt x="2590" y="3104"/>
                </a:lnTo>
                <a:lnTo>
                  <a:pt x="2590" y="3103"/>
                </a:lnTo>
                <a:lnTo>
                  <a:pt x="2588" y="3103"/>
                </a:lnTo>
                <a:lnTo>
                  <a:pt x="2588" y="3101"/>
                </a:lnTo>
                <a:lnTo>
                  <a:pt x="2586" y="3101"/>
                </a:lnTo>
                <a:lnTo>
                  <a:pt x="2584" y="3099"/>
                </a:lnTo>
                <a:lnTo>
                  <a:pt x="2586" y="3097"/>
                </a:lnTo>
                <a:lnTo>
                  <a:pt x="2586" y="3095"/>
                </a:lnTo>
                <a:lnTo>
                  <a:pt x="2588" y="3095"/>
                </a:lnTo>
                <a:lnTo>
                  <a:pt x="2590" y="3095"/>
                </a:lnTo>
                <a:lnTo>
                  <a:pt x="2590" y="3093"/>
                </a:lnTo>
                <a:lnTo>
                  <a:pt x="2592" y="3093"/>
                </a:lnTo>
                <a:lnTo>
                  <a:pt x="2592" y="3091"/>
                </a:lnTo>
                <a:lnTo>
                  <a:pt x="2594" y="3091"/>
                </a:lnTo>
                <a:lnTo>
                  <a:pt x="2594" y="3089"/>
                </a:lnTo>
                <a:lnTo>
                  <a:pt x="2594" y="3087"/>
                </a:lnTo>
                <a:lnTo>
                  <a:pt x="2594" y="3085"/>
                </a:lnTo>
                <a:lnTo>
                  <a:pt x="2594" y="3083"/>
                </a:lnTo>
                <a:lnTo>
                  <a:pt x="2596" y="3081"/>
                </a:lnTo>
                <a:lnTo>
                  <a:pt x="2598" y="3081"/>
                </a:lnTo>
                <a:lnTo>
                  <a:pt x="2600" y="3081"/>
                </a:lnTo>
                <a:lnTo>
                  <a:pt x="2600" y="3080"/>
                </a:lnTo>
                <a:lnTo>
                  <a:pt x="2602" y="3080"/>
                </a:lnTo>
                <a:lnTo>
                  <a:pt x="2603" y="3080"/>
                </a:lnTo>
                <a:lnTo>
                  <a:pt x="2605" y="3080"/>
                </a:lnTo>
                <a:lnTo>
                  <a:pt x="2607" y="3080"/>
                </a:lnTo>
                <a:lnTo>
                  <a:pt x="2609" y="3080"/>
                </a:lnTo>
                <a:lnTo>
                  <a:pt x="2609" y="3078"/>
                </a:lnTo>
                <a:lnTo>
                  <a:pt x="2609" y="3081"/>
                </a:lnTo>
                <a:lnTo>
                  <a:pt x="2611" y="3083"/>
                </a:lnTo>
                <a:lnTo>
                  <a:pt x="2613" y="3081"/>
                </a:lnTo>
                <a:lnTo>
                  <a:pt x="2615" y="3081"/>
                </a:lnTo>
                <a:lnTo>
                  <a:pt x="2617" y="3081"/>
                </a:lnTo>
                <a:lnTo>
                  <a:pt x="2619" y="3083"/>
                </a:lnTo>
                <a:lnTo>
                  <a:pt x="2621" y="3085"/>
                </a:lnTo>
                <a:lnTo>
                  <a:pt x="2623" y="3087"/>
                </a:lnTo>
                <a:lnTo>
                  <a:pt x="2625" y="3087"/>
                </a:lnTo>
                <a:lnTo>
                  <a:pt x="2625" y="3089"/>
                </a:lnTo>
                <a:lnTo>
                  <a:pt x="2625" y="3091"/>
                </a:lnTo>
                <a:lnTo>
                  <a:pt x="2623" y="3091"/>
                </a:lnTo>
                <a:lnTo>
                  <a:pt x="2623" y="3093"/>
                </a:lnTo>
                <a:lnTo>
                  <a:pt x="2621" y="3093"/>
                </a:lnTo>
                <a:lnTo>
                  <a:pt x="2619" y="3093"/>
                </a:lnTo>
                <a:lnTo>
                  <a:pt x="2617" y="3093"/>
                </a:lnTo>
                <a:lnTo>
                  <a:pt x="2615" y="3095"/>
                </a:lnTo>
                <a:lnTo>
                  <a:pt x="2613" y="3095"/>
                </a:lnTo>
                <a:lnTo>
                  <a:pt x="2611" y="3097"/>
                </a:lnTo>
                <a:lnTo>
                  <a:pt x="2613" y="3095"/>
                </a:lnTo>
                <a:lnTo>
                  <a:pt x="2615" y="3095"/>
                </a:lnTo>
                <a:lnTo>
                  <a:pt x="2617" y="3095"/>
                </a:lnTo>
                <a:lnTo>
                  <a:pt x="2619" y="3095"/>
                </a:lnTo>
                <a:lnTo>
                  <a:pt x="2621" y="3095"/>
                </a:lnTo>
                <a:lnTo>
                  <a:pt x="2623" y="3095"/>
                </a:lnTo>
                <a:lnTo>
                  <a:pt x="2625" y="3095"/>
                </a:lnTo>
                <a:lnTo>
                  <a:pt x="2626" y="3093"/>
                </a:lnTo>
                <a:lnTo>
                  <a:pt x="2626" y="3091"/>
                </a:lnTo>
                <a:lnTo>
                  <a:pt x="2626" y="3089"/>
                </a:lnTo>
                <a:lnTo>
                  <a:pt x="2626" y="3087"/>
                </a:lnTo>
                <a:lnTo>
                  <a:pt x="2626" y="3085"/>
                </a:lnTo>
                <a:lnTo>
                  <a:pt x="2625" y="3085"/>
                </a:lnTo>
                <a:lnTo>
                  <a:pt x="2625" y="3083"/>
                </a:lnTo>
                <a:lnTo>
                  <a:pt x="2623" y="3083"/>
                </a:lnTo>
                <a:lnTo>
                  <a:pt x="2621" y="3083"/>
                </a:lnTo>
                <a:lnTo>
                  <a:pt x="2619" y="3081"/>
                </a:lnTo>
                <a:lnTo>
                  <a:pt x="2617" y="3080"/>
                </a:lnTo>
                <a:lnTo>
                  <a:pt x="2615" y="3078"/>
                </a:lnTo>
                <a:lnTo>
                  <a:pt x="2615" y="3076"/>
                </a:lnTo>
                <a:lnTo>
                  <a:pt x="2617" y="3074"/>
                </a:lnTo>
                <a:lnTo>
                  <a:pt x="2617" y="3072"/>
                </a:lnTo>
                <a:lnTo>
                  <a:pt x="2619" y="3072"/>
                </a:lnTo>
                <a:lnTo>
                  <a:pt x="2619" y="3070"/>
                </a:lnTo>
                <a:lnTo>
                  <a:pt x="2619" y="3068"/>
                </a:lnTo>
                <a:lnTo>
                  <a:pt x="2621" y="3068"/>
                </a:lnTo>
                <a:lnTo>
                  <a:pt x="2621" y="3066"/>
                </a:lnTo>
                <a:lnTo>
                  <a:pt x="2623" y="3066"/>
                </a:lnTo>
                <a:lnTo>
                  <a:pt x="2623" y="3064"/>
                </a:lnTo>
                <a:lnTo>
                  <a:pt x="2625" y="3064"/>
                </a:lnTo>
                <a:lnTo>
                  <a:pt x="2626" y="3062"/>
                </a:lnTo>
                <a:lnTo>
                  <a:pt x="2628" y="3062"/>
                </a:lnTo>
                <a:lnTo>
                  <a:pt x="2630" y="3062"/>
                </a:lnTo>
                <a:lnTo>
                  <a:pt x="2632" y="3062"/>
                </a:lnTo>
                <a:lnTo>
                  <a:pt x="2632" y="3060"/>
                </a:lnTo>
                <a:lnTo>
                  <a:pt x="2634" y="3058"/>
                </a:lnTo>
                <a:lnTo>
                  <a:pt x="2634" y="3056"/>
                </a:lnTo>
                <a:lnTo>
                  <a:pt x="2636" y="3056"/>
                </a:lnTo>
                <a:lnTo>
                  <a:pt x="2636" y="3055"/>
                </a:lnTo>
                <a:lnTo>
                  <a:pt x="2636" y="3053"/>
                </a:lnTo>
                <a:lnTo>
                  <a:pt x="2638" y="3051"/>
                </a:lnTo>
                <a:lnTo>
                  <a:pt x="2638" y="3049"/>
                </a:lnTo>
                <a:lnTo>
                  <a:pt x="2638" y="3047"/>
                </a:lnTo>
                <a:lnTo>
                  <a:pt x="2638" y="3043"/>
                </a:lnTo>
                <a:lnTo>
                  <a:pt x="2640" y="3041"/>
                </a:lnTo>
                <a:lnTo>
                  <a:pt x="2640" y="3039"/>
                </a:lnTo>
                <a:lnTo>
                  <a:pt x="2640" y="3037"/>
                </a:lnTo>
                <a:lnTo>
                  <a:pt x="2640" y="3035"/>
                </a:lnTo>
                <a:lnTo>
                  <a:pt x="2642" y="3035"/>
                </a:lnTo>
                <a:lnTo>
                  <a:pt x="2642" y="3033"/>
                </a:lnTo>
                <a:lnTo>
                  <a:pt x="2642" y="3032"/>
                </a:lnTo>
                <a:lnTo>
                  <a:pt x="2644" y="3030"/>
                </a:lnTo>
                <a:lnTo>
                  <a:pt x="2646" y="3028"/>
                </a:lnTo>
                <a:lnTo>
                  <a:pt x="2648" y="3028"/>
                </a:lnTo>
                <a:lnTo>
                  <a:pt x="2650" y="3028"/>
                </a:lnTo>
                <a:lnTo>
                  <a:pt x="2650" y="3032"/>
                </a:lnTo>
                <a:lnTo>
                  <a:pt x="2650" y="3033"/>
                </a:lnTo>
                <a:lnTo>
                  <a:pt x="2650" y="3035"/>
                </a:lnTo>
                <a:lnTo>
                  <a:pt x="2651" y="3037"/>
                </a:lnTo>
                <a:lnTo>
                  <a:pt x="2651" y="3039"/>
                </a:lnTo>
                <a:lnTo>
                  <a:pt x="2651" y="3041"/>
                </a:lnTo>
                <a:lnTo>
                  <a:pt x="2653" y="3043"/>
                </a:lnTo>
                <a:lnTo>
                  <a:pt x="2653" y="3047"/>
                </a:lnTo>
                <a:lnTo>
                  <a:pt x="2651" y="3047"/>
                </a:lnTo>
                <a:lnTo>
                  <a:pt x="2650" y="3049"/>
                </a:lnTo>
                <a:lnTo>
                  <a:pt x="2650" y="3051"/>
                </a:lnTo>
                <a:lnTo>
                  <a:pt x="2650" y="3053"/>
                </a:lnTo>
                <a:lnTo>
                  <a:pt x="2650" y="3055"/>
                </a:lnTo>
                <a:lnTo>
                  <a:pt x="2650" y="3056"/>
                </a:lnTo>
                <a:lnTo>
                  <a:pt x="2650" y="3058"/>
                </a:lnTo>
                <a:lnTo>
                  <a:pt x="2650" y="3060"/>
                </a:lnTo>
                <a:close/>
                <a:moveTo>
                  <a:pt x="2653" y="3007"/>
                </a:moveTo>
                <a:lnTo>
                  <a:pt x="2655" y="3009"/>
                </a:lnTo>
                <a:lnTo>
                  <a:pt x="2651" y="3009"/>
                </a:lnTo>
                <a:lnTo>
                  <a:pt x="2650" y="3007"/>
                </a:lnTo>
                <a:lnTo>
                  <a:pt x="2651" y="3005"/>
                </a:lnTo>
                <a:lnTo>
                  <a:pt x="2653" y="3007"/>
                </a:lnTo>
                <a:close/>
                <a:moveTo>
                  <a:pt x="2609" y="3005"/>
                </a:moveTo>
                <a:lnTo>
                  <a:pt x="2607" y="3005"/>
                </a:lnTo>
                <a:lnTo>
                  <a:pt x="2607" y="3003"/>
                </a:lnTo>
                <a:lnTo>
                  <a:pt x="2607" y="3001"/>
                </a:lnTo>
                <a:lnTo>
                  <a:pt x="2607" y="2997"/>
                </a:lnTo>
                <a:lnTo>
                  <a:pt x="2609" y="2997"/>
                </a:lnTo>
                <a:lnTo>
                  <a:pt x="2609" y="2993"/>
                </a:lnTo>
                <a:lnTo>
                  <a:pt x="2607" y="2993"/>
                </a:lnTo>
                <a:lnTo>
                  <a:pt x="2609" y="2991"/>
                </a:lnTo>
                <a:lnTo>
                  <a:pt x="2611" y="2991"/>
                </a:lnTo>
                <a:lnTo>
                  <a:pt x="2613" y="2989"/>
                </a:lnTo>
                <a:lnTo>
                  <a:pt x="2615" y="2989"/>
                </a:lnTo>
                <a:lnTo>
                  <a:pt x="2617" y="2989"/>
                </a:lnTo>
                <a:lnTo>
                  <a:pt x="2619" y="2991"/>
                </a:lnTo>
                <a:lnTo>
                  <a:pt x="2621" y="2991"/>
                </a:lnTo>
                <a:lnTo>
                  <a:pt x="2621" y="2993"/>
                </a:lnTo>
                <a:lnTo>
                  <a:pt x="2621" y="2995"/>
                </a:lnTo>
                <a:lnTo>
                  <a:pt x="2621" y="2997"/>
                </a:lnTo>
                <a:lnTo>
                  <a:pt x="2619" y="2999"/>
                </a:lnTo>
                <a:lnTo>
                  <a:pt x="2615" y="2999"/>
                </a:lnTo>
                <a:lnTo>
                  <a:pt x="2615" y="3001"/>
                </a:lnTo>
                <a:lnTo>
                  <a:pt x="2613" y="3001"/>
                </a:lnTo>
                <a:lnTo>
                  <a:pt x="2611" y="3003"/>
                </a:lnTo>
                <a:lnTo>
                  <a:pt x="2609" y="3005"/>
                </a:lnTo>
                <a:close/>
                <a:moveTo>
                  <a:pt x="2596" y="2980"/>
                </a:moveTo>
                <a:lnTo>
                  <a:pt x="2594" y="2980"/>
                </a:lnTo>
                <a:lnTo>
                  <a:pt x="2592" y="2978"/>
                </a:lnTo>
                <a:lnTo>
                  <a:pt x="2592" y="2976"/>
                </a:lnTo>
                <a:lnTo>
                  <a:pt x="2592" y="2974"/>
                </a:lnTo>
                <a:lnTo>
                  <a:pt x="2590" y="2972"/>
                </a:lnTo>
                <a:lnTo>
                  <a:pt x="2592" y="2970"/>
                </a:lnTo>
                <a:lnTo>
                  <a:pt x="2594" y="2972"/>
                </a:lnTo>
                <a:lnTo>
                  <a:pt x="2596" y="2972"/>
                </a:lnTo>
                <a:lnTo>
                  <a:pt x="2598" y="2976"/>
                </a:lnTo>
                <a:lnTo>
                  <a:pt x="2598" y="2978"/>
                </a:lnTo>
                <a:lnTo>
                  <a:pt x="2596" y="2978"/>
                </a:lnTo>
                <a:lnTo>
                  <a:pt x="2596" y="2980"/>
                </a:lnTo>
                <a:close/>
                <a:moveTo>
                  <a:pt x="2648" y="2985"/>
                </a:moveTo>
                <a:lnTo>
                  <a:pt x="2646" y="2989"/>
                </a:lnTo>
                <a:lnTo>
                  <a:pt x="2646" y="2993"/>
                </a:lnTo>
                <a:lnTo>
                  <a:pt x="2644" y="2993"/>
                </a:lnTo>
                <a:lnTo>
                  <a:pt x="2644" y="2995"/>
                </a:lnTo>
                <a:lnTo>
                  <a:pt x="2644" y="2997"/>
                </a:lnTo>
                <a:lnTo>
                  <a:pt x="2642" y="2999"/>
                </a:lnTo>
                <a:lnTo>
                  <a:pt x="2640" y="3001"/>
                </a:lnTo>
                <a:lnTo>
                  <a:pt x="2638" y="3001"/>
                </a:lnTo>
                <a:lnTo>
                  <a:pt x="2636" y="3003"/>
                </a:lnTo>
                <a:lnTo>
                  <a:pt x="2634" y="3005"/>
                </a:lnTo>
                <a:lnTo>
                  <a:pt x="2632" y="3007"/>
                </a:lnTo>
                <a:lnTo>
                  <a:pt x="2632" y="3001"/>
                </a:lnTo>
                <a:lnTo>
                  <a:pt x="2632" y="2999"/>
                </a:lnTo>
                <a:lnTo>
                  <a:pt x="2632" y="2997"/>
                </a:lnTo>
                <a:lnTo>
                  <a:pt x="2632" y="2995"/>
                </a:lnTo>
                <a:lnTo>
                  <a:pt x="2634" y="2995"/>
                </a:lnTo>
                <a:lnTo>
                  <a:pt x="2634" y="2993"/>
                </a:lnTo>
                <a:lnTo>
                  <a:pt x="2632" y="2991"/>
                </a:lnTo>
                <a:lnTo>
                  <a:pt x="2632" y="2989"/>
                </a:lnTo>
                <a:lnTo>
                  <a:pt x="2634" y="2989"/>
                </a:lnTo>
                <a:lnTo>
                  <a:pt x="2634" y="2987"/>
                </a:lnTo>
                <a:lnTo>
                  <a:pt x="2636" y="2985"/>
                </a:lnTo>
                <a:lnTo>
                  <a:pt x="2638" y="2985"/>
                </a:lnTo>
                <a:lnTo>
                  <a:pt x="2640" y="2984"/>
                </a:lnTo>
                <a:lnTo>
                  <a:pt x="2640" y="2985"/>
                </a:lnTo>
                <a:lnTo>
                  <a:pt x="2640" y="2987"/>
                </a:lnTo>
                <a:lnTo>
                  <a:pt x="2642" y="2985"/>
                </a:lnTo>
                <a:lnTo>
                  <a:pt x="2642" y="2984"/>
                </a:lnTo>
                <a:lnTo>
                  <a:pt x="2640" y="2982"/>
                </a:lnTo>
                <a:lnTo>
                  <a:pt x="2640" y="2980"/>
                </a:lnTo>
                <a:lnTo>
                  <a:pt x="2642" y="2978"/>
                </a:lnTo>
                <a:lnTo>
                  <a:pt x="2642" y="2976"/>
                </a:lnTo>
                <a:lnTo>
                  <a:pt x="2642" y="2974"/>
                </a:lnTo>
                <a:lnTo>
                  <a:pt x="2642" y="2972"/>
                </a:lnTo>
                <a:lnTo>
                  <a:pt x="2640" y="2970"/>
                </a:lnTo>
                <a:lnTo>
                  <a:pt x="2640" y="2966"/>
                </a:lnTo>
                <a:lnTo>
                  <a:pt x="2640" y="2964"/>
                </a:lnTo>
                <a:lnTo>
                  <a:pt x="2638" y="2962"/>
                </a:lnTo>
                <a:lnTo>
                  <a:pt x="2636" y="2961"/>
                </a:lnTo>
                <a:lnTo>
                  <a:pt x="2636" y="2959"/>
                </a:lnTo>
                <a:lnTo>
                  <a:pt x="2636" y="2955"/>
                </a:lnTo>
                <a:lnTo>
                  <a:pt x="2636" y="2953"/>
                </a:lnTo>
                <a:lnTo>
                  <a:pt x="2634" y="2949"/>
                </a:lnTo>
                <a:lnTo>
                  <a:pt x="2632" y="2947"/>
                </a:lnTo>
                <a:lnTo>
                  <a:pt x="2630" y="2945"/>
                </a:lnTo>
                <a:lnTo>
                  <a:pt x="2630" y="2943"/>
                </a:lnTo>
                <a:lnTo>
                  <a:pt x="2632" y="2943"/>
                </a:lnTo>
                <a:lnTo>
                  <a:pt x="2632" y="2941"/>
                </a:lnTo>
                <a:lnTo>
                  <a:pt x="2634" y="2941"/>
                </a:lnTo>
                <a:lnTo>
                  <a:pt x="2634" y="2939"/>
                </a:lnTo>
                <a:lnTo>
                  <a:pt x="2636" y="2939"/>
                </a:lnTo>
                <a:lnTo>
                  <a:pt x="2636" y="2937"/>
                </a:lnTo>
                <a:lnTo>
                  <a:pt x="2638" y="2937"/>
                </a:lnTo>
                <a:lnTo>
                  <a:pt x="2638" y="2936"/>
                </a:lnTo>
                <a:lnTo>
                  <a:pt x="2640" y="2936"/>
                </a:lnTo>
                <a:lnTo>
                  <a:pt x="2640" y="2934"/>
                </a:lnTo>
                <a:lnTo>
                  <a:pt x="2642" y="2934"/>
                </a:lnTo>
                <a:lnTo>
                  <a:pt x="2642" y="2932"/>
                </a:lnTo>
                <a:lnTo>
                  <a:pt x="2642" y="2930"/>
                </a:lnTo>
                <a:lnTo>
                  <a:pt x="2642" y="2928"/>
                </a:lnTo>
                <a:lnTo>
                  <a:pt x="2644" y="2928"/>
                </a:lnTo>
                <a:lnTo>
                  <a:pt x="2644" y="2926"/>
                </a:lnTo>
                <a:lnTo>
                  <a:pt x="2646" y="2926"/>
                </a:lnTo>
                <a:lnTo>
                  <a:pt x="2646" y="2924"/>
                </a:lnTo>
                <a:lnTo>
                  <a:pt x="2648" y="2922"/>
                </a:lnTo>
                <a:lnTo>
                  <a:pt x="2650" y="2924"/>
                </a:lnTo>
                <a:lnTo>
                  <a:pt x="2651" y="2926"/>
                </a:lnTo>
                <a:lnTo>
                  <a:pt x="2651" y="2928"/>
                </a:lnTo>
                <a:lnTo>
                  <a:pt x="2651" y="2930"/>
                </a:lnTo>
                <a:lnTo>
                  <a:pt x="2651" y="2932"/>
                </a:lnTo>
                <a:lnTo>
                  <a:pt x="2653" y="2934"/>
                </a:lnTo>
                <a:lnTo>
                  <a:pt x="2653" y="2936"/>
                </a:lnTo>
                <a:lnTo>
                  <a:pt x="2653" y="2937"/>
                </a:lnTo>
                <a:lnTo>
                  <a:pt x="2653" y="2941"/>
                </a:lnTo>
                <a:lnTo>
                  <a:pt x="2653" y="2943"/>
                </a:lnTo>
                <a:lnTo>
                  <a:pt x="2653" y="2945"/>
                </a:lnTo>
                <a:lnTo>
                  <a:pt x="2653" y="2947"/>
                </a:lnTo>
                <a:lnTo>
                  <a:pt x="2653" y="2951"/>
                </a:lnTo>
                <a:lnTo>
                  <a:pt x="2653" y="2953"/>
                </a:lnTo>
                <a:lnTo>
                  <a:pt x="2653" y="2957"/>
                </a:lnTo>
                <a:lnTo>
                  <a:pt x="2653" y="2959"/>
                </a:lnTo>
                <a:lnTo>
                  <a:pt x="2653" y="2961"/>
                </a:lnTo>
                <a:lnTo>
                  <a:pt x="2653" y="2964"/>
                </a:lnTo>
                <a:lnTo>
                  <a:pt x="2653" y="2966"/>
                </a:lnTo>
                <a:lnTo>
                  <a:pt x="2651" y="2970"/>
                </a:lnTo>
                <a:lnTo>
                  <a:pt x="2651" y="2972"/>
                </a:lnTo>
                <a:lnTo>
                  <a:pt x="2650" y="2974"/>
                </a:lnTo>
                <a:lnTo>
                  <a:pt x="2650" y="2976"/>
                </a:lnTo>
                <a:lnTo>
                  <a:pt x="2650" y="2978"/>
                </a:lnTo>
                <a:lnTo>
                  <a:pt x="2648" y="2980"/>
                </a:lnTo>
                <a:lnTo>
                  <a:pt x="2648" y="2982"/>
                </a:lnTo>
                <a:lnTo>
                  <a:pt x="2648" y="2984"/>
                </a:lnTo>
                <a:lnTo>
                  <a:pt x="2648" y="2985"/>
                </a:lnTo>
                <a:close/>
                <a:moveTo>
                  <a:pt x="2590" y="2901"/>
                </a:moveTo>
                <a:lnTo>
                  <a:pt x="2592" y="2903"/>
                </a:lnTo>
                <a:lnTo>
                  <a:pt x="2592" y="2905"/>
                </a:lnTo>
                <a:lnTo>
                  <a:pt x="2592" y="2907"/>
                </a:lnTo>
                <a:lnTo>
                  <a:pt x="2592" y="2909"/>
                </a:lnTo>
                <a:lnTo>
                  <a:pt x="2594" y="2911"/>
                </a:lnTo>
                <a:lnTo>
                  <a:pt x="2594" y="2913"/>
                </a:lnTo>
                <a:lnTo>
                  <a:pt x="2594" y="2914"/>
                </a:lnTo>
                <a:lnTo>
                  <a:pt x="2594" y="2916"/>
                </a:lnTo>
                <a:lnTo>
                  <a:pt x="2596" y="2916"/>
                </a:lnTo>
                <a:lnTo>
                  <a:pt x="2596" y="2918"/>
                </a:lnTo>
                <a:lnTo>
                  <a:pt x="2594" y="2918"/>
                </a:lnTo>
                <a:lnTo>
                  <a:pt x="2592" y="2916"/>
                </a:lnTo>
                <a:lnTo>
                  <a:pt x="2590" y="2914"/>
                </a:lnTo>
                <a:lnTo>
                  <a:pt x="2588" y="2914"/>
                </a:lnTo>
                <a:lnTo>
                  <a:pt x="2588" y="2916"/>
                </a:lnTo>
                <a:lnTo>
                  <a:pt x="2586" y="2916"/>
                </a:lnTo>
                <a:lnTo>
                  <a:pt x="2584" y="2916"/>
                </a:lnTo>
                <a:lnTo>
                  <a:pt x="2582" y="2914"/>
                </a:lnTo>
                <a:lnTo>
                  <a:pt x="2580" y="2913"/>
                </a:lnTo>
                <a:lnTo>
                  <a:pt x="2580" y="2911"/>
                </a:lnTo>
                <a:lnTo>
                  <a:pt x="2578" y="2909"/>
                </a:lnTo>
                <a:lnTo>
                  <a:pt x="2578" y="2907"/>
                </a:lnTo>
                <a:lnTo>
                  <a:pt x="2578" y="2905"/>
                </a:lnTo>
                <a:lnTo>
                  <a:pt x="2578" y="2903"/>
                </a:lnTo>
                <a:lnTo>
                  <a:pt x="2577" y="2903"/>
                </a:lnTo>
                <a:lnTo>
                  <a:pt x="2577" y="2901"/>
                </a:lnTo>
                <a:lnTo>
                  <a:pt x="2578" y="2901"/>
                </a:lnTo>
                <a:lnTo>
                  <a:pt x="2580" y="2901"/>
                </a:lnTo>
                <a:lnTo>
                  <a:pt x="2582" y="2901"/>
                </a:lnTo>
                <a:lnTo>
                  <a:pt x="2584" y="2901"/>
                </a:lnTo>
                <a:lnTo>
                  <a:pt x="2586" y="2901"/>
                </a:lnTo>
                <a:lnTo>
                  <a:pt x="2588" y="2901"/>
                </a:lnTo>
                <a:lnTo>
                  <a:pt x="2590" y="2901"/>
                </a:lnTo>
                <a:close/>
                <a:moveTo>
                  <a:pt x="2640" y="2893"/>
                </a:moveTo>
                <a:lnTo>
                  <a:pt x="2638" y="2893"/>
                </a:lnTo>
                <a:lnTo>
                  <a:pt x="2636" y="2891"/>
                </a:lnTo>
                <a:lnTo>
                  <a:pt x="2636" y="2889"/>
                </a:lnTo>
                <a:lnTo>
                  <a:pt x="2638" y="2889"/>
                </a:lnTo>
                <a:lnTo>
                  <a:pt x="2638" y="2888"/>
                </a:lnTo>
                <a:lnTo>
                  <a:pt x="2640" y="2888"/>
                </a:lnTo>
                <a:lnTo>
                  <a:pt x="2640" y="2886"/>
                </a:lnTo>
                <a:lnTo>
                  <a:pt x="2642" y="2884"/>
                </a:lnTo>
                <a:lnTo>
                  <a:pt x="2642" y="2882"/>
                </a:lnTo>
                <a:lnTo>
                  <a:pt x="2642" y="2878"/>
                </a:lnTo>
                <a:lnTo>
                  <a:pt x="2644" y="2878"/>
                </a:lnTo>
                <a:lnTo>
                  <a:pt x="2646" y="2880"/>
                </a:lnTo>
                <a:lnTo>
                  <a:pt x="2648" y="2882"/>
                </a:lnTo>
                <a:lnTo>
                  <a:pt x="2650" y="2884"/>
                </a:lnTo>
                <a:lnTo>
                  <a:pt x="2650" y="2886"/>
                </a:lnTo>
                <a:lnTo>
                  <a:pt x="2648" y="2886"/>
                </a:lnTo>
                <a:lnTo>
                  <a:pt x="2646" y="2888"/>
                </a:lnTo>
                <a:lnTo>
                  <a:pt x="2644" y="2889"/>
                </a:lnTo>
                <a:lnTo>
                  <a:pt x="2642" y="2891"/>
                </a:lnTo>
                <a:lnTo>
                  <a:pt x="2640" y="2891"/>
                </a:lnTo>
                <a:lnTo>
                  <a:pt x="2640" y="2893"/>
                </a:lnTo>
                <a:close/>
                <a:moveTo>
                  <a:pt x="2632" y="2899"/>
                </a:moveTo>
                <a:lnTo>
                  <a:pt x="2632" y="2901"/>
                </a:lnTo>
                <a:lnTo>
                  <a:pt x="2630" y="2901"/>
                </a:lnTo>
                <a:lnTo>
                  <a:pt x="2628" y="2899"/>
                </a:lnTo>
                <a:lnTo>
                  <a:pt x="2626" y="2899"/>
                </a:lnTo>
                <a:lnTo>
                  <a:pt x="2628" y="2895"/>
                </a:lnTo>
                <a:lnTo>
                  <a:pt x="2628" y="2893"/>
                </a:lnTo>
                <a:lnTo>
                  <a:pt x="2626" y="2893"/>
                </a:lnTo>
                <a:lnTo>
                  <a:pt x="2626" y="2891"/>
                </a:lnTo>
                <a:lnTo>
                  <a:pt x="2626" y="2889"/>
                </a:lnTo>
                <a:lnTo>
                  <a:pt x="2625" y="2888"/>
                </a:lnTo>
                <a:lnTo>
                  <a:pt x="2619" y="2882"/>
                </a:lnTo>
                <a:lnTo>
                  <a:pt x="2617" y="2882"/>
                </a:lnTo>
                <a:lnTo>
                  <a:pt x="2617" y="2880"/>
                </a:lnTo>
                <a:lnTo>
                  <a:pt x="2619" y="2876"/>
                </a:lnTo>
                <a:lnTo>
                  <a:pt x="2619" y="2872"/>
                </a:lnTo>
                <a:lnTo>
                  <a:pt x="2621" y="2870"/>
                </a:lnTo>
                <a:lnTo>
                  <a:pt x="2621" y="2868"/>
                </a:lnTo>
                <a:lnTo>
                  <a:pt x="2621" y="2866"/>
                </a:lnTo>
                <a:lnTo>
                  <a:pt x="2623" y="2866"/>
                </a:lnTo>
                <a:lnTo>
                  <a:pt x="2625" y="2865"/>
                </a:lnTo>
                <a:lnTo>
                  <a:pt x="2626" y="2865"/>
                </a:lnTo>
                <a:lnTo>
                  <a:pt x="2626" y="2861"/>
                </a:lnTo>
                <a:lnTo>
                  <a:pt x="2628" y="2861"/>
                </a:lnTo>
                <a:lnTo>
                  <a:pt x="2628" y="2859"/>
                </a:lnTo>
                <a:lnTo>
                  <a:pt x="2628" y="2857"/>
                </a:lnTo>
                <a:lnTo>
                  <a:pt x="2632" y="2857"/>
                </a:lnTo>
                <a:lnTo>
                  <a:pt x="2632" y="2855"/>
                </a:lnTo>
                <a:lnTo>
                  <a:pt x="2634" y="2855"/>
                </a:lnTo>
                <a:lnTo>
                  <a:pt x="2634" y="2853"/>
                </a:lnTo>
                <a:lnTo>
                  <a:pt x="2636" y="2855"/>
                </a:lnTo>
                <a:lnTo>
                  <a:pt x="2636" y="2857"/>
                </a:lnTo>
                <a:lnTo>
                  <a:pt x="2636" y="2859"/>
                </a:lnTo>
                <a:lnTo>
                  <a:pt x="2634" y="2861"/>
                </a:lnTo>
                <a:lnTo>
                  <a:pt x="2632" y="2861"/>
                </a:lnTo>
                <a:lnTo>
                  <a:pt x="2632" y="2863"/>
                </a:lnTo>
                <a:lnTo>
                  <a:pt x="2632" y="2865"/>
                </a:lnTo>
                <a:lnTo>
                  <a:pt x="2634" y="2866"/>
                </a:lnTo>
                <a:lnTo>
                  <a:pt x="2634" y="2868"/>
                </a:lnTo>
                <a:lnTo>
                  <a:pt x="2636" y="2870"/>
                </a:lnTo>
                <a:lnTo>
                  <a:pt x="2636" y="2872"/>
                </a:lnTo>
                <a:lnTo>
                  <a:pt x="2638" y="2874"/>
                </a:lnTo>
                <a:lnTo>
                  <a:pt x="2638" y="2876"/>
                </a:lnTo>
                <a:lnTo>
                  <a:pt x="2638" y="2878"/>
                </a:lnTo>
                <a:lnTo>
                  <a:pt x="2640" y="2880"/>
                </a:lnTo>
                <a:lnTo>
                  <a:pt x="2640" y="2882"/>
                </a:lnTo>
                <a:lnTo>
                  <a:pt x="2638" y="2884"/>
                </a:lnTo>
                <a:lnTo>
                  <a:pt x="2638" y="2886"/>
                </a:lnTo>
                <a:lnTo>
                  <a:pt x="2636" y="2888"/>
                </a:lnTo>
                <a:lnTo>
                  <a:pt x="2634" y="2889"/>
                </a:lnTo>
                <a:lnTo>
                  <a:pt x="2634" y="2891"/>
                </a:lnTo>
                <a:lnTo>
                  <a:pt x="2634" y="2893"/>
                </a:lnTo>
                <a:lnTo>
                  <a:pt x="2634" y="2895"/>
                </a:lnTo>
                <a:lnTo>
                  <a:pt x="2634" y="2897"/>
                </a:lnTo>
                <a:lnTo>
                  <a:pt x="2632" y="2899"/>
                </a:lnTo>
                <a:close/>
                <a:moveTo>
                  <a:pt x="2657" y="2820"/>
                </a:moveTo>
                <a:lnTo>
                  <a:pt x="2655" y="2820"/>
                </a:lnTo>
                <a:lnTo>
                  <a:pt x="2653" y="2820"/>
                </a:lnTo>
                <a:lnTo>
                  <a:pt x="2653" y="2818"/>
                </a:lnTo>
                <a:lnTo>
                  <a:pt x="2655" y="2817"/>
                </a:lnTo>
                <a:lnTo>
                  <a:pt x="2655" y="2815"/>
                </a:lnTo>
                <a:lnTo>
                  <a:pt x="2657" y="2813"/>
                </a:lnTo>
                <a:lnTo>
                  <a:pt x="2659" y="2811"/>
                </a:lnTo>
                <a:lnTo>
                  <a:pt x="2659" y="2813"/>
                </a:lnTo>
                <a:lnTo>
                  <a:pt x="2659" y="2815"/>
                </a:lnTo>
                <a:lnTo>
                  <a:pt x="2659" y="2817"/>
                </a:lnTo>
                <a:lnTo>
                  <a:pt x="2659" y="2818"/>
                </a:lnTo>
                <a:lnTo>
                  <a:pt x="2657" y="2818"/>
                </a:lnTo>
                <a:lnTo>
                  <a:pt x="2657" y="2820"/>
                </a:lnTo>
                <a:close/>
                <a:moveTo>
                  <a:pt x="2651" y="2793"/>
                </a:moveTo>
                <a:lnTo>
                  <a:pt x="2651" y="2795"/>
                </a:lnTo>
                <a:lnTo>
                  <a:pt x="2650" y="2795"/>
                </a:lnTo>
                <a:lnTo>
                  <a:pt x="2650" y="2793"/>
                </a:lnTo>
                <a:lnTo>
                  <a:pt x="2650" y="2792"/>
                </a:lnTo>
                <a:lnTo>
                  <a:pt x="2651" y="2790"/>
                </a:lnTo>
                <a:lnTo>
                  <a:pt x="2651" y="2788"/>
                </a:lnTo>
                <a:lnTo>
                  <a:pt x="2653" y="2786"/>
                </a:lnTo>
                <a:lnTo>
                  <a:pt x="2653" y="2788"/>
                </a:lnTo>
                <a:lnTo>
                  <a:pt x="2653" y="2790"/>
                </a:lnTo>
                <a:lnTo>
                  <a:pt x="2653" y="2792"/>
                </a:lnTo>
                <a:lnTo>
                  <a:pt x="2651" y="2793"/>
                </a:lnTo>
                <a:close/>
                <a:moveTo>
                  <a:pt x="2736" y="2786"/>
                </a:moveTo>
                <a:lnTo>
                  <a:pt x="2736" y="2788"/>
                </a:lnTo>
                <a:lnTo>
                  <a:pt x="2734" y="2786"/>
                </a:lnTo>
                <a:lnTo>
                  <a:pt x="2732" y="2784"/>
                </a:lnTo>
                <a:lnTo>
                  <a:pt x="2732" y="2782"/>
                </a:lnTo>
                <a:lnTo>
                  <a:pt x="2734" y="2782"/>
                </a:lnTo>
                <a:lnTo>
                  <a:pt x="2736" y="2782"/>
                </a:lnTo>
                <a:lnTo>
                  <a:pt x="2736" y="2786"/>
                </a:lnTo>
                <a:close/>
                <a:moveTo>
                  <a:pt x="2667" y="2780"/>
                </a:moveTo>
                <a:lnTo>
                  <a:pt x="2669" y="2780"/>
                </a:lnTo>
                <a:lnTo>
                  <a:pt x="2671" y="2780"/>
                </a:lnTo>
                <a:lnTo>
                  <a:pt x="2673" y="2780"/>
                </a:lnTo>
                <a:lnTo>
                  <a:pt x="2675" y="2780"/>
                </a:lnTo>
                <a:lnTo>
                  <a:pt x="2676" y="2780"/>
                </a:lnTo>
                <a:lnTo>
                  <a:pt x="2678" y="2782"/>
                </a:lnTo>
                <a:lnTo>
                  <a:pt x="2682" y="2782"/>
                </a:lnTo>
                <a:lnTo>
                  <a:pt x="2684" y="2782"/>
                </a:lnTo>
                <a:lnTo>
                  <a:pt x="2686" y="2782"/>
                </a:lnTo>
                <a:lnTo>
                  <a:pt x="2688" y="2782"/>
                </a:lnTo>
                <a:lnTo>
                  <a:pt x="2690" y="2782"/>
                </a:lnTo>
                <a:lnTo>
                  <a:pt x="2692" y="2782"/>
                </a:lnTo>
                <a:lnTo>
                  <a:pt x="2694" y="2782"/>
                </a:lnTo>
                <a:lnTo>
                  <a:pt x="2696" y="2782"/>
                </a:lnTo>
                <a:lnTo>
                  <a:pt x="2696" y="2784"/>
                </a:lnTo>
                <a:lnTo>
                  <a:pt x="2698" y="2786"/>
                </a:lnTo>
                <a:lnTo>
                  <a:pt x="2698" y="2784"/>
                </a:lnTo>
                <a:lnTo>
                  <a:pt x="2698" y="2782"/>
                </a:lnTo>
                <a:lnTo>
                  <a:pt x="2699" y="2782"/>
                </a:lnTo>
                <a:lnTo>
                  <a:pt x="2703" y="2782"/>
                </a:lnTo>
                <a:lnTo>
                  <a:pt x="2705" y="2782"/>
                </a:lnTo>
                <a:lnTo>
                  <a:pt x="2701" y="2784"/>
                </a:lnTo>
                <a:lnTo>
                  <a:pt x="2703" y="2786"/>
                </a:lnTo>
                <a:lnTo>
                  <a:pt x="2707" y="2784"/>
                </a:lnTo>
                <a:lnTo>
                  <a:pt x="2707" y="2786"/>
                </a:lnTo>
                <a:lnTo>
                  <a:pt x="2709" y="2788"/>
                </a:lnTo>
                <a:lnTo>
                  <a:pt x="2711" y="2790"/>
                </a:lnTo>
                <a:lnTo>
                  <a:pt x="2713" y="2792"/>
                </a:lnTo>
                <a:lnTo>
                  <a:pt x="2713" y="2793"/>
                </a:lnTo>
                <a:lnTo>
                  <a:pt x="2715" y="2793"/>
                </a:lnTo>
                <a:lnTo>
                  <a:pt x="2717" y="2795"/>
                </a:lnTo>
                <a:lnTo>
                  <a:pt x="2721" y="2797"/>
                </a:lnTo>
                <a:lnTo>
                  <a:pt x="2723" y="2797"/>
                </a:lnTo>
                <a:lnTo>
                  <a:pt x="2724" y="2797"/>
                </a:lnTo>
                <a:lnTo>
                  <a:pt x="2726" y="2797"/>
                </a:lnTo>
                <a:lnTo>
                  <a:pt x="2728" y="2797"/>
                </a:lnTo>
                <a:lnTo>
                  <a:pt x="2730" y="2797"/>
                </a:lnTo>
                <a:lnTo>
                  <a:pt x="2732" y="2797"/>
                </a:lnTo>
                <a:lnTo>
                  <a:pt x="2734" y="2797"/>
                </a:lnTo>
                <a:lnTo>
                  <a:pt x="2734" y="2795"/>
                </a:lnTo>
                <a:lnTo>
                  <a:pt x="2736" y="2797"/>
                </a:lnTo>
                <a:lnTo>
                  <a:pt x="2734" y="2797"/>
                </a:lnTo>
                <a:lnTo>
                  <a:pt x="2734" y="2799"/>
                </a:lnTo>
                <a:lnTo>
                  <a:pt x="2734" y="2801"/>
                </a:lnTo>
                <a:lnTo>
                  <a:pt x="2734" y="2803"/>
                </a:lnTo>
                <a:lnTo>
                  <a:pt x="2734" y="2807"/>
                </a:lnTo>
                <a:lnTo>
                  <a:pt x="2734" y="2809"/>
                </a:lnTo>
                <a:lnTo>
                  <a:pt x="2734" y="2811"/>
                </a:lnTo>
                <a:lnTo>
                  <a:pt x="2736" y="2813"/>
                </a:lnTo>
                <a:lnTo>
                  <a:pt x="2736" y="2815"/>
                </a:lnTo>
                <a:lnTo>
                  <a:pt x="2736" y="2817"/>
                </a:lnTo>
                <a:lnTo>
                  <a:pt x="2740" y="2818"/>
                </a:lnTo>
                <a:lnTo>
                  <a:pt x="2742" y="2820"/>
                </a:lnTo>
                <a:lnTo>
                  <a:pt x="2744" y="2820"/>
                </a:lnTo>
                <a:lnTo>
                  <a:pt x="2744" y="2822"/>
                </a:lnTo>
                <a:lnTo>
                  <a:pt x="2742" y="2824"/>
                </a:lnTo>
                <a:lnTo>
                  <a:pt x="2740" y="2824"/>
                </a:lnTo>
                <a:lnTo>
                  <a:pt x="2738" y="2824"/>
                </a:lnTo>
                <a:lnTo>
                  <a:pt x="2736" y="2822"/>
                </a:lnTo>
                <a:lnTo>
                  <a:pt x="2734" y="2822"/>
                </a:lnTo>
                <a:lnTo>
                  <a:pt x="2734" y="2824"/>
                </a:lnTo>
                <a:lnTo>
                  <a:pt x="2732" y="2824"/>
                </a:lnTo>
                <a:lnTo>
                  <a:pt x="2730" y="2826"/>
                </a:lnTo>
                <a:lnTo>
                  <a:pt x="2730" y="2828"/>
                </a:lnTo>
                <a:lnTo>
                  <a:pt x="2730" y="2830"/>
                </a:lnTo>
                <a:lnTo>
                  <a:pt x="2728" y="2832"/>
                </a:lnTo>
                <a:lnTo>
                  <a:pt x="2728" y="2834"/>
                </a:lnTo>
                <a:lnTo>
                  <a:pt x="2728" y="2836"/>
                </a:lnTo>
                <a:lnTo>
                  <a:pt x="2728" y="2838"/>
                </a:lnTo>
                <a:lnTo>
                  <a:pt x="2728" y="2840"/>
                </a:lnTo>
                <a:lnTo>
                  <a:pt x="2726" y="2841"/>
                </a:lnTo>
                <a:lnTo>
                  <a:pt x="2726" y="2843"/>
                </a:lnTo>
                <a:lnTo>
                  <a:pt x="2726" y="2845"/>
                </a:lnTo>
                <a:lnTo>
                  <a:pt x="2724" y="2849"/>
                </a:lnTo>
                <a:lnTo>
                  <a:pt x="2728" y="2847"/>
                </a:lnTo>
                <a:lnTo>
                  <a:pt x="2730" y="2845"/>
                </a:lnTo>
                <a:lnTo>
                  <a:pt x="2730" y="2847"/>
                </a:lnTo>
                <a:lnTo>
                  <a:pt x="2728" y="2849"/>
                </a:lnTo>
                <a:lnTo>
                  <a:pt x="2726" y="2851"/>
                </a:lnTo>
                <a:lnTo>
                  <a:pt x="2724" y="2851"/>
                </a:lnTo>
                <a:lnTo>
                  <a:pt x="2723" y="2853"/>
                </a:lnTo>
                <a:lnTo>
                  <a:pt x="2721" y="2853"/>
                </a:lnTo>
                <a:lnTo>
                  <a:pt x="2717" y="2853"/>
                </a:lnTo>
                <a:lnTo>
                  <a:pt x="2715" y="2851"/>
                </a:lnTo>
                <a:lnTo>
                  <a:pt x="2713" y="2849"/>
                </a:lnTo>
                <a:lnTo>
                  <a:pt x="2711" y="2849"/>
                </a:lnTo>
                <a:lnTo>
                  <a:pt x="2709" y="2847"/>
                </a:lnTo>
                <a:lnTo>
                  <a:pt x="2709" y="2845"/>
                </a:lnTo>
                <a:lnTo>
                  <a:pt x="2709" y="2843"/>
                </a:lnTo>
                <a:lnTo>
                  <a:pt x="2709" y="2841"/>
                </a:lnTo>
                <a:lnTo>
                  <a:pt x="2707" y="2840"/>
                </a:lnTo>
                <a:lnTo>
                  <a:pt x="2705" y="2838"/>
                </a:lnTo>
                <a:lnTo>
                  <a:pt x="2705" y="2836"/>
                </a:lnTo>
                <a:lnTo>
                  <a:pt x="2703" y="2834"/>
                </a:lnTo>
                <a:lnTo>
                  <a:pt x="2701" y="2832"/>
                </a:lnTo>
                <a:lnTo>
                  <a:pt x="2699" y="2830"/>
                </a:lnTo>
                <a:lnTo>
                  <a:pt x="2698" y="2830"/>
                </a:lnTo>
                <a:lnTo>
                  <a:pt x="2698" y="2828"/>
                </a:lnTo>
                <a:lnTo>
                  <a:pt x="2698" y="2826"/>
                </a:lnTo>
                <a:lnTo>
                  <a:pt x="2699" y="2824"/>
                </a:lnTo>
                <a:lnTo>
                  <a:pt x="2699" y="2822"/>
                </a:lnTo>
                <a:lnTo>
                  <a:pt x="2701" y="2820"/>
                </a:lnTo>
                <a:lnTo>
                  <a:pt x="2701" y="2818"/>
                </a:lnTo>
                <a:lnTo>
                  <a:pt x="2703" y="2818"/>
                </a:lnTo>
                <a:lnTo>
                  <a:pt x="2705" y="2818"/>
                </a:lnTo>
                <a:lnTo>
                  <a:pt x="2707" y="2820"/>
                </a:lnTo>
                <a:lnTo>
                  <a:pt x="2709" y="2822"/>
                </a:lnTo>
                <a:lnTo>
                  <a:pt x="2709" y="2820"/>
                </a:lnTo>
                <a:lnTo>
                  <a:pt x="2709" y="2818"/>
                </a:lnTo>
                <a:lnTo>
                  <a:pt x="2711" y="2818"/>
                </a:lnTo>
                <a:lnTo>
                  <a:pt x="2711" y="2817"/>
                </a:lnTo>
                <a:lnTo>
                  <a:pt x="2713" y="2815"/>
                </a:lnTo>
                <a:lnTo>
                  <a:pt x="2711" y="2813"/>
                </a:lnTo>
                <a:lnTo>
                  <a:pt x="2711" y="2811"/>
                </a:lnTo>
                <a:lnTo>
                  <a:pt x="2709" y="2811"/>
                </a:lnTo>
                <a:lnTo>
                  <a:pt x="2709" y="2809"/>
                </a:lnTo>
                <a:lnTo>
                  <a:pt x="2709" y="2807"/>
                </a:lnTo>
                <a:lnTo>
                  <a:pt x="2709" y="2805"/>
                </a:lnTo>
                <a:lnTo>
                  <a:pt x="2709" y="2803"/>
                </a:lnTo>
                <a:lnTo>
                  <a:pt x="2707" y="2801"/>
                </a:lnTo>
                <a:lnTo>
                  <a:pt x="2707" y="2799"/>
                </a:lnTo>
                <a:lnTo>
                  <a:pt x="2705" y="2799"/>
                </a:lnTo>
                <a:lnTo>
                  <a:pt x="2703" y="2799"/>
                </a:lnTo>
                <a:lnTo>
                  <a:pt x="2703" y="2797"/>
                </a:lnTo>
                <a:lnTo>
                  <a:pt x="2701" y="2795"/>
                </a:lnTo>
                <a:lnTo>
                  <a:pt x="2699" y="2795"/>
                </a:lnTo>
                <a:lnTo>
                  <a:pt x="2696" y="2795"/>
                </a:lnTo>
                <a:lnTo>
                  <a:pt x="2694" y="2793"/>
                </a:lnTo>
                <a:lnTo>
                  <a:pt x="2692" y="2793"/>
                </a:lnTo>
                <a:lnTo>
                  <a:pt x="2694" y="2795"/>
                </a:lnTo>
                <a:lnTo>
                  <a:pt x="2694" y="2797"/>
                </a:lnTo>
                <a:lnTo>
                  <a:pt x="2696" y="2797"/>
                </a:lnTo>
                <a:lnTo>
                  <a:pt x="2698" y="2797"/>
                </a:lnTo>
                <a:lnTo>
                  <a:pt x="2699" y="2797"/>
                </a:lnTo>
                <a:lnTo>
                  <a:pt x="2701" y="2797"/>
                </a:lnTo>
                <a:lnTo>
                  <a:pt x="2703" y="2799"/>
                </a:lnTo>
                <a:lnTo>
                  <a:pt x="2703" y="2801"/>
                </a:lnTo>
                <a:lnTo>
                  <a:pt x="2705" y="2801"/>
                </a:lnTo>
                <a:lnTo>
                  <a:pt x="2707" y="2803"/>
                </a:lnTo>
                <a:lnTo>
                  <a:pt x="2707" y="2805"/>
                </a:lnTo>
                <a:lnTo>
                  <a:pt x="2705" y="2805"/>
                </a:lnTo>
                <a:lnTo>
                  <a:pt x="2705" y="2807"/>
                </a:lnTo>
                <a:lnTo>
                  <a:pt x="2707" y="2807"/>
                </a:lnTo>
                <a:lnTo>
                  <a:pt x="2707" y="2809"/>
                </a:lnTo>
                <a:lnTo>
                  <a:pt x="2707" y="2811"/>
                </a:lnTo>
                <a:lnTo>
                  <a:pt x="2709" y="2813"/>
                </a:lnTo>
                <a:lnTo>
                  <a:pt x="2709" y="2815"/>
                </a:lnTo>
                <a:lnTo>
                  <a:pt x="2707" y="2817"/>
                </a:lnTo>
                <a:lnTo>
                  <a:pt x="2705" y="2815"/>
                </a:lnTo>
                <a:lnTo>
                  <a:pt x="2703" y="2815"/>
                </a:lnTo>
                <a:lnTo>
                  <a:pt x="2701" y="2815"/>
                </a:lnTo>
                <a:lnTo>
                  <a:pt x="2701" y="2817"/>
                </a:lnTo>
                <a:lnTo>
                  <a:pt x="2699" y="2817"/>
                </a:lnTo>
                <a:lnTo>
                  <a:pt x="2698" y="2818"/>
                </a:lnTo>
                <a:lnTo>
                  <a:pt x="2698" y="2820"/>
                </a:lnTo>
                <a:lnTo>
                  <a:pt x="2698" y="2822"/>
                </a:lnTo>
                <a:lnTo>
                  <a:pt x="2696" y="2824"/>
                </a:lnTo>
                <a:lnTo>
                  <a:pt x="2696" y="2826"/>
                </a:lnTo>
                <a:lnTo>
                  <a:pt x="2696" y="2828"/>
                </a:lnTo>
                <a:lnTo>
                  <a:pt x="2696" y="2830"/>
                </a:lnTo>
                <a:lnTo>
                  <a:pt x="2696" y="2832"/>
                </a:lnTo>
                <a:lnTo>
                  <a:pt x="2698" y="2832"/>
                </a:lnTo>
                <a:lnTo>
                  <a:pt x="2698" y="2834"/>
                </a:lnTo>
                <a:lnTo>
                  <a:pt x="2699" y="2834"/>
                </a:lnTo>
                <a:lnTo>
                  <a:pt x="2701" y="2836"/>
                </a:lnTo>
                <a:lnTo>
                  <a:pt x="2701" y="2838"/>
                </a:lnTo>
                <a:lnTo>
                  <a:pt x="2699" y="2840"/>
                </a:lnTo>
                <a:lnTo>
                  <a:pt x="2699" y="2841"/>
                </a:lnTo>
                <a:lnTo>
                  <a:pt x="2699" y="2843"/>
                </a:lnTo>
                <a:lnTo>
                  <a:pt x="2699" y="2845"/>
                </a:lnTo>
                <a:lnTo>
                  <a:pt x="2699" y="2847"/>
                </a:lnTo>
                <a:lnTo>
                  <a:pt x="2701" y="2847"/>
                </a:lnTo>
                <a:lnTo>
                  <a:pt x="2701" y="2849"/>
                </a:lnTo>
                <a:lnTo>
                  <a:pt x="2701" y="2851"/>
                </a:lnTo>
                <a:lnTo>
                  <a:pt x="2703" y="2849"/>
                </a:lnTo>
                <a:lnTo>
                  <a:pt x="2701" y="2847"/>
                </a:lnTo>
                <a:lnTo>
                  <a:pt x="2701" y="2845"/>
                </a:lnTo>
                <a:lnTo>
                  <a:pt x="2701" y="2843"/>
                </a:lnTo>
                <a:lnTo>
                  <a:pt x="2701" y="2841"/>
                </a:lnTo>
                <a:lnTo>
                  <a:pt x="2703" y="2843"/>
                </a:lnTo>
                <a:lnTo>
                  <a:pt x="2705" y="2845"/>
                </a:lnTo>
                <a:lnTo>
                  <a:pt x="2707" y="2847"/>
                </a:lnTo>
                <a:lnTo>
                  <a:pt x="2707" y="2851"/>
                </a:lnTo>
                <a:lnTo>
                  <a:pt x="2709" y="2851"/>
                </a:lnTo>
                <a:lnTo>
                  <a:pt x="2711" y="2853"/>
                </a:lnTo>
                <a:lnTo>
                  <a:pt x="2713" y="2855"/>
                </a:lnTo>
                <a:lnTo>
                  <a:pt x="2715" y="2855"/>
                </a:lnTo>
                <a:lnTo>
                  <a:pt x="2717" y="2855"/>
                </a:lnTo>
                <a:lnTo>
                  <a:pt x="2719" y="2855"/>
                </a:lnTo>
                <a:lnTo>
                  <a:pt x="2723" y="2855"/>
                </a:lnTo>
                <a:lnTo>
                  <a:pt x="2724" y="2855"/>
                </a:lnTo>
                <a:lnTo>
                  <a:pt x="2726" y="2855"/>
                </a:lnTo>
                <a:lnTo>
                  <a:pt x="2728" y="2853"/>
                </a:lnTo>
                <a:lnTo>
                  <a:pt x="2730" y="2855"/>
                </a:lnTo>
                <a:lnTo>
                  <a:pt x="2730" y="2857"/>
                </a:lnTo>
                <a:lnTo>
                  <a:pt x="2728" y="2857"/>
                </a:lnTo>
                <a:lnTo>
                  <a:pt x="2726" y="2859"/>
                </a:lnTo>
                <a:lnTo>
                  <a:pt x="2724" y="2859"/>
                </a:lnTo>
                <a:lnTo>
                  <a:pt x="2723" y="2859"/>
                </a:lnTo>
                <a:lnTo>
                  <a:pt x="2721" y="2859"/>
                </a:lnTo>
                <a:lnTo>
                  <a:pt x="2719" y="2859"/>
                </a:lnTo>
                <a:lnTo>
                  <a:pt x="2717" y="2859"/>
                </a:lnTo>
                <a:lnTo>
                  <a:pt x="2715" y="2859"/>
                </a:lnTo>
                <a:lnTo>
                  <a:pt x="2713" y="2859"/>
                </a:lnTo>
                <a:lnTo>
                  <a:pt x="2711" y="2859"/>
                </a:lnTo>
                <a:lnTo>
                  <a:pt x="2709" y="2859"/>
                </a:lnTo>
                <a:lnTo>
                  <a:pt x="2707" y="2859"/>
                </a:lnTo>
                <a:lnTo>
                  <a:pt x="2705" y="2861"/>
                </a:lnTo>
                <a:lnTo>
                  <a:pt x="2701" y="2865"/>
                </a:lnTo>
                <a:lnTo>
                  <a:pt x="2701" y="2866"/>
                </a:lnTo>
                <a:lnTo>
                  <a:pt x="2694" y="2872"/>
                </a:lnTo>
                <a:lnTo>
                  <a:pt x="2694" y="2874"/>
                </a:lnTo>
                <a:lnTo>
                  <a:pt x="2692" y="2874"/>
                </a:lnTo>
                <a:lnTo>
                  <a:pt x="2692" y="2876"/>
                </a:lnTo>
                <a:lnTo>
                  <a:pt x="2690" y="2878"/>
                </a:lnTo>
                <a:lnTo>
                  <a:pt x="2688" y="2882"/>
                </a:lnTo>
                <a:lnTo>
                  <a:pt x="2686" y="2884"/>
                </a:lnTo>
                <a:lnTo>
                  <a:pt x="2684" y="2889"/>
                </a:lnTo>
                <a:lnTo>
                  <a:pt x="2682" y="2891"/>
                </a:lnTo>
                <a:lnTo>
                  <a:pt x="2680" y="2893"/>
                </a:lnTo>
                <a:lnTo>
                  <a:pt x="2680" y="2895"/>
                </a:lnTo>
                <a:lnTo>
                  <a:pt x="2680" y="2897"/>
                </a:lnTo>
                <a:lnTo>
                  <a:pt x="2680" y="2899"/>
                </a:lnTo>
                <a:lnTo>
                  <a:pt x="2680" y="2901"/>
                </a:lnTo>
                <a:lnTo>
                  <a:pt x="2678" y="2901"/>
                </a:lnTo>
                <a:lnTo>
                  <a:pt x="2676" y="2899"/>
                </a:lnTo>
                <a:lnTo>
                  <a:pt x="2676" y="2903"/>
                </a:lnTo>
                <a:lnTo>
                  <a:pt x="2675" y="2903"/>
                </a:lnTo>
                <a:lnTo>
                  <a:pt x="2675" y="2905"/>
                </a:lnTo>
                <a:lnTo>
                  <a:pt x="2673" y="2907"/>
                </a:lnTo>
                <a:lnTo>
                  <a:pt x="2671" y="2909"/>
                </a:lnTo>
                <a:lnTo>
                  <a:pt x="2669" y="2909"/>
                </a:lnTo>
                <a:lnTo>
                  <a:pt x="2667" y="2911"/>
                </a:lnTo>
                <a:lnTo>
                  <a:pt x="2665" y="2913"/>
                </a:lnTo>
                <a:lnTo>
                  <a:pt x="2663" y="2913"/>
                </a:lnTo>
                <a:lnTo>
                  <a:pt x="2661" y="2913"/>
                </a:lnTo>
                <a:lnTo>
                  <a:pt x="2659" y="2913"/>
                </a:lnTo>
                <a:lnTo>
                  <a:pt x="2657" y="2913"/>
                </a:lnTo>
                <a:lnTo>
                  <a:pt x="2655" y="2913"/>
                </a:lnTo>
                <a:lnTo>
                  <a:pt x="2653" y="2911"/>
                </a:lnTo>
                <a:lnTo>
                  <a:pt x="2651" y="2911"/>
                </a:lnTo>
                <a:lnTo>
                  <a:pt x="2648" y="2911"/>
                </a:lnTo>
                <a:lnTo>
                  <a:pt x="2646" y="2909"/>
                </a:lnTo>
                <a:lnTo>
                  <a:pt x="2646" y="2907"/>
                </a:lnTo>
                <a:lnTo>
                  <a:pt x="2646" y="2905"/>
                </a:lnTo>
                <a:lnTo>
                  <a:pt x="2646" y="2903"/>
                </a:lnTo>
                <a:lnTo>
                  <a:pt x="2644" y="2901"/>
                </a:lnTo>
                <a:lnTo>
                  <a:pt x="2644" y="2899"/>
                </a:lnTo>
                <a:lnTo>
                  <a:pt x="2644" y="2897"/>
                </a:lnTo>
                <a:lnTo>
                  <a:pt x="2644" y="2895"/>
                </a:lnTo>
                <a:lnTo>
                  <a:pt x="2644" y="2893"/>
                </a:lnTo>
                <a:lnTo>
                  <a:pt x="2646" y="2891"/>
                </a:lnTo>
                <a:lnTo>
                  <a:pt x="2646" y="2889"/>
                </a:lnTo>
                <a:lnTo>
                  <a:pt x="2648" y="2889"/>
                </a:lnTo>
                <a:lnTo>
                  <a:pt x="2650" y="2888"/>
                </a:lnTo>
                <a:lnTo>
                  <a:pt x="2650" y="2886"/>
                </a:lnTo>
                <a:lnTo>
                  <a:pt x="2650" y="2882"/>
                </a:lnTo>
                <a:lnTo>
                  <a:pt x="2650" y="2880"/>
                </a:lnTo>
                <a:lnTo>
                  <a:pt x="2648" y="2878"/>
                </a:lnTo>
                <a:lnTo>
                  <a:pt x="2648" y="2876"/>
                </a:lnTo>
                <a:lnTo>
                  <a:pt x="2646" y="2876"/>
                </a:lnTo>
                <a:lnTo>
                  <a:pt x="2644" y="2874"/>
                </a:lnTo>
                <a:lnTo>
                  <a:pt x="2644" y="2872"/>
                </a:lnTo>
                <a:lnTo>
                  <a:pt x="2644" y="2870"/>
                </a:lnTo>
                <a:lnTo>
                  <a:pt x="2646" y="2868"/>
                </a:lnTo>
                <a:lnTo>
                  <a:pt x="2646" y="2866"/>
                </a:lnTo>
                <a:lnTo>
                  <a:pt x="2648" y="2865"/>
                </a:lnTo>
                <a:lnTo>
                  <a:pt x="2648" y="2863"/>
                </a:lnTo>
                <a:lnTo>
                  <a:pt x="2650" y="2863"/>
                </a:lnTo>
                <a:lnTo>
                  <a:pt x="2651" y="2863"/>
                </a:lnTo>
                <a:lnTo>
                  <a:pt x="2650" y="2861"/>
                </a:lnTo>
                <a:lnTo>
                  <a:pt x="2648" y="2861"/>
                </a:lnTo>
                <a:lnTo>
                  <a:pt x="2646" y="2861"/>
                </a:lnTo>
                <a:lnTo>
                  <a:pt x="2646" y="2863"/>
                </a:lnTo>
                <a:lnTo>
                  <a:pt x="2646" y="2865"/>
                </a:lnTo>
                <a:lnTo>
                  <a:pt x="2646" y="2866"/>
                </a:lnTo>
                <a:lnTo>
                  <a:pt x="2644" y="2866"/>
                </a:lnTo>
                <a:lnTo>
                  <a:pt x="2642" y="2868"/>
                </a:lnTo>
                <a:lnTo>
                  <a:pt x="2640" y="2870"/>
                </a:lnTo>
                <a:lnTo>
                  <a:pt x="2638" y="2868"/>
                </a:lnTo>
                <a:lnTo>
                  <a:pt x="2638" y="2866"/>
                </a:lnTo>
                <a:lnTo>
                  <a:pt x="2638" y="2865"/>
                </a:lnTo>
                <a:lnTo>
                  <a:pt x="2636" y="2865"/>
                </a:lnTo>
                <a:lnTo>
                  <a:pt x="2634" y="2865"/>
                </a:lnTo>
                <a:lnTo>
                  <a:pt x="2636" y="2863"/>
                </a:lnTo>
                <a:lnTo>
                  <a:pt x="2636" y="2861"/>
                </a:lnTo>
                <a:lnTo>
                  <a:pt x="2638" y="2859"/>
                </a:lnTo>
                <a:lnTo>
                  <a:pt x="2640" y="2859"/>
                </a:lnTo>
                <a:lnTo>
                  <a:pt x="2640" y="2857"/>
                </a:lnTo>
                <a:lnTo>
                  <a:pt x="2640" y="2855"/>
                </a:lnTo>
                <a:lnTo>
                  <a:pt x="2640" y="2853"/>
                </a:lnTo>
                <a:lnTo>
                  <a:pt x="2642" y="2853"/>
                </a:lnTo>
                <a:lnTo>
                  <a:pt x="2640" y="2851"/>
                </a:lnTo>
                <a:lnTo>
                  <a:pt x="2638" y="2851"/>
                </a:lnTo>
                <a:lnTo>
                  <a:pt x="2636" y="2849"/>
                </a:lnTo>
                <a:lnTo>
                  <a:pt x="2634" y="2847"/>
                </a:lnTo>
                <a:lnTo>
                  <a:pt x="2634" y="2845"/>
                </a:lnTo>
                <a:lnTo>
                  <a:pt x="2636" y="2843"/>
                </a:lnTo>
                <a:lnTo>
                  <a:pt x="2636" y="2841"/>
                </a:lnTo>
                <a:lnTo>
                  <a:pt x="2638" y="2841"/>
                </a:lnTo>
                <a:lnTo>
                  <a:pt x="2640" y="2840"/>
                </a:lnTo>
                <a:lnTo>
                  <a:pt x="2642" y="2838"/>
                </a:lnTo>
                <a:lnTo>
                  <a:pt x="2642" y="2836"/>
                </a:lnTo>
                <a:lnTo>
                  <a:pt x="2642" y="2834"/>
                </a:lnTo>
                <a:lnTo>
                  <a:pt x="2642" y="2832"/>
                </a:lnTo>
                <a:lnTo>
                  <a:pt x="2642" y="2830"/>
                </a:lnTo>
                <a:lnTo>
                  <a:pt x="2644" y="2830"/>
                </a:lnTo>
                <a:lnTo>
                  <a:pt x="2644" y="2832"/>
                </a:lnTo>
                <a:lnTo>
                  <a:pt x="2648" y="2832"/>
                </a:lnTo>
                <a:lnTo>
                  <a:pt x="2650" y="2830"/>
                </a:lnTo>
                <a:lnTo>
                  <a:pt x="2651" y="2830"/>
                </a:lnTo>
                <a:lnTo>
                  <a:pt x="2655" y="2830"/>
                </a:lnTo>
                <a:lnTo>
                  <a:pt x="2657" y="2830"/>
                </a:lnTo>
                <a:lnTo>
                  <a:pt x="2659" y="2826"/>
                </a:lnTo>
                <a:lnTo>
                  <a:pt x="2659" y="2822"/>
                </a:lnTo>
                <a:lnTo>
                  <a:pt x="2659" y="2820"/>
                </a:lnTo>
                <a:lnTo>
                  <a:pt x="2659" y="2822"/>
                </a:lnTo>
                <a:lnTo>
                  <a:pt x="2661" y="2822"/>
                </a:lnTo>
                <a:lnTo>
                  <a:pt x="2663" y="2824"/>
                </a:lnTo>
                <a:lnTo>
                  <a:pt x="2663" y="2822"/>
                </a:lnTo>
                <a:lnTo>
                  <a:pt x="2661" y="2822"/>
                </a:lnTo>
                <a:lnTo>
                  <a:pt x="2661" y="2820"/>
                </a:lnTo>
                <a:lnTo>
                  <a:pt x="2659" y="2820"/>
                </a:lnTo>
                <a:lnTo>
                  <a:pt x="2659" y="2818"/>
                </a:lnTo>
                <a:lnTo>
                  <a:pt x="2661" y="2817"/>
                </a:lnTo>
                <a:lnTo>
                  <a:pt x="2663" y="2815"/>
                </a:lnTo>
                <a:lnTo>
                  <a:pt x="2665" y="2813"/>
                </a:lnTo>
                <a:lnTo>
                  <a:pt x="2665" y="2809"/>
                </a:lnTo>
                <a:lnTo>
                  <a:pt x="2665" y="2807"/>
                </a:lnTo>
                <a:lnTo>
                  <a:pt x="2667" y="2803"/>
                </a:lnTo>
                <a:lnTo>
                  <a:pt x="2669" y="2801"/>
                </a:lnTo>
                <a:lnTo>
                  <a:pt x="2667" y="2799"/>
                </a:lnTo>
                <a:lnTo>
                  <a:pt x="2667" y="2801"/>
                </a:lnTo>
                <a:lnTo>
                  <a:pt x="2667" y="2799"/>
                </a:lnTo>
                <a:lnTo>
                  <a:pt x="2665" y="2799"/>
                </a:lnTo>
                <a:lnTo>
                  <a:pt x="2663" y="2799"/>
                </a:lnTo>
                <a:lnTo>
                  <a:pt x="2659" y="2797"/>
                </a:lnTo>
                <a:lnTo>
                  <a:pt x="2659" y="2795"/>
                </a:lnTo>
                <a:lnTo>
                  <a:pt x="2657" y="2793"/>
                </a:lnTo>
                <a:lnTo>
                  <a:pt x="2657" y="2792"/>
                </a:lnTo>
                <a:lnTo>
                  <a:pt x="2657" y="2790"/>
                </a:lnTo>
                <a:lnTo>
                  <a:pt x="2659" y="2788"/>
                </a:lnTo>
                <a:lnTo>
                  <a:pt x="2659" y="2786"/>
                </a:lnTo>
                <a:lnTo>
                  <a:pt x="2661" y="2786"/>
                </a:lnTo>
                <a:lnTo>
                  <a:pt x="2663" y="2782"/>
                </a:lnTo>
                <a:lnTo>
                  <a:pt x="2663" y="2780"/>
                </a:lnTo>
                <a:lnTo>
                  <a:pt x="2665" y="2780"/>
                </a:lnTo>
                <a:lnTo>
                  <a:pt x="2667" y="2780"/>
                </a:lnTo>
                <a:close/>
                <a:moveTo>
                  <a:pt x="2717" y="2780"/>
                </a:moveTo>
                <a:lnTo>
                  <a:pt x="2717" y="2782"/>
                </a:lnTo>
                <a:lnTo>
                  <a:pt x="2719" y="2782"/>
                </a:lnTo>
                <a:lnTo>
                  <a:pt x="2721" y="2782"/>
                </a:lnTo>
                <a:lnTo>
                  <a:pt x="2721" y="2784"/>
                </a:lnTo>
                <a:lnTo>
                  <a:pt x="2721" y="2786"/>
                </a:lnTo>
                <a:lnTo>
                  <a:pt x="2723" y="2788"/>
                </a:lnTo>
                <a:lnTo>
                  <a:pt x="2724" y="2790"/>
                </a:lnTo>
                <a:lnTo>
                  <a:pt x="2724" y="2792"/>
                </a:lnTo>
                <a:lnTo>
                  <a:pt x="2723" y="2793"/>
                </a:lnTo>
                <a:lnTo>
                  <a:pt x="2721" y="2795"/>
                </a:lnTo>
                <a:lnTo>
                  <a:pt x="2717" y="2793"/>
                </a:lnTo>
                <a:lnTo>
                  <a:pt x="2715" y="2790"/>
                </a:lnTo>
                <a:lnTo>
                  <a:pt x="2715" y="2788"/>
                </a:lnTo>
                <a:lnTo>
                  <a:pt x="2713" y="2786"/>
                </a:lnTo>
                <a:lnTo>
                  <a:pt x="2713" y="2784"/>
                </a:lnTo>
                <a:lnTo>
                  <a:pt x="2711" y="2784"/>
                </a:lnTo>
                <a:lnTo>
                  <a:pt x="2709" y="2784"/>
                </a:lnTo>
                <a:lnTo>
                  <a:pt x="2709" y="2782"/>
                </a:lnTo>
                <a:lnTo>
                  <a:pt x="2707" y="2782"/>
                </a:lnTo>
                <a:lnTo>
                  <a:pt x="2707" y="2780"/>
                </a:lnTo>
                <a:lnTo>
                  <a:pt x="2709" y="2780"/>
                </a:lnTo>
                <a:lnTo>
                  <a:pt x="2711" y="2780"/>
                </a:lnTo>
                <a:lnTo>
                  <a:pt x="2713" y="2780"/>
                </a:lnTo>
                <a:lnTo>
                  <a:pt x="2715" y="2780"/>
                </a:lnTo>
                <a:lnTo>
                  <a:pt x="2717" y="2780"/>
                </a:lnTo>
                <a:close/>
                <a:moveTo>
                  <a:pt x="2699" y="2780"/>
                </a:moveTo>
                <a:lnTo>
                  <a:pt x="2699" y="2782"/>
                </a:lnTo>
                <a:lnTo>
                  <a:pt x="2698" y="2780"/>
                </a:lnTo>
                <a:lnTo>
                  <a:pt x="2699" y="2778"/>
                </a:lnTo>
                <a:lnTo>
                  <a:pt x="2701" y="2778"/>
                </a:lnTo>
                <a:lnTo>
                  <a:pt x="2703" y="2778"/>
                </a:lnTo>
                <a:lnTo>
                  <a:pt x="2701" y="2780"/>
                </a:lnTo>
                <a:lnTo>
                  <a:pt x="2699" y="2780"/>
                </a:lnTo>
                <a:close/>
                <a:moveTo>
                  <a:pt x="2690" y="2774"/>
                </a:moveTo>
                <a:lnTo>
                  <a:pt x="2692" y="2776"/>
                </a:lnTo>
                <a:lnTo>
                  <a:pt x="2694" y="2776"/>
                </a:lnTo>
                <a:lnTo>
                  <a:pt x="2692" y="2778"/>
                </a:lnTo>
                <a:lnTo>
                  <a:pt x="2690" y="2778"/>
                </a:lnTo>
                <a:lnTo>
                  <a:pt x="2688" y="2778"/>
                </a:lnTo>
                <a:lnTo>
                  <a:pt x="2686" y="2778"/>
                </a:lnTo>
                <a:lnTo>
                  <a:pt x="2682" y="2778"/>
                </a:lnTo>
                <a:lnTo>
                  <a:pt x="2680" y="2778"/>
                </a:lnTo>
                <a:lnTo>
                  <a:pt x="2680" y="2776"/>
                </a:lnTo>
                <a:lnTo>
                  <a:pt x="2678" y="2774"/>
                </a:lnTo>
                <a:lnTo>
                  <a:pt x="2680" y="2774"/>
                </a:lnTo>
                <a:lnTo>
                  <a:pt x="2682" y="2774"/>
                </a:lnTo>
                <a:lnTo>
                  <a:pt x="2684" y="2774"/>
                </a:lnTo>
                <a:lnTo>
                  <a:pt x="2686" y="2774"/>
                </a:lnTo>
                <a:lnTo>
                  <a:pt x="2688" y="2772"/>
                </a:lnTo>
                <a:lnTo>
                  <a:pt x="2690" y="2774"/>
                </a:lnTo>
                <a:close/>
                <a:moveTo>
                  <a:pt x="2698" y="2774"/>
                </a:moveTo>
                <a:lnTo>
                  <a:pt x="2696" y="2774"/>
                </a:lnTo>
                <a:lnTo>
                  <a:pt x="2694" y="2774"/>
                </a:lnTo>
                <a:lnTo>
                  <a:pt x="2692" y="2774"/>
                </a:lnTo>
                <a:lnTo>
                  <a:pt x="2692" y="2772"/>
                </a:lnTo>
                <a:lnTo>
                  <a:pt x="2690" y="2772"/>
                </a:lnTo>
                <a:lnTo>
                  <a:pt x="2692" y="2772"/>
                </a:lnTo>
                <a:lnTo>
                  <a:pt x="2694" y="2772"/>
                </a:lnTo>
                <a:lnTo>
                  <a:pt x="2696" y="2772"/>
                </a:lnTo>
                <a:lnTo>
                  <a:pt x="2698" y="2772"/>
                </a:lnTo>
                <a:lnTo>
                  <a:pt x="2699" y="2772"/>
                </a:lnTo>
                <a:lnTo>
                  <a:pt x="2698" y="2774"/>
                </a:lnTo>
                <a:close/>
                <a:moveTo>
                  <a:pt x="2680" y="2767"/>
                </a:moveTo>
                <a:lnTo>
                  <a:pt x="2684" y="2769"/>
                </a:lnTo>
                <a:lnTo>
                  <a:pt x="2686" y="2769"/>
                </a:lnTo>
                <a:lnTo>
                  <a:pt x="2686" y="2770"/>
                </a:lnTo>
                <a:lnTo>
                  <a:pt x="2684" y="2772"/>
                </a:lnTo>
                <a:lnTo>
                  <a:pt x="2682" y="2772"/>
                </a:lnTo>
                <a:lnTo>
                  <a:pt x="2678" y="2772"/>
                </a:lnTo>
                <a:lnTo>
                  <a:pt x="2676" y="2772"/>
                </a:lnTo>
                <a:lnTo>
                  <a:pt x="2675" y="2772"/>
                </a:lnTo>
                <a:lnTo>
                  <a:pt x="2673" y="2770"/>
                </a:lnTo>
                <a:lnTo>
                  <a:pt x="2673" y="2769"/>
                </a:lnTo>
                <a:lnTo>
                  <a:pt x="2675" y="2769"/>
                </a:lnTo>
                <a:lnTo>
                  <a:pt x="2676" y="2767"/>
                </a:lnTo>
                <a:lnTo>
                  <a:pt x="2680" y="2767"/>
                </a:lnTo>
                <a:close/>
                <a:moveTo>
                  <a:pt x="2636" y="2763"/>
                </a:moveTo>
                <a:lnTo>
                  <a:pt x="2638" y="2763"/>
                </a:lnTo>
                <a:lnTo>
                  <a:pt x="2640" y="2765"/>
                </a:lnTo>
                <a:lnTo>
                  <a:pt x="2636" y="2765"/>
                </a:lnTo>
                <a:lnTo>
                  <a:pt x="2640" y="2767"/>
                </a:lnTo>
                <a:lnTo>
                  <a:pt x="2642" y="2767"/>
                </a:lnTo>
                <a:lnTo>
                  <a:pt x="2644" y="2767"/>
                </a:lnTo>
                <a:lnTo>
                  <a:pt x="2646" y="2767"/>
                </a:lnTo>
                <a:lnTo>
                  <a:pt x="2648" y="2767"/>
                </a:lnTo>
                <a:lnTo>
                  <a:pt x="2650" y="2767"/>
                </a:lnTo>
                <a:lnTo>
                  <a:pt x="2651" y="2767"/>
                </a:lnTo>
                <a:lnTo>
                  <a:pt x="2653" y="2767"/>
                </a:lnTo>
                <a:lnTo>
                  <a:pt x="2655" y="2767"/>
                </a:lnTo>
                <a:lnTo>
                  <a:pt x="2657" y="2767"/>
                </a:lnTo>
                <a:lnTo>
                  <a:pt x="2659" y="2767"/>
                </a:lnTo>
                <a:lnTo>
                  <a:pt x="2661" y="2767"/>
                </a:lnTo>
                <a:lnTo>
                  <a:pt x="2663" y="2767"/>
                </a:lnTo>
                <a:lnTo>
                  <a:pt x="2665" y="2767"/>
                </a:lnTo>
                <a:lnTo>
                  <a:pt x="2667" y="2767"/>
                </a:lnTo>
                <a:lnTo>
                  <a:pt x="2669" y="2769"/>
                </a:lnTo>
                <a:lnTo>
                  <a:pt x="2671" y="2770"/>
                </a:lnTo>
                <a:lnTo>
                  <a:pt x="2673" y="2772"/>
                </a:lnTo>
                <a:lnTo>
                  <a:pt x="2673" y="2774"/>
                </a:lnTo>
                <a:lnTo>
                  <a:pt x="2671" y="2774"/>
                </a:lnTo>
                <a:lnTo>
                  <a:pt x="2669" y="2774"/>
                </a:lnTo>
                <a:lnTo>
                  <a:pt x="2667" y="2774"/>
                </a:lnTo>
                <a:lnTo>
                  <a:pt x="2665" y="2776"/>
                </a:lnTo>
                <a:lnTo>
                  <a:pt x="2663" y="2776"/>
                </a:lnTo>
                <a:lnTo>
                  <a:pt x="2663" y="2778"/>
                </a:lnTo>
                <a:lnTo>
                  <a:pt x="2661" y="2778"/>
                </a:lnTo>
                <a:lnTo>
                  <a:pt x="2659" y="2780"/>
                </a:lnTo>
                <a:lnTo>
                  <a:pt x="2657" y="2782"/>
                </a:lnTo>
                <a:lnTo>
                  <a:pt x="2657" y="2784"/>
                </a:lnTo>
                <a:lnTo>
                  <a:pt x="2655" y="2784"/>
                </a:lnTo>
                <a:lnTo>
                  <a:pt x="2655" y="2786"/>
                </a:lnTo>
                <a:lnTo>
                  <a:pt x="2655" y="2784"/>
                </a:lnTo>
                <a:lnTo>
                  <a:pt x="2653" y="2784"/>
                </a:lnTo>
                <a:lnTo>
                  <a:pt x="2653" y="2782"/>
                </a:lnTo>
                <a:lnTo>
                  <a:pt x="2651" y="2780"/>
                </a:lnTo>
                <a:lnTo>
                  <a:pt x="2650" y="2780"/>
                </a:lnTo>
                <a:lnTo>
                  <a:pt x="2648" y="2780"/>
                </a:lnTo>
                <a:lnTo>
                  <a:pt x="2646" y="2782"/>
                </a:lnTo>
                <a:lnTo>
                  <a:pt x="2646" y="2784"/>
                </a:lnTo>
                <a:lnTo>
                  <a:pt x="2644" y="2784"/>
                </a:lnTo>
                <a:lnTo>
                  <a:pt x="2640" y="2782"/>
                </a:lnTo>
                <a:lnTo>
                  <a:pt x="2638" y="2780"/>
                </a:lnTo>
                <a:lnTo>
                  <a:pt x="2636" y="2780"/>
                </a:lnTo>
                <a:lnTo>
                  <a:pt x="2632" y="2780"/>
                </a:lnTo>
                <a:lnTo>
                  <a:pt x="2632" y="2778"/>
                </a:lnTo>
                <a:lnTo>
                  <a:pt x="2632" y="2776"/>
                </a:lnTo>
                <a:lnTo>
                  <a:pt x="2634" y="2772"/>
                </a:lnTo>
                <a:lnTo>
                  <a:pt x="2634" y="2770"/>
                </a:lnTo>
                <a:lnTo>
                  <a:pt x="2632" y="2767"/>
                </a:lnTo>
                <a:lnTo>
                  <a:pt x="2630" y="2767"/>
                </a:lnTo>
                <a:lnTo>
                  <a:pt x="2628" y="2767"/>
                </a:lnTo>
                <a:lnTo>
                  <a:pt x="2628" y="2765"/>
                </a:lnTo>
                <a:lnTo>
                  <a:pt x="2630" y="2765"/>
                </a:lnTo>
                <a:lnTo>
                  <a:pt x="2630" y="2763"/>
                </a:lnTo>
                <a:lnTo>
                  <a:pt x="2632" y="2763"/>
                </a:lnTo>
                <a:lnTo>
                  <a:pt x="2634" y="2763"/>
                </a:lnTo>
                <a:lnTo>
                  <a:pt x="2636" y="2763"/>
                </a:lnTo>
                <a:close/>
                <a:moveTo>
                  <a:pt x="2650" y="2765"/>
                </a:moveTo>
                <a:lnTo>
                  <a:pt x="2648" y="2765"/>
                </a:lnTo>
                <a:lnTo>
                  <a:pt x="2646" y="2765"/>
                </a:lnTo>
                <a:lnTo>
                  <a:pt x="2644" y="2765"/>
                </a:lnTo>
                <a:lnTo>
                  <a:pt x="2642" y="2765"/>
                </a:lnTo>
                <a:lnTo>
                  <a:pt x="2640" y="2763"/>
                </a:lnTo>
                <a:lnTo>
                  <a:pt x="2644" y="2761"/>
                </a:lnTo>
                <a:lnTo>
                  <a:pt x="2646" y="2761"/>
                </a:lnTo>
                <a:lnTo>
                  <a:pt x="2648" y="2761"/>
                </a:lnTo>
                <a:lnTo>
                  <a:pt x="2650" y="2761"/>
                </a:lnTo>
                <a:lnTo>
                  <a:pt x="2653" y="2763"/>
                </a:lnTo>
                <a:lnTo>
                  <a:pt x="2655" y="2763"/>
                </a:lnTo>
                <a:lnTo>
                  <a:pt x="2653" y="2765"/>
                </a:lnTo>
                <a:lnTo>
                  <a:pt x="2651" y="2765"/>
                </a:lnTo>
                <a:lnTo>
                  <a:pt x="2650" y="2765"/>
                </a:lnTo>
                <a:close/>
                <a:moveTo>
                  <a:pt x="2717" y="2732"/>
                </a:moveTo>
                <a:lnTo>
                  <a:pt x="2719" y="2734"/>
                </a:lnTo>
                <a:lnTo>
                  <a:pt x="2721" y="2734"/>
                </a:lnTo>
                <a:lnTo>
                  <a:pt x="2723" y="2734"/>
                </a:lnTo>
                <a:lnTo>
                  <a:pt x="2723" y="2736"/>
                </a:lnTo>
                <a:lnTo>
                  <a:pt x="2723" y="2738"/>
                </a:lnTo>
                <a:lnTo>
                  <a:pt x="2723" y="2740"/>
                </a:lnTo>
                <a:lnTo>
                  <a:pt x="2721" y="2740"/>
                </a:lnTo>
                <a:lnTo>
                  <a:pt x="2719" y="2740"/>
                </a:lnTo>
                <a:lnTo>
                  <a:pt x="2717" y="2740"/>
                </a:lnTo>
                <a:lnTo>
                  <a:pt x="2715" y="2740"/>
                </a:lnTo>
                <a:lnTo>
                  <a:pt x="2713" y="2740"/>
                </a:lnTo>
                <a:lnTo>
                  <a:pt x="2711" y="2740"/>
                </a:lnTo>
                <a:lnTo>
                  <a:pt x="2709" y="2740"/>
                </a:lnTo>
                <a:lnTo>
                  <a:pt x="2707" y="2738"/>
                </a:lnTo>
                <a:lnTo>
                  <a:pt x="2705" y="2738"/>
                </a:lnTo>
                <a:lnTo>
                  <a:pt x="2703" y="2738"/>
                </a:lnTo>
                <a:lnTo>
                  <a:pt x="2701" y="2740"/>
                </a:lnTo>
                <a:lnTo>
                  <a:pt x="2699" y="2742"/>
                </a:lnTo>
                <a:lnTo>
                  <a:pt x="2698" y="2742"/>
                </a:lnTo>
                <a:lnTo>
                  <a:pt x="2698" y="2740"/>
                </a:lnTo>
                <a:lnTo>
                  <a:pt x="2698" y="2738"/>
                </a:lnTo>
                <a:lnTo>
                  <a:pt x="2698" y="2736"/>
                </a:lnTo>
                <a:lnTo>
                  <a:pt x="2698" y="2734"/>
                </a:lnTo>
                <a:lnTo>
                  <a:pt x="2698" y="2732"/>
                </a:lnTo>
                <a:lnTo>
                  <a:pt x="2698" y="2730"/>
                </a:lnTo>
                <a:lnTo>
                  <a:pt x="2699" y="2726"/>
                </a:lnTo>
                <a:lnTo>
                  <a:pt x="2699" y="2724"/>
                </a:lnTo>
                <a:lnTo>
                  <a:pt x="2701" y="2722"/>
                </a:lnTo>
                <a:lnTo>
                  <a:pt x="2703" y="2721"/>
                </a:lnTo>
                <a:lnTo>
                  <a:pt x="2705" y="2721"/>
                </a:lnTo>
                <a:lnTo>
                  <a:pt x="2707" y="2722"/>
                </a:lnTo>
                <a:lnTo>
                  <a:pt x="2709" y="2722"/>
                </a:lnTo>
                <a:lnTo>
                  <a:pt x="2711" y="2724"/>
                </a:lnTo>
                <a:lnTo>
                  <a:pt x="2711" y="2726"/>
                </a:lnTo>
                <a:lnTo>
                  <a:pt x="2713" y="2728"/>
                </a:lnTo>
                <a:lnTo>
                  <a:pt x="2713" y="2730"/>
                </a:lnTo>
                <a:lnTo>
                  <a:pt x="2715" y="2730"/>
                </a:lnTo>
                <a:lnTo>
                  <a:pt x="2715" y="2732"/>
                </a:lnTo>
                <a:lnTo>
                  <a:pt x="2717" y="2732"/>
                </a:lnTo>
                <a:close/>
                <a:moveTo>
                  <a:pt x="2713" y="2719"/>
                </a:moveTo>
                <a:lnTo>
                  <a:pt x="2715" y="2721"/>
                </a:lnTo>
                <a:lnTo>
                  <a:pt x="2715" y="2722"/>
                </a:lnTo>
                <a:lnTo>
                  <a:pt x="2715" y="2724"/>
                </a:lnTo>
                <a:lnTo>
                  <a:pt x="2715" y="2726"/>
                </a:lnTo>
                <a:lnTo>
                  <a:pt x="2713" y="2724"/>
                </a:lnTo>
                <a:lnTo>
                  <a:pt x="2713" y="2722"/>
                </a:lnTo>
                <a:lnTo>
                  <a:pt x="2711" y="2722"/>
                </a:lnTo>
                <a:lnTo>
                  <a:pt x="2711" y="2721"/>
                </a:lnTo>
                <a:lnTo>
                  <a:pt x="2709" y="2721"/>
                </a:lnTo>
                <a:lnTo>
                  <a:pt x="2709" y="2719"/>
                </a:lnTo>
                <a:lnTo>
                  <a:pt x="2707" y="2719"/>
                </a:lnTo>
                <a:lnTo>
                  <a:pt x="2705" y="2719"/>
                </a:lnTo>
                <a:lnTo>
                  <a:pt x="2703" y="2719"/>
                </a:lnTo>
                <a:lnTo>
                  <a:pt x="2699" y="2719"/>
                </a:lnTo>
                <a:lnTo>
                  <a:pt x="2699" y="2717"/>
                </a:lnTo>
                <a:lnTo>
                  <a:pt x="2701" y="2715"/>
                </a:lnTo>
                <a:lnTo>
                  <a:pt x="2703" y="2713"/>
                </a:lnTo>
                <a:lnTo>
                  <a:pt x="2705" y="2715"/>
                </a:lnTo>
                <a:lnTo>
                  <a:pt x="2709" y="2715"/>
                </a:lnTo>
                <a:lnTo>
                  <a:pt x="2709" y="2717"/>
                </a:lnTo>
                <a:lnTo>
                  <a:pt x="2711" y="2717"/>
                </a:lnTo>
                <a:lnTo>
                  <a:pt x="2713" y="2719"/>
                </a:lnTo>
                <a:close/>
                <a:moveTo>
                  <a:pt x="2782" y="2615"/>
                </a:moveTo>
                <a:lnTo>
                  <a:pt x="2784" y="2617"/>
                </a:lnTo>
                <a:lnTo>
                  <a:pt x="2786" y="2617"/>
                </a:lnTo>
                <a:lnTo>
                  <a:pt x="2788" y="2619"/>
                </a:lnTo>
                <a:lnTo>
                  <a:pt x="2790" y="2619"/>
                </a:lnTo>
                <a:lnTo>
                  <a:pt x="2792" y="2621"/>
                </a:lnTo>
                <a:lnTo>
                  <a:pt x="2794" y="2623"/>
                </a:lnTo>
                <a:lnTo>
                  <a:pt x="2794" y="2625"/>
                </a:lnTo>
                <a:lnTo>
                  <a:pt x="2795" y="2626"/>
                </a:lnTo>
                <a:lnTo>
                  <a:pt x="2795" y="2630"/>
                </a:lnTo>
                <a:lnTo>
                  <a:pt x="2794" y="2632"/>
                </a:lnTo>
                <a:lnTo>
                  <a:pt x="2792" y="2634"/>
                </a:lnTo>
                <a:lnTo>
                  <a:pt x="2790" y="2636"/>
                </a:lnTo>
                <a:lnTo>
                  <a:pt x="2790" y="2638"/>
                </a:lnTo>
                <a:lnTo>
                  <a:pt x="2788" y="2640"/>
                </a:lnTo>
                <a:lnTo>
                  <a:pt x="2786" y="2642"/>
                </a:lnTo>
                <a:lnTo>
                  <a:pt x="2786" y="2644"/>
                </a:lnTo>
                <a:lnTo>
                  <a:pt x="2784" y="2648"/>
                </a:lnTo>
                <a:lnTo>
                  <a:pt x="2784" y="2649"/>
                </a:lnTo>
                <a:lnTo>
                  <a:pt x="2782" y="2653"/>
                </a:lnTo>
                <a:lnTo>
                  <a:pt x="2782" y="2655"/>
                </a:lnTo>
                <a:lnTo>
                  <a:pt x="2780" y="2657"/>
                </a:lnTo>
                <a:lnTo>
                  <a:pt x="2778" y="2661"/>
                </a:lnTo>
                <a:lnTo>
                  <a:pt x="2778" y="2663"/>
                </a:lnTo>
                <a:lnTo>
                  <a:pt x="2776" y="2665"/>
                </a:lnTo>
                <a:lnTo>
                  <a:pt x="2774" y="2667"/>
                </a:lnTo>
                <a:lnTo>
                  <a:pt x="2772" y="2669"/>
                </a:lnTo>
                <a:lnTo>
                  <a:pt x="2772" y="2671"/>
                </a:lnTo>
                <a:lnTo>
                  <a:pt x="2771" y="2673"/>
                </a:lnTo>
                <a:lnTo>
                  <a:pt x="2769" y="2674"/>
                </a:lnTo>
                <a:lnTo>
                  <a:pt x="2767" y="2676"/>
                </a:lnTo>
                <a:lnTo>
                  <a:pt x="2767" y="2678"/>
                </a:lnTo>
                <a:lnTo>
                  <a:pt x="2765" y="2680"/>
                </a:lnTo>
                <a:lnTo>
                  <a:pt x="2763" y="2682"/>
                </a:lnTo>
                <a:lnTo>
                  <a:pt x="2763" y="2684"/>
                </a:lnTo>
                <a:lnTo>
                  <a:pt x="2763" y="2686"/>
                </a:lnTo>
                <a:lnTo>
                  <a:pt x="2763" y="2684"/>
                </a:lnTo>
                <a:lnTo>
                  <a:pt x="2761" y="2682"/>
                </a:lnTo>
                <a:lnTo>
                  <a:pt x="2761" y="2680"/>
                </a:lnTo>
                <a:lnTo>
                  <a:pt x="2759" y="2682"/>
                </a:lnTo>
                <a:lnTo>
                  <a:pt x="2761" y="2682"/>
                </a:lnTo>
                <a:lnTo>
                  <a:pt x="2761" y="2684"/>
                </a:lnTo>
                <a:lnTo>
                  <a:pt x="2761" y="2688"/>
                </a:lnTo>
                <a:lnTo>
                  <a:pt x="2759" y="2688"/>
                </a:lnTo>
                <a:lnTo>
                  <a:pt x="2759" y="2690"/>
                </a:lnTo>
                <a:lnTo>
                  <a:pt x="2757" y="2692"/>
                </a:lnTo>
                <a:lnTo>
                  <a:pt x="2755" y="2694"/>
                </a:lnTo>
                <a:lnTo>
                  <a:pt x="2755" y="2696"/>
                </a:lnTo>
                <a:lnTo>
                  <a:pt x="2753" y="2697"/>
                </a:lnTo>
                <a:lnTo>
                  <a:pt x="2751" y="2699"/>
                </a:lnTo>
                <a:lnTo>
                  <a:pt x="2751" y="2701"/>
                </a:lnTo>
                <a:lnTo>
                  <a:pt x="2749" y="2701"/>
                </a:lnTo>
                <a:lnTo>
                  <a:pt x="2749" y="2703"/>
                </a:lnTo>
                <a:lnTo>
                  <a:pt x="2747" y="2705"/>
                </a:lnTo>
                <a:lnTo>
                  <a:pt x="2747" y="2707"/>
                </a:lnTo>
                <a:lnTo>
                  <a:pt x="2746" y="2709"/>
                </a:lnTo>
                <a:lnTo>
                  <a:pt x="2746" y="2711"/>
                </a:lnTo>
                <a:lnTo>
                  <a:pt x="2744" y="2715"/>
                </a:lnTo>
                <a:lnTo>
                  <a:pt x="2744" y="2717"/>
                </a:lnTo>
                <a:lnTo>
                  <a:pt x="2742" y="2721"/>
                </a:lnTo>
                <a:lnTo>
                  <a:pt x="2742" y="2722"/>
                </a:lnTo>
                <a:lnTo>
                  <a:pt x="2742" y="2724"/>
                </a:lnTo>
                <a:lnTo>
                  <a:pt x="2740" y="2726"/>
                </a:lnTo>
                <a:lnTo>
                  <a:pt x="2738" y="2728"/>
                </a:lnTo>
                <a:lnTo>
                  <a:pt x="2738" y="2730"/>
                </a:lnTo>
                <a:lnTo>
                  <a:pt x="2736" y="2730"/>
                </a:lnTo>
                <a:lnTo>
                  <a:pt x="2734" y="2732"/>
                </a:lnTo>
                <a:lnTo>
                  <a:pt x="2732" y="2732"/>
                </a:lnTo>
                <a:lnTo>
                  <a:pt x="2730" y="2732"/>
                </a:lnTo>
                <a:lnTo>
                  <a:pt x="2730" y="2730"/>
                </a:lnTo>
                <a:lnTo>
                  <a:pt x="2730" y="2728"/>
                </a:lnTo>
                <a:lnTo>
                  <a:pt x="2728" y="2726"/>
                </a:lnTo>
                <a:lnTo>
                  <a:pt x="2728" y="2724"/>
                </a:lnTo>
                <a:lnTo>
                  <a:pt x="2726" y="2724"/>
                </a:lnTo>
                <a:lnTo>
                  <a:pt x="2726" y="2722"/>
                </a:lnTo>
                <a:lnTo>
                  <a:pt x="2724" y="2721"/>
                </a:lnTo>
                <a:lnTo>
                  <a:pt x="2724" y="2717"/>
                </a:lnTo>
                <a:lnTo>
                  <a:pt x="2723" y="2715"/>
                </a:lnTo>
                <a:lnTo>
                  <a:pt x="2721" y="2715"/>
                </a:lnTo>
                <a:lnTo>
                  <a:pt x="2721" y="2713"/>
                </a:lnTo>
                <a:lnTo>
                  <a:pt x="2719" y="2709"/>
                </a:lnTo>
                <a:lnTo>
                  <a:pt x="2719" y="2707"/>
                </a:lnTo>
                <a:lnTo>
                  <a:pt x="2719" y="2705"/>
                </a:lnTo>
                <a:lnTo>
                  <a:pt x="2721" y="2703"/>
                </a:lnTo>
                <a:lnTo>
                  <a:pt x="2721" y="2701"/>
                </a:lnTo>
                <a:lnTo>
                  <a:pt x="2721" y="2699"/>
                </a:lnTo>
                <a:lnTo>
                  <a:pt x="2723" y="2699"/>
                </a:lnTo>
                <a:lnTo>
                  <a:pt x="2721" y="2697"/>
                </a:lnTo>
                <a:lnTo>
                  <a:pt x="2721" y="2699"/>
                </a:lnTo>
                <a:lnTo>
                  <a:pt x="2721" y="2701"/>
                </a:lnTo>
                <a:lnTo>
                  <a:pt x="2719" y="2703"/>
                </a:lnTo>
                <a:lnTo>
                  <a:pt x="2717" y="2703"/>
                </a:lnTo>
                <a:lnTo>
                  <a:pt x="2715" y="2703"/>
                </a:lnTo>
                <a:lnTo>
                  <a:pt x="2715" y="2701"/>
                </a:lnTo>
                <a:lnTo>
                  <a:pt x="2713" y="2699"/>
                </a:lnTo>
                <a:lnTo>
                  <a:pt x="2713" y="2697"/>
                </a:lnTo>
                <a:lnTo>
                  <a:pt x="2713" y="2696"/>
                </a:lnTo>
                <a:lnTo>
                  <a:pt x="2713" y="2694"/>
                </a:lnTo>
                <a:lnTo>
                  <a:pt x="2715" y="2692"/>
                </a:lnTo>
                <a:lnTo>
                  <a:pt x="2715" y="2690"/>
                </a:lnTo>
                <a:lnTo>
                  <a:pt x="2717" y="2688"/>
                </a:lnTo>
                <a:lnTo>
                  <a:pt x="2717" y="2686"/>
                </a:lnTo>
                <a:lnTo>
                  <a:pt x="2717" y="2684"/>
                </a:lnTo>
                <a:lnTo>
                  <a:pt x="2717" y="2682"/>
                </a:lnTo>
                <a:lnTo>
                  <a:pt x="2717" y="2680"/>
                </a:lnTo>
                <a:lnTo>
                  <a:pt x="2715" y="2678"/>
                </a:lnTo>
                <a:lnTo>
                  <a:pt x="2715" y="2680"/>
                </a:lnTo>
                <a:lnTo>
                  <a:pt x="2713" y="2680"/>
                </a:lnTo>
                <a:lnTo>
                  <a:pt x="2711" y="2678"/>
                </a:lnTo>
                <a:lnTo>
                  <a:pt x="2709" y="2678"/>
                </a:lnTo>
                <a:lnTo>
                  <a:pt x="2709" y="2676"/>
                </a:lnTo>
                <a:lnTo>
                  <a:pt x="2707" y="2674"/>
                </a:lnTo>
                <a:lnTo>
                  <a:pt x="2705" y="2674"/>
                </a:lnTo>
                <a:lnTo>
                  <a:pt x="2705" y="2673"/>
                </a:lnTo>
                <a:lnTo>
                  <a:pt x="2705" y="2671"/>
                </a:lnTo>
                <a:lnTo>
                  <a:pt x="2703" y="2669"/>
                </a:lnTo>
                <a:lnTo>
                  <a:pt x="2705" y="2667"/>
                </a:lnTo>
                <a:lnTo>
                  <a:pt x="2703" y="2665"/>
                </a:lnTo>
                <a:lnTo>
                  <a:pt x="2701" y="2663"/>
                </a:lnTo>
                <a:lnTo>
                  <a:pt x="2701" y="2661"/>
                </a:lnTo>
                <a:lnTo>
                  <a:pt x="2701" y="2659"/>
                </a:lnTo>
                <a:lnTo>
                  <a:pt x="2703" y="2659"/>
                </a:lnTo>
                <a:lnTo>
                  <a:pt x="2703" y="2657"/>
                </a:lnTo>
                <a:lnTo>
                  <a:pt x="2705" y="2657"/>
                </a:lnTo>
                <a:lnTo>
                  <a:pt x="2707" y="2655"/>
                </a:lnTo>
                <a:lnTo>
                  <a:pt x="2709" y="2655"/>
                </a:lnTo>
                <a:lnTo>
                  <a:pt x="2711" y="2655"/>
                </a:lnTo>
                <a:lnTo>
                  <a:pt x="2713" y="2655"/>
                </a:lnTo>
                <a:lnTo>
                  <a:pt x="2713" y="2657"/>
                </a:lnTo>
                <a:lnTo>
                  <a:pt x="2715" y="2657"/>
                </a:lnTo>
                <a:lnTo>
                  <a:pt x="2717" y="2655"/>
                </a:lnTo>
                <a:lnTo>
                  <a:pt x="2719" y="2655"/>
                </a:lnTo>
                <a:lnTo>
                  <a:pt x="2721" y="2653"/>
                </a:lnTo>
                <a:lnTo>
                  <a:pt x="2723" y="2651"/>
                </a:lnTo>
                <a:lnTo>
                  <a:pt x="2724" y="2651"/>
                </a:lnTo>
                <a:lnTo>
                  <a:pt x="2726" y="2649"/>
                </a:lnTo>
                <a:lnTo>
                  <a:pt x="2728" y="2649"/>
                </a:lnTo>
                <a:lnTo>
                  <a:pt x="2730" y="2649"/>
                </a:lnTo>
                <a:lnTo>
                  <a:pt x="2730" y="2648"/>
                </a:lnTo>
                <a:lnTo>
                  <a:pt x="2732" y="2648"/>
                </a:lnTo>
                <a:lnTo>
                  <a:pt x="2734" y="2646"/>
                </a:lnTo>
                <a:lnTo>
                  <a:pt x="2736" y="2646"/>
                </a:lnTo>
                <a:lnTo>
                  <a:pt x="2738" y="2646"/>
                </a:lnTo>
                <a:lnTo>
                  <a:pt x="2740" y="2646"/>
                </a:lnTo>
                <a:lnTo>
                  <a:pt x="2742" y="2646"/>
                </a:lnTo>
                <a:lnTo>
                  <a:pt x="2742" y="2644"/>
                </a:lnTo>
                <a:lnTo>
                  <a:pt x="2744" y="2644"/>
                </a:lnTo>
                <a:lnTo>
                  <a:pt x="2746" y="2642"/>
                </a:lnTo>
                <a:lnTo>
                  <a:pt x="2747" y="2642"/>
                </a:lnTo>
                <a:lnTo>
                  <a:pt x="2747" y="2640"/>
                </a:lnTo>
                <a:lnTo>
                  <a:pt x="2747" y="2638"/>
                </a:lnTo>
                <a:lnTo>
                  <a:pt x="2749" y="2636"/>
                </a:lnTo>
                <a:lnTo>
                  <a:pt x="2751" y="2634"/>
                </a:lnTo>
                <a:lnTo>
                  <a:pt x="2753" y="2632"/>
                </a:lnTo>
                <a:lnTo>
                  <a:pt x="2753" y="2630"/>
                </a:lnTo>
                <a:lnTo>
                  <a:pt x="2755" y="2626"/>
                </a:lnTo>
                <a:lnTo>
                  <a:pt x="2755" y="2625"/>
                </a:lnTo>
                <a:lnTo>
                  <a:pt x="2757" y="2623"/>
                </a:lnTo>
                <a:lnTo>
                  <a:pt x="2759" y="2621"/>
                </a:lnTo>
                <a:lnTo>
                  <a:pt x="2761" y="2621"/>
                </a:lnTo>
                <a:lnTo>
                  <a:pt x="2763" y="2623"/>
                </a:lnTo>
                <a:lnTo>
                  <a:pt x="2765" y="2623"/>
                </a:lnTo>
                <a:lnTo>
                  <a:pt x="2767" y="2623"/>
                </a:lnTo>
                <a:lnTo>
                  <a:pt x="2769" y="2623"/>
                </a:lnTo>
                <a:lnTo>
                  <a:pt x="2771" y="2623"/>
                </a:lnTo>
                <a:lnTo>
                  <a:pt x="2771" y="2625"/>
                </a:lnTo>
                <a:lnTo>
                  <a:pt x="2772" y="2623"/>
                </a:lnTo>
                <a:lnTo>
                  <a:pt x="2774" y="2621"/>
                </a:lnTo>
                <a:lnTo>
                  <a:pt x="2776" y="2619"/>
                </a:lnTo>
                <a:lnTo>
                  <a:pt x="2778" y="2619"/>
                </a:lnTo>
                <a:lnTo>
                  <a:pt x="2780" y="2617"/>
                </a:lnTo>
                <a:lnTo>
                  <a:pt x="2780" y="2615"/>
                </a:lnTo>
                <a:lnTo>
                  <a:pt x="2782" y="2615"/>
                </a:lnTo>
                <a:close/>
                <a:moveTo>
                  <a:pt x="2734" y="2600"/>
                </a:moveTo>
                <a:lnTo>
                  <a:pt x="2736" y="2601"/>
                </a:lnTo>
                <a:lnTo>
                  <a:pt x="2734" y="2603"/>
                </a:lnTo>
                <a:lnTo>
                  <a:pt x="2734" y="2605"/>
                </a:lnTo>
                <a:lnTo>
                  <a:pt x="2738" y="2605"/>
                </a:lnTo>
                <a:lnTo>
                  <a:pt x="2736" y="2607"/>
                </a:lnTo>
                <a:lnTo>
                  <a:pt x="2734" y="2607"/>
                </a:lnTo>
                <a:lnTo>
                  <a:pt x="2734" y="2605"/>
                </a:lnTo>
                <a:lnTo>
                  <a:pt x="2732" y="2605"/>
                </a:lnTo>
                <a:lnTo>
                  <a:pt x="2732" y="2607"/>
                </a:lnTo>
                <a:lnTo>
                  <a:pt x="2730" y="2607"/>
                </a:lnTo>
                <a:lnTo>
                  <a:pt x="2728" y="2609"/>
                </a:lnTo>
                <a:lnTo>
                  <a:pt x="2726" y="2611"/>
                </a:lnTo>
                <a:lnTo>
                  <a:pt x="2726" y="2613"/>
                </a:lnTo>
                <a:lnTo>
                  <a:pt x="2724" y="2613"/>
                </a:lnTo>
                <a:lnTo>
                  <a:pt x="2724" y="2615"/>
                </a:lnTo>
                <a:lnTo>
                  <a:pt x="2723" y="2615"/>
                </a:lnTo>
                <a:lnTo>
                  <a:pt x="2721" y="2617"/>
                </a:lnTo>
                <a:lnTo>
                  <a:pt x="2721" y="2615"/>
                </a:lnTo>
                <a:lnTo>
                  <a:pt x="2719" y="2615"/>
                </a:lnTo>
                <a:lnTo>
                  <a:pt x="2717" y="2613"/>
                </a:lnTo>
                <a:lnTo>
                  <a:pt x="2715" y="2613"/>
                </a:lnTo>
                <a:lnTo>
                  <a:pt x="2715" y="2611"/>
                </a:lnTo>
                <a:lnTo>
                  <a:pt x="2713" y="2611"/>
                </a:lnTo>
                <a:lnTo>
                  <a:pt x="2711" y="2609"/>
                </a:lnTo>
                <a:lnTo>
                  <a:pt x="2711" y="2607"/>
                </a:lnTo>
                <a:lnTo>
                  <a:pt x="2709" y="2605"/>
                </a:lnTo>
                <a:lnTo>
                  <a:pt x="2711" y="2607"/>
                </a:lnTo>
                <a:lnTo>
                  <a:pt x="2713" y="2607"/>
                </a:lnTo>
                <a:lnTo>
                  <a:pt x="2715" y="2605"/>
                </a:lnTo>
                <a:lnTo>
                  <a:pt x="2717" y="2603"/>
                </a:lnTo>
                <a:lnTo>
                  <a:pt x="2719" y="2603"/>
                </a:lnTo>
                <a:lnTo>
                  <a:pt x="2723" y="2601"/>
                </a:lnTo>
                <a:lnTo>
                  <a:pt x="2724" y="2601"/>
                </a:lnTo>
                <a:lnTo>
                  <a:pt x="2728" y="2600"/>
                </a:lnTo>
                <a:lnTo>
                  <a:pt x="2730" y="2601"/>
                </a:lnTo>
                <a:lnTo>
                  <a:pt x="2730" y="2600"/>
                </a:lnTo>
                <a:lnTo>
                  <a:pt x="2732" y="2598"/>
                </a:lnTo>
                <a:lnTo>
                  <a:pt x="2734" y="2600"/>
                </a:lnTo>
                <a:close/>
                <a:moveTo>
                  <a:pt x="2747" y="2525"/>
                </a:moveTo>
                <a:lnTo>
                  <a:pt x="2751" y="2525"/>
                </a:lnTo>
                <a:lnTo>
                  <a:pt x="2753" y="2523"/>
                </a:lnTo>
                <a:lnTo>
                  <a:pt x="2755" y="2523"/>
                </a:lnTo>
                <a:lnTo>
                  <a:pt x="2755" y="2525"/>
                </a:lnTo>
                <a:lnTo>
                  <a:pt x="2755" y="2527"/>
                </a:lnTo>
                <a:lnTo>
                  <a:pt x="2757" y="2525"/>
                </a:lnTo>
                <a:lnTo>
                  <a:pt x="2759" y="2523"/>
                </a:lnTo>
                <a:lnTo>
                  <a:pt x="2761" y="2523"/>
                </a:lnTo>
                <a:lnTo>
                  <a:pt x="2765" y="2521"/>
                </a:lnTo>
                <a:lnTo>
                  <a:pt x="2767" y="2523"/>
                </a:lnTo>
                <a:lnTo>
                  <a:pt x="2769" y="2523"/>
                </a:lnTo>
                <a:lnTo>
                  <a:pt x="2771" y="2523"/>
                </a:lnTo>
                <a:lnTo>
                  <a:pt x="2772" y="2525"/>
                </a:lnTo>
                <a:lnTo>
                  <a:pt x="2774" y="2527"/>
                </a:lnTo>
                <a:lnTo>
                  <a:pt x="2772" y="2527"/>
                </a:lnTo>
                <a:lnTo>
                  <a:pt x="2774" y="2529"/>
                </a:lnTo>
                <a:lnTo>
                  <a:pt x="2776" y="2527"/>
                </a:lnTo>
                <a:lnTo>
                  <a:pt x="2778" y="2527"/>
                </a:lnTo>
                <a:lnTo>
                  <a:pt x="2780" y="2527"/>
                </a:lnTo>
                <a:lnTo>
                  <a:pt x="2782" y="2529"/>
                </a:lnTo>
                <a:lnTo>
                  <a:pt x="2782" y="2527"/>
                </a:lnTo>
                <a:lnTo>
                  <a:pt x="2784" y="2527"/>
                </a:lnTo>
                <a:lnTo>
                  <a:pt x="2786" y="2529"/>
                </a:lnTo>
                <a:lnTo>
                  <a:pt x="2788" y="2530"/>
                </a:lnTo>
                <a:lnTo>
                  <a:pt x="2788" y="2532"/>
                </a:lnTo>
                <a:lnTo>
                  <a:pt x="2786" y="2534"/>
                </a:lnTo>
                <a:lnTo>
                  <a:pt x="2786" y="2538"/>
                </a:lnTo>
                <a:lnTo>
                  <a:pt x="2786" y="2540"/>
                </a:lnTo>
                <a:lnTo>
                  <a:pt x="2788" y="2540"/>
                </a:lnTo>
                <a:lnTo>
                  <a:pt x="2788" y="2544"/>
                </a:lnTo>
                <a:lnTo>
                  <a:pt x="2788" y="2546"/>
                </a:lnTo>
                <a:lnTo>
                  <a:pt x="2788" y="2548"/>
                </a:lnTo>
                <a:lnTo>
                  <a:pt x="2790" y="2550"/>
                </a:lnTo>
                <a:lnTo>
                  <a:pt x="2790" y="2552"/>
                </a:lnTo>
                <a:lnTo>
                  <a:pt x="2792" y="2553"/>
                </a:lnTo>
                <a:lnTo>
                  <a:pt x="2792" y="2555"/>
                </a:lnTo>
                <a:lnTo>
                  <a:pt x="2792" y="2557"/>
                </a:lnTo>
                <a:lnTo>
                  <a:pt x="2792" y="2559"/>
                </a:lnTo>
                <a:lnTo>
                  <a:pt x="2792" y="2561"/>
                </a:lnTo>
                <a:lnTo>
                  <a:pt x="2792" y="2563"/>
                </a:lnTo>
                <a:lnTo>
                  <a:pt x="2792" y="2565"/>
                </a:lnTo>
                <a:lnTo>
                  <a:pt x="2792" y="2567"/>
                </a:lnTo>
                <a:lnTo>
                  <a:pt x="2794" y="2567"/>
                </a:lnTo>
                <a:lnTo>
                  <a:pt x="2794" y="2569"/>
                </a:lnTo>
                <a:lnTo>
                  <a:pt x="2794" y="2571"/>
                </a:lnTo>
                <a:lnTo>
                  <a:pt x="2794" y="2573"/>
                </a:lnTo>
                <a:lnTo>
                  <a:pt x="2794" y="2575"/>
                </a:lnTo>
                <a:lnTo>
                  <a:pt x="2792" y="2575"/>
                </a:lnTo>
                <a:lnTo>
                  <a:pt x="2792" y="2573"/>
                </a:lnTo>
                <a:lnTo>
                  <a:pt x="2792" y="2571"/>
                </a:lnTo>
                <a:lnTo>
                  <a:pt x="2790" y="2569"/>
                </a:lnTo>
                <a:lnTo>
                  <a:pt x="2790" y="2567"/>
                </a:lnTo>
                <a:lnTo>
                  <a:pt x="2788" y="2565"/>
                </a:lnTo>
                <a:lnTo>
                  <a:pt x="2788" y="2563"/>
                </a:lnTo>
                <a:lnTo>
                  <a:pt x="2786" y="2563"/>
                </a:lnTo>
                <a:lnTo>
                  <a:pt x="2786" y="2561"/>
                </a:lnTo>
                <a:lnTo>
                  <a:pt x="2786" y="2559"/>
                </a:lnTo>
                <a:lnTo>
                  <a:pt x="2784" y="2559"/>
                </a:lnTo>
                <a:lnTo>
                  <a:pt x="2784" y="2557"/>
                </a:lnTo>
                <a:lnTo>
                  <a:pt x="2782" y="2555"/>
                </a:lnTo>
                <a:lnTo>
                  <a:pt x="2780" y="2553"/>
                </a:lnTo>
                <a:lnTo>
                  <a:pt x="2780" y="2555"/>
                </a:lnTo>
                <a:lnTo>
                  <a:pt x="2778" y="2555"/>
                </a:lnTo>
                <a:lnTo>
                  <a:pt x="2774" y="2555"/>
                </a:lnTo>
                <a:lnTo>
                  <a:pt x="2774" y="2553"/>
                </a:lnTo>
                <a:lnTo>
                  <a:pt x="2772" y="2552"/>
                </a:lnTo>
                <a:lnTo>
                  <a:pt x="2772" y="2550"/>
                </a:lnTo>
                <a:lnTo>
                  <a:pt x="2771" y="2548"/>
                </a:lnTo>
                <a:lnTo>
                  <a:pt x="2771" y="2546"/>
                </a:lnTo>
                <a:lnTo>
                  <a:pt x="2769" y="2544"/>
                </a:lnTo>
                <a:lnTo>
                  <a:pt x="2767" y="2544"/>
                </a:lnTo>
                <a:lnTo>
                  <a:pt x="2765" y="2542"/>
                </a:lnTo>
                <a:lnTo>
                  <a:pt x="2763" y="2542"/>
                </a:lnTo>
                <a:lnTo>
                  <a:pt x="2761" y="2540"/>
                </a:lnTo>
                <a:lnTo>
                  <a:pt x="2761" y="2538"/>
                </a:lnTo>
                <a:lnTo>
                  <a:pt x="2759" y="2538"/>
                </a:lnTo>
                <a:lnTo>
                  <a:pt x="2759" y="2536"/>
                </a:lnTo>
                <a:lnTo>
                  <a:pt x="2757" y="2536"/>
                </a:lnTo>
                <a:lnTo>
                  <a:pt x="2755" y="2536"/>
                </a:lnTo>
                <a:lnTo>
                  <a:pt x="2753" y="2536"/>
                </a:lnTo>
                <a:lnTo>
                  <a:pt x="2751" y="2536"/>
                </a:lnTo>
                <a:lnTo>
                  <a:pt x="2749" y="2534"/>
                </a:lnTo>
                <a:lnTo>
                  <a:pt x="2747" y="2534"/>
                </a:lnTo>
                <a:lnTo>
                  <a:pt x="2746" y="2530"/>
                </a:lnTo>
                <a:lnTo>
                  <a:pt x="2744" y="2530"/>
                </a:lnTo>
                <a:lnTo>
                  <a:pt x="2742" y="2529"/>
                </a:lnTo>
                <a:lnTo>
                  <a:pt x="2740" y="2527"/>
                </a:lnTo>
                <a:lnTo>
                  <a:pt x="2738" y="2527"/>
                </a:lnTo>
                <a:lnTo>
                  <a:pt x="2736" y="2527"/>
                </a:lnTo>
                <a:lnTo>
                  <a:pt x="2734" y="2527"/>
                </a:lnTo>
                <a:lnTo>
                  <a:pt x="2732" y="2527"/>
                </a:lnTo>
                <a:lnTo>
                  <a:pt x="2730" y="2527"/>
                </a:lnTo>
                <a:lnTo>
                  <a:pt x="2728" y="2529"/>
                </a:lnTo>
                <a:lnTo>
                  <a:pt x="2726" y="2529"/>
                </a:lnTo>
                <a:lnTo>
                  <a:pt x="2724" y="2529"/>
                </a:lnTo>
                <a:lnTo>
                  <a:pt x="2723" y="2529"/>
                </a:lnTo>
                <a:lnTo>
                  <a:pt x="2721" y="2529"/>
                </a:lnTo>
                <a:lnTo>
                  <a:pt x="2719" y="2530"/>
                </a:lnTo>
                <a:lnTo>
                  <a:pt x="2717" y="2529"/>
                </a:lnTo>
                <a:lnTo>
                  <a:pt x="2717" y="2527"/>
                </a:lnTo>
                <a:lnTo>
                  <a:pt x="2715" y="2527"/>
                </a:lnTo>
                <a:lnTo>
                  <a:pt x="2719" y="2525"/>
                </a:lnTo>
                <a:lnTo>
                  <a:pt x="2721" y="2525"/>
                </a:lnTo>
                <a:lnTo>
                  <a:pt x="2723" y="2525"/>
                </a:lnTo>
                <a:lnTo>
                  <a:pt x="2723" y="2527"/>
                </a:lnTo>
                <a:lnTo>
                  <a:pt x="2724" y="2527"/>
                </a:lnTo>
                <a:lnTo>
                  <a:pt x="2728" y="2527"/>
                </a:lnTo>
                <a:lnTo>
                  <a:pt x="2730" y="2525"/>
                </a:lnTo>
                <a:lnTo>
                  <a:pt x="2732" y="2525"/>
                </a:lnTo>
                <a:lnTo>
                  <a:pt x="2734" y="2523"/>
                </a:lnTo>
                <a:lnTo>
                  <a:pt x="2734" y="2521"/>
                </a:lnTo>
                <a:lnTo>
                  <a:pt x="2736" y="2519"/>
                </a:lnTo>
                <a:lnTo>
                  <a:pt x="2738" y="2519"/>
                </a:lnTo>
                <a:lnTo>
                  <a:pt x="2740" y="2521"/>
                </a:lnTo>
                <a:lnTo>
                  <a:pt x="2742" y="2523"/>
                </a:lnTo>
                <a:lnTo>
                  <a:pt x="2744" y="2523"/>
                </a:lnTo>
                <a:lnTo>
                  <a:pt x="2747" y="2525"/>
                </a:lnTo>
                <a:close/>
                <a:moveTo>
                  <a:pt x="2772" y="2515"/>
                </a:moveTo>
                <a:lnTo>
                  <a:pt x="2774" y="2515"/>
                </a:lnTo>
                <a:lnTo>
                  <a:pt x="2776" y="2515"/>
                </a:lnTo>
                <a:lnTo>
                  <a:pt x="2778" y="2515"/>
                </a:lnTo>
                <a:lnTo>
                  <a:pt x="2780" y="2515"/>
                </a:lnTo>
                <a:lnTo>
                  <a:pt x="2780" y="2517"/>
                </a:lnTo>
                <a:lnTo>
                  <a:pt x="2780" y="2519"/>
                </a:lnTo>
                <a:lnTo>
                  <a:pt x="2780" y="2521"/>
                </a:lnTo>
                <a:lnTo>
                  <a:pt x="2778" y="2521"/>
                </a:lnTo>
                <a:lnTo>
                  <a:pt x="2776" y="2523"/>
                </a:lnTo>
                <a:lnTo>
                  <a:pt x="2774" y="2521"/>
                </a:lnTo>
                <a:lnTo>
                  <a:pt x="2772" y="2519"/>
                </a:lnTo>
                <a:lnTo>
                  <a:pt x="2771" y="2519"/>
                </a:lnTo>
                <a:lnTo>
                  <a:pt x="2767" y="2519"/>
                </a:lnTo>
                <a:lnTo>
                  <a:pt x="2765" y="2519"/>
                </a:lnTo>
                <a:lnTo>
                  <a:pt x="2763" y="2519"/>
                </a:lnTo>
                <a:lnTo>
                  <a:pt x="2761" y="2519"/>
                </a:lnTo>
                <a:lnTo>
                  <a:pt x="2759" y="2519"/>
                </a:lnTo>
                <a:lnTo>
                  <a:pt x="2757" y="2519"/>
                </a:lnTo>
                <a:lnTo>
                  <a:pt x="2755" y="2521"/>
                </a:lnTo>
                <a:lnTo>
                  <a:pt x="2753" y="2521"/>
                </a:lnTo>
                <a:lnTo>
                  <a:pt x="2751" y="2521"/>
                </a:lnTo>
                <a:lnTo>
                  <a:pt x="2749" y="2521"/>
                </a:lnTo>
                <a:lnTo>
                  <a:pt x="2747" y="2521"/>
                </a:lnTo>
                <a:lnTo>
                  <a:pt x="2746" y="2521"/>
                </a:lnTo>
                <a:lnTo>
                  <a:pt x="2744" y="2521"/>
                </a:lnTo>
                <a:lnTo>
                  <a:pt x="2742" y="2519"/>
                </a:lnTo>
                <a:lnTo>
                  <a:pt x="2740" y="2517"/>
                </a:lnTo>
                <a:lnTo>
                  <a:pt x="2740" y="2515"/>
                </a:lnTo>
                <a:lnTo>
                  <a:pt x="2738" y="2513"/>
                </a:lnTo>
                <a:lnTo>
                  <a:pt x="2740" y="2511"/>
                </a:lnTo>
                <a:lnTo>
                  <a:pt x="2742" y="2511"/>
                </a:lnTo>
                <a:lnTo>
                  <a:pt x="2744" y="2513"/>
                </a:lnTo>
                <a:lnTo>
                  <a:pt x="2746" y="2513"/>
                </a:lnTo>
                <a:lnTo>
                  <a:pt x="2747" y="2515"/>
                </a:lnTo>
                <a:lnTo>
                  <a:pt x="2749" y="2515"/>
                </a:lnTo>
                <a:lnTo>
                  <a:pt x="2749" y="2517"/>
                </a:lnTo>
                <a:lnTo>
                  <a:pt x="2751" y="2517"/>
                </a:lnTo>
                <a:lnTo>
                  <a:pt x="2753" y="2515"/>
                </a:lnTo>
                <a:lnTo>
                  <a:pt x="2755" y="2515"/>
                </a:lnTo>
                <a:lnTo>
                  <a:pt x="2755" y="2513"/>
                </a:lnTo>
                <a:lnTo>
                  <a:pt x="2757" y="2511"/>
                </a:lnTo>
                <a:lnTo>
                  <a:pt x="2759" y="2509"/>
                </a:lnTo>
                <a:lnTo>
                  <a:pt x="2761" y="2509"/>
                </a:lnTo>
                <a:lnTo>
                  <a:pt x="2763" y="2509"/>
                </a:lnTo>
                <a:lnTo>
                  <a:pt x="2765" y="2511"/>
                </a:lnTo>
                <a:lnTo>
                  <a:pt x="2767" y="2511"/>
                </a:lnTo>
                <a:lnTo>
                  <a:pt x="2767" y="2513"/>
                </a:lnTo>
                <a:lnTo>
                  <a:pt x="2769" y="2513"/>
                </a:lnTo>
                <a:lnTo>
                  <a:pt x="2771" y="2513"/>
                </a:lnTo>
                <a:lnTo>
                  <a:pt x="2772" y="2515"/>
                </a:lnTo>
                <a:close/>
                <a:moveTo>
                  <a:pt x="2803" y="2500"/>
                </a:moveTo>
                <a:lnTo>
                  <a:pt x="2805" y="2502"/>
                </a:lnTo>
                <a:lnTo>
                  <a:pt x="2807" y="2502"/>
                </a:lnTo>
                <a:lnTo>
                  <a:pt x="2809" y="2504"/>
                </a:lnTo>
                <a:lnTo>
                  <a:pt x="2807" y="2504"/>
                </a:lnTo>
                <a:lnTo>
                  <a:pt x="2807" y="2505"/>
                </a:lnTo>
                <a:lnTo>
                  <a:pt x="2807" y="2507"/>
                </a:lnTo>
                <a:lnTo>
                  <a:pt x="2807" y="2511"/>
                </a:lnTo>
                <a:lnTo>
                  <a:pt x="2805" y="2513"/>
                </a:lnTo>
                <a:lnTo>
                  <a:pt x="2805" y="2517"/>
                </a:lnTo>
                <a:lnTo>
                  <a:pt x="2805" y="2519"/>
                </a:lnTo>
                <a:lnTo>
                  <a:pt x="2803" y="2519"/>
                </a:lnTo>
                <a:lnTo>
                  <a:pt x="2801" y="2517"/>
                </a:lnTo>
                <a:lnTo>
                  <a:pt x="2799" y="2517"/>
                </a:lnTo>
                <a:lnTo>
                  <a:pt x="2797" y="2515"/>
                </a:lnTo>
                <a:lnTo>
                  <a:pt x="2795" y="2515"/>
                </a:lnTo>
                <a:lnTo>
                  <a:pt x="2795" y="2517"/>
                </a:lnTo>
                <a:lnTo>
                  <a:pt x="2794" y="2517"/>
                </a:lnTo>
                <a:lnTo>
                  <a:pt x="2792" y="2517"/>
                </a:lnTo>
                <a:lnTo>
                  <a:pt x="2790" y="2519"/>
                </a:lnTo>
                <a:lnTo>
                  <a:pt x="2788" y="2517"/>
                </a:lnTo>
                <a:lnTo>
                  <a:pt x="2786" y="2517"/>
                </a:lnTo>
                <a:lnTo>
                  <a:pt x="2786" y="2515"/>
                </a:lnTo>
                <a:lnTo>
                  <a:pt x="2784" y="2515"/>
                </a:lnTo>
                <a:lnTo>
                  <a:pt x="2786" y="2513"/>
                </a:lnTo>
                <a:lnTo>
                  <a:pt x="2786" y="2511"/>
                </a:lnTo>
                <a:lnTo>
                  <a:pt x="2786" y="2509"/>
                </a:lnTo>
                <a:lnTo>
                  <a:pt x="2788" y="2507"/>
                </a:lnTo>
                <a:lnTo>
                  <a:pt x="2790" y="2505"/>
                </a:lnTo>
                <a:lnTo>
                  <a:pt x="2792" y="2505"/>
                </a:lnTo>
                <a:lnTo>
                  <a:pt x="2794" y="2504"/>
                </a:lnTo>
                <a:lnTo>
                  <a:pt x="2795" y="2504"/>
                </a:lnTo>
                <a:lnTo>
                  <a:pt x="2795" y="2502"/>
                </a:lnTo>
                <a:lnTo>
                  <a:pt x="2797" y="2502"/>
                </a:lnTo>
                <a:lnTo>
                  <a:pt x="2799" y="2502"/>
                </a:lnTo>
                <a:lnTo>
                  <a:pt x="2799" y="2500"/>
                </a:lnTo>
                <a:lnTo>
                  <a:pt x="2801" y="2500"/>
                </a:lnTo>
                <a:lnTo>
                  <a:pt x="2803" y="2500"/>
                </a:lnTo>
                <a:close/>
                <a:moveTo>
                  <a:pt x="2824" y="2498"/>
                </a:moveTo>
                <a:lnTo>
                  <a:pt x="2824" y="2500"/>
                </a:lnTo>
                <a:lnTo>
                  <a:pt x="2824" y="2502"/>
                </a:lnTo>
                <a:lnTo>
                  <a:pt x="2822" y="2504"/>
                </a:lnTo>
                <a:lnTo>
                  <a:pt x="2822" y="2505"/>
                </a:lnTo>
                <a:lnTo>
                  <a:pt x="2822" y="2507"/>
                </a:lnTo>
                <a:lnTo>
                  <a:pt x="2822" y="2511"/>
                </a:lnTo>
                <a:lnTo>
                  <a:pt x="2822" y="2513"/>
                </a:lnTo>
                <a:lnTo>
                  <a:pt x="2822" y="2519"/>
                </a:lnTo>
                <a:lnTo>
                  <a:pt x="2822" y="2521"/>
                </a:lnTo>
                <a:lnTo>
                  <a:pt x="2822" y="2525"/>
                </a:lnTo>
                <a:lnTo>
                  <a:pt x="2824" y="2525"/>
                </a:lnTo>
                <a:lnTo>
                  <a:pt x="2824" y="2529"/>
                </a:lnTo>
                <a:lnTo>
                  <a:pt x="2824" y="2530"/>
                </a:lnTo>
                <a:lnTo>
                  <a:pt x="2824" y="2534"/>
                </a:lnTo>
                <a:lnTo>
                  <a:pt x="2822" y="2536"/>
                </a:lnTo>
                <a:lnTo>
                  <a:pt x="2824" y="2538"/>
                </a:lnTo>
                <a:lnTo>
                  <a:pt x="2824" y="2540"/>
                </a:lnTo>
                <a:lnTo>
                  <a:pt x="2822" y="2540"/>
                </a:lnTo>
                <a:lnTo>
                  <a:pt x="2820" y="2540"/>
                </a:lnTo>
                <a:lnTo>
                  <a:pt x="2819" y="2540"/>
                </a:lnTo>
                <a:lnTo>
                  <a:pt x="2817" y="2540"/>
                </a:lnTo>
                <a:lnTo>
                  <a:pt x="2817" y="2542"/>
                </a:lnTo>
                <a:lnTo>
                  <a:pt x="2817" y="2544"/>
                </a:lnTo>
                <a:lnTo>
                  <a:pt x="2817" y="2542"/>
                </a:lnTo>
                <a:lnTo>
                  <a:pt x="2819" y="2542"/>
                </a:lnTo>
                <a:lnTo>
                  <a:pt x="2820" y="2542"/>
                </a:lnTo>
                <a:lnTo>
                  <a:pt x="2820" y="2544"/>
                </a:lnTo>
                <a:lnTo>
                  <a:pt x="2822" y="2544"/>
                </a:lnTo>
                <a:lnTo>
                  <a:pt x="2824" y="2546"/>
                </a:lnTo>
                <a:lnTo>
                  <a:pt x="2824" y="2548"/>
                </a:lnTo>
                <a:lnTo>
                  <a:pt x="2824" y="2550"/>
                </a:lnTo>
                <a:lnTo>
                  <a:pt x="2822" y="2552"/>
                </a:lnTo>
                <a:lnTo>
                  <a:pt x="2822" y="2553"/>
                </a:lnTo>
                <a:lnTo>
                  <a:pt x="2820" y="2555"/>
                </a:lnTo>
                <a:lnTo>
                  <a:pt x="2820" y="2557"/>
                </a:lnTo>
                <a:lnTo>
                  <a:pt x="2819" y="2561"/>
                </a:lnTo>
                <a:lnTo>
                  <a:pt x="2819" y="2563"/>
                </a:lnTo>
                <a:lnTo>
                  <a:pt x="2817" y="2563"/>
                </a:lnTo>
                <a:lnTo>
                  <a:pt x="2817" y="2567"/>
                </a:lnTo>
                <a:lnTo>
                  <a:pt x="2815" y="2569"/>
                </a:lnTo>
                <a:lnTo>
                  <a:pt x="2813" y="2571"/>
                </a:lnTo>
                <a:lnTo>
                  <a:pt x="2813" y="2573"/>
                </a:lnTo>
                <a:lnTo>
                  <a:pt x="2813" y="2575"/>
                </a:lnTo>
                <a:lnTo>
                  <a:pt x="2811" y="2577"/>
                </a:lnTo>
                <a:lnTo>
                  <a:pt x="2811" y="2578"/>
                </a:lnTo>
                <a:lnTo>
                  <a:pt x="2811" y="2580"/>
                </a:lnTo>
                <a:lnTo>
                  <a:pt x="2809" y="2582"/>
                </a:lnTo>
                <a:lnTo>
                  <a:pt x="2809" y="2586"/>
                </a:lnTo>
                <a:lnTo>
                  <a:pt x="2807" y="2586"/>
                </a:lnTo>
                <a:lnTo>
                  <a:pt x="2807" y="2588"/>
                </a:lnTo>
                <a:lnTo>
                  <a:pt x="2805" y="2592"/>
                </a:lnTo>
                <a:lnTo>
                  <a:pt x="2803" y="2594"/>
                </a:lnTo>
                <a:lnTo>
                  <a:pt x="2803" y="2596"/>
                </a:lnTo>
                <a:lnTo>
                  <a:pt x="2801" y="2598"/>
                </a:lnTo>
                <a:lnTo>
                  <a:pt x="2799" y="2600"/>
                </a:lnTo>
                <a:lnTo>
                  <a:pt x="2797" y="2601"/>
                </a:lnTo>
                <a:lnTo>
                  <a:pt x="2794" y="2600"/>
                </a:lnTo>
                <a:lnTo>
                  <a:pt x="2794" y="2598"/>
                </a:lnTo>
                <a:lnTo>
                  <a:pt x="2792" y="2596"/>
                </a:lnTo>
                <a:lnTo>
                  <a:pt x="2792" y="2594"/>
                </a:lnTo>
                <a:lnTo>
                  <a:pt x="2792" y="2592"/>
                </a:lnTo>
                <a:lnTo>
                  <a:pt x="2790" y="2592"/>
                </a:lnTo>
                <a:lnTo>
                  <a:pt x="2790" y="2590"/>
                </a:lnTo>
                <a:lnTo>
                  <a:pt x="2788" y="2588"/>
                </a:lnTo>
                <a:lnTo>
                  <a:pt x="2788" y="2586"/>
                </a:lnTo>
                <a:lnTo>
                  <a:pt x="2790" y="2584"/>
                </a:lnTo>
                <a:lnTo>
                  <a:pt x="2792" y="2582"/>
                </a:lnTo>
                <a:lnTo>
                  <a:pt x="2792" y="2580"/>
                </a:lnTo>
                <a:lnTo>
                  <a:pt x="2794" y="2578"/>
                </a:lnTo>
                <a:lnTo>
                  <a:pt x="2795" y="2577"/>
                </a:lnTo>
                <a:lnTo>
                  <a:pt x="2795" y="2575"/>
                </a:lnTo>
                <a:lnTo>
                  <a:pt x="2795" y="2573"/>
                </a:lnTo>
                <a:lnTo>
                  <a:pt x="2795" y="2571"/>
                </a:lnTo>
                <a:lnTo>
                  <a:pt x="2795" y="2569"/>
                </a:lnTo>
                <a:lnTo>
                  <a:pt x="2794" y="2567"/>
                </a:lnTo>
                <a:lnTo>
                  <a:pt x="2794" y="2565"/>
                </a:lnTo>
                <a:lnTo>
                  <a:pt x="2794" y="2563"/>
                </a:lnTo>
                <a:lnTo>
                  <a:pt x="2792" y="2563"/>
                </a:lnTo>
                <a:lnTo>
                  <a:pt x="2792" y="2561"/>
                </a:lnTo>
                <a:lnTo>
                  <a:pt x="2794" y="2559"/>
                </a:lnTo>
                <a:lnTo>
                  <a:pt x="2794" y="2557"/>
                </a:lnTo>
                <a:lnTo>
                  <a:pt x="2794" y="2553"/>
                </a:lnTo>
                <a:lnTo>
                  <a:pt x="2792" y="2550"/>
                </a:lnTo>
                <a:lnTo>
                  <a:pt x="2790" y="2550"/>
                </a:lnTo>
                <a:lnTo>
                  <a:pt x="2790" y="2548"/>
                </a:lnTo>
                <a:lnTo>
                  <a:pt x="2790" y="2546"/>
                </a:lnTo>
                <a:lnTo>
                  <a:pt x="2790" y="2544"/>
                </a:lnTo>
                <a:lnTo>
                  <a:pt x="2790" y="2542"/>
                </a:lnTo>
                <a:lnTo>
                  <a:pt x="2788" y="2542"/>
                </a:lnTo>
                <a:lnTo>
                  <a:pt x="2790" y="2540"/>
                </a:lnTo>
                <a:lnTo>
                  <a:pt x="2790" y="2538"/>
                </a:lnTo>
                <a:lnTo>
                  <a:pt x="2788" y="2538"/>
                </a:lnTo>
                <a:lnTo>
                  <a:pt x="2788" y="2534"/>
                </a:lnTo>
                <a:lnTo>
                  <a:pt x="2788" y="2532"/>
                </a:lnTo>
                <a:lnTo>
                  <a:pt x="2788" y="2530"/>
                </a:lnTo>
                <a:lnTo>
                  <a:pt x="2788" y="2529"/>
                </a:lnTo>
                <a:lnTo>
                  <a:pt x="2786" y="2527"/>
                </a:lnTo>
                <a:lnTo>
                  <a:pt x="2784" y="2525"/>
                </a:lnTo>
                <a:lnTo>
                  <a:pt x="2782" y="2525"/>
                </a:lnTo>
                <a:lnTo>
                  <a:pt x="2784" y="2523"/>
                </a:lnTo>
                <a:lnTo>
                  <a:pt x="2784" y="2521"/>
                </a:lnTo>
                <a:lnTo>
                  <a:pt x="2786" y="2519"/>
                </a:lnTo>
                <a:lnTo>
                  <a:pt x="2788" y="2519"/>
                </a:lnTo>
                <a:lnTo>
                  <a:pt x="2790" y="2519"/>
                </a:lnTo>
                <a:lnTo>
                  <a:pt x="2790" y="2521"/>
                </a:lnTo>
                <a:lnTo>
                  <a:pt x="2792" y="2519"/>
                </a:lnTo>
                <a:lnTo>
                  <a:pt x="2794" y="2519"/>
                </a:lnTo>
                <a:lnTo>
                  <a:pt x="2795" y="2519"/>
                </a:lnTo>
                <a:lnTo>
                  <a:pt x="2797" y="2519"/>
                </a:lnTo>
                <a:lnTo>
                  <a:pt x="2797" y="2517"/>
                </a:lnTo>
                <a:lnTo>
                  <a:pt x="2799" y="2519"/>
                </a:lnTo>
                <a:lnTo>
                  <a:pt x="2801" y="2521"/>
                </a:lnTo>
                <a:lnTo>
                  <a:pt x="2801" y="2523"/>
                </a:lnTo>
                <a:lnTo>
                  <a:pt x="2799" y="2523"/>
                </a:lnTo>
                <a:lnTo>
                  <a:pt x="2797" y="2525"/>
                </a:lnTo>
                <a:lnTo>
                  <a:pt x="2799" y="2527"/>
                </a:lnTo>
                <a:lnTo>
                  <a:pt x="2801" y="2527"/>
                </a:lnTo>
                <a:lnTo>
                  <a:pt x="2801" y="2525"/>
                </a:lnTo>
                <a:lnTo>
                  <a:pt x="2803" y="2525"/>
                </a:lnTo>
                <a:lnTo>
                  <a:pt x="2805" y="2521"/>
                </a:lnTo>
                <a:lnTo>
                  <a:pt x="2805" y="2519"/>
                </a:lnTo>
                <a:lnTo>
                  <a:pt x="2807" y="2517"/>
                </a:lnTo>
                <a:lnTo>
                  <a:pt x="2807" y="2515"/>
                </a:lnTo>
                <a:lnTo>
                  <a:pt x="2809" y="2511"/>
                </a:lnTo>
                <a:lnTo>
                  <a:pt x="2809" y="2509"/>
                </a:lnTo>
                <a:lnTo>
                  <a:pt x="2809" y="2507"/>
                </a:lnTo>
                <a:lnTo>
                  <a:pt x="2811" y="2505"/>
                </a:lnTo>
                <a:lnTo>
                  <a:pt x="2813" y="2502"/>
                </a:lnTo>
                <a:lnTo>
                  <a:pt x="2813" y="2500"/>
                </a:lnTo>
                <a:lnTo>
                  <a:pt x="2811" y="2500"/>
                </a:lnTo>
                <a:lnTo>
                  <a:pt x="2811" y="2502"/>
                </a:lnTo>
                <a:lnTo>
                  <a:pt x="2811" y="2500"/>
                </a:lnTo>
                <a:lnTo>
                  <a:pt x="2811" y="2498"/>
                </a:lnTo>
                <a:lnTo>
                  <a:pt x="2813" y="2496"/>
                </a:lnTo>
                <a:lnTo>
                  <a:pt x="2815" y="2494"/>
                </a:lnTo>
                <a:lnTo>
                  <a:pt x="2817" y="2494"/>
                </a:lnTo>
                <a:lnTo>
                  <a:pt x="2819" y="2494"/>
                </a:lnTo>
                <a:lnTo>
                  <a:pt x="2820" y="2494"/>
                </a:lnTo>
                <a:lnTo>
                  <a:pt x="2822" y="2496"/>
                </a:lnTo>
                <a:lnTo>
                  <a:pt x="2824" y="2498"/>
                </a:lnTo>
                <a:close/>
                <a:moveTo>
                  <a:pt x="2767" y="2469"/>
                </a:moveTo>
                <a:lnTo>
                  <a:pt x="2765" y="2467"/>
                </a:lnTo>
                <a:lnTo>
                  <a:pt x="2767" y="2465"/>
                </a:lnTo>
                <a:lnTo>
                  <a:pt x="2765" y="2463"/>
                </a:lnTo>
                <a:lnTo>
                  <a:pt x="2767" y="2463"/>
                </a:lnTo>
                <a:lnTo>
                  <a:pt x="2769" y="2465"/>
                </a:lnTo>
                <a:lnTo>
                  <a:pt x="2771" y="2465"/>
                </a:lnTo>
                <a:lnTo>
                  <a:pt x="2771" y="2467"/>
                </a:lnTo>
                <a:lnTo>
                  <a:pt x="2771" y="2469"/>
                </a:lnTo>
                <a:lnTo>
                  <a:pt x="2769" y="2469"/>
                </a:lnTo>
                <a:lnTo>
                  <a:pt x="2767" y="2469"/>
                </a:lnTo>
                <a:close/>
                <a:moveTo>
                  <a:pt x="2830" y="2383"/>
                </a:moveTo>
                <a:lnTo>
                  <a:pt x="2832" y="2383"/>
                </a:lnTo>
                <a:lnTo>
                  <a:pt x="2834" y="2383"/>
                </a:lnTo>
                <a:lnTo>
                  <a:pt x="2836" y="2383"/>
                </a:lnTo>
                <a:lnTo>
                  <a:pt x="2838" y="2383"/>
                </a:lnTo>
                <a:lnTo>
                  <a:pt x="2840" y="2383"/>
                </a:lnTo>
                <a:lnTo>
                  <a:pt x="2842" y="2383"/>
                </a:lnTo>
                <a:lnTo>
                  <a:pt x="2843" y="2385"/>
                </a:lnTo>
                <a:lnTo>
                  <a:pt x="2845" y="2385"/>
                </a:lnTo>
                <a:lnTo>
                  <a:pt x="2847" y="2385"/>
                </a:lnTo>
                <a:lnTo>
                  <a:pt x="2847" y="2386"/>
                </a:lnTo>
                <a:lnTo>
                  <a:pt x="2849" y="2388"/>
                </a:lnTo>
                <a:lnTo>
                  <a:pt x="2851" y="2388"/>
                </a:lnTo>
                <a:lnTo>
                  <a:pt x="2851" y="2386"/>
                </a:lnTo>
                <a:lnTo>
                  <a:pt x="2853" y="2388"/>
                </a:lnTo>
                <a:lnTo>
                  <a:pt x="2855" y="2388"/>
                </a:lnTo>
                <a:lnTo>
                  <a:pt x="2857" y="2390"/>
                </a:lnTo>
                <a:lnTo>
                  <a:pt x="2859" y="2390"/>
                </a:lnTo>
                <a:lnTo>
                  <a:pt x="2859" y="2392"/>
                </a:lnTo>
                <a:lnTo>
                  <a:pt x="2857" y="2394"/>
                </a:lnTo>
                <a:lnTo>
                  <a:pt x="2857" y="2392"/>
                </a:lnTo>
                <a:lnTo>
                  <a:pt x="2855" y="2392"/>
                </a:lnTo>
                <a:lnTo>
                  <a:pt x="2855" y="2394"/>
                </a:lnTo>
                <a:lnTo>
                  <a:pt x="2855" y="2396"/>
                </a:lnTo>
                <a:lnTo>
                  <a:pt x="2857" y="2398"/>
                </a:lnTo>
                <a:lnTo>
                  <a:pt x="2859" y="2398"/>
                </a:lnTo>
                <a:lnTo>
                  <a:pt x="2861" y="2398"/>
                </a:lnTo>
                <a:lnTo>
                  <a:pt x="2863" y="2400"/>
                </a:lnTo>
                <a:lnTo>
                  <a:pt x="2865" y="2400"/>
                </a:lnTo>
                <a:lnTo>
                  <a:pt x="2867" y="2402"/>
                </a:lnTo>
                <a:lnTo>
                  <a:pt x="2867" y="2404"/>
                </a:lnTo>
                <a:lnTo>
                  <a:pt x="2868" y="2404"/>
                </a:lnTo>
                <a:lnTo>
                  <a:pt x="2868" y="2406"/>
                </a:lnTo>
                <a:lnTo>
                  <a:pt x="2870" y="2406"/>
                </a:lnTo>
                <a:lnTo>
                  <a:pt x="2872" y="2406"/>
                </a:lnTo>
                <a:lnTo>
                  <a:pt x="2870" y="2406"/>
                </a:lnTo>
                <a:lnTo>
                  <a:pt x="2870" y="2408"/>
                </a:lnTo>
                <a:lnTo>
                  <a:pt x="2874" y="2406"/>
                </a:lnTo>
                <a:lnTo>
                  <a:pt x="2876" y="2406"/>
                </a:lnTo>
                <a:lnTo>
                  <a:pt x="2876" y="2404"/>
                </a:lnTo>
                <a:lnTo>
                  <a:pt x="2876" y="2402"/>
                </a:lnTo>
                <a:lnTo>
                  <a:pt x="2878" y="2402"/>
                </a:lnTo>
                <a:lnTo>
                  <a:pt x="2880" y="2402"/>
                </a:lnTo>
                <a:lnTo>
                  <a:pt x="2880" y="2404"/>
                </a:lnTo>
                <a:lnTo>
                  <a:pt x="2882" y="2404"/>
                </a:lnTo>
                <a:lnTo>
                  <a:pt x="2884" y="2406"/>
                </a:lnTo>
                <a:lnTo>
                  <a:pt x="2884" y="2408"/>
                </a:lnTo>
                <a:lnTo>
                  <a:pt x="2884" y="2411"/>
                </a:lnTo>
                <a:lnTo>
                  <a:pt x="2882" y="2413"/>
                </a:lnTo>
                <a:lnTo>
                  <a:pt x="2880" y="2413"/>
                </a:lnTo>
                <a:lnTo>
                  <a:pt x="2880" y="2415"/>
                </a:lnTo>
                <a:lnTo>
                  <a:pt x="2878" y="2417"/>
                </a:lnTo>
                <a:lnTo>
                  <a:pt x="2876" y="2419"/>
                </a:lnTo>
                <a:lnTo>
                  <a:pt x="2874" y="2421"/>
                </a:lnTo>
                <a:lnTo>
                  <a:pt x="2874" y="2423"/>
                </a:lnTo>
                <a:lnTo>
                  <a:pt x="2874" y="2425"/>
                </a:lnTo>
                <a:lnTo>
                  <a:pt x="2872" y="2427"/>
                </a:lnTo>
                <a:lnTo>
                  <a:pt x="2870" y="2429"/>
                </a:lnTo>
                <a:lnTo>
                  <a:pt x="2870" y="2431"/>
                </a:lnTo>
                <a:lnTo>
                  <a:pt x="2870" y="2433"/>
                </a:lnTo>
                <a:lnTo>
                  <a:pt x="2870" y="2434"/>
                </a:lnTo>
                <a:lnTo>
                  <a:pt x="2868" y="2438"/>
                </a:lnTo>
                <a:lnTo>
                  <a:pt x="2867" y="2440"/>
                </a:lnTo>
                <a:lnTo>
                  <a:pt x="2867" y="2442"/>
                </a:lnTo>
                <a:lnTo>
                  <a:pt x="2865" y="2444"/>
                </a:lnTo>
                <a:lnTo>
                  <a:pt x="2863" y="2446"/>
                </a:lnTo>
                <a:lnTo>
                  <a:pt x="2861" y="2446"/>
                </a:lnTo>
                <a:lnTo>
                  <a:pt x="2859" y="2448"/>
                </a:lnTo>
                <a:lnTo>
                  <a:pt x="2857" y="2450"/>
                </a:lnTo>
                <a:lnTo>
                  <a:pt x="2855" y="2450"/>
                </a:lnTo>
                <a:lnTo>
                  <a:pt x="2853" y="2450"/>
                </a:lnTo>
                <a:lnTo>
                  <a:pt x="2851" y="2452"/>
                </a:lnTo>
                <a:lnTo>
                  <a:pt x="2849" y="2454"/>
                </a:lnTo>
                <a:lnTo>
                  <a:pt x="2847" y="2454"/>
                </a:lnTo>
                <a:lnTo>
                  <a:pt x="2845" y="2456"/>
                </a:lnTo>
                <a:lnTo>
                  <a:pt x="2843" y="2458"/>
                </a:lnTo>
                <a:lnTo>
                  <a:pt x="2842" y="2459"/>
                </a:lnTo>
                <a:lnTo>
                  <a:pt x="2840" y="2461"/>
                </a:lnTo>
                <a:lnTo>
                  <a:pt x="2838" y="2463"/>
                </a:lnTo>
                <a:lnTo>
                  <a:pt x="2834" y="2465"/>
                </a:lnTo>
                <a:lnTo>
                  <a:pt x="2834" y="2467"/>
                </a:lnTo>
                <a:lnTo>
                  <a:pt x="2830" y="2469"/>
                </a:lnTo>
                <a:lnTo>
                  <a:pt x="2828" y="2473"/>
                </a:lnTo>
                <a:lnTo>
                  <a:pt x="2826" y="2475"/>
                </a:lnTo>
                <a:lnTo>
                  <a:pt x="2826" y="2477"/>
                </a:lnTo>
                <a:lnTo>
                  <a:pt x="2824" y="2477"/>
                </a:lnTo>
                <a:lnTo>
                  <a:pt x="2822" y="2479"/>
                </a:lnTo>
                <a:lnTo>
                  <a:pt x="2820" y="2479"/>
                </a:lnTo>
                <a:lnTo>
                  <a:pt x="2819" y="2479"/>
                </a:lnTo>
                <a:lnTo>
                  <a:pt x="2819" y="2477"/>
                </a:lnTo>
                <a:lnTo>
                  <a:pt x="2819" y="2475"/>
                </a:lnTo>
                <a:lnTo>
                  <a:pt x="2817" y="2473"/>
                </a:lnTo>
                <a:lnTo>
                  <a:pt x="2817" y="2471"/>
                </a:lnTo>
                <a:lnTo>
                  <a:pt x="2815" y="2469"/>
                </a:lnTo>
                <a:lnTo>
                  <a:pt x="2815" y="2467"/>
                </a:lnTo>
                <a:lnTo>
                  <a:pt x="2815" y="2465"/>
                </a:lnTo>
                <a:lnTo>
                  <a:pt x="2815" y="2463"/>
                </a:lnTo>
                <a:lnTo>
                  <a:pt x="2815" y="2461"/>
                </a:lnTo>
                <a:lnTo>
                  <a:pt x="2813" y="2461"/>
                </a:lnTo>
                <a:lnTo>
                  <a:pt x="2813" y="2459"/>
                </a:lnTo>
                <a:lnTo>
                  <a:pt x="2811" y="2459"/>
                </a:lnTo>
                <a:lnTo>
                  <a:pt x="2811" y="2458"/>
                </a:lnTo>
                <a:lnTo>
                  <a:pt x="2809" y="2458"/>
                </a:lnTo>
                <a:lnTo>
                  <a:pt x="2807" y="2456"/>
                </a:lnTo>
                <a:lnTo>
                  <a:pt x="2805" y="2454"/>
                </a:lnTo>
                <a:lnTo>
                  <a:pt x="2803" y="2454"/>
                </a:lnTo>
                <a:lnTo>
                  <a:pt x="2801" y="2454"/>
                </a:lnTo>
                <a:lnTo>
                  <a:pt x="2799" y="2452"/>
                </a:lnTo>
                <a:lnTo>
                  <a:pt x="2799" y="2450"/>
                </a:lnTo>
                <a:lnTo>
                  <a:pt x="2799" y="2448"/>
                </a:lnTo>
                <a:lnTo>
                  <a:pt x="2801" y="2448"/>
                </a:lnTo>
                <a:lnTo>
                  <a:pt x="2801" y="2446"/>
                </a:lnTo>
                <a:lnTo>
                  <a:pt x="2801" y="2444"/>
                </a:lnTo>
                <a:lnTo>
                  <a:pt x="2803" y="2442"/>
                </a:lnTo>
                <a:lnTo>
                  <a:pt x="2803" y="2440"/>
                </a:lnTo>
                <a:lnTo>
                  <a:pt x="2805" y="2440"/>
                </a:lnTo>
                <a:lnTo>
                  <a:pt x="2807" y="2436"/>
                </a:lnTo>
                <a:lnTo>
                  <a:pt x="2807" y="2434"/>
                </a:lnTo>
                <a:lnTo>
                  <a:pt x="2807" y="2433"/>
                </a:lnTo>
                <a:lnTo>
                  <a:pt x="2807" y="2431"/>
                </a:lnTo>
                <a:lnTo>
                  <a:pt x="2807" y="2429"/>
                </a:lnTo>
                <a:lnTo>
                  <a:pt x="2805" y="2429"/>
                </a:lnTo>
                <a:lnTo>
                  <a:pt x="2805" y="2427"/>
                </a:lnTo>
                <a:lnTo>
                  <a:pt x="2803" y="2425"/>
                </a:lnTo>
                <a:lnTo>
                  <a:pt x="2803" y="2427"/>
                </a:lnTo>
                <a:lnTo>
                  <a:pt x="2801" y="2427"/>
                </a:lnTo>
                <a:lnTo>
                  <a:pt x="2797" y="2427"/>
                </a:lnTo>
                <a:lnTo>
                  <a:pt x="2794" y="2425"/>
                </a:lnTo>
                <a:lnTo>
                  <a:pt x="2794" y="2423"/>
                </a:lnTo>
                <a:lnTo>
                  <a:pt x="2795" y="2421"/>
                </a:lnTo>
                <a:lnTo>
                  <a:pt x="2795" y="2419"/>
                </a:lnTo>
                <a:lnTo>
                  <a:pt x="2797" y="2417"/>
                </a:lnTo>
                <a:lnTo>
                  <a:pt x="2797" y="2415"/>
                </a:lnTo>
                <a:lnTo>
                  <a:pt x="2797" y="2413"/>
                </a:lnTo>
                <a:lnTo>
                  <a:pt x="2797" y="2411"/>
                </a:lnTo>
                <a:lnTo>
                  <a:pt x="2797" y="2410"/>
                </a:lnTo>
                <a:lnTo>
                  <a:pt x="2797" y="2408"/>
                </a:lnTo>
                <a:lnTo>
                  <a:pt x="2799" y="2408"/>
                </a:lnTo>
                <a:lnTo>
                  <a:pt x="2803" y="2406"/>
                </a:lnTo>
                <a:lnTo>
                  <a:pt x="2805" y="2406"/>
                </a:lnTo>
                <a:lnTo>
                  <a:pt x="2809" y="2408"/>
                </a:lnTo>
                <a:lnTo>
                  <a:pt x="2811" y="2408"/>
                </a:lnTo>
                <a:lnTo>
                  <a:pt x="2813" y="2408"/>
                </a:lnTo>
                <a:lnTo>
                  <a:pt x="2813" y="2406"/>
                </a:lnTo>
                <a:lnTo>
                  <a:pt x="2815" y="2406"/>
                </a:lnTo>
                <a:lnTo>
                  <a:pt x="2817" y="2406"/>
                </a:lnTo>
                <a:lnTo>
                  <a:pt x="2817" y="2408"/>
                </a:lnTo>
                <a:lnTo>
                  <a:pt x="2819" y="2410"/>
                </a:lnTo>
                <a:lnTo>
                  <a:pt x="2820" y="2410"/>
                </a:lnTo>
                <a:lnTo>
                  <a:pt x="2822" y="2410"/>
                </a:lnTo>
                <a:lnTo>
                  <a:pt x="2822" y="2408"/>
                </a:lnTo>
                <a:lnTo>
                  <a:pt x="2824" y="2406"/>
                </a:lnTo>
                <a:lnTo>
                  <a:pt x="2822" y="2406"/>
                </a:lnTo>
                <a:lnTo>
                  <a:pt x="2820" y="2408"/>
                </a:lnTo>
                <a:lnTo>
                  <a:pt x="2819" y="2408"/>
                </a:lnTo>
                <a:lnTo>
                  <a:pt x="2819" y="2406"/>
                </a:lnTo>
                <a:lnTo>
                  <a:pt x="2817" y="2404"/>
                </a:lnTo>
                <a:lnTo>
                  <a:pt x="2815" y="2404"/>
                </a:lnTo>
                <a:lnTo>
                  <a:pt x="2811" y="2406"/>
                </a:lnTo>
                <a:lnTo>
                  <a:pt x="2809" y="2404"/>
                </a:lnTo>
                <a:lnTo>
                  <a:pt x="2807" y="2404"/>
                </a:lnTo>
                <a:lnTo>
                  <a:pt x="2807" y="2402"/>
                </a:lnTo>
                <a:lnTo>
                  <a:pt x="2809" y="2400"/>
                </a:lnTo>
                <a:lnTo>
                  <a:pt x="2809" y="2398"/>
                </a:lnTo>
                <a:lnTo>
                  <a:pt x="2809" y="2396"/>
                </a:lnTo>
                <a:lnTo>
                  <a:pt x="2809" y="2394"/>
                </a:lnTo>
                <a:lnTo>
                  <a:pt x="2811" y="2392"/>
                </a:lnTo>
                <a:lnTo>
                  <a:pt x="2811" y="2390"/>
                </a:lnTo>
                <a:lnTo>
                  <a:pt x="2813" y="2390"/>
                </a:lnTo>
                <a:lnTo>
                  <a:pt x="2815" y="2390"/>
                </a:lnTo>
                <a:lnTo>
                  <a:pt x="2817" y="2390"/>
                </a:lnTo>
                <a:lnTo>
                  <a:pt x="2817" y="2388"/>
                </a:lnTo>
                <a:lnTo>
                  <a:pt x="2817" y="2386"/>
                </a:lnTo>
                <a:lnTo>
                  <a:pt x="2817" y="2385"/>
                </a:lnTo>
                <a:lnTo>
                  <a:pt x="2819" y="2385"/>
                </a:lnTo>
                <a:lnTo>
                  <a:pt x="2819" y="2383"/>
                </a:lnTo>
                <a:lnTo>
                  <a:pt x="2820" y="2383"/>
                </a:lnTo>
                <a:lnTo>
                  <a:pt x="2822" y="2383"/>
                </a:lnTo>
                <a:lnTo>
                  <a:pt x="2824" y="2381"/>
                </a:lnTo>
                <a:lnTo>
                  <a:pt x="2826" y="2381"/>
                </a:lnTo>
                <a:lnTo>
                  <a:pt x="2828" y="2381"/>
                </a:lnTo>
                <a:lnTo>
                  <a:pt x="2830" y="2383"/>
                </a:lnTo>
                <a:close/>
                <a:moveTo>
                  <a:pt x="2863" y="2377"/>
                </a:moveTo>
                <a:lnTo>
                  <a:pt x="2865" y="2377"/>
                </a:lnTo>
                <a:lnTo>
                  <a:pt x="2868" y="2377"/>
                </a:lnTo>
                <a:lnTo>
                  <a:pt x="2870" y="2377"/>
                </a:lnTo>
                <a:lnTo>
                  <a:pt x="2870" y="2381"/>
                </a:lnTo>
                <a:lnTo>
                  <a:pt x="2870" y="2383"/>
                </a:lnTo>
                <a:lnTo>
                  <a:pt x="2868" y="2385"/>
                </a:lnTo>
                <a:lnTo>
                  <a:pt x="2867" y="2386"/>
                </a:lnTo>
                <a:lnTo>
                  <a:pt x="2865" y="2385"/>
                </a:lnTo>
                <a:lnTo>
                  <a:pt x="2861" y="2383"/>
                </a:lnTo>
                <a:lnTo>
                  <a:pt x="2859" y="2381"/>
                </a:lnTo>
                <a:lnTo>
                  <a:pt x="2857" y="2379"/>
                </a:lnTo>
                <a:lnTo>
                  <a:pt x="2855" y="2377"/>
                </a:lnTo>
                <a:lnTo>
                  <a:pt x="2857" y="2375"/>
                </a:lnTo>
                <a:lnTo>
                  <a:pt x="2857" y="2373"/>
                </a:lnTo>
                <a:lnTo>
                  <a:pt x="2859" y="2375"/>
                </a:lnTo>
                <a:lnTo>
                  <a:pt x="2861" y="2377"/>
                </a:lnTo>
                <a:lnTo>
                  <a:pt x="2863" y="2377"/>
                </a:lnTo>
                <a:close/>
                <a:moveTo>
                  <a:pt x="2767" y="2348"/>
                </a:moveTo>
                <a:lnTo>
                  <a:pt x="2765" y="2350"/>
                </a:lnTo>
                <a:lnTo>
                  <a:pt x="2765" y="2348"/>
                </a:lnTo>
                <a:lnTo>
                  <a:pt x="2765" y="2346"/>
                </a:lnTo>
                <a:lnTo>
                  <a:pt x="2767" y="2346"/>
                </a:lnTo>
                <a:lnTo>
                  <a:pt x="2767" y="2344"/>
                </a:lnTo>
                <a:lnTo>
                  <a:pt x="2769" y="2342"/>
                </a:lnTo>
                <a:lnTo>
                  <a:pt x="2769" y="2340"/>
                </a:lnTo>
                <a:lnTo>
                  <a:pt x="2771" y="2338"/>
                </a:lnTo>
                <a:lnTo>
                  <a:pt x="2772" y="2337"/>
                </a:lnTo>
                <a:lnTo>
                  <a:pt x="2772" y="2335"/>
                </a:lnTo>
                <a:lnTo>
                  <a:pt x="2774" y="2335"/>
                </a:lnTo>
                <a:lnTo>
                  <a:pt x="2776" y="2333"/>
                </a:lnTo>
                <a:lnTo>
                  <a:pt x="2778" y="2331"/>
                </a:lnTo>
                <a:lnTo>
                  <a:pt x="2780" y="2331"/>
                </a:lnTo>
                <a:lnTo>
                  <a:pt x="2782" y="2331"/>
                </a:lnTo>
                <a:lnTo>
                  <a:pt x="2784" y="2331"/>
                </a:lnTo>
                <a:lnTo>
                  <a:pt x="2786" y="2331"/>
                </a:lnTo>
                <a:lnTo>
                  <a:pt x="2786" y="2333"/>
                </a:lnTo>
                <a:lnTo>
                  <a:pt x="2786" y="2335"/>
                </a:lnTo>
                <a:lnTo>
                  <a:pt x="2786" y="2337"/>
                </a:lnTo>
                <a:lnTo>
                  <a:pt x="2784" y="2337"/>
                </a:lnTo>
                <a:lnTo>
                  <a:pt x="2782" y="2340"/>
                </a:lnTo>
                <a:lnTo>
                  <a:pt x="2780" y="2342"/>
                </a:lnTo>
                <a:lnTo>
                  <a:pt x="2778" y="2342"/>
                </a:lnTo>
                <a:lnTo>
                  <a:pt x="2776" y="2344"/>
                </a:lnTo>
                <a:lnTo>
                  <a:pt x="2774" y="2344"/>
                </a:lnTo>
                <a:lnTo>
                  <a:pt x="2772" y="2344"/>
                </a:lnTo>
                <a:lnTo>
                  <a:pt x="2771" y="2344"/>
                </a:lnTo>
                <a:lnTo>
                  <a:pt x="2769" y="2346"/>
                </a:lnTo>
                <a:lnTo>
                  <a:pt x="2767" y="2348"/>
                </a:lnTo>
                <a:close/>
                <a:moveTo>
                  <a:pt x="2794" y="2329"/>
                </a:moveTo>
                <a:lnTo>
                  <a:pt x="2795" y="2329"/>
                </a:lnTo>
                <a:lnTo>
                  <a:pt x="2797" y="2329"/>
                </a:lnTo>
                <a:lnTo>
                  <a:pt x="2799" y="2327"/>
                </a:lnTo>
                <a:lnTo>
                  <a:pt x="2801" y="2327"/>
                </a:lnTo>
                <a:lnTo>
                  <a:pt x="2803" y="2327"/>
                </a:lnTo>
                <a:lnTo>
                  <a:pt x="2805" y="2329"/>
                </a:lnTo>
                <a:lnTo>
                  <a:pt x="2807" y="2329"/>
                </a:lnTo>
                <a:lnTo>
                  <a:pt x="2809" y="2329"/>
                </a:lnTo>
                <a:lnTo>
                  <a:pt x="2809" y="2331"/>
                </a:lnTo>
                <a:lnTo>
                  <a:pt x="2811" y="2331"/>
                </a:lnTo>
                <a:lnTo>
                  <a:pt x="2813" y="2331"/>
                </a:lnTo>
                <a:lnTo>
                  <a:pt x="2813" y="2333"/>
                </a:lnTo>
                <a:lnTo>
                  <a:pt x="2817" y="2333"/>
                </a:lnTo>
                <a:lnTo>
                  <a:pt x="2819" y="2335"/>
                </a:lnTo>
                <a:lnTo>
                  <a:pt x="2819" y="2337"/>
                </a:lnTo>
                <a:lnTo>
                  <a:pt x="2819" y="2338"/>
                </a:lnTo>
                <a:lnTo>
                  <a:pt x="2819" y="2340"/>
                </a:lnTo>
                <a:lnTo>
                  <a:pt x="2819" y="2342"/>
                </a:lnTo>
                <a:lnTo>
                  <a:pt x="2819" y="2344"/>
                </a:lnTo>
                <a:lnTo>
                  <a:pt x="2819" y="2348"/>
                </a:lnTo>
                <a:lnTo>
                  <a:pt x="2817" y="2346"/>
                </a:lnTo>
                <a:lnTo>
                  <a:pt x="2817" y="2348"/>
                </a:lnTo>
                <a:lnTo>
                  <a:pt x="2817" y="2350"/>
                </a:lnTo>
                <a:lnTo>
                  <a:pt x="2815" y="2354"/>
                </a:lnTo>
                <a:lnTo>
                  <a:pt x="2817" y="2356"/>
                </a:lnTo>
                <a:lnTo>
                  <a:pt x="2819" y="2358"/>
                </a:lnTo>
                <a:lnTo>
                  <a:pt x="2817" y="2354"/>
                </a:lnTo>
                <a:lnTo>
                  <a:pt x="2817" y="2352"/>
                </a:lnTo>
                <a:lnTo>
                  <a:pt x="2819" y="2352"/>
                </a:lnTo>
                <a:lnTo>
                  <a:pt x="2820" y="2350"/>
                </a:lnTo>
                <a:lnTo>
                  <a:pt x="2822" y="2352"/>
                </a:lnTo>
                <a:lnTo>
                  <a:pt x="2822" y="2354"/>
                </a:lnTo>
                <a:lnTo>
                  <a:pt x="2826" y="2354"/>
                </a:lnTo>
                <a:lnTo>
                  <a:pt x="2828" y="2356"/>
                </a:lnTo>
                <a:lnTo>
                  <a:pt x="2830" y="2358"/>
                </a:lnTo>
                <a:lnTo>
                  <a:pt x="2832" y="2358"/>
                </a:lnTo>
                <a:lnTo>
                  <a:pt x="2836" y="2358"/>
                </a:lnTo>
                <a:lnTo>
                  <a:pt x="2838" y="2358"/>
                </a:lnTo>
                <a:lnTo>
                  <a:pt x="2842" y="2356"/>
                </a:lnTo>
                <a:lnTo>
                  <a:pt x="2843" y="2356"/>
                </a:lnTo>
                <a:lnTo>
                  <a:pt x="2845" y="2356"/>
                </a:lnTo>
                <a:lnTo>
                  <a:pt x="2847" y="2356"/>
                </a:lnTo>
                <a:lnTo>
                  <a:pt x="2849" y="2356"/>
                </a:lnTo>
                <a:lnTo>
                  <a:pt x="2851" y="2358"/>
                </a:lnTo>
                <a:lnTo>
                  <a:pt x="2851" y="2360"/>
                </a:lnTo>
                <a:lnTo>
                  <a:pt x="2853" y="2362"/>
                </a:lnTo>
                <a:lnTo>
                  <a:pt x="2853" y="2363"/>
                </a:lnTo>
                <a:lnTo>
                  <a:pt x="2853" y="2365"/>
                </a:lnTo>
                <a:lnTo>
                  <a:pt x="2855" y="2367"/>
                </a:lnTo>
                <a:lnTo>
                  <a:pt x="2855" y="2369"/>
                </a:lnTo>
                <a:lnTo>
                  <a:pt x="2855" y="2371"/>
                </a:lnTo>
                <a:lnTo>
                  <a:pt x="2855" y="2373"/>
                </a:lnTo>
                <a:lnTo>
                  <a:pt x="2853" y="2373"/>
                </a:lnTo>
                <a:lnTo>
                  <a:pt x="2851" y="2373"/>
                </a:lnTo>
                <a:lnTo>
                  <a:pt x="2851" y="2375"/>
                </a:lnTo>
                <a:lnTo>
                  <a:pt x="2849" y="2377"/>
                </a:lnTo>
                <a:lnTo>
                  <a:pt x="2845" y="2377"/>
                </a:lnTo>
                <a:lnTo>
                  <a:pt x="2843" y="2375"/>
                </a:lnTo>
                <a:lnTo>
                  <a:pt x="2843" y="2373"/>
                </a:lnTo>
                <a:lnTo>
                  <a:pt x="2842" y="2371"/>
                </a:lnTo>
                <a:lnTo>
                  <a:pt x="2840" y="2371"/>
                </a:lnTo>
                <a:lnTo>
                  <a:pt x="2838" y="2369"/>
                </a:lnTo>
                <a:lnTo>
                  <a:pt x="2838" y="2371"/>
                </a:lnTo>
                <a:lnTo>
                  <a:pt x="2836" y="2371"/>
                </a:lnTo>
                <a:lnTo>
                  <a:pt x="2834" y="2373"/>
                </a:lnTo>
                <a:lnTo>
                  <a:pt x="2832" y="2373"/>
                </a:lnTo>
                <a:lnTo>
                  <a:pt x="2830" y="2375"/>
                </a:lnTo>
                <a:lnTo>
                  <a:pt x="2826" y="2375"/>
                </a:lnTo>
                <a:lnTo>
                  <a:pt x="2824" y="2375"/>
                </a:lnTo>
                <a:lnTo>
                  <a:pt x="2822" y="2377"/>
                </a:lnTo>
                <a:lnTo>
                  <a:pt x="2820" y="2375"/>
                </a:lnTo>
                <a:lnTo>
                  <a:pt x="2819" y="2375"/>
                </a:lnTo>
                <a:lnTo>
                  <a:pt x="2817" y="2375"/>
                </a:lnTo>
                <a:lnTo>
                  <a:pt x="2815" y="2373"/>
                </a:lnTo>
                <a:lnTo>
                  <a:pt x="2813" y="2371"/>
                </a:lnTo>
                <a:lnTo>
                  <a:pt x="2811" y="2369"/>
                </a:lnTo>
                <a:lnTo>
                  <a:pt x="2811" y="2365"/>
                </a:lnTo>
                <a:lnTo>
                  <a:pt x="2809" y="2363"/>
                </a:lnTo>
                <a:lnTo>
                  <a:pt x="2809" y="2362"/>
                </a:lnTo>
                <a:lnTo>
                  <a:pt x="2809" y="2360"/>
                </a:lnTo>
                <a:lnTo>
                  <a:pt x="2809" y="2358"/>
                </a:lnTo>
                <a:lnTo>
                  <a:pt x="2809" y="2356"/>
                </a:lnTo>
                <a:lnTo>
                  <a:pt x="2809" y="2352"/>
                </a:lnTo>
                <a:lnTo>
                  <a:pt x="2807" y="2350"/>
                </a:lnTo>
                <a:lnTo>
                  <a:pt x="2805" y="2348"/>
                </a:lnTo>
                <a:lnTo>
                  <a:pt x="2803" y="2348"/>
                </a:lnTo>
                <a:lnTo>
                  <a:pt x="2803" y="2346"/>
                </a:lnTo>
                <a:lnTo>
                  <a:pt x="2801" y="2344"/>
                </a:lnTo>
                <a:lnTo>
                  <a:pt x="2799" y="2344"/>
                </a:lnTo>
                <a:lnTo>
                  <a:pt x="2797" y="2342"/>
                </a:lnTo>
                <a:lnTo>
                  <a:pt x="2795" y="2342"/>
                </a:lnTo>
                <a:lnTo>
                  <a:pt x="2794" y="2342"/>
                </a:lnTo>
                <a:lnTo>
                  <a:pt x="2792" y="2342"/>
                </a:lnTo>
                <a:lnTo>
                  <a:pt x="2790" y="2342"/>
                </a:lnTo>
                <a:lnTo>
                  <a:pt x="2788" y="2342"/>
                </a:lnTo>
                <a:lnTo>
                  <a:pt x="2786" y="2344"/>
                </a:lnTo>
                <a:lnTo>
                  <a:pt x="2784" y="2346"/>
                </a:lnTo>
                <a:lnTo>
                  <a:pt x="2782" y="2348"/>
                </a:lnTo>
                <a:lnTo>
                  <a:pt x="2780" y="2348"/>
                </a:lnTo>
                <a:lnTo>
                  <a:pt x="2778" y="2350"/>
                </a:lnTo>
                <a:lnTo>
                  <a:pt x="2776" y="2350"/>
                </a:lnTo>
                <a:lnTo>
                  <a:pt x="2776" y="2352"/>
                </a:lnTo>
                <a:lnTo>
                  <a:pt x="2774" y="2354"/>
                </a:lnTo>
                <a:lnTo>
                  <a:pt x="2772" y="2354"/>
                </a:lnTo>
                <a:lnTo>
                  <a:pt x="2771" y="2354"/>
                </a:lnTo>
                <a:lnTo>
                  <a:pt x="2771" y="2352"/>
                </a:lnTo>
                <a:lnTo>
                  <a:pt x="2769" y="2352"/>
                </a:lnTo>
                <a:lnTo>
                  <a:pt x="2769" y="2350"/>
                </a:lnTo>
                <a:lnTo>
                  <a:pt x="2772" y="2348"/>
                </a:lnTo>
                <a:lnTo>
                  <a:pt x="2774" y="2348"/>
                </a:lnTo>
                <a:lnTo>
                  <a:pt x="2776" y="2348"/>
                </a:lnTo>
                <a:lnTo>
                  <a:pt x="2780" y="2346"/>
                </a:lnTo>
                <a:lnTo>
                  <a:pt x="2782" y="2344"/>
                </a:lnTo>
                <a:lnTo>
                  <a:pt x="2784" y="2342"/>
                </a:lnTo>
                <a:lnTo>
                  <a:pt x="2786" y="2338"/>
                </a:lnTo>
                <a:lnTo>
                  <a:pt x="2788" y="2335"/>
                </a:lnTo>
                <a:lnTo>
                  <a:pt x="2788" y="2333"/>
                </a:lnTo>
                <a:lnTo>
                  <a:pt x="2788" y="2331"/>
                </a:lnTo>
                <a:lnTo>
                  <a:pt x="2786" y="2329"/>
                </a:lnTo>
                <a:lnTo>
                  <a:pt x="2786" y="2327"/>
                </a:lnTo>
                <a:lnTo>
                  <a:pt x="2788" y="2325"/>
                </a:lnTo>
                <a:lnTo>
                  <a:pt x="2788" y="2327"/>
                </a:lnTo>
                <a:lnTo>
                  <a:pt x="2790" y="2327"/>
                </a:lnTo>
                <a:lnTo>
                  <a:pt x="2792" y="2327"/>
                </a:lnTo>
                <a:lnTo>
                  <a:pt x="2794" y="2329"/>
                </a:lnTo>
                <a:close/>
                <a:moveTo>
                  <a:pt x="2813" y="2327"/>
                </a:moveTo>
                <a:lnTo>
                  <a:pt x="2811" y="2327"/>
                </a:lnTo>
                <a:lnTo>
                  <a:pt x="2809" y="2327"/>
                </a:lnTo>
                <a:lnTo>
                  <a:pt x="2807" y="2325"/>
                </a:lnTo>
                <a:lnTo>
                  <a:pt x="2805" y="2323"/>
                </a:lnTo>
                <a:lnTo>
                  <a:pt x="2807" y="2321"/>
                </a:lnTo>
                <a:lnTo>
                  <a:pt x="2809" y="2319"/>
                </a:lnTo>
                <a:lnTo>
                  <a:pt x="2809" y="2321"/>
                </a:lnTo>
                <a:lnTo>
                  <a:pt x="2811" y="2321"/>
                </a:lnTo>
                <a:lnTo>
                  <a:pt x="2811" y="2323"/>
                </a:lnTo>
                <a:lnTo>
                  <a:pt x="2811" y="2325"/>
                </a:lnTo>
                <a:lnTo>
                  <a:pt x="2813" y="2325"/>
                </a:lnTo>
                <a:lnTo>
                  <a:pt x="2813" y="2327"/>
                </a:lnTo>
                <a:close/>
                <a:moveTo>
                  <a:pt x="2974" y="2308"/>
                </a:moveTo>
                <a:lnTo>
                  <a:pt x="2972" y="2310"/>
                </a:lnTo>
                <a:lnTo>
                  <a:pt x="2970" y="2310"/>
                </a:lnTo>
                <a:lnTo>
                  <a:pt x="2968" y="2312"/>
                </a:lnTo>
                <a:lnTo>
                  <a:pt x="2964" y="2314"/>
                </a:lnTo>
                <a:lnTo>
                  <a:pt x="2963" y="2314"/>
                </a:lnTo>
                <a:lnTo>
                  <a:pt x="2964" y="2312"/>
                </a:lnTo>
                <a:lnTo>
                  <a:pt x="2966" y="2310"/>
                </a:lnTo>
                <a:lnTo>
                  <a:pt x="2968" y="2310"/>
                </a:lnTo>
                <a:lnTo>
                  <a:pt x="2970" y="2308"/>
                </a:lnTo>
                <a:lnTo>
                  <a:pt x="2972" y="2308"/>
                </a:lnTo>
                <a:lnTo>
                  <a:pt x="2974" y="2308"/>
                </a:lnTo>
                <a:close/>
                <a:moveTo>
                  <a:pt x="2974" y="2308"/>
                </a:moveTo>
                <a:lnTo>
                  <a:pt x="2974" y="2306"/>
                </a:lnTo>
                <a:lnTo>
                  <a:pt x="2974" y="2304"/>
                </a:lnTo>
                <a:lnTo>
                  <a:pt x="2972" y="2306"/>
                </a:lnTo>
                <a:lnTo>
                  <a:pt x="2970" y="2304"/>
                </a:lnTo>
                <a:lnTo>
                  <a:pt x="2970" y="2302"/>
                </a:lnTo>
                <a:lnTo>
                  <a:pt x="2968" y="2306"/>
                </a:lnTo>
                <a:lnTo>
                  <a:pt x="2966" y="2308"/>
                </a:lnTo>
                <a:lnTo>
                  <a:pt x="2964" y="2310"/>
                </a:lnTo>
                <a:lnTo>
                  <a:pt x="2963" y="2310"/>
                </a:lnTo>
                <a:lnTo>
                  <a:pt x="2963" y="2312"/>
                </a:lnTo>
                <a:lnTo>
                  <a:pt x="2961" y="2312"/>
                </a:lnTo>
                <a:lnTo>
                  <a:pt x="2959" y="2312"/>
                </a:lnTo>
                <a:lnTo>
                  <a:pt x="2957" y="2314"/>
                </a:lnTo>
                <a:lnTo>
                  <a:pt x="2955" y="2314"/>
                </a:lnTo>
                <a:lnTo>
                  <a:pt x="2953" y="2314"/>
                </a:lnTo>
                <a:lnTo>
                  <a:pt x="2953" y="2312"/>
                </a:lnTo>
                <a:lnTo>
                  <a:pt x="2953" y="2306"/>
                </a:lnTo>
                <a:lnTo>
                  <a:pt x="2951" y="2304"/>
                </a:lnTo>
                <a:lnTo>
                  <a:pt x="2951" y="2302"/>
                </a:lnTo>
                <a:lnTo>
                  <a:pt x="2951" y="2300"/>
                </a:lnTo>
                <a:lnTo>
                  <a:pt x="2953" y="2298"/>
                </a:lnTo>
                <a:lnTo>
                  <a:pt x="2953" y="2296"/>
                </a:lnTo>
                <a:lnTo>
                  <a:pt x="2955" y="2296"/>
                </a:lnTo>
                <a:lnTo>
                  <a:pt x="2955" y="2294"/>
                </a:lnTo>
                <a:lnTo>
                  <a:pt x="2957" y="2292"/>
                </a:lnTo>
                <a:lnTo>
                  <a:pt x="2957" y="2290"/>
                </a:lnTo>
                <a:lnTo>
                  <a:pt x="2957" y="2289"/>
                </a:lnTo>
                <a:lnTo>
                  <a:pt x="2957" y="2287"/>
                </a:lnTo>
                <a:lnTo>
                  <a:pt x="2955" y="2285"/>
                </a:lnTo>
                <a:lnTo>
                  <a:pt x="2955" y="2283"/>
                </a:lnTo>
                <a:lnTo>
                  <a:pt x="2953" y="2283"/>
                </a:lnTo>
                <a:lnTo>
                  <a:pt x="2953" y="2281"/>
                </a:lnTo>
                <a:lnTo>
                  <a:pt x="2953" y="2279"/>
                </a:lnTo>
                <a:lnTo>
                  <a:pt x="2953" y="2277"/>
                </a:lnTo>
                <a:lnTo>
                  <a:pt x="2955" y="2277"/>
                </a:lnTo>
                <a:lnTo>
                  <a:pt x="2957" y="2277"/>
                </a:lnTo>
                <a:lnTo>
                  <a:pt x="2959" y="2279"/>
                </a:lnTo>
                <a:lnTo>
                  <a:pt x="2959" y="2281"/>
                </a:lnTo>
                <a:lnTo>
                  <a:pt x="2961" y="2281"/>
                </a:lnTo>
                <a:lnTo>
                  <a:pt x="2963" y="2281"/>
                </a:lnTo>
                <a:lnTo>
                  <a:pt x="2963" y="2277"/>
                </a:lnTo>
                <a:lnTo>
                  <a:pt x="2964" y="2275"/>
                </a:lnTo>
                <a:lnTo>
                  <a:pt x="2966" y="2275"/>
                </a:lnTo>
                <a:lnTo>
                  <a:pt x="2966" y="2277"/>
                </a:lnTo>
                <a:lnTo>
                  <a:pt x="2966" y="2279"/>
                </a:lnTo>
                <a:lnTo>
                  <a:pt x="2966" y="2281"/>
                </a:lnTo>
                <a:lnTo>
                  <a:pt x="2968" y="2279"/>
                </a:lnTo>
                <a:lnTo>
                  <a:pt x="2966" y="2277"/>
                </a:lnTo>
                <a:lnTo>
                  <a:pt x="2968" y="2277"/>
                </a:lnTo>
                <a:lnTo>
                  <a:pt x="2970" y="2275"/>
                </a:lnTo>
                <a:lnTo>
                  <a:pt x="2972" y="2275"/>
                </a:lnTo>
                <a:lnTo>
                  <a:pt x="2974" y="2277"/>
                </a:lnTo>
                <a:lnTo>
                  <a:pt x="2976" y="2277"/>
                </a:lnTo>
                <a:lnTo>
                  <a:pt x="2978" y="2275"/>
                </a:lnTo>
                <a:lnTo>
                  <a:pt x="2978" y="2273"/>
                </a:lnTo>
                <a:lnTo>
                  <a:pt x="2982" y="2273"/>
                </a:lnTo>
                <a:lnTo>
                  <a:pt x="2982" y="2275"/>
                </a:lnTo>
                <a:lnTo>
                  <a:pt x="2984" y="2277"/>
                </a:lnTo>
                <a:lnTo>
                  <a:pt x="2986" y="2277"/>
                </a:lnTo>
                <a:lnTo>
                  <a:pt x="2988" y="2277"/>
                </a:lnTo>
                <a:lnTo>
                  <a:pt x="2989" y="2275"/>
                </a:lnTo>
                <a:lnTo>
                  <a:pt x="2993" y="2273"/>
                </a:lnTo>
                <a:lnTo>
                  <a:pt x="2995" y="2273"/>
                </a:lnTo>
                <a:lnTo>
                  <a:pt x="2997" y="2273"/>
                </a:lnTo>
                <a:lnTo>
                  <a:pt x="2997" y="2277"/>
                </a:lnTo>
                <a:lnTo>
                  <a:pt x="2997" y="2279"/>
                </a:lnTo>
                <a:lnTo>
                  <a:pt x="2997" y="2283"/>
                </a:lnTo>
                <a:lnTo>
                  <a:pt x="2997" y="2285"/>
                </a:lnTo>
                <a:lnTo>
                  <a:pt x="2997" y="2287"/>
                </a:lnTo>
                <a:lnTo>
                  <a:pt x="2997" y="2289"/>
                </a:lnTo>
                <a:lnTo>
                  <a:pt x="2995" y="2290"/>
                </a:lnTo>
                <a:lnTo>
                  <a:pt x="2995" y="2292"/>
                </a:lnTo>
                <a:lnTo>
                  <a:pt x="2993" y="2294"/>
                </a:lnTo>
                <a:lnTo>
                  <a:pt x="2991" y="2296"/>
                </a:lnTo>
                <a:lnTo>
                  <a:pt x="2989" y="2296"/>
                </a:lnTo>
                <a:lnTo>
                  <a:pt x="2988" y="2296"/>
                </a:lnTo>
                <a:lnTo>
                  <a:pt x="2988" y="2294"/>
                </a:lnTo>
                <a:lnTo>
                  <a:pt x="2986" y="2296"/>
                </a:lnTo>
                <a:lnTo>
                  <a:pt x="2984" y="2298"/>
                </a:lnTo>
                <a:lnTo>
                  <a:pt x="2984" y="2300"/>
                </a:lnTo>
                <a:lnTo>
                  <a:pt x="2982" y="2302"/>
                </a:lnTo>
                <a:lnTo>
                  <a:pt x="2980" y="2302"/>
                </a:lnTo>
                <a:lnTo>
                  <a:pt x="2978" y="2302"/>
                </a:lnTo>
                <a:lnTo>
                  <a:pt x="2976" y="2304"/>
                </a:lnTo>
                <a:lnTo>
                  <a:pt x="2978" y="2304"/>
                </a:lnTo>
                <a:lnTo>
                  <a:pt x="2976" y="2306"/>
                </a:lnTo>
                <a:lnTo>
                  <a:pt x="2974" y="2308"/>
                </a:lnTo>
                <a:close/>
                <a:moveTo>
                  <a:pt x="2959" y="2244"/>
                </a:moveTo>
                <a:lnTo>
                  <a:pt x="2961" y="2246"/>
                </a:lnTo>
                <a:lnTo>
                  <a:pt x="2963" y="2244"/>
                </a:lnTo>
                <a:lnTo>
                  <a:pt x="2964" y="2246"/>
                </a:lnTo>
                <a:lnTo>
                  <a:pt x="2966" y="2246"/>
                </a:lnTo>
                <a:lnTo>
                  <a:pt x="2968" y="2246"/>
                </a:lnTo>
                <a:lnTo>
                  <a:pt x="2970" y="2246"/>
                </a:lnTo>
                <a:lnTo>
                  <a:pt x="2972" y="2246"/>
                </a:lnTo>
                <a:lnTo>
                  <a:pt x="2974" y="2246"/>
                </a:lnTo>
                <a:lnTo>
                  <a:pt x="2976" y="2248"/>
                </a:lnTo>
                <a:lnTo>
                  <a:pt x="2978" y="2248"/>
                </a:lnTo>
                <a:lnTo>
                  <a:pt x="2980" y="2248"/>
                </a:lnTo>
                <a:lnTo>
                  <a:pt x="2982" y="2248"/>
                </a:lnTo>
                <a:lnTo>
                  <a:pt x="2980" y="2250"/>
                </a:lnTo>
                <a:lnTo>
                  <a:pt x="2982" y="2252"/>
                </a:lnTo>
                <a:lnTo>
                  <a:pt x="2982" y="2254"/>
                </a:lnTo>
                <a:lnTo>
                  <a:pt x="2980" y="2254"/>
                </a:lnTo>
                <a:lnTo>
                  <a:pt x="2978" y="2256"/>
                </a:lnTo>
                <a:lnTo>
                  <a:pt x="2976" y="2256"/>
                </a:lnTo>
                <a:lnTo>
                  <a:pt x="2976" y="2254"/>
                </a:lnTo>
                <a:lnTo>
                  <a:pt x="2974" y="2254"/>
                </a:lnTo>
                <a:lnTo>
                  <a:pt x="2972" y="2254"/>
                </a:lnTo>
                <a:lnTo>
                  <a:pt x="2970" y="2252"/>
                </a:lnTo>
                <a:lnTo>
                  <a:pt x="2968" y="2250"/>
                </a:lnTo>
                <a:lnTo>
                  <a:pt x="2966" y="2250"/>
                </a:lnTo>
                <a:lnTo>
                  <a:pt x="2964" y="2250"/>
                </a:lnTo>
                <a:lnTo>
                  <a:pt x="2963" y="2250"/>
                </a:lnTo>
                <a:lnTo>
                  <a:pt x="2963" y="2248"/>
                </a:lnTo>
                <a:lnTo>
                  <a:pt x="2961" y="2248"/>
                </a:lnTo>
                <a:lnTo>
                  <a:pt x="2959" y="2246"/>
                </a:lnTo>
                <a:lnTo>
                  <a:pt x="2957" y="2244"/>
                </a:lnTo>
                <a:lnTo>
                  <a:pt x="2959" y="2244"/>
                </a:lnTo>
                <a:close/>
                <a:moveTo>
                  <a:pt x="2924" y="2223"/>
                </a:moveTo>
                <a:lnTo>
                  <a:pt x="2926" y="2225"/>
                </a:lnTo>
                <a:lnTo>
                  <a:pt x="2928" y="2225"/>
                </a:lnTo>
                <a:lnTo>
                  <a:pt x="2928" y="2227"/>
                </a:lnTo>
                <a:lnTo>
                  <a:pt x="2930" y="2227"/>
                </a:lnTo>
                <a:lnTo>
                  <a:pt x="2932" y="2229"/>
                </a:lnTo>
                <a:lnTo>
                  <a:pt x="2934" y="2231"/>
                </a:lnTo>
                <a:lnTo>
                  <a:pt x="2936" y="2233"/>
                </a:lnTo>
                <a:lnTo>
                  <a:pt x="2936" y="2235"/>
                </a:lnTo>
                <a:lnTo>
                  <a:pt x="2938" y="2235"/>
                </a:lnTo>
                <a:lnTo>
                  <a:pt x="2938" y="2237"/>
                </a:lnTo>
                <a:lnTo>
                  <a:pt x="2940" y="2237"/>
                </a:lnTo>
                <a:lnTo>
                  <a:pt x="2941" y="2239"/>
                </a:lnTo>
                <a:lnTo>
                  <a:pt x="2943" y="2241"/>
                </a:lnTo>
                <a:lnTo>
                  <a:pt x="2943" y="2242"/>
                </a:lnTo>
                <a:lnTo>
                  <a:pt x="2945" y="2242"/>
                </a:lnTo>
                <a:lnTo>
                  <a:pt x="2947" y="2244"/>
                </a:lnTo>
                <a:lnTo>
                  <a:pt x="2949" y="2244"/>
                </a:lnTo>
                <a:lnTo>
                  <a:pt x="2951" y="2246"/>
                </a:lnTo>
                <a:lnTo>
                  <a:pt x="2953" y="2246"/>
                </a:lnTo>
                <a:lnTo>
                  <a:pt x="2955" y="2248"/>
                </a:lnTo>
                <a:lnTo>
                  <a:pt x="2957" y="2250"/>
                </a:lnTo>
                <a:lnTo>
                  <a:pt x="2959" y="2252"/>
                </a:lnTo>
                <a:lnTo>
                  <a:pt x="2961" y="2252"/>
                </a:lnTo>
                <a:lnTo>
                  <a:pt x="2963" y="2252"/>
                </a:lnTo>
                <a:lnTo>
                  <a:pt x="2963" y="2254"/>
                </a:lnTo>
                <a:lnTo>
                  <a:pt x="2964" y="2254"/>
                </a:lnTo>
                <a:lnTo>
                  <a:pt x="2966" y="2254"/>
                </a:lnTo>
                <a:lnTo>
                  <a:pt x="2970" y="2256"/>
                </a:lnTo>
                <a:lnTo>
                  <a:pt x="2972" y="2256"/>
                </a:lnTo>
                <a:lnTo>
                  <a:pt x="2974" y="2258"/>
                </a:lnTo>
                <a:lnTo>
                  <a:pt x="2976" y="2258"/>
                </a:lnTo>
                <a:lnTo>
                  <a:pt x="2978" y="2258"/>
                </a:lnTo>
                <a:lnTo>
                  <a:pt x="2980" y="2258"/>
                </a:lnTo>
                <a:lnTo>
                  <a:pt x="2982" y="2258"/>
                </a:lnTo>
                <a:lnTo>
                  <a:pt x="2982" y="2260"/>
                </a:lnTo>
                <a:lnTo>
                  <a:pt x="2986" y="2260"/>
                </a:lnTo>
                <a:lnTo>
                  <a:pt x="2988" y="2260"/>
                </a:lnTo>
                <a:lnTo>
                  <a:pt x="2989" y="2258"/>
                </a:lnTo>
                <a:lnTo>
                  <a:pt x="2991" y="2258"/>
                </a:lnTo>
                <a:lnTo>
                  <a:pt x="2993" y="2256"/>
                </a:lnTo>
                <a:lnTo>
                  <a:pt x="2995" y="2256"/>
                </a:lnTo>
                <a:lnTo>
                  <a:pt x="2995" y="2254"/>
                </a:lnTo>
                <a:lnTo>
                  <a:pt x="2997" y="2254"/>
                </a:lnTo>
                <a:lnTo>
                  <a:pt x="2999" y="2254"/>
                </a:lnTo>
                <a:lnTo>
                  <a:pt x="3001" y="2252"/>
                </a:lnTo>
                <a:lnTo>
                  <a:pt x="3003" y="2252"/>
                </a:lnTo>
                <a:lnTo>
                  <a:pt x="3005" y="2252"/>
                </a:lnTo>
                <a:lnTo>
                  <a:pt x="3005" y="2254"/>
                </a:lnTo>
                <a:lnTo>
                  <a:pt x="3007" y="2256"/>
                </a:lnTo>
                <a:lnTo>
                  <a:pt x="3007" y="2258"/>
                </a:lnTo>
                <a:lnTo>
                  <a:pt x="3009" y="2260"/>
                </a:lnTo>
                <a:lnTo>
                  <a:pt x="3009" y="2262"/>
                </a:lnTo>
                <a:lnTo>
                  <a:pt x="3009" y="2264"/>
                </a:lnTo>
                <a:lnTo>
                  <a:pt x="3009" y="2267"/>
                </a:lnTo>
                <a:lnTo>
                  <a:pt x="3007" y="2269"/>
                </a:lnTo>
                <a:lnTo>
                  <a:pt x="3007" y="2271"/>
                </a:lnTo>
                <a:lnTo>
                  <a:pt x="3007" y="2273"/>
                </a:lnTo>
                <a:lnTo>
                  <a:pt x="3005" y="2275"/>
                </a:lnTo>
                <a:lnTo>
                  <a:pt x="3005" y="2277"/>
                </a:lnTo>
                <a:lnTo>
                  <a:pt x="3005" y="2279"/>
                </a:lnTo>
                <a:lnTo>
                  <a:pt x="3003" y="2281"/>
                </a:lnTo>
                <a:lnTo>
                  <a:pt x="3001" y="2281"/>
                </a:lnTo>
                <a:lnTo>
                  <a:pt x="3001" y="2279"/>
                </a:lnTo>
                <a:lnTo>
                  <a:pt x="3001" y="2277"/>
                </a:lnTo>
                <a:lnTo>
                  <a:pt x="2999" y="2275"/>
                </a:lnTo>
                <a:lnTo>
                  <a:pt x="2999" y="2273"/>
                </a:lnTo>
                <a:lnTo>
                  <a:pt x="3001" y="2271"/>
                </a:lnTo>
                <a:lnTo>
                  <a:pt x="3001" y="2269"/>
                </a:lnTo>
                <a:lnTo>
                  <a:pt x="2999" y="2271"/>
                </a:lnTo>
                <a:lnTo>
                  <a:pt x="2997" y="2271"/>
                </a:lnTo>
                <a:lnTo>
                  <a:pt x="2997" y="2269"/>
                </a:lnTo>
                <a:lnTo>
                  <a:pt x="2997" y="2267"/>
                </a:lnTo>
                <a:lnTo>
                  <a:pt x="2995" y="2267"/>
                </a:lnTo>
                <a:lnTo>
                  <a:pt x="2995" y="2269"/>
                </a:lnTo>
                <a:lnTo>
                  <a:pt x="2993" y="2269"/>
                </a:lnTo>
                <a:lnTo>
                  <a:pt x="2993" y="2271"/>
                </a:lnTo>
                <a:lnTo>
                  <a:pt x="2991" y="2273"/>
                </a:lnTo>
                <a:lnTo>
                  <a:pt x="2989" y="2275"/>
                </a:lnTo>
                <a:lnTo>
                  <a:pt x="2986" y="2275"/>
                </a:lnTo>
                <a:lnTo>
                  <a:pt x="2984" y="2275"/>
                </a:lnTo>
                <a:lnTo>
                  <a:pt x="2984" y="2273"/>
                </a:lnTo>
                <a:lnTo>
                  <a:pt x="2982" y="2273"/>
                </a:lnTo>
                <a:lnTo>
                  <a:pt x="2982" y="2271"/>
                </a:lnTo>
                <a:lnTo>
                  <a:pt x="2980" y="2271"/>
                </a:lnTo>
                <a:lnTo>
                  <a:pt x="2978" y="2271"/>
                </a:lnTo>
                <a:lnTo>
                  <a:pt x="2978" y="2273"/>
                </a:lnTo>
                <a:lnTo>
                  <a:pt x="2976" y="2273"/>
                </a:lnTo>
                <a:lnTo>
                  <a:pt x="2976" y="2275"/>
                </a:lnTo>
                <a:lnTo>
                  <a:pt x="2974" y="2275"/>
                </a:lnTo>
                <a:lnTo>
                  <a:pt x="2972" y="2273"/>
                </a:lnTo>
                <a:lnTo>
                  <a:pt x="2970" y="2273"/>
                </a:lnTo>
                <a:lnTo>
                  <a:pt x="2968" y="2275"/>
                </a:lnTo>
                <a:lnTo>
                  <a:pt x="2966" y="2275"/>
                </a:lnTo>
                <a:lnTo>
                  <a:pt x="2964" y="2273"/>
                </a:lnTo>
                <a:lnTo>
                  <a:pt x="2963" y="2273"/>
                </a:lnTo>
                <a:lnTo>
                  <a:pt x="2961" y="2273"/>
                </a:lnTo>
                <a:lnTo>
                  <a:pt x="2959" y="2275"/>
                </a:lnTo>
                <a:lnTo>
                  <a:pt x="2957" y="2275"/>
                </a:lnTo>
                <a:lnTo>
                  <a:pt x="2957" y="2273"/>
                </a:lnTo>
                <a:lnTo>
                  <a:pt x="2957" y="2271"/>
                </a:lnTo>
                <a:lnTo>
                  <a:pt x="2959" y="2271"/>
                </a:lnTo>
                <a:lnTo>
                  <a:pt x="2959" y="2269"/>
                </a:lnTo>
                <a:lnTo>
                  <a:pt x="2961" y="2269"/>
                </a:lnTo>
                <a:lnTo>
                  <a:pt x="2961" y="2267"/>
                </a:lnTo>
                <a:lnTo>
                  <a:pt x="2963" y="2267"/>
                </a:lnTo>
                <a:lnTo>
                  <a:pt x="2963" y="2266"/>
                </a:lnTo>
                <a:lnTo>
                  <a:pt x="2963" y="2264"/>
                </a:lnTo>
                <a:lnTo>
                  <a:pt x="2963" y="2262"/>
                </a:lnTo>
                <a:lnTo>
                  <a:pt x="2961" y="2262"/>
                </a:lnTo>
                <a:lnTo>
                  <a:pt x="2961" y="2260"/>
                </a:lnTo>
                <a:lnTo>
                  <a:pt x="2961" y="2262"/>
                </a:lnTo>
                <a:lnTo>
                  <a:pt x="2959" y="2260"/>
                </a:lnTo>
                <a:lnTo>
                  <a:pt x="2957" y="2260"/>
                </a:lnTo>
                <a:lnTo>
                  <a:pt x="2959" y="2258"/>
                </a:lnTo>
                <a:lnTo>
                  <a:pt x="2959" y="2256"/>
                </a:lnTo>
                <a:lnTo>
                  <a:pt x="2957" y="2256"/>
                </a:lnTo>
                <a:lnTo>
                  <a:pt x="2955" y="2254"/>
                </a:lnTo>
                <a:lnTo>
                  <a:pt x="2953" y="2256"/>
                </a:lnTo>
                <a:lnTo>
                  <a:pt x="2955" y="2256"/>
                </a:lnTo>
                <a:lnTo>
                  <a:pt x="2957" y="2256"/>
                </a:lnTo>
                <a:lnTo>
                  <a:pt x="2957" y="2258"/>
                </a:lnTo>
                <a:lnTo>
                  <a:pt x="2957" y="2260"/>
                </a:lnTo>
                <a:lnTo>
                  <a:pt x="2957" y="2262"/>
                </a:lnTo>
                <a:lnTo>
                  <a:pt x="2961" y="2262"/>
                </a:lnTo>
                <a:lnTo>
                  <a:pt x="2961" y="2264"/>
                </a:lnTo>
                <a:lnTo>
                  <a:pt x="2963" y="2266"/>
                </a:lnTo>
                <a:lnTo>
                  <a:pt x="2961" y="2267"/>
                </a:lnTo>
                <a:lnTo>
                  <a:pt x="2959" y="2269"/>
                </a:lnTo>
                <a:lnTo>
                  <a:pt x="2957" y="2271"/>
                </a:lnTo>
                <a:lnTo>
                  <a:pt x="2955" y="2273"/>
                </a:lnTo>
                <a:lnTo>
                  <a:pt x="2957" y="2273"/>
                </a:lnTo>
                <a:lnTo>
                  <a:pt x="2957" y="2275"/>
                </a:lnTo>
                <a:lnTo>
                  <a:pt x="2959" y="2275"/>
                </a:lnTo>
                <a:lnTo>
                  <a:pt x="2961" y="2275"/>
                </a:lnTo>
                <a:lnTo>
                  <a:pt x="2963" y="2275"/>
                </a:lnTo>
                <a:lnTo>
                  <a:pt x="2963" y="2277"/>
                </a:lnTo>
                <a:lnTo>
                  <a:pt x="2961" y="2277"/>
                </a:lnTo>
                <a:lnTo>
                  <a:pt x="2961" y="2279"/>
                </a:lnTo>
                <a:lnTo>
                  <a:pt x="2961" y="2281"/>
                </a:lnTo>
                <a:lnTo>
                  <a:pt x="2959" y="2279"/>
                </a:lnTo>
                <a:lnTo>
                  <a:pt x="2959" y="2277"/>
                </a:lnTo>
                <a:lnTo>
                  <a:pt x="2957" y="2275"/>
                </a:lnTo>
                <a:lnTo>
                  <a:pt x="2955" y="2275"/>
                </a:lnTo>
                <a:lnTo>
                  <a:pt x="2955" y="2273"/>
                </a:lnTo>
                <a:lnTo>
                  <a:pt x="2955" y="2271"/>
                </a:lnTo>
                <a:lnTo>
                  <a:pt x="2955" y="2269"/>
                </a:lnTo>
                <a:lnTo>
                  <a:pt x="2957" y="2267"/>
                </a:lnTo>
                <a:lnTo>
                  <a:pt x="2957" y="2266"/>
                </a:lnTo>
                <a:lnTo>
                  <a:pt x="2957" y="2264"/>
                </a:lnTo>
                <a:lnTo>
                  <a:pt x="2955" y="2262"/>
                </a:lnTo>
                <a:lnTo>
                  <a:pt x="2953" y="2262"/>
                </a:lnTo>
                <a:lnTo>
                  <a:pt x="2951" y="2260"/>
                </a:lnTo>
                <a:lnTo>
                  <a:pt x="2949" y="2260"/>
                </a:lnTo>
                <a:lnTo>
                  <a:pt x="2947" y="2260"/>
                </a:lnTo>
                <a:lnTo>
                  <a:pt x="2947" y="2258"/>
                </a:lnTo>
                <a:lnTo>
                  <a:pt x="2945" y="2258"/>
                </a:lnTo>
                <a:lnTo>
                  <a:pt x="2945" y="2256"/>
                </a:lnTo>
                <a:lnTo>
                  <a:pt x="2945" y="2254"/>
                </a:lnTo>
                <a:lnTo>
                  <a:pt x="2945" y="2252"/>
                </a:lnTo>
                <a:lnTo>
                  <a:pt x="2943" y="2250"/>
                </a:lnTo>
                <a:lnTo>
                  <a:pt x="2941" y="2250"/>
                </a:lnTo>
                <a:lnTo>
                  <a:pt x="2941" y="2248"/>
                </a:lnTo>
                <a:lnTo>
                  <a:pt x="2940" y="2248"/>
                </a:lnTo>
                <a:lnTo>
                  <a:pt x="2938" y="2246"/>
                </a:lnTo>
                <a:lnTo>
                  <a:pt x="2936" y="2244"/>
                </a:lnTo>
                <a:lnTo>
                  <a:pt x="2934" y="2244"/>
                </a:lnTo>
                <a:lnTo>
                  <a:pt x="2934" y="2242"/>
                </a:lnTo>
                <a:lnTo>
                  <a:pt x="2932" y="2242"/>
                </a:lnTo>
                <a:lnTo>
                  <a:pt x="2932" y="2241"/>
                </a:lnTo>
                <a:lnTo>
                  <a:pt x="2932" y="2239"/>
                </a:lnTo>
                <a:lnTo>
                  <a:pt x="2930" y="2239"/>
                </a:lnTo>
                <a:lnTo>
                  <a:pt x="2928" y="2239"/>
                </a:lnTo>
                <a:lnTo>
                  <a:pt x="2926" y="2237"/>
                </a:lnTo>
                <a:lnTo>
                  <a:pt x="2924" y="2237"/>
                </a:lnTo>
                <a:lnTo>
                  <a:pt x="2924" y="2235"/>
                </a:lnTo>
                <a:lnTo>
                  <a:pt x="2924" y="2233"/>
                </a:lnTo>
                <a:lnTo>
                  <a:pt x="2924" y="2231"/>
                </a:lnTo>
                <a:lnTo>
                  <a:pt x="2922" y="2231"/>
                </a:lnTo>
                <a:lnTo>
                  <a:pt x="2922" y="2229"/>
                </a:lnTo>
                <a:lnTo>
                  <a:pt x="2922" y="2227"/>
                </a:lnTo>
                <a:lnTo>
                  <a:pt x="2920" y="2227"/>
                </a:lnTo>
                <a:lnTo>
                  <a:pt x="2918" y="2225"/>
                </a:lnTo>
                <a:lnTo>
                  <a:pt x="2916" y="2225"/>
                </a:lnTo>
                <a:lnTo>
                  <a:pt x="2915" y="2225"/>
                </a:lnTo>
                <a:lnTo>
                  <a:pt x="2915" y="2223"/>
                </a:lnTo>
                <a:lnTo>
                  <a:pt x="2918" y="2221"/>
                </a:lnTo>
                <a:lnTo>
                  <a:pt x="2920" y="2221"/>
                </a:lnTo>
                <a:lnTo>
                  <a:pt x="2922" y="2223"/>
                </a:lnTo>
                <a:lnTo>
                  <a:pt x="2924" y="2223"/>
                </a:lnTo>
                <a:close/>
                <a:moveTo>
                  <a:pt x="2951" y="2241"/>
                </a:moveTo>
                <a:lnTo>
                  <a:pt x="2949" y="2241"/>
                </a:lnTo>
                <a:lnTo>
                  <a:pt x="2947" y="2239"/>
                </a:lnTo>
                <a:lnTo>
                  <a:pt x="2945" y="2239"/>
                </a:lnTo>
                <a:lnTo>
                  <a:pt x="2941" y="2237"/>
                </a:lnTo>
                <a:lnTo>
                  <a:pt x="2940" y="2235"/>
                </a:lnTo>
                <a:lnTo>
                  <a:pt x="2938" y="2233"/>
                </a:lnTo>
                <a:lnTo>
                  <a:pt x="2938" y="2231"/>
                </a:lnTo>
                <a:lnTo>
                  <a:pt x="2936" y="2231"/>
                </a:lnTo>
                <a:lnTo>
                  <a:pt x="2936" y="2229"/>
                </a:lnTo>
                <a:lnTo>
                  <a:pt x="2934" y="2227"/>
                </a:lnTo>
                <a:lnTo>
                  <a:pt x="2932" y="2227"/>
                </a:lnTo>
                <a:lnTo>
                  <a:pt x="2932" y="2225"/>
                </a:lnTo>
                <a:lnTo>
                  <a:pt x="2930" y="2225"/>
                </a:lnTo>
                <a:lnTo>
                  <a:pt x="2928" y="2223"/>
                </a:lnTo>
                <a:lnTo>
                  <a:pt x="2928" y="2221"/>
                </a:lnTo>
                <a:lnTo>
                  <a:pt x="2926" y="2221"/>
                </a:lnTo>
                <a:lnTo>
                  <a:pt x="2924" y="2219"/>
                </a:lnTo>
                <a:lnTo>
                  <a:pt x="2926" y="2219"/>
                </a:lnTo>
                <a:lnTo>
                  <a:pt x="2926" y="2218"/>
                </a:lnTo>
                <a:lnTo>
                  <a:pt x="2928" y="2218"/>
                </a:lnTo>
                <a:lnTo>
                  <a:pt x="2928" y="2219"/>
                </a:lnTo>
                <a:lnTo>
                  <a:pt x="2930" y="2219"/>
                </a:lnTo>
                <a:lnTo>
                  <a:pt x="2932" y="2219"/>
                </a:lnTo>
                <a:lnTo>
                  <a:pt x="2934" y="2221"/>
                </a:lnTo>
                <a:lnTo>
                  <a:pt x="2936" y="2223"/>
                </a:lnTo>
                <a:lnTo>
                  <a:pt x="2938" y="2223"/>
                </a:lnTo>
                <a:lnTo>
                  <a:pt x="2938" y="2225"/>
                </a:lnTo>
                <a:lnTo>
                  <a:pt x="2938" y="2227"/>
                </a:lnTo>
                <a:lnTo>
                  <a:pt x="2940" y="2227"/>
                </a:lnTo>
                <a:lnTo>
                  <a:pt x="2941" y="2229"/>
                </a:lnTo>
                <a:lnTo>
                  <a:pt x="2943" y="2231"/>
                </a:lnTo>
                <a:lnTo>
                  <a:pt x="2945" y="2233"/>
                </a:lnTo>
                <a:lnTo>
                  <a:pt x="2945" y="2235"/>
                </a:lnTo>
                <a:lnTo>
                  <a:pt x="2947" y="2235"/>
                </a:lnTo>
                <a:lnTo>
                  <a:pt x="2949" y="2237"/>
                </a:lnTo>
                <a:lnTo>
                  <a:pt x="2949" y="2239"/>
                </a:lnTo>
                <a:lnTo>
                  <a:pt x="2951" y="2241"/>
                </a:lnTo>
                <a:close/>
                <a:moveTo>
                  <a:pt x="2903" y="2221"/>
                </a:moveTo>
                <a:lnTo>
                  <a:pt x="2905" y="2221"/>
                </a:lnTo>
                <a:lnTo>
                  <a:pt x="2907" y="2221"/>
                </a:lnTo>
                <a:lnTo>
                  <a:pt x="2907" y="2223"/>
                </a:lnTo>
                <a:lnTo>
                  <a:pt x="2909" y="2223"/>
                </a:lnTo>
                <a:lnTo>
                  <a:pt x="2909" y="2225"/>
                </a:lnTo>
                <a:lnTo>
                  <a:pt x="2911" y="2225"/>
                </a:lnTo>
                <a:lnTo>
                  <a:pt x="2913" y="2223"/>
                </a:lnTo>
                <a:lnTo>
                  <a:pt x="2913" y="2225"/>
                </a:lnTo>
                <a:lnTo>
                  <a:pt x="2915" y="2225"/>
                </a:lnTo>
                <a:lnTo>
                  <a:pt x="2916" y="2225"/>
                </a:lnTo>
                <a:lnTo>
                  <a:pt x="2916" y="2227"/>
                </a:lnTo>
                <a:lnTo>
                  <a:pt x="2918" y="2227"/>
                </a:lnTo>
                <a:lnTo>
                  <a:pt x="2918" y="2229"/>
                </a:lnTo>
                <a:lnTo>
                  <a:pt x="2920" y="2229"/>
                </a:lnTo>
                <a:lnTo>
                  <a:pt x="2922" y="2229"/>
                </a:lnTo>
                <a:lnTo>
                  <a:pt x="2922" y="2231"/>
                </a:lnTo>
                <a:lnTo>
                  <a:pt x="2924" y="2233"/>
                </a:lnTo>
                <a:lnTo>
                  <a:pt x="2922" y="2233"/>
                </a:lnTo>
                <a:lnTo>
                  <a:pt x="2922" y="2235"/>
                </a:lnTo>
                <a:lnTo>
                  <a:pt x="2922" y="2237"/>
                </a:lnTo>
                <a:lnTo>
                  <a:pt x="2924" y="2237"/>
                </a:lnTo>
                <a:lnTo>
                  <a:pt x="2926" y="2239"/>
                </a:lnTo>
                <a:lnTo>
                  <a:pt x="2924" y="2239"/>
                </a:lnTo>
                <a:lnTo>
                  <a:pt x="2924" y="2241"/>
                </a:lnTo>
                <a:lnTo>
                  <a:pt x="2922" y="2241"/>
                </a:lnTo>
                <a:lnTo>
                  <a:pt x="2920" y="2241"/>
                </a:lnTo>
                <a:lnTo>
                  <a:pt x="2920" y="2242"/>
                </a:lnTo>
                <a:lnTo>
                  <a:pt x="2918" y="2242"/>
                </a:lnTo>
                <a:lnTo>
                  <a:pt x="2918" y="2241"/>
                </a:lnTo>
                <a:lnTo>
                  <a:pt x="2916" y="2239"/>
                </a:lnTo>
                <a:lnTo>
                  <a:pt x="2915" y="2241"/>
                </a:lnTo>
                <a:lnTo>
                  <a:pt x="2916" y="2241"/>
                </a:lnTo>
                <a:lnTo>
                  <a:pt x="2916" y="2242"/>
                </a:lnTo>
                <a:lnTo>
                  <a:pt x="2918" y="2242"/>
                </a:lnTo>
                <a:lnTo>
                  <a:pt x="2920" y="2242"/>
                </a:lnTo>
                <a:lnTo>
                  <a:pt x="2922" y="2242"/>
                </a:lnTo>
                <a:lnTo>
                  <a:pt x="2924" y="2241"/>
                </a:lnTo>
                <a:lnTo>
                  <a:pt x="2926" y="2241"/>
                </a:lnTo>
                <a:lnTo>
                  <a:pt x="2926" y="2239"/>
                </a:lnTo>
                <a:lnTo>
                  <a:pt x="2928" y="2239"/>
                </a:lnTo>
                <a:lnTo>
                  <a:pt x="2930" y="2241"/>
                </a:lnTo>
                <a:lnTo>
                  <a:pt x="2932" y="2242"/>
                </a:lnTo>
                <a:lnTo>
                  <a:pt x="2932" y="2244"/>
                </a:lnTo>
                <a:lnTo>
                  <a:pt x="2934" y="2246"/>
                </a:lnTo>
                <a:lnTo>
                  <a:pt x="2936" y="2246"/>
                </a:lnTo>
                <a:lnTo>
                  <a:pt x="2936" y="2248"/>
                </a:lnTo>
                <a:lnTo>
                  <a:pt x="2938" y="2248"/>
                </a:lnTo>
                <a:lnTo>
                  <a:pt x="2938" y="2250"/>
                </a:lnTo>
                <a:lnTo>
                  <a:pt x="2940" y="2250"/>
                </a:lnTo>
                <a:lnTo>
                  <a:pt x="2943" y="2252"/>
                </a:lnTo>
                <a:lnTo>
                  <a:pt x="2943" y="2254"/>
                </a:lnTo>
                <a:lnTo>
                  <a:pt x="2943" y="2256"/>
                </a:lnTo>
                <a:lnTo>
                  <a:pt x="2945" y="2260"/>
                </a:lnTo>
                <a:lnTo>
                  <a:pt x="2947" y="2262"/>
                </a:lnTo>
                <a:lnTo>
                  <a:pt x="2949" y="2262"/>
                </a:lnTo>
                <a:lnTo>
                  <a:pt x="2951" y="2262"/>
                </a:lnTo>
                <a:lnTo>
                  <a:pt x="2953" y="2264"/>
                </a:lnTo>
                <a:lnTo>
                  <a:pt x="2955" y="2264"/>
                </a:lnTo>
                <a:lnTo>
                  <a:pt x="2955" y="2266"/>
                </a:lnTo>
                <a:lnTo>
                  <a:pt x="2955" y="2267"/>
                </a:lnTo>
                <a:lnTo>
                  <a:pt x="2953" y="2267"/>
                </a:lnTo>
                <a:lnTo>
                  <a:pt x="2953" y="2271"/>
                </a:lnTo>
                <a:lnTo>
                  <a:pt x="2951" y="2271"/>
                </a:lnTo>
                <a:lnTo>
                  <a:pt x="2951" y="2273"/>
                </a:lnTo>
                <a:lnTo>
                  <a:pt x="2951" y="2275"/>
                </a:lnTo>
                <a:lnTo>
                  <a:pt x="2949" y="2277"/>
                </a:lnTo>
                <a:lnTo>
                  <a:pt x="2947" y="2277"/>
                </a:lnTo>
                <a:lnTo>
                  <a:pt x="2945" y="2277"/>
                </a:lnTo>
                <a:lnTo>
                  <a:pt x="2945" y="2275"/>
                </a:lnTo>
                <a:lnTo>
                  <a:pt x="2943" y="2275"/>
                </a:lnTo>
                <a:lnTo>
                  <a:pt x="2945" y="2273"/>
                </a:lnTo>
                <a:lnTo>
                  <a:pt x="2945" y="2271"/>
                </a:lnTo>
                <a:lnTo>
                  <a:pt x="2943" y="2269"/>
                </a:lnTo>
                <a:lnTo>
                  <a:pt x="2941" y="2269"/>
                </a:lnTo>
                <a:lnTo>
                  <a:pt x="2941" y="2271"/>
                </a:lnTo>
                <a:lnTo>
                  <a:pt x="2941" y="2273"/>
                </a:lnTo>
                <a:lnTo>
                  <a:pt x="2940" y="2275"/>
                </a:lnTo>
                <a:lnTo>
                  <a:pt x="2940" y="2273"/>
                </a:lnTo>
                <a:lnTo>
                  <a:pt x="2938" y="2273"/>
                </a:lnTo>
                <a:lnTo>
                  <a:pt x="2938" y="2271"/>
                </a:lnTo>
                <a:lnTo>
                  <a:pt x="2940" y="2269"/>
                </a:lnTo>
                <a:lnTo>
                  <a:pt x="2943" y="2267"/>
                </a:lnTo>
                <a:lnTo>
                  <a:pt x="2940" y="2267"/>
                </a:lnTo>
                <a:lnTo>
                  <a:pt x="2940" y="2269"/>
                </a:lnTo>
                <a:lnTo>
                  <a:pt x="2938" y="2269"/>
                </a:lnTo>
                <a:lnTo>
                  <a:pt x="2938" y="2271"/>
                </a:lnTo>
                <a:lnTo>
                  <a:pt x="2938" y="2273"/>
                </a:lnTo>
                <a:lnTo>
                  <a:pt x="2938" y="2275"/>
                </a:lnTo>
                <a:lnTo>
                  <a:pt x="2940" y="2275"/>
                </a:lnTo>
                <a:lnTo>
                  <a:pt x="2941" y="2275"/>
                </a:lnTo>
                <a:lnTo>
                  <a:pt x="2941" y="2273"/>
                </a:lnTo>
                <a:lnTo>
                  <a:pt x="2941" y="2271"/>
                </a:lnTo>
                <a:lnTo>
                  <a:pt x="2941" y="2269"/>
                </a:lnTo>
                <a:lnTo>
                  <a:pt x="2943" y="2269"/>
                </a:lnTo>
                <a:lnTo>
                  <a:pt x="2943" y="2271"/>
                </a:lnTo>
                <a:lnTo>
                  <a:pt x="2943" y="2273"/>
                </a:lnTo>
                <a:lnTo>
                  <a:pt x="2943" y="2275"/>
                </a:lnTo>
                <a:lnTo>
                  <a:pt x="2945" y="2277"/>
                </a:lnTo>
                <a:lnTo>
                  <a:pt x="2947" y="2277"/>
                </a:lnTo>
                <a:lnTo>
                  <a:pt x="2949" y="2277"/>
                </a:lnTo>
                <a:lnTo>
                  <a:pt x="2951" y="2279"/>
                </a:lnTo>
                <a:lnTo>
                  <a:pt x="2951" y="2281"/>
                </a:lnTo>
                <a:lnTo>
                  <a:pt x="2949" y="2281"/>
                </a:lnTo>
                <a:lnTo>
                  <a:pt x="2949" y="2283"/>
                </a:lnTo>
                <a:lnTo>
                  <a:pt x="2951" y="2287"/>
                </a:lnTo>
                <a:lnTo>
                  <a:pt x="2951" y="2289"/>
                </a:lnTo>
                <a:lnTo>
                  <a:pt x="2951" y="2290"/>
                </a:lnTo>
                <a:lnTo>
                  <a:pt x="2951" y="2292"/>
                </a:lnTo>
                <a:lnTo>
                  <a:pt x="2949" y="2292"/>
                </a:lnTo>
                <a:lnTo>
                  <a:pt x="2949" y="2294"/>
                </a:lnTo>
                <a:lnTo>
                  <a:pt x="2947" y="2294"/>
                </a:lnTo>
                <a:lnTo>
                  <a:pt x="2947" y="2296"/>
                </a:lnTo>
                <a:lnTo>
                  <a:pt x="2945" y="2298"/>
                </a:lnTo>
                <a:lnTo>
                  <a:pt x="2941" y="2298"/>
                </a:lnTo>
                <a:lnTo>
                  <a:pt x="2940" y="2298"/>
                </a:lnTo>
                <a:lnTo>
                  <a:pt x="2938" y="2298"/>
                </a:lnTo>
                <a:lnTo>
                  <a:pt x="2936" y="2296"/>
                </a:lnTo>
                <a:lnTo>
                  <a:pt x="2934" y="2294"/>
                </a:lnTo>
                <a:lnTo>
                  <a:pt x="2932" y="2292"/>
                </a:lnTo>
                <a:lnTo>
                  <a:pt x="2932" y="2290"/>
                </a:lnTo>
                <a:lnTo>
                  <a:pt x="2930" y="2290"/>
                </a:lnTo>
                <a:lnTo>
                  <a:pt x="2928" y="2289"/>
                </a:lnTo>
                <a:lnTo>
                  <a:pt x="2930" y="2289"/>
                </a:lnTo>
                <a:lnTo>
                  <a:pt x="2932" y="2289"/>
                </a:lnTo>
                <a:lnTo>
                  <a:pt x="2932" y="2287"/>
                </a:lnTo>
                <a:lnTo>
                  <a:pt x="2930" y="2287"/>
                </a:lnTo>
                <a:lnTo>
                  <a:pt x="2928" y="2287"/>
                </a:lnTo>
                <a:lnTo>
                  <a:pt x="2926" y="2285"/>
                </a:lnTo>
                <a:lnTo>
                  <a:pt x="2924" y="2285"/>
                </a:lnTo>
                <a:lnTo>
                  <a:pt x="2922" y="2285"/>
                </a:lnTo>
                <a:lnTo>
                  <a:pt x="2920" y="2285"/>
                </a:lnTo>
                <a:lnTo>
                  <a:pt x="2920" y="2287"/>
                </a:lnTo>
                <a:lnTo>
                  <a:pt x="2918" y="2287"/>
                </a:lnTo>
                <a:lnTo>
                  <a:pt x="2916" y="2287"/>
                </a:lnTo>
                <a:lnTo>
                  <a:pt x="2915" y="2287"/>
                </a:lnTo>
                <a:lnTo>
                  <a:pt x="2916" y="2287"/>
                </a:lnTo>
                <a:lnTo>
                  <a:pt x="2918" y="2287"/>
                </a:lnTo>
                <a:lnTo>
                  <a:pt x="2918" y="2289"/>
                </a:lnTo>
                <a:lnTo>
                  <a:pt x="2920" y="2287"/>
                </a:lnTo>
                <a:lnTo>
                  <a:pt x="2922" y="2287"/>
                </a:lnTo>
                <a:lnTo>
                  <a:pt x="2924" y="2287"/>
                </a:lnTo>
                <a:lnTo>
                  <a:pt x="2928" y="2289"/>
                </a:lnTo>
                <a:lnTo>
                  <a:pt x="2928" y="2290"/>
                </a:lnTo>
                <a:lnTo>
                  <a:pt x="2930" y="2292"/>
                </a:lnTo>
                <a:lnTo>
                  <a:pt x="2932" y="2294"/>
                </a:lnTo>
                <a:lnTo>
                  <a:pt x="2932" y="2296"/>
                </a:lnTo>
                <a:lnTo>
                  <a:pt x="2934" y="2298"/>
                </a:lnTo>
                <a:lnTo>
                  <a:pt x="2936" y="2298"/>
                </a:lnTo>
                <a:lnTo>
                  <a:pt x="2938" y="2300"/>
                </a:lnTo>
                <a:lnTo>
                  <a:pt x="2940" y="2302"/>
                </a:lnTo>
                <a:lnTo>
                  <a:pt x="2938" y="2304"/>
                </a:lnTo>
                <a:lnTo>
                  <a:pt x="2936" y="2308"/>
                </a:lnTo>
                <a:lnTo>
                  <a:pt x="2934" y="2308"/>
                </a:lnTo>
                <a:lnTo>
                  <a:pt x="2932" y="2308"/>
                </a:lnTo>
                <a:lnTo>
                  <a:pt x="2932" y="2310"/>
                </a:lnTo>
                <a:lnTo>
                  <a:pt x="2930" y="2312"/>
                </a:lnTo>
                <a:lnTo>
                  <a:pt x="2928" y="2312"/>
                </a:lnTo>
                <a:lnTo>
                  <a:pt x="2928" y="2314"/>
                </a:lnTo>
                <a:lnTo>
                  <a:pt x="2926" y="2314"/>
                </a:lnTo>
                <a:lnTo>
                  <a:pt x="2924" y="2315"/>
                </a:lnTo>
                <a:lnTo>
                  <a:pt x="2924" y="2314"/>
                </a:lnTo>
                <a:lnTo>
                  <a:pt x="2922" y="2312"/>
                </a:lnTo>
                <a:lnTo>
                  <a:pt x="2920" y="2310"/>
                </a:lnTo>
                <a:lnTo>
                  <a:pt x="2918" y="2308"/>
                </a:lnTo>
                <a:lnTo>
                  <a:pt x="2916" y="2308"/>
                </a:lnTo>
                <a:lnTo>
                  <a:pt x="2915" y="2308"/>
                </a:lnTo>
                <a:lnTo>
                  <a:pt x="2913" y="2306"/>
                </a:lnTo>
                <a:lnTo>
                  <a:pt x="2911" y="2306"/>
                </a:lnTo>
                <a:lnTo>
                  <a:pt x="2907" y="2304"/>
                </a:lnTo>
                <a:lnTo>
                  <a:pt x="2905" y="2302"/>
                </a:lnTo>
                <a:lnTo>
                  <a:pt x="2905" y="2300"/>
                </a:lnTo>
                <a:lnTo>
                  <a:pt x="2905" y="2298"/>
                </a:lnTo>
                <a:lnTo>
                  <a:pt x="2905" y="2296"/>
                </a:lnTo>
                <a:lnTo>
                  <a:pt x="2905" y="2294"/>
                </a:lnTo>
                <a:lnTo>
                  <a:pt x="2905" y="2292"/>
                </a:lnTo>
                <a:lnTo>
                  <a:pt x="2905" y="2290"/>
                </a:lnTo>
                <a:lnTo>
                  <a:pt x="2907" y="2290"/>
                </a:lnTo>
                <a:lnTo>
                  <a:pt x="2907" y="2287"/>
                </a:lnTo>
                <a:lnTo>
                  <a:pt x="2909" y="2285"/>
                </a:lnTo>
                <a:lnTo>
                  <a:pt x="2909" y="2283"/>
                </a:lnTo>
                <a:lnTo>
                  <a:pt x="2909" y="2281"/>
                </a:lnTo>
                <a:lnTo>
                  <a:pt x="2909" y="2279"/>
                </a:lnTo>
                <a:lnTo>
                  <a:pt x="2909" y="2275"/>
                </a:lnTo>
                <a:lnTo>
                  <a:pt x="2909" y="2273"/>
                </a:lnTo>
                <a:lnTo>
                  <a:pt x="2909" y="2271"/>
                </a:lnTo>
                <a:lnTo>
                  <a:pt x="2907" y="2269"/>
                </a:lnTo>
                <a:lnTo>
                  <a:pt x="2907" y="2267"/>
                </a:lnTo>
                <a:lnTo>
                  <a:pt x="2905" y="2266"/>
                </a:lnTo>
                <a:lnTo>
                  <a:pt x="2907" y="2264"/>
                </a:lnTo>
                <a:lnTo>
                  <a:pt x="2909" y="2266"/>
                </a:lnTo>
                <a:lnTo>
                  <a:pt x="2911" y="2266"/>
                </a:lnTo>
                <a:lnTo>
                  <a:pt x="2913" y="2266"/>
                </a:lnTo>
                <a:lnTo>
                  <a:pt x="2915" y="2264"/>
                </a:lnTo>
                <a:lnTo>
                  <a:pt x="2915" y="2262"/>
                </a:lnTo>
                <a:lnTo>
                  <a:pt x="2913" y="2264"/>
                </a:lnTo>
                <a:lnTo>
                  <a:pt x="2913" y="2266"/>
                </a:lnTo>
                <a:lnTo>
                  <a:pt x="2911" y="2266"/>
                </a:lnTo>
                <a:lnTo>
                  <a:pt x="2909" y="2264"/>
                </a:lnTo>
                <a:lnTo>
                  <a:pt x="2907" y="2262"/>
                </a:lnTo>
                <a:lnTo>
                  <a:pt x="2905" y="2262"/>
                </a:lnTo>
                <a:lnTo>
                  <a:pt x="2905" y="2264"/>
                </a:lnTo>
                <a:lnTo>
                  <a:pt x="2903" y="2264"/>
                </a:lnTo>
                <a:lnTo>
                  <a:pt x="2903" y="2262"/>
                </a:lnTo>
                <a:lnTo>
                  <a:pt x="2901" y="2260"/>
                </a:lnTo>
                <a:lnTo>
                  <a:pt x="2899" y="2260"/>
                </a:lnTo>
                <a:lnTo>
                  <a:pt x="2899" y="2258"/>
                </a:lnTo>
                <a:lnTo>
                  <a:pt x="2897" y="2260"/>
                </a:lnTo>
                <a:lnTo>
                  <a:pt x="2897" y="2256"/>
                </a:lnTo>
                <a:lnTo>
                  <a:pt x="2897" y="2254"/>
                </a:lnTo>
                <a:lnTo>
                  <a:pt x="2895" y="2254"/>
                </a:lnTo>
                <a:lnTo>
                  <a:pt x="2893" y="2254"/>
                </a:lnTo>
                <a:lnTo>
                  <a:pt x="2892" y="2254"/>
                </a:lnTo>
                <a:lnTo>
                  <a:pt x="2892" y="2252"/>
                </a:lnTo>
                <a:lnTo>
                  <a:pt x="2890" y="2252"/>
                </a:lnTo>
                <a:lnTo>
                  <a:pt x="2888" y="2254"/>
                </a:lnTo>
                <a:lnTo>
                  <a:pt x="2886" y="2254"/>
                </a:lnTo>
                <a:lnTo>
                  <a:pt x="2884" y="2254"/>
                </a:lnTo>
                <a:lnTo>
                  <a:pt x="2882" y="2252"/>
                </a:lnTo>
                <a:lnTo>
                  <a:pt x="2880" y="2252"/>
                </a:lnTo>
                <a:lnTo>
                  <a:pt x="2878" y="2252"/>
                </a:lnTo>
                <a:lnTo>
                  <a:pt x="2878" y="2250"/>
                </a:lnTo>
                <a:lnTo>
                  <a:pt x="2878" y="2248"/>
                </a:lnTo>
                <a:lnTo>
                  <a:pt x="2878" y="2246"/>
                </a:lnTo>
                <a:lnTo>
                  <a:pt x="2878" y="2244"/>
                </a:lnTo>
                <a:lnTo>
                  <a:pt x="2880" y="2244"/>
                </a:lnTo>
                <a:lnTo>
                  <a:pt x="2880" y="2242"/>
                </a:lnTo>
                <a:lnTo>
                  <a:pt x="2882" y="2239"/>
                </a:lnTo>
                <a:lnTo>
                  <a:pt x="2884" y="2237"/>
                </a:lnTo>
                <a:lnTo>
                  <a:pt x="2886" y="2235"/>
                </a:lnTo>
                <a:lnTo>
                  <a:pt x="2888" y="2235"/>
                </a:lnTo>
                <a:lnTo>
                  <a:pt x="2890" y="2235"/>
                </a:lnTo>
                <a:lnTo>
                  <a:pt x="2890" y="2233"/>
                </a:lnTo>
                <a:lnTo>
                  <a:pt x="2890" y="2231"/>
                </a:lnTo>
                <a:lnTo>
                  <a:pt x="2890" y="2229"/>
                </a:lnTo>
                <a:lnTo>
                  <a:pt x="2890" y="2227"/>
                </a:lnTo>
                <a:lnTo>
                  <a:pt x="2890" y="2225"/>
                </a:lnTo>
                <a:lnTo>
                  <a:pt x="2892" y="2223"/>
                </a:lnTo>
                <a:lnTo>
                  <a:pt x="2893" y="2225"/>
                </a:lnTo>
                <a:lnTo>
                  <a:pt x="2893" y="2227"/>
                </a:lnTo>
                <a:lnTo>
                  <a:pt x="2895" y="2227"/>
                </a:lnTo>
                <a:lnTo>
                  <a:pt x="2893" y="2225"/>
                </a:lnTo>
                <a:lnTo>
                  <a:pt x="2893" y="2223"/>
                </a:lnTo>
                <a:lnTo>
                  <a:pt x="2893" y="2221"/>
                </a:lnTo>
                <a:lnTo>
                  <a:pt x="2893" y="2219"/>
                </a:lnTo>
                <a:lnTo>
                  <a:pt x="2895" y="2219"/>
                </a:lnTo>
                <a:lnTo>
                  <a:pt x="2897" y="2218"/>
                </a:lnTo>
                <a:lnTo>
                  <a:pt x="2899" y="2218"/>
                </a:lnTo>
                <a:lnTo>
                  <a:pt x="2901" y="2218"/>
                </a:lnTo>
                <a:lnTo>
                  <a:pt x="2903" y="2221"/>
                </a:lnTo>
                <a:close/>
                <a:moveTo>
                  <a:pt x="2913" y="2223"/>
                </a:moveTo>
                <a:lnTo>
                  <a:pt x="2911" y="2223"/>
                </a:lnTo>
                <a:lnTo>
                  <a:pt x="2909" y="2223"/>
                </a:lnTo>
                <a:lnTo>
                  <a:pt x="2909" y="2221"/>
                </a:lnTo>
                <a:lnTo>
                  <a:pt x="2907" y="2221"/>
                </a:lnTo>
                <a:lnTo>
                  <a:pt x="2905" y="2219"/>
                </a:lnTo>
                <a:lnTo>
                  <a:pt x="2905" y="2218"/>
                </a:lnTo>
                <a:lnTo>
                  <a:pt x="2907" y="2216"/>
                </a:lnTo>
                <a:lnTo>
                  <a:pt x="2909" y="2214"/>
                </a:lnTo>
                <a:lnTo>
                  <a:pt x="2911" y="2216"/>
                </a:lnTo>
                <a:lnTo>
                  <a:pt x="2913" y="2216"/>
                </a:lnTo>
                <a:lnTo>
                  <a:pt x="2915" y="2218"/>
                </a:lnTo>
                <a:lnTo>
                  <a:pt x="2916" y="2218"/>
                </a:lnTo>
                <a:lnTo>
                  <a:pt x="2918" y="2219"/>
                </a:lnTo>
                <a:lnTo>
                  <a:pt x="2918" y="2221"/>
                </a:lnTo>
                <a:lnTo>
                  <a:pt x="2916" y="2221"/>
                </a:lnTo>
                <a:lnTo>
                  <a:pt x="2913" y="2223"/>
                </a:lnTo>
                <a:close/>
                <a:moveTo>
                  <a:pt x="2918" y="2216"/>
                </a:moveTo>
                <a:lnTo>
                  <a:pt x="2920" y="2216"/>
                </a:lnTo>
                <a:lnTo>
                  <a:pt x="2916" y="2216"/>
                </a:lnTo>
                <a:lnTo>
                  <a:pt x="2915" y="2214"/>
                </a:lnTo>
                <a:lnTo>
                  <a:pt x="2913" y="2214"/>
                </a:lnTo>
                <a:lnTo>
                  <a:pt x="2913" y="2212"/>
                </a:lnTo>
                <a:lnTo>
                  <a:pt x="2911" y="2212"/>
                </a:lnTo>
                <a:lnTo>
                  <a:pt x="2909" y="2212"/>
                </a:lnTo>
                <a:lnTo>
                  <a:pt x="2909" y="2210"/>
                </a:lnTo>
                <a:lnTo>
                  <a:pt x="2907" y="2210"/>
                </a:lnTo>
                <a:lnTo>
                  <a:pt x="2907" y="2208"/>
                </a:lnTo>
                <a:lnTo>
                  <a:pt x="2903" y="2206"/>
                </a:lnTo>
                <a:lnTo>
                  <a:pt x="2901" y="2206"/>
                </a:lnTo>
                <a:lnTo>
                  <a:pt x="2899" y="2204"/>
                </a:lnTo>
                <a:lnTo>
                  <a:pt x="2897" y="2204"/>
                </a:lnTo>
                <a:lnTo>
                  <a:pt x="2897" y="2202"/>
                </a:lnTo>
                <a:lnTo>
                  <a:pt x="2897" y="2200"/>
                </a:lnTo>
                <a:lnTo>
                  <a:pt x="2899" y="2198"/>
                </a:lnTo>
                <a:lnTo>
                  <a:pt x="2901" y="2198"/>
                </a:lnTo>
                <a:lnTo>
                  <a:pt x="2903" y="2198"/>
                </a:lnTo>
                <a:lnTo>
                  <a:pt x="2905" y="2198"/>
                </a:lnTo>
                <a:lnTo>
                  <a:pt x="2907" y="2200"/>
                </a:lnTo>
                <a:lnTo>
                  <a:pt x="2909" y="2200"/>
                </a:lnTo>
                <a:lnTo>
                  <a:pt x="2911" y="2204"/>
                </a:lnTo>
                <a:lnTo>
                  <a:pt x="2913" y="2206"/>
                </a:lnTo>
                <a:lnTo>
                  <a:pt x="2913" y="2208"/>
                </a:lnTo>
                <a:lnTo>
                  <a:pt x="2915" y="2210"/>
                </a:lnTo>
                <a:lnTo>
                  <a:pt x="2916" y="2212"/>
                </a:lnTo>
                <a:lnTo>
                  <a:pt x="2916" y="2214"/>
                </a:lnTo>
                <a:lnTo>
                  <a:pt x="2918" y="2216"/>
                </a:lnTo>
                <a:close/>
                <a:moveTo>
                  <a:pt x="2851" y="2194"/>
                </a:moveTo>
                <a:lnTo>
                  <a:pt x="2849" y="2194"/>
                </a:lnTo>
                <a:lnTo>
                  <a:pt x="2847" y="2193"/>
                </a:lnTo>
                <a:lnTo>
                  <a:pt x="2845" y="2191"/>
                </a:lnTo>
                <a:lnTo>
                  <a:pt x="2843" y="2191"/>
                </a:lnTo>
                <a:lnTo>
                  <a:pt x="2843" y="2189"/>
                </a:lnTo>
                <a:lnTo>
                  <a:pt x="2845" y="2189"/>
                </a:lnTo>
                <a:lnTo>
                  <a:pt x="2847" y="2189"/>
                </a:lnTo>
                <a:lnTo>
                  <a:pt x="2849" y="2189"/>
                </a:lnTo>
                <a:lnTo>
                  <a:pt x="2849" y="2191"/>
                </a:lnTo>
                <a:lnTo>
                  <a:pt x="2849" y="2193"/>
                </a:lnTo>
                <a:lnTo>
                  <a:pt x="2851" y="2193"/>
                </a:lnTo>
                <a:lnTo>
                  <a:pt x="2851" y="2194"/>
                </a:lnTo>
                <a:close/>
                <a:moveTo>
                  <a:pt x="2767" y="2469"/>
                </a:moveTo>
                <a:lnTo>
                  <a:pt x="2767" y="2471"/>
                </a:lnTo>
                <a:lnTo>
                  <a:pt x="2765" y="2471"/>
                </a:lnTo>
                <a:lnTo>
                  <a:pt x="2767" y="2473"/>
                </a:lnTo>
                <a:lnTo>
                  <a:pt x="2769" y="2475"/>
                </a:lnTo>
                <a:lnTo>
                  <a:pt x="2771" y="2475"/>
                </a:lnTo>
                <a:lnTo>
                  <a:pt x="2774" y="2477"/>
                </a:lnTo>
                <a:lnTo>
                  <a:pt x="2776" y="2477"/>
                </a:lnTo>
                <a:lnTo>
                  <a:pt x="2778" y="2479"/>
                </a:lnTo>
                <a:lnTo>
                  <a:pt x="2778" y="2481"/>
                </a:lnTo>
                <a:lnTo>
                  <a:pt x="2780" y="2481"/>
                </a:lnTo>
                <a:lnTo>
                  <a:pt x="2782" y="2482"/>
                </a:lnTo>
                <a:lnTo>
                  <a:pt x="2784" y="2482"/>
                </a:lnTo>
                <a:lnTo>
                  <a:pt x="2784" y="2484"/>
                </a:lnTo>
                <a:lnTo>
                  <a:pt x="2786" y="2486"/>
                </a:lnTo>
                <a:lnTo>
                  <a:pt x="2788" y="2488"/>
                </a:lnTo>
                <a:lnTo>
                  <a:pt x="2788" y="2490"/>
                </a:lnTo>
                <a:lnTo>
                  <a:pt x="2786" y="2490"/>
                </a:lnTo>
                <a:lnTo>
                  <a:pt x="2788" y="2492"/>
                </a:lnTo>
                <a:lnTo>
                  <a:pt x="2790" y="2494"/>
                </a:lnTo>
                <a:lnTo>
                  <a:pt x="2788" y="2494"/>
                </a:lnTo>
                <a:lnTo>
                  <a:pt x="2788" y="2496"/>
                </a:lnTo>
                <a:lnTo>
                  <a:pt x="2788" y="2500"/>
                </a:lnTo>
                <a:lnTo>
                  <a:pt x="2786" y="2500"/>
                </a:lnTo>
                <a:lnTo>
                  <a:pt x="2786" y="2502"/>
                </a:lnTo>
                <a:lnTo>
                  <a:pt x="2784" y="2500"/>
                </a:lnTo>
                <a:lnTo>
                  <a:pt x="2782" y="2500"/>
                </a:lnTo>
                <a:lnTo>
                  <a:pt x="2780" y="2500"/>
                </a:lnTo>
                <a:lnTo>
                  <a:pt x="2780" y="2502"/>
                </a:lnTo>
                <a:lnTo>
                  <a:pt x="2778" y="2502"/>
                </a:lnTo>
                <a:lnTo>
                  <a:pt x="2780" y="2505"/>
                </a:lnTo>
                <a:lnTo>
                  <a:pt x="2780" y="2502"/>
                </a:lnTo>
                <a:lnTo>
                  <a:pt x="2782" y="2502"/>
                </a:lnTo>
                <a:lnTo>
                  <a:pt x="2784" y="2504"/>
                </a:lnTo>
                <a:lnTo>
                  <a:pt x="2782" y="2505"/>
                </a:lnTo>
                <a:lnTo>
                  <a:pt x="2780" y="2507"/>
                </a:lnTo>
                <a:lnTo>
                  <a:pt x="2778" y="2509"/>
                </a:lnTo>
                <a:lnTo>
                  <a:pt x="2776" y="2509"/>
                </a:lnTo>
                <a:lnTo>
                  <a:pt x="2774" y="2511"/>
                </a:lnTo>
                <a:lnTo>
                  <a:pt x="2772" y="2511"/>
                </a:lnTo>
                <a:lnTo>
                  <a:pt x="2771" y="2511"/>
                </a:lnTo>
                <a:lnTo>
                  <a:pt x="2769" y="2509"/>
                </a:lnTo>
                <a:lnTo>
                  <a:pt x="2769" y="2507"/>
                </a:lnTo>
                <a:lnTo>
                  <a:pt x="2767" y="2505"/>
                </a:lnTo>
                <a:lnTo>
                  <a:pt x="2767" y="2504"/>
                </a:lnTo>
                <a:lnTo>
                  <a:pt x="2765" y="2504"/>
                </a:lnTo>
                <a:lnTo>
                  <a:pt x="2763" y="2504"/>
                </a:lnTo>
                <a:lnTo>
                  <a:pt x="2761" y="2504"/>
                </a:lnTo>
                <a:lnTo>
                  <a:pt x="2763" y="2505"/>
                </a:lnTo>
                <a:lnTo>
                  <a:pt x="2761" y="2505"/>
                </a:lnTo>
                <a:lnTo>
                  <a:pt x="2759" y="2507"/>
                </a:lnTo>
                <a:lnTo>
                  <a:pt x="2757" y="2507"/>
                </a:lnTo>
                <a:lnTo>
                  <a:pt x="2755" y="2509"/>
                </a:lnTo>
                <a:lnTo>
                  <a:pt x="2753" y="2509"/>
                </a:lnTo>
                <a:lnTo>
                  <a:pt x="2753" y="2511"/>
                </a:lnTo>
                <a:lnTo>
                  <a:pt x="2751" y="2513"/>
                </a:lnTo>
                <a:lnTo>
                  <a:pt x="2749" y="2513"/>
                </a:lnTo>
                <a:lnTo>
                  <a:pt x="2749" y="2511"/>
                </a:lnTo>
                <a:lnTo>
                  <a:pt x="2747" y="2511"/>
                </a:lnTo>
                <a:lnTo>
                  <a:pt x="2746" y="2511"/>
                </a:lnTo>
                <a:lnTo>
                  <a:pt x="2744" y="2511"/>
                </a:lnTo>
                <a:lnTo>
                  <a:pt x="2744" y="2509"/>
                </a:lnTo>
                <a:lnTo>
                  <a:pt x="2742" y="2509"/>
                </a:lnTo>
                <a:lnTo>
                  <a:pt x="2740" y="2509"/>
                </a:lnTo>
                <a:lnTo>
                  <a:pt x="2738" y="2509"/>
                </a:lnTo>
                <a:lnTo>
                  <a:pt x="2736" y="2509"/>
                </a:lnTo>
                <a:lnTo>
                  <a:pt x="2734" y="2509"/>
                </a:lnTo>
                <a:lnTo>
                  <a:pt x="2732" y="2507"/>
                </a:lnTo>
                <a:lnTo>
                  <a:pt x="2732" y="2505"/>
                </a:lnTo>
                <a:lnTo>
                  <a:pt x="2734" y="2504"/>
                </a:lnTo>
                <a:lnTo>
                  <a:pt x="2736" y="2502"/>
                </a:lnTo>
                <a:lnTo>
                  <a:pt x="2736" y="2498"/>
                </a:lnTo>
                <a:lnTo>
                  <a:pt x="2734" y="2496"/>
                </a:lnTo>
                <a:lnTo>
                  <a:pt x="2734" y="2498"/>
                </a:lnTo>
                <a:lnTo>
                  <a:pt x="2734" y="2500"/>
                </a:lnTo>
                <a:lnTo>
                  <a:pt x="2732" y="2502"/>
                </a:lnTo>
                <a:lnTo>
                  <a:pt x="2730" y="2504"/>
                </a:lnTo>
                <a:lnTo>
                  <a:pt x="2728" y="2505"/>
                </a:lnTo>
                <a:lnTo>
                  <a:pt x="2728" y="2507"/>
                </a:lnTo>
                <a:lnTo>
                  <a:pt x="2730" y="2509"/>
                </a:lnTo>
                <a:lnTo>
                  <a:pt x="2730" y="2511"/>
                </a:lnTo>
                <a:lnTo>
                  <a:pt x="2732" y="2511"/>
                </a:lnTo>
                <a:lnTo>
                  <a:pt x="2734" y="2513"/>
                </a:lnTo>
                <a:lnTo>
                  <a:pt x="2736" y="2517"/>
                </a:lnTo>
                <a:lnTo>
                  <a:pt x="2734" y="2517"/>
                </a:lnTo>
                <a:lnTo>
                  <a:pt x="2732" y="2521"/>
                </a:lnTo>
                <a:lnTo>
                  <a:pt x="2730" y="2521"/>
                </a:lnTo>
                <a:lnTo>
                  <a:pt x="2730" y="2523"/>
                </a:lnTo>
                <a:lnTo>
                  <a:pt x="2728" y="2525"/>
                </a:lnTo>
                <a:lnTo>
                  <a:pt x="2726" y="2525"/>
                </a:lnTo>
                <a:lnTo>
                  <a:pt x="2724" y="2525"/>
                </a:lnTo>
                <a:lnTo>
                  <a:pt x="2723" y="2525"/>
                </a:lnTo>
                <a:lnTo>
                  <a:pt x="2721" y="2523"/>
                </a:lnTo>
                <a:lnTo>
                  <a:pt x="2719" y="2523"/>
                </a:lnTo>
                <a:lnTo>
                  <a:pt x="2717" y="2525"/>
                </a:lnTo>
                <a:lnTo>
                  <a:pt x="2715" y="2525"/>
                </a:lnTo>
                <a:lnTo>
                  <a:pt x="2715" y="2523"/>
                </a:lnTo>
                <a:lnTo>
                  <a:pt x="2715" y="2521"/>
                </a:lnTo>
                <a:lnTo>
                  <a:pt x="2715" y="2519"/>
                </a:lnTo>
                <a:lnTo>
                  <a:pt x="2715" y="2517"/>
                </a:lnTo>
                <a:lnTo>
                  <a:pt x="2715" y="2515"/>
                </a:lnTo>
                <a:lnTo>
                  <a:pt x="2715" y="2517"/>
                </a:lnTo>
                <a:lnTo>
                  <a:pt x="2713" y="2517"/>
                </a:lnTo>
                <a:lnTo>
                  <a:pt x="2713" y="2519"/>
                </a:lnTo>
                <a:lnTo>
                  <a:pt x="2713" y="2521"/>
                </a:lnTo>
                <a:lnTo>
                  <a:pt x="2711" y="2521"/>
                </a:lnTo>
                <a:lnTo>
                  <a:pt x="2707" y="2521"/>
                </a:lnTo>
                <a:lnTo>
                  <a:pt x="2705" y="2521"/>
                </a:lnTo>
                <a:lnTo>
                  <a:pt x="2707" y="2523"/>
                </a:lnTo>
                <a:lnTo>
                  <a:pt x="2705" y="2523"/>
                </a:lnTo>
                <a:lnTo>
                  <a:pt x="2703" y="2525"/>
                </a:lnTo>
                <a:lnTo>
                  <a:pt x="2701" y="2525"/>
                </a:lnTo>
                <a:lnTo>
                  <a:pt x="2701" y="2527"/>
                </a:lnTo>
                <a:lnTo>
                  <a:pt x="2699" y="2529"/>
                </a:lnTo>
                <a:lnTo>
                  <a:pt x="2698" y="2529"/>
                </a:lnTo>
                <a:lnTo>
                  <a:pt x="2696" y="2530"/>
                </a:lnTo>
                <a:lnTo>
                  <a:pt x="2694" y="2532"/>
                </a:lnTo>
                <a:lnTo>
                  <a:pt x="2692" y="2530"/>
                </a:lnTo>
                <a:lnTo>
                  <a:pt x="2690" y="2529"/>
                </a:lnTo>
                <a:lnTo>
                  <a:pt x="2688" y="2527"/>
                </a:lnTo>
                <a:lnTo>
                  <a:pt x="2686" y="2529"/>
                </a:lnTo>
                <a:lnTo>
                  <a:pt x="2688" y="2529"/>
                </a:lnTo>
                <a:lnTo>
                  <a:pt x="2690" y="2530"/>
                </a:lnTo>
                <a:lnTo>
                  <a:pt x="2690" y="2532"/>
                </a:lnTo>
                <a:lnTo>
                  <a:pt x="2692" y="2534"/>
                </a:lnTo>
                <a:lnTo>
                  <a:pt x="2694" y="2534"/>
                </a:lnTo>
                <a:lnTo>
                  <a:pt x="2696" y="2532"/>
                </a:lnTo>
                <a:lnTo>
                  <a:pt x="2698" y="2530"/>
                </a:lnTo>
                <a:lnTo>
                  <a:pt x="2699" y="2530"/>
                </a:lnTo>
                <a:lnTo>
                  <a:pt x="2701" y="2529"/>
                </a:lnTo>
                <a:lnTo>
                  <a:pt x="2703" y="2529"/>
                </a:lnTo>
                <a:lnTo>
                  <a:pt x="2705" y="2527"/>
                </a:lnTo>
                <a:lnTo>
                  <a:pt x="2705" y="2525"/>
                </a:lnTo>
                <a:lnTo>
                  <a:pt x="2707" y="2525"/>
                </a:lnTo>
                <a:lnTo>
                  <a:pt x="2709" y="2527"/>
                </a:lnTo>
                <a:lnTo>
                  <a:pt x="2711" y="2527"/>
                </a:lnTo>
                <a:lnTo>
                  <a:pt x="2713" y="2529"/>
                </a:lnTo>
                <a:lnTo>
                  <a:pt x="2713" y="2530"/>
                </a:lnTo>
                <a:lnTo>
                  <a:pt x="2715" y="2530"/>
                </a:lnTo>
                <a:lnTo>
                  <a:pt x="2717" y="2532"/>
                </a:lnTo>
                <a:lnTo>
                  <a:pt x="2719" y="2532"/>
                </a:lnTo>
                <a:lnTo>
                  <a:pt x="2721" y="2532"/>
                </a:lnTo>
                <a:lnTo>
                  <a:pt x="2723" y="2532"/>
                </a:lnTo>
                <a:lnTo>
                  <a:pt x="2724" y="2532"/>
                </a:lnTo>
                <a:lnTo>
                  <a:pt x="2728" y="2532"/>
                </a:lnTo>
                <a:lnTo>
                  <a:pt x="2730" y="2532"/>
                </a:lnTo>
                <a:lnTo>
                  <a:pt x="2732" y="2530"/>
                </a:lnTo>
                <a:lnTo>
                  <a:pt x="2734" y="2530"/>
                </a:lnTo>
                <a:lnTo>
                  <a:pt x="2736" y="2530"/>
                </a:lnTo>
                <a:lnTo>
                  <a:pt x="2738" y="2530"/>
                </a:lnTo>
                <a:lnTo>
                  <a:pt x="2740" y="2532"/>
                </a:lnTo>
                <a:lnTo>
                  <a:pt x="2742" y="2532"/>
                </a:lnTo>
                <a:lnTo>
                  <a:pt x="2742" y="2534"/>
                </a:lnTo>
                <a:lnTo>
                  <a:pt x="2744" y="2536"/>
                </a:lnTo>
                <a:lnTo>
                  <a:pt x="2746" y="2536"/>
                </a:lnTo>
                <a:lnTo>
                  <a:pt x="2747" y="2538"/>
                </a:lnTo>
                <a:lnTo>
                  <a:pt x="2751" y="2540"/>
                </a:lnTo>
                <a:lnTo>
                  <a:pt x="2755" y="2542"/>
                </a:lnTo>
                <a:lnTo>
                  <a:pt x="2755" y="2544"/>
                </a:lnTo>
                <a:lnTo>
                  <a:pt x="2757" y="2542"/>
                </a:lnTo>
                <a:lnTo>
                  <a:pt x="2759" y="2544"/>
                </a:lnTo>
                <a:lnTo>
                  <a:pt x="2761" y="2544"/>
                </a:lnTo>
                <a:lnTo>
                  <a:pt x="2763" y="2546"/>
                </a:lnTo>
                <a:lnTo>
                  <a:pt x="2765" y="2546"/>
                </a:lnTo>
                <a:lnTo>
                  <a:pt x="2765" y="2548"/>
                </a:lnTo>
                <a:lnTo>
                  <a:pt x="2767" y="2548"/>
                </a:lnTo>
                <a:lnTo>
                  <a:pt x="2769" y="2552"/>
                </a:lnTo>
                <a:lnTo>
                  <a:pt x="2767" y="2553"/>
                </a:lnTo>
                <a:lnTo>
                  <a:pt x="2769" y="2555"/>
                </a:lnTo>
                <a:lnTo>
                  <a:pt x="2769" y="2557"/>
                </a:lnTo>
                <a:lnTo>
                  <a:pt x="2771" y="2557"/>
                </a:lnTo>
                <a:lnTo>
                  <a:pt x="2772" y="2557"/>
                </a:lnTo>
                <a:lnTo>
                  <a:pt x="2772" y="2559"/>
                </a:lnTo>
                <a:lnTo>
                  <a:pt x="2774" y="2559"/>
                </a:lnTo>
                <a:lnTo>
                  <a:pt x="2776" y="2561"/>
                </a:lnTo>
                <a:lnTo>
                  <a:pt x="2778" y="2563"/>
                </a:lnTo>
                <a:lnTo>
                  <a:pt x="2780" y="2565"/>
                </a:lnTo>
                <a:lnTo>
                  <a:pt x="2782" y="2567"/>
                </a:lnTo>
                <a:lnTo>
                  <a:pt x="2782" y="2569"/>
                </a:lnTo>
                <a:lnTo>
                  <a:pt x="2784" y="2571"/>
                </a:lnTo>
                <a:lnTo>
                  <a:pt x="2784" y="2573"/>
                </a:lnTo>
                <a:lnTo>
                  <a:pt x="2782" y="2575"/>
                </a:lnTo>
                <a:lnTo>
                  <a:pt x="2780" y="2575"/>
                </a:lnTo>
                <a:lnTo>
                  <a:pt x="2780" y="2573"/>
                </a:lnTo>
                <a:lnTo>
                  <a:pt x="2778" y="2571"/>
                </a:lnTo>
                <a:lnTo>
                  <a:pt x="2776" y="2571"/>
                </a:lnTo>
                <a:lnTo>
                  <a:pt x="2776" y="2569"/>
                </a:lnTo>
                <a:lnTo>
                  <a:pt x="2774" y="2567"/>
                </a:lnTo>
                <a:lnTo>
                  <a:pt x="2772" y="2567"/>
                </a:lnTo>
                <a:lnTo>
                  <a:pt x="2774" y="2569"/>
                </a:lnTo>
                <a:lnTo>
                  <a:pt x="2774" y="2571"/>
                </a:lnTo>
                <a:lnTo>
                  <a:pt x="2776" y="2573"/>
                </a:lnTo>
                <a:lnTo>
                  <a:pt x="2778" y="2575"/>
                </a:lnTo>
                <a:lnTo>
                  <a:pt x="2780" y="2577"/>
                </a:lnTo>
                <a:lnTo>
                  <a:pt x="2782" y="2578"/>
                </a:lnTo>
                <a:lnTo>
                  <a:pt x="2782" y="2580"/>
                </a:lnTo>
                <a:lnTo>
                  <a:pt x="2782" y="2582"/>
                </a:lnTo>
                <a:lnTo>
                  <a:pt x="2782" y="2584"/>
                </a:lnTo>
                <a:lnTo>
                  <a:pt x="2782" y="2586"/>
                </a:lnTo>
                <a:lnTo>
                  <a:pt x="2782" y="2588"/>
                </a:lnTo>
                <a:lnTo>
                  <a:pt x="2780" y="2588"/>
                </a:lnTo>
                <a:lnTo>
                  <a:pt x="2780" y="2590"/>
                </a:lnTo>
                <a:lnTo>
                  <a:pt x="2778" y="2592"/>
                </a:lnTo>
                <a:lnTo>
                  <a:pt x="2776" y="2594"/>
                </a:lnTo>
                <a:lnTo>
                  <a:pt x="2776" y="2596"/>
                </a:lnTo>
                <a:lnTo>
                  <a:pt x="2774" y="2596"/>
                </a:lnTo>
                <a:lnTo>
                  <a:pt x="2772" y="2598"/>
                </a:lnTo>
                <a:lnTo>
                  <a:pt x="2771" y="2600"/>
                </a:lnTo>
                <a:lnTo>
                  <a:pt x="2769" y="2600"/>
                </a:lnTo>
                <a:lnTo>
                  <a:pt x="2767" y="2600"/>
                </a:lnTo>
                <a:lnTo>
                  <a:pt x="2765" y="2600"/>
                </a:lnTo>
                <a:lnTo>
                  <a:pt x="2763" y="2598"/>
                </a:lnTo>
                <a:lnTo>
                  <a:pt x="2761" y="2598"/>
                </a:lnTo>
                <a:lnTo>
                  <a:pt x="2759" y="2596"/>
                </a:lnTo>
                <a:lnTo>
                  <a:pt x="2755" y="2592"/>
                </a:lnTo>
                <a:lnTo>
                  <a:pt x="2753" y="2590"/>
                </a:lnTo>
                <a:lnTo>
                  <a:pt x="2753" y="2588"/>
                </a:lnTo>
                <a:lnTo>
                  <a:pt x="2753" y="2586"/>
                </a:lnTo>
                <a:lnTo>
                  <a:pt x="2755" y="2584"/>
                </a:lnTo>
                <a:lnTo>
                  <a:pt x="2757" y="2582"/>
                </a:lnTo>
                <a:lnTo>
                  <a:pt x="2759" y="2580"/>
                </a:lnTo>
                <a:lnTo>
                  <a:pt x="2759" y="2577"/>
                </a:lnTo>
                <a:lnTo>
                  <a:pt x="2759" y="2578"/>
                </a:lnTo>
                <a:lnTo>
                  <a:pt x="2757" y="2578"/>
                </a:lnTo>
                <a:lnTo>
                  <a:pt x="2755" y="2580"/>
                </a:lnTo>
                <a:lnTo>
                  <a:pt x="2755" y="2582"/>
                </a:lnTo>
                <a:lnTo>
                  <a:pt x="2753" y="2584"/>
                </a:lnTo>
                <a:lnTo>
                  <a:pt x="2751" y="2584"/>
                </a:lnTo>
                <a:lnTo>
                  <a:pt x="2751" y="2586"/>
                </a:lnTo>
                <a:lnTo>
                  <a:pt x="2751" y="2588"/>
                </a:lnTo>
                <a:lnTo>
                  <a:pt x="2753" y="2590"/>
                </a:lnTo>
                <a:lnTo>
                  <a:pt x="2753" y="2592"/>
                </a:lnTo>
                <a:lnTo>
                  <a:pt x="2753" y="2594"/>
                </a:lnTo>
                <a:lnTo>
                  <a:pt x="2755" y="2594"/>
                </a:lnTo>
                <a:lnTo>
                  <a:pt x="2755" y="2596"/>
                </a:lnTo>
                <a:lnTo>
                  <a:pt x="2757" y="2598"/>
                </a:lnTo>
                <a:lnTo>
                  <a:pt x="2759" y="2600"/>
                </a:lnTo>
                <a:lnTo>
                  <a:pt x="2761" y="2600"/>
                </a:lnTo>
                <a:lnTo>
                  <a:pt x="2761" y="2601"/>
                </a:lnTo>
                <a:lnTo>
                  <a:pt x="2761" y="2603"/>
                </a:lnTo>
                <a:lnTo>
                  <a:pt x="2759" y="2603"/>
                </a:lnTo>
                <a:lnTo>
                  <a:pt x="2757" y="2603"/>
                </a:lnTo>
                <a:lnTo>
                  <a:pt x="2753" y="2603"/>
                </a:lnTo>
                <a:lnTo>
                  <a:pt x="2751" y="2603"/>
                </a:lnTo>
                <a:lnTo>
                  <a:pt x="2749" y="2601"/>
                </a:lnTo>
                <a:lnTo>
                  <a:pt x="2747" y="2601"/>
                </a:lnTo>
                <a:lnTo>
                  <a:pt x="2747" y="2600"/>
                </a:lnTo>
                <a:lnTo>
                  <a:pt x="2746" y="2596"/>
                </a:lnTo>
                <a:lnTo>
                  <a:pt x="2746" y="2594"/>
                </a:lnTo>
                <a:lnTo>
                  <a:pt x="2744" y="2596"/>
                </a:lnTo>
                <a:lnTo>
                  <a:pt x="2744" y="2598"/>
                </a:lnTo>
                <a:lnTo>
                  <a:pt x="2744" y="2600"/>
                </a:lnTo>
                <a:lnTo>
                  <a:pt x="2744" y="2601"/>
                </a:lnTo>
                <a:lnTo>
                  <a:pt x="2744" y="2603"/>
                </a:lnTo>
                <a:lnTo>
                  <a:pt x="2744" y="2605"/>
                </a:lnTo>
                <a:lnTo>
                  <a:pt x="2742" y="2605"/>
                </a:lnTo>
                <a:lnTo>
                  <a:pt x="2740" y="2605"/>
                </a:lnTo>
                <a:lnTo>
                  <a:pt x="2738" y="2603"/>
                </a:lnTo>
                <a:lnTo>
                  <a:pt x="2738" y="2601"/>
                </a:lnTo>
                <a:lnTo>
                  <a:pt x="2736" y="2600"/>
                </a:lnTo>
                <a:lnTo>
                  <a:pt x="2734" y="2600"/>
                </a:lnTo>
                <a:lnTo>
                  <a:pt x="2734" y="2598"/>
                </a:lnTo>
                <a:lnTo>
                  <a:pt x="2732" y="2596"/>
                </a:lnTo>
                <a:lnTo>
                  <a:pt x="2730" y="2596"/>
                </a:lnTo>
                <a:lnTo>
                  <a:pt x="2728" y="2596"/>
                </a:lnTo>
                <a:lnTo>
                  <a:pt x="2724" y="2596"/>
                </a:lnTo>
                <a:lnTo>
                  <a:pt x="2723" y="2598"/>
                </a:lnTo>
                <a:lnTo>
                  <a:pt x="2721" y="2600"/>
                </a:lnTo>
                <a:lnTo>
                  <a:pt x="2719" y="2600"/>
                </a:lnTo>
                <a:lnTo>
                  <a:pt x="2717" y="2601"/>
                </a:lnTo>
                <a:lnTo>
                  <a:pt x="2715" y="2601"/>
                </a:lnTo>
                <a:lnTo>
                  <a:pt x="2713" y="2603"/>
                </a:lnTo>
                <a:lnTo>
                  <a:pt x="2711" y="2605"/>
                </a:lnTo>
                <a:lnTo>
                  <a:pt x="2709" y="2605"/>
                </a:lnTo>
                <a:lnTo>
                  <a:pt x="2709" y="2601"/>
                </a:lnTo>
                <a:lnTo>
                  <a:pt x="2711" y="2600"/>
                </a:lnTo>
                <a:lnTo>
                  <a:pt x="2713" y="2598"/>
                </a:lnTo>
                <a:lnTo>
                  <a:pt x="2713" y="2596"/>
                </a:lnTo>
                <a:lnTo>
                  <a:pt x="2713" y="2592"/>
                </a:lnTo>
                <a:lnTo>
                  <a:pt x="2713" y="2590"/>
                </a:lnTo>
                <a:lnTo>
                  <a:pt x="2713" y="2588"/>
                </a:lnTo>
                <a:lnTo>
                  <a:pt x="2711" y="2588"/>
                </a:lnTo>
                <a:lnTo>
                  <a:pt x="2711" y="2586"/>
                </a:lnTo>
                <a:lnTo>
                  <a:pt x="2711" y="2584"/>
                </a:lnTo>
                <a:lnTo>
                  <a:pt x="2713" y="2584"/>
                </a:lnTo>
                <a:lnTo>
                  <a:pt x="2715" y="2582"/>
                </a:lnTo>
                <a:lnTo>
                  <a:pt x="2717" y="2580"/>
                </a:lnTo>
                <a:lnTo>
                  <a:pt x="2719" y="2580"/>
                </a:lnTo>
                <a:lnTo>
                  <a:pt x="2719" y="2578"/>
                </a:lnTo>
                <a:lnTo>
                  <a:pt x="2721" y="2575"/>
                </a:lnTo>
                <a:lnTo>
                  <a:pt x="2721" y="2573"/>
                </a:lnTo>
                <a:lnTo>
                  <a:pt x="2723" y="2571"/>
                </a:lnTo>
                <a:lnTo>
                  <a:pt x="2721" y="2571"/>
                </a:lnTo>
                <a:lnTo>
                  <a:pt x="2719" y="2573"/>
                </a:lnTo>
                <a:lnTo>
                  <a:pt x="2717" y="2573"/>
                </a:lnTo>
                <a:lnTo>
                  <a:pt x="2717" y="2575"/>
                </a:lnTo>
                <a:lnTo>
                  <a:pt x="2717" y="2578"/>
                </a:lnTo>
                <a:lnTo>
                  <a:pt x="2715" y="2580"/>
                </a:lnTo>
                <a:lnTo>
                  <a:pt x="2711" y="2582"/>
                </a:lnTo>
                <a:lnTo>
                  <a:pt x="2711" y="2584"/>
                </a:lnTo>
                <a:lnTo>
                  <a:pt x="2709" y="2586"/>
                </a:lnTo>
                <a:lnTo>
                  <a:pt x="2709" y="2588"/>
                </a:lnTo>
                <a:lnTo>
                  <a:pt x="2709" y="2590"/>
                </a:lnTo>
                <a:lnTo>
                  <a:pt x="2711" y="2592"/>
                </a:lnTo>
                <a:lnTo>
                  <a:pt x="2711" y="2594"/>
                </a:lnTo>
                <a:lnTo>
                  <a:pt x="2709" y="2596"/>
                </a:lnTo>
                <a:lnTo>
                  <a:pt x="2709" y="2598"/>
                </a:lnTo>
                <a:lnTo>
                  <a:pt x="2709" y="2600"/>
                </a:lnTo>
                <a:lnTo>
                  <a:pt x="2707" y="2598"/>
                </a:lnTo>
                <a:lnTo>
                  <a:pt x="2705" y="2598"/>
                </a:lnTo>
                <a:lnTo>
                  <a:pt x="2705" y="2600"/>
                </a:lnTo>
                <a:lnTo>
                  <a:pt x="2705" y="2601"/>
                </a:lnTo>
                <a:lnTo>
                  <a:pt x="2707" y="2603"/>
                </a:lnTo>
                <a:lnTo>
                  <a:pt x="2707" y="2605"/>
                </a:lnTo>
                <a:lnTo>
                  <a:pt x="2705" y="2607"/>
                </a:lnTo>
                <a:lnTo>
                  <a:pt x="2703" y="2607"/>
                </a:lnTo>
                <a:lnTo>
                  <a:pt x="2701" y="2607"/>
                </a:lnTo>
                <a:lnTo>
                  <a:pt x="2699" y="2605"/>
                </a:lnTo>
                <a:lnTo>
                  <a:pt x="2698" y="2605"/>
                </a:lnTo>
                <a:lnTo>
                  <a:pt x="2696" y="2605"/>
                </a:lnTo>
                <a:lnTo>
                  <a:pt x="2694" y="2605"/>
                </a:lnTo>
                <a:lnTo>
                  <a:pt x="2692" y="2605"/>
                </a:lnTo>
                <a:lnTo>
                  <a:pt x="2690" y="2605"/>
                </a:lnTo>
                <a:lnTo>
                  <a:pt x="2692" y="2607"/>
                </a:lnTo>
                <a:lnTo>
                  <a:pt x="2690" y="2609"/>
                </a:lnTo>
                <a:lnTo>
                  <a:pt x="2688" y="2611"/>
                </a:lnTo>
                <a:lnTo>
                  <a:pt x="2688" y="2613"/>
                </a:lnTo>
                <a:lnTo>
                  <a:pt x="2686" y="2617"/>
                </a:lnTo>
                <a:lnTo>
                  <a:pt x="2686" y="2619"/>
                </a:lnTo>
                <a:lnTo>
                  <a:pt x="2684" y="2619"/>
                </a:lnTo>
                <a:lnTo>
                  <a:pt x="2682" y="2617"/>
                </a:lnTo>
                <a:lnTo>
                  <a:pt x="2680" y="2615"/>
                </a:lnTo>
                <a:lnTo>
                  <a:pt x="2680" y="2613"/>
                </a:lnTo>
                <a:lnTo>
                  <a:pt x="2680" y="2611"/>
                </a:lnTo>
                <a:lnTo>
                  <a:pt x="2680" y="2609"/>
                </a:lnTo>
                <a:lnTo>
                  <a:pt x="2678" y="2611"/>
                </a:lnTo>
                <a:lnTo>
                  <a:pt x="2678" y="2613"/>
                </a:lnTo>
                <a:lnTo>
                  <a:pt x="2678" y="2615"/>
                </a:lnTo>
                <a:lnTo>
                  <a:pt x="2678" y="2617"/>
                </a:lnTo>
                <a:lnTo>
                  <a:pt x="2680" y="2617"/>
                </a:lnTo>
                <a:lnTo>
                  <a:pt x="2680" y="2619"/>
                </a:lnTo>
                <a:lnTo>
                  <a:pt x="2682" y="2619"/>
                </a:lnTo>
                <a:lnTo>
                  <a:pt x="2684" y="2621"/>
                </a:lnTo>
                <a:lnTo>
                  <a:pt x="2686" y="2619"/>
                </a:lnTo>
                <a:lnTo>
                  <a:pt x="2688" y="2619"/>
                </a:lnTo>
                <a:lnTo>
                  <a:pt x="2690" y="2617"/>
                </a:lnTo>
                <a:lnTo>
                  <a:pt x="2690" y="2615"/>
                </a:lnTo>
                <a:lnTo>
                  <a:pt x="2690" y="2613"/>
                </a:lnTo>
                <a:lnTo>
                  <a:pt x="2692" y="2613"/>
                </a:lnTo>
                <a:lnTo>
                  <a:pt x="2692" y="2611"/>
                </a:lnTo>
                <a:lnTo>
                  <a:pt x="2694" y="2609"/>
                </a:lnTo>
                <a:lnTo>
                  <a:pt x="2694" y="2607"/>
                </a:lnTo>
                <a:lnTo>
                  <a:pt x="2696" y="2607"/>
                </a:lnTo>
                <a:lnTo>
                  <a:pt x="2698" y="2607"/>
                </a:lnTo>
                <a:lnTo>
                  <a:pt x="2701" y="2609"/>
                </a:lnTo>
                <a:lnTo>
                  <a:pt x="2703" y="2611"/>
                </a:lnTo>
                <a:lnTo>
                  <a:pt x="2705" y="2613"/>
                </a:lnTo>
                <a:lnTo>
                  <a:pt x="2707" y="2613"/>
                </a:lnTo>
                <a:lnTo>
                  <a:pt x="2709" y="2613"/>
                </a:lnTo>
                <a:lnTo>
                  <a:pt x="2711" y="2615"/>
                </a:lnTo>
                <a:lnTo>
                  <a:pt x="2713" y="2617"/>
                </a:lnTo>
                <a:lnTo>
                  <a:pt x="2715" y="2619"/>
                </a:lnTo>
                <a:lnTo>
                  <a:pt x="2717" y="2619"/>
                </a:lnTo>
                <a:lnTo>
                  <a:pt x="2717" y="2621"/>
                </a:lnTo>
                <a:lnTo>
                  <a:pt x="2719" y="2621"/>
                </a:lnTo>
                <a:lnTo>
                  <a:pt x="2719" y="2623"/>
                </a:lnTo>
                <a:lnTo>
                  <a:pt x="2721" y="2623"/>
                </a:lnTo>
                <a:lnTo>
                  <a:pt x="2721" y="2625"/>
                </a:lnTo>
                <a:lnTo>
                  <a:pt x="2721" y="2626"/>
                </a:lnTo>
                <a:lnTo>
                  <a:pt x="2721" y="2628"/>
                </a:lnTo>
                <a:lnTo>
                  <a:pt x="2721" y="2630"/>
                </a:lnTo>
                <a:lnTo>
                  <a:pt x="2719" y="2632"/>
                </a:lnTo>
                <a:lnTo>
                  <a:pt x="2717" y="2632"/>
                </a:lnTo>
                <a:lnTo>
                  <a:pt x="2717" y="2636"/>
                </a:lnTo>
                <a:lnTo>
                  <a:pt x="2717" y="2638"/>
                </a:lnTo>
                <a:lnTo>
                  <a:pt x="2715" y="2640"/>
                </a:lnTo>
                <a:lnTo>
                  <a:pt x="2717" y="2640"/>
                </a:lnTo>
                <a:lnTo>
                  <a:pt x="2717" y="2638"/>
                </a:lnTo>
                <a:lnTo>
                  <a:pt x="2717" y="2636"/>
                </a:lnTo>
                <a:lnTo>
                  <a:pt x="2719" y="2634"/>
                </a:lnTo>
                <a:lnTo>
                  <a:pt x="2719" y="2632"/>
                </a:lnTo>
                <a:lnTo>
                  <a:pt x="2721" y="2632"/>
                </a:lnTo>
                <a:lnTo>
                  <a:pt x="2723" y="2630"/>
                </a:lnTo>
                <a:lnTo>
                  <a:pt x="2723" y="2628"/>
                </a:lnTo>
                <a:lnTo>
                  <a:pt x="2724" y="2626"/>
                </a:lnTo>
                <a:lnTo>
                  <a:pt x="2726" y="2626"/>
                </a:lnTo>
                <a:lnTo>
                  <a:pt x="2728" y="2626"/>
                </a:lnTo>
                <a:lnTo>
                  <a:pt x="2730" y="2625"/>
                </a:lnTo>
                <a:lnTo>
                  <a:pt x="2732" y="2625"/>
                </a:lnTo>
                <a:lnTo>
                  <a:pt x="2734" y="2625"/>
                </a:lnTo>
                <a:lnTo>
                  <a:pt x="2734" y="2623"/>
                </a:lnTo>
                <a:lnTo>
                  <a:pt x="2736" y="2623"/>
                </a:lnTo>
                <a:lnTo>
                  <a:pt x="2734" y="2621"/>
                </a:lnTo>
                <a:lnTo>
                  <a:pt x="2736" y="2621"/>
                </a:lnTo>
                <a:lnTo>
                  <a:pt x="2736" y="2619"/>
                </a:lnTo>
                <a:lnTo>
                  <a:pt x="2738" y="2619"/>
                </a:lnTo>
                <a:lnTo>
                  <a:pt x="2740" y="2619"/>
                </a:lnTo>
                <a:lnTo>
                  <a:pt x="2742" y="2619"/>
                </a:lnTo>
                <a:lnTo>
                  <a:pt x="2744" y="2621"/>
                </a:lnTo>
                <a:lnTo>
                  <a:pt x="2744" y="2623"/>
                </a:lnTo>
                <a:lnTo>
                  <a:pt x="2744" y="2625"/>
                </a:lnTo>
                <a:lnTo>
                  <a:pt x="2744" y="2626"/>
                </a:lnTo>
                <a:lnTo>
                  <a:pt x="2742" y="2628"/>
                </a:lnTo>
                <a:lnTo>
                  <a:pt x="2742" y="2630"/>
                </a:lnTo>
                <a:lnTo>
                  <a:pt x="2740" y="2630"/>
                </a:lnTo>
                <a:lnTo>
                  <a:pt x="2740" y="2632"/>
                </a:lnTo>
                <a:lnTo>
                  <a:pt x="2738" y="2632"/>
                </a:lnTo>
                <a:lnTo>
                  <a:pt x="2736" y="2632"/>
                </a:lnTo>
                <a:lnTo>
                  <a:pt x="2736" y="2634"/>
                </a:lnTo>
                <a:lnTo>
                  <a:pt x="2734" y="2634"/>
                </a:lnTo>
                <a:lnTo>
                  <a:pt x="2732" y="2634"/>
                </a:lnTo>
                <a:lnTo>
                  <a:pt x="2732" y="2636"/>
                </a:lnTo>
                <a:lnTo>
                  <a:pt x="2730" y="2636"/>
                </a:lnTo>
                <a:lnTo>
                  <a:pt x="2730" y="2638"/>
                </a:lnTo>
                <a:lnTo>
                  <a:pt x="2728" y="2640"/>
                </a:lnTo>
                <a:lnTo>
                  <a:pt x="2728" y="2642"/>
                </a:lnTo>
                <a:lnTo>
                  <a:pt x="2726" y="2642"/>
                </a:lnTo>
                <a:lnTo>
                  <a:pt x="2724" y="2644"/>
                </a:lnTo>
                <a:lnTo>
                  <a:pt x="2723" y="2646"/>
                </a:lnTo>
                <a:lnTo>
                  <a:pt x="2721" y="2648"/>
                </a:lnTo>
                <a:lnTo>
                  <a:pt x="2717" y="2649"/>
                </a:lnTo>
                <a:lnTo>
                  <a:pt x="2715" y="2649"/>
                </a:lnTo>
                <a:lnTo>
                  <a:pt x="2715" y="2651"/>
                </a:lnTo>
                <a:lnTo>
                  <a:pt x="2713" y="2651"/>
                </a:lnTo>
                <a:lnTo>
                  <a:pt x="2713" y="2653"/>
                </a:lnTo>
                <a:lnTo>
                  <a:pt x="2711" y="2653"/>
                </a:lnTo>
                <a:lnTo>
                  <a:pt x="2709" y="2655"/>
                </a:lnTo>
                <a:lnTo>
                  <a:pt x="2709" y="2653"/>
                </a:lnTo>
                <a:lnTo>
                  <a:pt x="2707" y="2653"/>
                </a:lnTo>
                <a:lnTo>
                  <a:pt x="2705" y="2651"/>
                </a:lnTo>
                <a:lnTo>
                  <a:pt x="2703" y="2649"/>
                </a:lnTo>
                <a:lnTo>
                  <a:pt x="2703" y="2648"/>
                </a:lnTo>
                <a:lnTo>
                  <a:pt x="2703" y="2649"/>
                </a:lnTo>
                <a:lnTo>
                  <a:pt x="2701" y="2649"/>
                </a:lnTo>
                <a:lnTo>
                  <a:pt x="2699" y="2649"/>
                </a:lnTo>
                <a:lnTo>
                  <a:pt x="2698" y="2648"/>
                </a:lnTo>
                <a:lnTo>
                  <a:pt x="2698" y="2646"/>
                </a:lnTo>
                <a:lnTo>
                  <a:pt x="2696" y="2646"/>
                </a:lnTo>
                <a:lnTo>
                  <a:pt x="2696" y="2644"/>
                </a:lnTo>
                <a:lnTo>
                  <a:pt x="2696" y="2642"/>
                </a:lnTo>
                <a:lnTo>
                  <a:pt x="2696" y="2640"/>
                </a:lnTo>
                <a:lnTo>
                  <a:pt x="2696" y="2638"/>
                </a:lnTo>
                <a:lnTo>
                  <a:pt x="2696" y="2640"/>
                </a:lnTo>
                <a:lnTo>
                  <a:pt x="2696" y="2642"/>
                </a:lnTo>
                <a:lnTo>
                  <a:pt x="2694" y="2644"/>
                </a:lnTo>
                <a:lnTo>
                  <a:pt x="2694" y="2646"/>
                </a:lnTo>
                <a:lnTo>
                  <a:pt x="2696" y="2648"/>
                </a:lnTo>
                <a:lnTo>
                  <a:pt x="2694" y="2648"/>
                </a:lnTo>
                <a:lnTo>
                  <a:pt x="2696" y="2649"/>
                </a:lnTo>
                <a:lnTo>
                  <a:pt x="2698" y="2649"/>
                </a:lnTo>
                <a:lnTo>
                  <a:pt x="2699" y="2651"/>
                </a:lnTo>
                <a:lnTo>
                  <a:pt x="2701" y="2651"/>
                </a:lnTo>
                <a:lnTo>
                  <a:pt x="2703" y="2653"/>
                </a:lnTo>
                <a:lnTo>
                  <a:pt x="2703" y="2655"/>
                </a:lnTo>
                <a:lnTo>
                  <a:pt x="2703" y="2657"/>
                </a:lnTo>
                <a:lnTo>
                  <a:pt x="2701" y="2657"/>
                </a:lnTo>
                <a:lnTo>
                  <a:pt x="2699" y="2657"/>
                </a:lnTo>
                <a:lnTo>
                  <a:pt x="2699" y="2659"/>
                </a:lnTo>
                <a:lnTo>
                  <a:pt x="2699" y="2661"/>
                </a:lnTo>
                <a:lnTo>
                  <a:pt x="2699" y="2663"/>
                </a:lnTo>
                <a:lnTo>
                  <a:pt x="2699" y="2665"/>
                </a:lnTo>
                <a:lnTo>
                  <a:pt x="2699" y="2669"/>
                </a:lnTo>
                <a:lnTo>
                  <a:pt x="2699" y="2671"/>
                </a:lnTo>
                <a:lnTo>
                  <a:pt x="2701" y="2673"/>
                </a:lnTo>
                <a:lnTo>
                  <a:pt x="2703" y="2674"/>
                </a:lnTo>
                <a:lnTo>
                  <a:pt x="2705" y="2674"/>
                </a:lnTo>
                <a:lnTo>
                  <a:pt x="2705" y="2676"/>
                </a:lnTo>
                <a:lnTo>
                  <a:pt x="2707" y="2676"/>
                </a:lnTo>
                <a:lnTo>
                  <a:pt x="2707" y="2678"/>
                </a:lnTo>
                <a:lnTo>
                  <a:pt x="2709" y="2680"/>
                </a:lnTo>
                <a:lnTo>
                  <a:pt x="2711" y="2682"/>
                </a:lnTo>
                <a:lnTo>
                  <a:pt x="2713" y="2682"/>
                </a:lnTo>
                <a:lnTo>
                  <a:pt x="2715" y="2684"/>
                </a:lnTo>
                <a:lnTo>
                  <a:pt x="2713" y="2686"/>
                </a:lnTo>
                <a:lnTo>
                  <a:pt x="2713" y="2688"/>
                </a:lnTo>
                <a:lnTo>
                  <a:pt x="2711" y="2690"/>
                </a:lnTo>
                <a:lnTo>
                  <a:pt x="2709" y="2692"/>
                </a:lnTo>
                <a:lnTo>
                  <a:pt x="2707" y="2692"/>
                </a:lnTo>
                <a:lnTo>
                  <a:pt x="2707" y="2694"/>
                </a:lnTo>
                <a:lnTo>
                  <a:pt x="2705" y="2694"/>
                </a:lnTo>
                <a:lnTo>
                  <a:pt x="2703" y="2692"/>
                </a:lnTo>
                <a:lnTo>
                  <a:pt x="2701" y="2692"/>
                </a:lnTo>
                <a:lnTo>
                  <a:pt x="2699" y="2690"/>
                </a:lnTo>
                <a:lnTo>
                  <a:pt x="2698" y="2688"/>
                </a:lnTo>
                <a:lnTo>
                  <a:pt x="2696" y="2686"/>
                </a:lnTo>
                <a:lnTo>
                  <a:pt x="2696" y="2684"/>
                </a:lnTo>
                <a:lnTo>
                  <a:pt x="2694" y="2682"/>
                </a:lnTo>
                <a:lnTo>
                  <a:pt x="2694" y="2678"/>
                </a:lnTo>
                <a:lnTo>
                  <a:pt x="2696" y="2676"/>
                </a:lnTo>
                <a:lnTo>
                  <a:pt x="2696" y="2674"/>
                </a:lnTo>
                <a:lnTo>
                  <a:pt x="2696" y="2673"/>
                </a:lnTo>
                <a:lnTo>
                  <a:pt x="2696" y="2674"/>
                </a:lnTo>
                <a:lnTo>
                  <a:pt x="2694" y="2676"/>
                </a:lnTo>
                <a:lnTo>
                  <a:pt x="2692" y="2678"/>
                </a:lnTo>
                <a:lnTo>
                  <a:pt x="2692" y="2680"/>
                </a:lnTo>
                <a:lnTo>
                  <a:pt x="2690" y="2680"/>
                </a:lnTo>
                <a:lnTo>
                  <a:pt x="2688" y="2682"/>
                </a:lnTo>
                <a:lnTo>
                  <a:pt x="2686" y="2682"/>
                </a:lnTo>
                <a:lnTo>
                  <a:pt x="2686" y="2684"/>
                </a:lnTo>
                <a:lnTo>
                  <a:pt x="2688" y="2684"/>
                </a:lnTo>
                <a:lnTo>
                  <a:pt x="2690" y="2682"/>
                </a:lnTo>
                <a:lnTo>
                  <a:pt x="2692" y="2682"/>
                </a:lnTo>
                <a:lnTo>
                  <a:pt x="2690" y="2684"/>
                </a:lnTo>
                <a:lnTo>
                  <a:pt x="2690" y="2686"/>
                </a:lnTo>
                <a:lnTo>
                  <a:pt x="2692" y="2688"/>
                </a:lnTo>
                <a:lnTo>
                  <a:pt x="2692" y="2690"/>
                </a:lnTo>
                <a:lnTo>
                  <a:pt x="2694" y="2690"/>
                </a:lnTo>
                <a:lnTo>
                  <a:pt x="2696" y="2692"/>
                </a:lnTo>
                <a:lnTo>
                  <a:pt x="2696" y="2694"/>
                </a:lnTo>
                <a:lnTo>
                  <a:pt x="2696" y="2696"/>
                </a:lnTo>
                <a:lnTo>
                  <a:pt x="2696" y="2697"/>
                </a:lnTo>
                <a:lnTo>
                  <a:pt x="2698" y="2696"/>
                </a:lnTo>
                <a:lnTo>
                  <a:pt x="2699" y="2696"/>
                </a:lnTo>
                <a:lnTo>
                  <a:pt x="2701" y="2696"/>
                </a:lnTo>
                <a:lnTo>
                  <a:pt x="2701" y="2697"/>
                </a:lnTo>
                <a:lnTo>
                  <a:pt x="2703" y="2697"/>
                </a:lnTo>
                <a:lnTo>
                  <a:pt x="2703" y="2699"/>
                </a:lnTo>
                <a:lnTo>
                  <a:pt x="2705" y="2701"/>
                </a:lnTo>
                <a:lnTo>
                  <a:pt x="2705" y="2703"/>
                </a:lnTo>
                <a:lnTo>
                  <a:pt x="2705" y="2705"/>
                </a:lnTo>
                <a:lnTo>
                  <a:pt x="2707" y="2705"/>
                </a:lnTo>
                <a:lnTo>
                  <a:pt x="2707" y="2707"/>
                </a:lnTo>
                <a:lnTo>
                  <a:pt x="2707" y="2709"/>
                </a:lnTo>
                <a:lnTo>
                  <a:pt x="2705" y="2709"/>
                </a:lnTo>
                <a:lnTo>
                  <a:pt x="2703" y="2711"/>
                </a:lnTo>
                <a:lnTo>
                  <a:pt x="2701" y="2711"/>
                </a:lnTo>
                <a:lnTo>
                  <a:pt x="2699" y="2713"/>
                </a:lnTo>
                <a:lnTo>
                  <a:pt x="2699" y="2715"/>
                </a:lnTo>
                <a:lnTo>
                  <a:pt x="2698" y="2717"/>
                </a:lnTo>
                <a:lnTo>
                  <a:pt x="2698" y="2719"/>
                </a:lnTo>
                <a:lnTo>
                  <a:pt x="2698" y="2721"/>
                </a:lnTo>
                <a:lnTo>
                  <a:pt x="2696" y="2722"/>
                </a:lnTo>
                <a:lnTo>
                  <a:pt x="2698" y="2724"/>
                </a:lnTo>
                <a:lnTo>
                  <a:pt x="2696" y="2726"/>
                </a:lnTo>
                <a:lnTo>
                  <a:pt x="2694" y="2728"/>
                </a:lnTo>
                <a:lnTo>
                  <a:pt x="2696" y="2728"/>
                </a:lnTo>
                <a:lnTo>
                  <a:pt x="2696" y="2730"/>
                </a:lnTo>
                <a:lnTo>
                  <a:pt x="2696" y="2732"/>
                </a:lnTo>
                <a:lnTo>
                  <a:pt x="2696" y="2734"/>
                </a:lnTo>
                <a:lnTo>
                  <a:pt x="2694" y="2734"/>
                </a:lnTo>
                <a:lnTo>
                  <a:pt x="2692" y="2736"/>
                </a:lnTo>
                <a:lnTo>
                  <a:pt x="2690" y="2736"/>
                </a:lnTo>
                <a:lnTo>
                  <a:pt x="2688" y="2734"/>
                </a:lnTo>
                <a:lnTo>
                  <a:pt x="2686" y="2736"/>
                </a:lnTo>
                <a:lnTo>
                  <a:pt x="2684" y="2738"/>
                </a:lnTo>
                <a:lnTo>
                  <a:pt x="2684" y="2740"/>
                </a:lnTo>
                <a:lnTo>
                  <a:pt x="2684" y="2742"/>
                </a:lnTo>
                <a:lnTo>
                  <a:pt x="2684" y="2744"/>
                </a:lnTo>
                <a:lnTo>
                  <a:pt x="2684" y="2745"/>
                </a:lnTo>
                <a:lnTo>
                  <a:pt x="2686" y="2745"/>
                </a:lnTo>
                <a:lnTo>
                  <a:pt x="2688" y="2744"/>
                </a:lnTo>
                <a:lnTo>
                  <a:pt x="2688" y="2742"/>
                </a:lnTo>
                <a:lnTo>
                  <a:pt x="2688" y="2740"/>
                </a:lnTo>
                <a:lnTo>
                  <a:pt x="2688" y="2738"/>
                </a:lnTo>
                <a:lnTo>
                  <a:pt x="2690" y="2738"/>
                </a:lnTo>
                <a:lnTo>
                  <a:pt x="2692" y="2738"/>
                </a:lnTo>
                <a:lnTo>
                  <a:pt x="2696" y="2738"/>
                </a:lnTo>
                <a:lnTo>
                  <a:pt x="2696" y="2740"/>
                </a:lnTo>
                <a:lnTo>
                  <a:pt x="2696" y="2742"/>
                </a:lnTo>
                <a:lnTo>
                  <a:pt x="2696" y="2744"/>
                </a:lnTo>
                <a:lnTo>
                  <a:pt x="2698" y="2744"/>
                </a:lnTo>
                <a:lnTo>
                  <a:pt x="2699" y="2744"/>
                </a:lnTo>
                <a:lnTo>
                  <a:pt x="2701" y="2744"/>
                </a:lnTo>
                <a:lnTo>
                  <a:pt x="2701" y="2742"/>
                </a:lnTo>
                <a:lnTo>
                  <a:pt x="2703" y="2740"/>
                </a:lnTo>
                <a:lnTo>
                  <a:pt x="2705" y="2740"/>
                </a:lnTo>
                <a:lnTo>
                  <a:pt x="2707" y="2740"/>
                </a:lnTo>
                <a:lnTo>
                  <a:pt x="2707" y="2742"/>
                </a:lnTo>
                <a:lnTo>
                  <a:pt x="2711" y="2742"/>
                </a:lnTo>
                <a:lnTo>
                  <a:pt x="2713" y="2742"/>
                </a:lnTo>
                <a:lnTo>
                  <a:pt x="2715" y="2742"/>
                </a:lnTo>
                <a:lnTo>
                  <a:pt x="2717" y="2742"/>
                </a:lnTo>
                <a:lnTo>
                  <a:pt x="2719" y="2742"/>
                </a:lnTo>
                <a:lnTo>
                  <a:pt x="2721" y="2742"/>
                </a:lnTo>
                <a:lnTo>
                  <a:pt x="2723" y="2742"/>
                </a:lnTo>
                <a:lnTo>
                  <a:pt x="2724" y="2742"/>
                </a:lnTo>
                <a:lnTo>
                  <a:pt x="2723" y="2742"/>
                </a:lnTo>
                <a:lnTo>
                  <a:pt x="2723" y="2744"/>
                </a:lnTo>
                <a:lnTo>
                  <a:pt x="2724" y="2744"/>
                </a:lnTo>
                <a:lnTo>
                  <a:pt x="2724" y="2745"/>
                </a:lnTo>
                <a:lnTo>
                  <a:pt x="2723" y="2747"/>
                </a:lnTo>
                <a:lnTo>
                  <a:pt x="2724" y="2749"/>
                </a:lnTo>
                <a:lnTo>
                  <a:pt x="2724" y="2751"/>
                </a:lnTo>
                <a:lnTo>
                  <a:pt x="2726" y="2753"/>
                </a:lnTo>
                <a:lnTo>
                  <a:pt x="2728" y="2757"/>
                </a:lnTo>
                <a:lnTo>
                  <a:pt x="2728" y="2765"/>
                </a:lnTo>
                <a:lnTo>
                  <a:pt x="2728" y="2767"/>
                </a:lnTo>
                <a:lnTo>
                  <a:pt x="2730" y="2769"/>
                </a:lnTo>
                <a:lnTo>
                  <a:pt x="2728" y="2770"/>
                </a:lnTo>
                <a:lnTo>
                  <a:pt x="2728" y="2772"/>
                </a:lnTo>
                <a:lnTo>
                  <a:pt x="2726" y="2772"/>
                </a:lnTo>
                <a:lnTo>
                  <a:pt x="2724" y="2772"/>
                </a:lnTo>
                <a:lnTo>
                  <a:pt x="2723" y="2772"/>
                </a:lnTo>
                <a:lnTo>
                  <a:pt x="2721" y="2772"/>
                </a:lnTo>
                <a:lnTo>
                  <a:pt x="2719" y="2772"/>
                </a:lnTo>
                <a:lnTo>
                  <a:pt x="2719" y="2774"/>
                </a:lnTo>
                <a:lnTo>
                  <a:pt x="2715" y="2774"/>
                </a:lnTo>
                <a:lnTo>
                  <a:pt x="2715" y="2772"/>
                </a:lnTo>
                <a:lnTo>
                  <a:pt x="2713" y="2772"/>
                </a:lnTo>
                <a:lnTo>
                  <a:pt x="2711" y="2772"/>
                </a:lnTo>
                <a:lnTo>
                  <a:pt x="2709" y="2770"/>
                </a:lnTo>
                <a:lnTo>
                  <a:pt x="2707" y="2769"/>
                </a:lnTo>
                <a:lnTo>
                  <a:pt x="2705" y="2769"/>
                </a:lnTo>
                <a:lnTo>
                  <a:pt x="2703" y="2767"/>
                </a:lnTo>
                <a:lnTo>
                  <a:pt x="2701" y="2767"/>
                </a:lnTo>
                <a:lnTo>
                  <a:pt x="2701" y="2763"/>
                </a:lnTo>
                <a:lnTo>
                  <a:pt x="2701" y="2761"/>
                </a:lnTo>
                <a:lnTo>
                  <a:pt x="2701" y="2759"/>
                </a:lnTo>
                <a:lnTo>
                  <a:pt x="2701" y="2757"/>
                </a:lnTo>
                <a:lnTo>
                  <a:pt x="2699" y="2759"/>
                </a:lnTo>
                <a:lnTo>
                  <a:pt x="2699" y="2761"/>
                </a:lnTo>
                <a:lnTo>
                  <a:pt x="2699" y="2763"/>
                </a:lnTo>
                <a:lnTo>
                  <a:pt x="2699" y="2765"/>
                </a:lnTo>
                <a:lnTo>
                  <a:pt x="2698" y="2767"/>
                </a:lnTo>
                <a:lnTo>
                  <a:pt x="2696" y="2767"/>
                </a:lnTo>
                <a:lnTo>
                  <a:pt x="2694" y="2767"/>
                </a:lnTo>
                <a:lnTo>
                  <a:pt x="2694" y="2769"/>
                </a:lnTo>
                <a:lnTo>
                  <a:pt x="2692" y="2769"/>
                </a:lnTo>
                <a:lnTo>
                  <a:pt x="2690" y="2769"/>
                </a:lnTo>
                <a:lnTo>
                  <a:pt x="2688" y="2767"/>
                </a:lnTo>
                <a:lnTo>
                  <a:pt x="2686" y="2765"/>
                </a:lnTo>
                <a:lnTo>
                  <a:pt x="2684" y="2765"/>
                </a:lnTo>
                <a:lnTo>
                  <a:pt x="2682" y="2765"/>
                </a:lnTo>
                <a:lnTo>
                  <a:pt x="2680" y="2765"/>
                </a:lnTo>
                <a:lnTo>
                  <a:pt x="2678" y="2765"/>
                </a:lnTo>
                <a:lnTo>
                  <a:pt x="2676" y="2763"/>
                </a:lnTo>
                <a:lnTo>
                  <a:pt x="2675" y="2763"/>
                </a:lnTo>
                <a:lnTo>
                  <a:pt x="2673" y="2763"/>
                </a:lnTo>
                <a:lnTo>
                  <a:pt x="2671" y="2763"/>
                </a:lnTo>
                <a:lnTo>
                  <a:pt x="2669" y="2763"/>
                </a:lnTo>
                <a:lnTo>
                  <a:pt x="2667" y="2763"/>
                </a:lnTo>
                <a:lnTo>
                  <a:pt x="2665" y="2763"/>
                </a:lnTo>
                <a:lnTo>
                  <a:pt x="2663" y="2761"/>
                </a:lnTo>
                <a:lnTo>
                  <a:pt x="2661" y="2761"/>
                </a:lnTo>
                <a:lnTo>
                  <a:pt x="2659" y="2763"/>
                </a:lnTo>
                <a:lnTo>
                  <a:pt x="2657" y="2761"/>
                </a:lnTo>
                <a:lnTo>
                  <a:pt x="2655" y="2761"/>
                </a:lnTo>
                <a:lnTo>
                  <a:pt x="2651" y="2759"/>
                </a:lnTo>
                <a:lnTo>
                  <a:pt x="2650" y="2759"/>
                </a:lnTo>
                <a:lnTo>
                  <a:pt x="2648" y="2759"/>
                </a:lnTo>
                <a:lnTo>
                  <a:pt x="2646" y="2759"/>
                </a:lnTo>
                <a:lnTo>
                  <a:pt x="2640" y="2761"/>
                </a:lnTo>
                <a:lnTo>
                  <a:pt x="2638" y="2761"/>
                </a:lnTo>
                <a:lnTo>
                  <a:pt x="2636" y="2761"/>
                </a:lnTo>
                <a:lnTo>
                  <a:pt x="2634" y="2761"/>
                </a:lnTo>
                <a:lnTo>
                  <a:pt x="2632" y="2759"/>
                </a:lnTo>
                <a:lnTo>
                  <a:pt x="2630" y="2759"/>
                </a:lnTo>
                <a:lnTo>
                  <a:pt x="2630" y="2757"/>
                </a:lnTo>
                <a:lnTo>
                  <a:pt x="2630" y="2753"/>
                </a:lnTo>
                <a:lnTo>
                  <a:pt x="2630" y="2749"/>
                </a:lnTo>
                <a:lnTo>
                  <a:pt x="2630" y="2751"/>
                </a:lnTo>
                <a:lnTo>
                  <a:pt x="2630" y="2753"/>
                </a:lnTo>
                <a:lnTo>
                  <a:pt x="2628" y="2755"/>
                </a:lnTo>
                <a:lnTo>
                  <a:pt x="2628" y="2757"/>
                </a:lnTo>
                <a:lnTo>
                  <a:pt x="2628" y="2759"/>
                </a:lnTo>
                <a:lnTo>
                  <a:pt x="2626" y="2759"/>
                </a:lnTo>
                <a:lnTo>
                  <a:pt x="2626" y="2761"/>
                </a:lnTo>
                <a:lnTo>
                  <a:pt x="2625" y="2763"/>
                </a:lnTo>
                <a:lnTo>
                  <a:pt x="2623" y="2761"/>
                </a:lnTo>
                <a:lnTo>
                  <a:pt x="2621" y="2761"/>
                </a:lnTo>
                <a:lnTo>
                  <a:pt x="2621" y="2759"/>
                </a:lnTo>
                <a:lnTo>
                  <a:pt x="2621" y="2757"/>
                </a:lnTo>
                <a:lnTo>
                  <a:pt x="2623" y="2757"/>
                </a:lnTo>
                <a:lnTo>
                  <a:pt x="2625" y="2755"/>
                </a:lnTo>
                <a:lnTo>
                  <a:pt x="2625" y="2753"/>
                </a:lnTo>
                <a:lnTo>
                  <a:pt x="2623" y="2751"/>
                </a:lnTo>
                <a:lnTo>
                  <a:pt x="2621" y="2749"/>
                </a:lnTo>
                <a:lnTo>
                  <a:pt x="2619" y="2749"/>
                </a:lnTo>
                <a:lnTo>
                  <a:pt x="2619" y="2751"/>
                </a:lnTo>
                <a:lnTo>
                  <a:pt x="2617" y="2751"/>
                </a:lnTo>
                <a:lnTo>
                  <a:pt x="2613" y="2753"/>
                </a:lnTo>
                <a:lnTo>
                  <a:pt x="2611" y="2753"/>
                </a:lnTo>
                <a:lnTo>
                  <a:pt x="2609" y="2755"/>
                </a:lnTo>
                <a:lnTo>
                  <a:pt x="2607" y="2757"/>
                </a:lnTo>
                <a:lnTo>
                  <a:pt x="2605" y="2755"/>
                </a:lnTo>
                <a:lnTo>
                  <a:pt x="2603" y="2751"/>
                </a:lnTo>
                <a:lnTo>
                  <a:pt x="2603" y="2749"/>
                </a:lnTo>
                <a:lnTo>
                  <a:pt x="2602" y="2747"/>
                </a:lnTo>
                <a:lnTo>
                  <a:pt x="2602" y="2745"/>
                </a:lnTo>
                <a:lnTo>
                  <a:pt x="2602" y="2744"/>
                </a:lnTo>
                <a:lnTo>
                  <a:pt x="2603" y="2744"/>
                </a:lnTo>
                <a:lnTo>
                  <a:pt x="2603" y="2742"/>
                </a:lnTo>
                <a:lnTo>
                  <a:pt x="2602" y="2742"/>
                </a:lnTo>
                <a:lnTo>
                  <a:pt x="2603" y="2740"/>
                </a:lnTo>
                <a:lnTo>
                  <a:pt x="2603" y="2738"/>
                </a:lnTo>
                <a:lnTo>
                  <a:pt x="2603" y="2734"/>
                </a:lnTo>
                <a:lnTo>
                  <a:pt x="2602" y="2732"/>
                </a:lnTo>
                <a:lnTo>
                  <a:pt x="2600" y="2732"/>
                </a:lnTo>
                <a:lnTo>
                  <a:pt x="2598" y="2732"/>
                </a:lnTo>
                <a:lnTo>
                  <a:pt x="2596" y="2734"/>
                </a:lnTo>
                <a:lnTo>
                  <a:pt x="2598" y="2734"/>
                </a:lnTo>
                <a:lnTo>
                  <a:pt x="2600" y="2734"/>
                </a:lnTo>
                <a:lnTo>
                  <a:pt x="2602" y="2734"/>
                </a:lnTo>
                <a:lnTo>
                  <a:pt x="2603" y="2736"/>
                </a:lnTo>
                <a:lnTo>
                  <a:pt x="2603" y="2738"/>
                </a:lnTo>
                <a:lnTo>
                  <a:pt x="2602" y="2740"/>
                </a:lnTo>
                <a:lnTo>
                  <a:pt x="2602" y="2742"/>
                </a:lnTo>
                <a:lnTo>
                  <a:pt x="2602" y="2744"/>
                </a:lnTo>
                <a:lnTo>
                  <a:pt x="2600" y="2745"/>
                </a:lnTo>
                <a:lnTo>
                  <a:pt x="2602" y="2747"/>
                </a:lnTo>
                <a:lnTo>
                  <a:pt x="2602" y="2749"/>
                </a:lnTo>
                <a:lnTo>
                  <a:pt x="2602" y="2753"/>
                </a:lnTo>
                <a:lnTo>
                  <a:pt x="2603" y="2755"/>
                </a:lnTo>
                <a:lnTo>
                  <a:pt x="2605" y="2757"/>
                </a:lnTo>
                <a:lnTo>
                  <a:pt x="2605" y="2759"/>
                </a:lnTo>
                <a:lnTo>
                  <a:pt x="2605" y="2761"/>
                </a:lnTo>
                <a:lnTo>
                  <a:pt x="2607" y="2761"/>
                </a:lnTo>
                <a:lnTo>
                  <a:pt x="2607" y="2763"/>
                </a:lnTo>
                <a:lnTo>
                  <a:pt x="2609" y="2763"/>
                </a:lnTo>
                <a:lnTo>
                  <a:pt x="2609" y="2761"/>
                </a:lnTo>
                <a:lnTo>
                  <a:pt x="2607" y="2759"/>
                </a:lnTo>
                <a:lnTo>
                  <a:pt x="2607" y="2757"/>
                </a:lnTo>
                <a:lnTo>
                  <a:pt x="2609" y="2757"/>
                </a:lnTo>
                <a:lnTo>
                  <a:pt x="2611" y="2755"/>
                </a:lnTo>
                <a:lnTo>
                  <a:pt x="2613" y="2755"/>
                </a:lnTo>
                <a:lnTo>
                  <a:pt x="2615" y="2753"/>
                </a:lnTo>
                <a:lnTo>
                  <a:pt x="2617" y="2753"/>
                </a:lnTo>
                <a:lnTo>
                  <a:pt x="2619" y="2751"/>
                </a:lnTo>
                <a:lnTo>
                  <a:pt x="2621" y="2751"/>
                </a:lnTo>
                <a:lnTo>
                  <a:pt x="2623" y="2753"/>
                </a:lnTo>
                <a:lnTo>
                  <a:pt x="2623" y="2755"/>
                </a:lnTo>
                <a:lnTo>
                  <a:pt x="2619" y="2757"/>
                </a:lnTo>
                <a:lnTo>
                  <a:pt x="2619" y="2759"/>
                </a:lnTo>
                <a:lnTo>
                  <a:pt x="2621" y="2761"/>
                </a:lnTo>
                <a:lnTo>
                  <a:pt x="2623" y="2763"/>
                </a:lnTo>
                <a:lnTo>
                  <a:pt x="2625" y="2763"/>
                </a:lnTo>
                <a:lnTo>
                  <a:pt x="2626" y="2763"/>
                </a:lnTo>
                <a:lnTo>
                  <a:pt x="2628" y="2761"/>
                </a:lnTo>
                <a:lnTo>
                  <a:pt x="2630" y="2763"/>
                </a:lnTo>
                <a:lnTo>
                  <a:pt x="2628" y="2763"/>
                </a:lnTo>
                <a:lnTo>
                  <a:pt x="2626" y="2765"/>
                </a:lnTo>
                <a:lnTo>
                  <a:pt x="2626" y="2767"/>
                </a:lnTo>
                <a:lnTo>
                  <a:pt x="2626" y="2769"/>
                </a:lnTo>
                <a:lnTo>
                  <a:pt x="2628" y="2769"/>
                </a:lnTo>
                <a:lnTo>
                  <a:pt x="2628" y="2767"/>
                </a:lnTo>
                <a:lnTo>
                  <a:pt x="2630" y="2767"/>
                </a:lnTo>
                <a:lnTo>
                  <a:pt x="2632" y="2767"/>
                </a:lnTo>
                <a:lnTo>
                  <a:pt x="2632" y="2769"/>
                </a:lnTo>
                <a:lnTo>
                  <a:pt x="2632" y="2770"/>
                </a:lnTo>
                <a:lnTo>
                  <a:pt x="2632" y="2772"/>
                </a:lnTo>
                <a:lnTo>
                  <a:pt x="2630" y="2774"/>
                </a:lnTo>
                <a:lnTo>
                  <a:pt x="2630" y="2776"/>
                </a:lnTo>
                <a:lnTo>
                  <a:pt x="2630" y="2778"/>
                </a:lnTo>
                <a:lnTo>
                  <a:pt x="2632" y="2780"/>
                </a:lnTo>
                <a:lnTo>
                  <a:pt x="2634" y="2782"/>
                </a:lnTo>
                <a:lnTo>
                  <a:pt x="2636" y="2782"/>
                </a:lnTo>
                <a:lnTo>
                  <a:pt x="2638" y="2784"/>
                </a:lnTo>
                <a:lnTo>
                  <a:pt x="2642" y="2786"/>
                </a:lnTo>
                <a:lnTo>
                  <a:pt x="2644" y="2788"/>
                </a:lnTo>
                <a:lnTo>
                  <a:pt x="2646" y="2788"/>
                </a:lnTo>
                <a:lnTo>
                  <a:pt x="2648" y="2786"/>
                </a:lnTo>
                <a:lnTo>
                  <a:pt x="2650" y="2784"/>
                </a:lnTo>
                <a:lnTo>
                  <a:pt x="2651" y="2784"/>
                </a:lnTo>
                <a:lnTo>
                  <a:pt x="2651" y="2786"/>
                </a:lnTo>
                <a:lnTo>
                  <a:pt x="2650" y="2788"/>
                </a:lnTo>
                <a:lnTo>
                  <a:pt x="2648" y="2790"/>
                </a:lnTo>
                <a:lnTo>
                  <a:pt x="2648" y="2792"/>
                </a:lnTo>
                <a:lnTo>
                  <a:pt x="2646" y="2793"/>
                </a:lnTo>
                <a:lnTo>
                  <a:pt x="2646" y="2795"/>
                </a:lnTo>
                <a:lnTo>
                  <a:pt x="2648" y="2795"/>
                </a:lnTo>
                <a:lnTo>
                  <a:pt x="2648" y="2797"/>
                </a:lnTo>
                <a:lnTo>
                  <a:pt x="2650" y="2797"/>
                </a:lnTo>
                <a:lnTo>
                  <a:pt x="2651" y="2799"/>
                </a:lnTo>
                <a:lnTo>
                  <a:pt x="2653" y="2799"/>
                </a:lnTo>
                <a:lnTo>
                  <a:pt x="2655" y="2799"/>
                </a:lnTo>
                <a:lnTo>
                  <a:pt x="2657" y="2799"/>
                </a:lnTo>
                <a:lnTo>
                  <a:pt x="2659" y="2801"/>
                </a:lnTo>
                <a:lnTo>
                  <a:pt x="2661" y="2801"/>
                </a:lnTo>
                <a:lnTo>
                  <a:pt x="2661" y="2803"/>
                </a:lnTo>
                <a:lnTo>
                  <a:pt x="2663" y="2803"/>
                </a:lnTo>
                <a:lnTo>
                  <a:pt x="2663" y="2805"/>
                </a:lnTo>
                <a:lnTo>
                  <a:pt x="2663" y="2807"/>
                </a:lnTo>
                <a:lnTo>
                  <a:pt x="2663" y="2809"/>
                </a:lnTo>
                <a:lnTo>
                  <a:pt x="2661" y="2809"/>
                </a:lnTo>
                <a:lnTo>
                  <a:pt x="2659" y="2809"/>
                </a:lnTo>
                <a:lnTo>
                  <a:pt x="2657" y="2809"/>
                </a:lnTo>
                <a:lnTo>
                  <a:pt x="2657" y="2811"/>
                </a:lnTo>
                <a:lnTo>
                  <a:pt x="2655" y="2813"/>
                </a:lnTo>
                <a:lnTo>
                  <a:pt x="2655" y="2815"/>
                </a:lnTo>
                <a:lnTo>
                  <a:pt x="2653" y="2815"/>
                </a:lnTo>
                <a:lnTo>
                  <a:pt x="2651" y="2815"/>
                </a:lnTo>
                <a:lnTo>
                  <a:pt x="2650" y="2813"/>
                </a:lnTo>
                <a:lnTo>
                  <a:pt x="2651" y="2811"/>
                </a:lnTo>
                <a:lnTo>
                  <a:pt x="2650" y="2809"/>
                </a:lnTo>
                <a:lnTo>
                  <a:pt x="2650" y="2807"/>
                </a:lnTo>
                <a:lnTo>
                  <a:pt x="2648" y="2805"/>
                </a:lnTo>
                <a:lnTo>
                  <a:pt x="2648" y="2803"/>
                </a:lnTo>
                <a:lnTo>
                  <a:pt x="2646" y="2803"/>
                </a:lnTo>
                <a:lnTo>
                  <a:pt x="2646" y="2805"/>
                </a:lnTo>
                <a:lnTo>
                  <a:pt x="2648" y="2805"/>
                </a:lnTo>
                <a:lnTo>
                  <a:pt x="2648" y="2807"/>
                </a:lnTo>
                <a:lnTo>
                  <a:pt x="2650" y="2809"/>
                </a:lnTo>
                <a:lnTo>
                  <a:pt x="2650" y="2811"/>
                </a:lnTo>
                <a:lnTo>
                  <a:pt x="2650" y="2813"/>
                </a:lnTo>
                <a:lnTo>
                  <a:pt x="2650" y="2815"/>
                </a:lnTo>
                <a:lnTo>
                  <a:pt x="2651" y="2818"/>
                </a:lnTo>
                <a:lnTo>
                  <a:pt x="2651" y="2820"/>
                </a:lnTo>
                <a:lnTo>
                  <a:pt x="2653" y="2822"/>
                </a:lnTo>
                <a:lnTo>
                  <a:pt x="2655" y="2822"/>
                </a:lnTo>
                <a:lnTo>
                  <a:pt x="2657" y="2822"/>
                </a:lnTo>
                <a:lnTo>
                  <a:pt x="2657" y="2824"/>
                </a:lnTo>
                <a:lnTo>
                  <a:pt x="2657" y="2828"/>
                </a:lnTo>
                <a:lnTo>
                  <a:pt x="2655" y="2830"/>
                </a:lnTo>
                <a:lnTo>
                  <a:pt x="2653" y="2828"/>
                </a:lnTo>
                <a:lnTo>
                  <a:pt x="2650" y="2830"/>
                </a:lnTo>
                <a:lnTo>
                  <a:pt x="2648" y="2830"/>
                </a:lnTo>
                <a:lnTo>
                  <a:pt x="2644" y="2828"/>
                </a:lnTo>
                <a:lnTo>
                  <a:pt x="2642" y="2828"/>
                </a:lnTo>
                <a:lnTo>
                  <a:pt x="2640" y="2830"/>
                </a:lnTo>
                <a:lnTo>
                  <a:pt x="2640" y="2832"/>
                </a:lnTo>
                <a:lnTo>
                  <a:pt x="2640" y="2834"/>
                </a:lnTo>
                <a:lnTo>
                  <a:pt x="2640" y="2836"/>
                </a:lnTo>
                <a:lnTo>
                  <a:pt x="2638" y="2838"/>
                </a:lnTo>
                <a:lnTo>
                  <a:pt x="2638" y="2840"/>
                </a:lnTo>
                <a:lnTo>
                  <a:pt x="2636" y="2840"/>
                </a:lnTo>
                <a:lnTo>
                  <a:pt x="2634" y="2841"/>
                </a:lnTo>
                <a:lnTo>
                  <a:pt x="2632" y="2843"/>
                </a:lnTo>
                <a:lnTo>
                  <a:pt x="2632" y="2847"/>
                </a:lnTo>
                <a:lnTo>
                  <a:pt x="2632" y="2849"/>
                </a:lnTo>
                <a:lnTo>
                  <a:pt x="2630" y="2849"/>
                </a:lnTo>
                <a:lnTo>
                  <a:pt x="2628" y="2849"/>
                </a:lnTo>
                <a:lnTo>
                  <a:pt x="2626" y="2849"/>
                </a:lnTo>
                <a:lnTo>
                  <a:pt x="2626" y="2847"/>
                </a:lnTo>
                <a:lnTo>
                  <a:pt x="2628" y="2847"/>
                </a:lnTo>
                <a:lnTo>
                  <a:pt x="2628" y="2845"/>
                </a:lnTo>
                <a:lnTo>
                  <a:pt x="2626" y="2843"/>
                </a:lnTo>
                <a:lnTo>
                  <a:pt x="2626" y="2845"/>
                </a:lnTo>
                <a:lnTo>
                  <a:pt x="2626" y="2847"/>
                </a:lnTo>
                <a:lnTo>
                  <a:pt x="2626" y="2849"/>
                </a:lnTo>
                <a:lnTo>
                  <a:pt x="2630" y="2849"/>
                </a:lnTo>
                <a:lnTo>
                  <a:pt x="2632" y="2851"/>
                </a:lnTo>
                <a:lnTo>
                  <a:pt x="2634" y="2853"/>
                </a:lnTo>
                <a:lnTo>
                  <a:pt x="2634" y="2855"/>
                </a:lnTo>
                <a:lnTo>
                  <a:pt x="2632" y="2855"/>
                </a:lnTo>
                <a:lnTo>
                  <a:pt x="2628" y="2855"/>
                </a:lnTo>
                <a:lnTo>
                  <a:pt x="2628" y="2857"/>
                </a:lnTo>
                <a:lnTo>
                  <a:pt x="2626" y="2859"/>
                </a:lnTo>
                <a:lnTo>
                  <a:pt x="2625" y="2861"/>
                </a:lnTo>
                <a:lnTo>
                  <a:pt x="2625" y="2863"/>
                </a:lnTo>
                <a:lnTo>
                  <a:pt x="2625" y="2865"/>
                </a:lnTo>
                <a:lnTo>
                  <a:pt x="2623" y="2865"/>
                </a:lnTo>
                <a:lnTo>
                  <a:pt x="2621" y="2866"/>
                </a:lnTo>
                <a:lnTo>
                  <a:pt x="2619" y="2870"/>
                </a:lnTo>
                <a:lnTo>
                  <a:pt x="2617" y="2874"/>
                </a:lnTo>
                <a:lnTo>
                  <a:pt x="2615" y="2880"/>
                </a:lnTo>
                <a:lnTo>
                  <a:pt x="2615" y="2882"/>
                </a:lnTo>
                <a:lnTo>
                  <a:pt x="2617" y="2882"/>
                </a:lnTo>
                <a:lnTo>
                  <a:pt x="2619" y="2884"/>
                </a:lnTo>
                <a:lnTo>
                  <a:pt x="2623" y="2888"/>
                </a:lnTo>
                <a:lnTo>
                  <a:pt x="2625" y="2888"/>
                </a:lnTo>
                <a:lnTo>
                  <a:pt x="2625" y="2889"/>
                </a:lnTo>
                <a:lnTo>
                  <a:pt x="2626" y="2893"/>
                </a:lnTo>
                <a:lnTo>
                  <a:pt x="2625" y="2895"/>
                </a:lnTo>
                <a:lnTo>
                  <a:pt x="2625" y="2899"/>
                </a:lnTo>
                <a:lnTo>
                  <a:pt x="2625" y="2901"/>
                </a:lnTo>
                <a:lnTo>
                  <a:pt x="2626" y="2903"/>
                </a:lnTo>
                <a:lnTo>
                  <a:pt x="2628" y="2903"/>
                </a:lnTo>
                <a:lnTo>
                  <a:pt x="2630" y="2905"/>
                </a:lnTo>
                <a:lnTo>
                  <a:pt x="2632" y="2907"/>
                </a:lnTo>
                <a:lnTo>
                  <a:pt x="2632" y="2909"/>
                </a:lnTo>
                <a:lnTo>
                  <a:pt x="2630" y="2909"/>
                </a:lnTo>
                <a:lnTo>
                  <a:pt x="2632" y="2911"/>
                </a:lnTo>
                <a:lnTo>
                  <a:pt x="2632" y="2913"/>
                </a:lnTo>
                <a:lnTo>
                  <a:pt x="2632" y="2914"/>
                </a:lnTo>
                <a:lnTo>
                  <a:pt x="2632" y="2916"/>
                </a:lnTo>
                <a:lnTo>
                  <a:pt x="2630" y="2916"/>
                </a:lnTo>
                <a:lnTo>
                  <a:pt x="2628" y="2918"/>
                </a:lnTo>
                <a:lnTo>
                  <a:pt x="2628" y="2920"/>
                </a:lnTo>
                <a:lnTo>
                  <a:pt x="2626" y="2922"/>
                </a:lnTo>
                <a:lnTo>
                  <a:pt x="2626" y="2924"/>
                </a:lnTo>
                <a:lnTo>
                  <a:pt x="2626" y="2926"/>
                </a:lnTo>
                <a:lnTo>
                  <a:pt x="2625" y="2928"/>
                </a:lnTo>
                <a:lnTo>
                  <a:pt x="2623" y="2930"/>
                </a:lnTo>
                <a:lnTo>
                  <a:pt x="2621" y="2930"/>
                </a:lnTo>
                <a:lnTo>
                  <a:pt x="2619" y="2930"/>
                </a:lnTo>
                <a:lnTo>
                  <a:pt x="2617" y="2930"/>
                </a:lnTo>
                <a:lnTo>
                  <a:pt x="2615" y="2930"/>
                </a:lnTo>
                <a:lnTo>
                  <a:pt x="2615" y="2928"/>
                </a:lnTo>
                <a:lnTo>
                  <a:pt x="2613" y="2928"/>
                </a:lnTo>
                <a:lnTo>
                  <a:pt x="2611" y="2928"/>
                </a:lnTo>
                <a:lnTo>
                  <a:pt x="2607" y="2926"/>
                </a:lnTo>
                <a:lnTo>
                  <a:pt x="2607" y="2924"/>
                </a:lnTo>
                <a:lnTo>
                  <a:pt x="2605" y="2922"/>
                </a:lnTo>
                <a:lnTo>
                  <a:pt x="2603" y="2922"/>
                </a:lnTo>
                <a:lnTo>
                  <a:pt x="2603" y="2920"/>
                </a:lnTo>
                <a:lnTo>
                  <a:pt x="2602" y="2920"/>
                </a:lnTo>
                <a:lnTo>
                  <a:pt x="2600" y="2918"/>
                </a:lnTo>
                <a:lnTo>
                  <a:pt x="2598" y="2918"/>
                </a:lnTo>
                <a:lnTo>
                  <a:pt x="2598" y="2916"/>
                </a:lnTo>
                <a:lnTo>
                  <a:pt x="2596" y="2914"/>
                </a:lnTo>
                <a:lnTo>
                  <a:pt x="2596" y="2913"/>
                </a:lnTo>
                <a:lnTo>
                  <a:pt x="2596" y="2911"/>
                </a:lnTo>
                <a:lnTo>
                  <a:pt x="2594" y="2907"/>
                </a:lnTo>
                <a:lnTo>
                  <a:pt x="2594" y="2905"/>
                </a:lnTo>
                <a:lnTo>
                  <a:pt x="2592" y="2901"/>
                </a:lnTo>
                <a:lnTo>
                  <a:pt x="2592" y="2899"/>
                </a:lnTo>
                <a:lnTo>
                  <a:pt x="2590" y="2899"/>
                </a:lnTo>
                <a:lnTo>
                  <a:pt x="2588" y="2899"/>
                </a:lnTo>
                <a:lnTo>
                  <a:pt x="2588" y="2897"/>
                </a:lnTo>
                <a:lnTo>
                  <a:pt x="2584" y="2897"/>
                </a:lnTo>
                <a:lnTo>
                  <a:pt x="2582" y="2899"/>
                </a:lnTo>
                <a:lnTo>
                  <a:pt x="2580" y="2899"/>
                </a:lnTo>
                <a:lnTo>
                  <a:pt x="2578" y="2897"/>
                </a:lnTo>
                <a:lnTo>
                  <a:pt x="2577" y="2895"/>
                </a:lnTo>
                <a:lnTo>
                  <a:pt x="2577" y="2893"/>
                </a:lnTo>
                <a:lnTo>
                  <a:pt x="2578" y="2891"/>
                </a:lnTo>
                <a:lnTo>
                  <a:pt x="2578" y="2888"/>
                </a:lnTo>
                <a:lnTo>
                  <a:pt x="2578" y="2886"/>
                </a:lnTo>
                <a:lnTo>
                  <a:pt x="2578" y="2884"/>
                </a:lnTo>
                <a:lnTo>
                  <a:pt x="2578" y="2882"/>
                </a:lnTo>
                <a:lnTo>
                  <a:pt x="2578" y="2880"/>
                </a:lnTo>
                <a:lnTo>
                  <a:pt x="2578" y="2876"/>
                </a:lnTo>
                <a:lnTo>
                  <a:pt x="2577" y="2874"/>
                </a:lnTo>
                <a:lnTo>
                  <a:pt x="2577" y="2872"/>
                </a:lnTo>
                <a:lnTo>
                  <a:pt x="2575" y="2870"/>
                </a:lnTo>
                <a:lnTo>
                  <a:pt x="2573" y="2868"/>
                </a:lnTo>
                <a:lnTo>
                  <a:pt x="2571" y="2866"/>
                </a:lnTo>
                <a:lnTo>
                  <a:pt x="2569" y="2866"/>
                </a:lnTo>
                <a:lnTo>
                  <a:pt x="2567" y="2866"/>
                </a:lnTo>
                <a:lnTo>
                  <a:pt x="2565" y="2866"/>
                </a:lnTo>
                <a:lnTo>
                  <a:pt x="2563" y="2866"/>
                </a:lnTo>
                <a:lnTo>
                  <a:pt x="2561" y="2865"/>
                </a:lnTo>
                <a:lnTo>
                  <a:pt x="2561" y="2863"/>
                </a:lnTo>
                <a:lnTo>
                  <a:pt x="2559" y="2859"/>
                </a:lnTo>
                <a:lnTo>
                  <a:pt x="2561" y="2859"/>
                </a:lnTo>
                <a:lnTo>
                  <a:pt x="2561" y="2857"/>
                </a:lnTo>
                <a:lnTo>
                  <a:pt x="2561" y="2855"/>
                </a:lnTo>
                <a:lnTo>
                  <a:pt x="2559" y="2853"/>
                </a:lnTo>
                <a:lnTo>
                  <a:pt x="2559" y="2851"/>
                </a:lnTo>
                <a:lnTo>
                  <a:pt x="2559" y="2849"/>
                </a:lnTo>
                <a:lnTo>
                  <a:pt x="2559" y="2847"/>
                </a:lnTo>
                <a:lnTo>
                  <a:pt x="2559" y="2845"/>
                </a:lnTo>
                <a:lnTo>
                  <a:pt x="2559" y="2843"/>
                </a:lnTo>
                <a:lnTo>
                  <a:pt x="2559" y="2841"/>
                </a:lnTo>
                <a:lnTo>
                  <a:pt x="2559" y="2840"/>
                </a:lnTo>
                <a:lnTo>
                  <a:pt x="2557" y="2840"/>
                </a:lnTo>
                <a:lnTo>
                  <a:pt x="2557" y="2841"/>
                </a:lnTo>
                <a:lnTo>
                  <a:pt x="2557" y="2843"/>
                </a:lnTo>
                <a:lnTo>
                  <a:pt x="2557" y="2845"/>
                </a:lnTo>
                <a:lnTo>
                  <a:pt x="2557" y="2847"/>
                </a:lnTo>
                <a:lnTo>
                  <a:pt x="2557" y="2849"/>
                </a:lnTo>
                <a:lnTo>
                  <a:pt x="2557" y="2851"/>
                </a:lnTo>
                <a:lnTo>
                  <a:pt x="2557" y="2849"/>
                </a:lnTo>
                <a:lnTo>
                  <a:pt x="2554" y="2847"/>
                </a:lnTo>
                <a:lnTo>
                  <a:pt x="2552" y="2847"/>
                </a:lnTo>
                <a:lnTo>
                  <a:pt x="2550" y="2847"/>
                </a:lnTo>
                <a:lnTo>
                  <a:pt x="2548" y="2847"/>
                </a:lnTo>
                <a:lnTo>
                  <a:pt x="2546" y="2849"/>
                </a:lnTo>
                <a:lnTo>
                  <a:pt x="2544" y="2851"/>
                </a:lnTo>
                <a:lnTo>
                  <a:pt x="2542" y="2851"/>
                </a:lnTo>
                <a:lnTo>
                  <a:pt x="2540" y="2851"/>
                </a:lnTo>
                <a:lnTo>
                  <a:pt x="2538" y="2849"/>
                </a:lnTo>
                <a:lnTo>
                  <a:pt x="2536" y="2847"/>
                </a:lnTo>
                <a:lnTo>
                  <a:pt x="2536" y="2843"/>
                </a:lnTo>
                <a:lnTo>
                  <a:pt x="2534" y="2841"/>
                </a:lnTo>
                <a:lnTo>
                  <a:pt x="2534" y="2843"/>
                </a:lnTo>
                <a:lnTo>
                  <a:pt x="2534" y="2845"/>
                </a:lnTo>
                <a:lnTo>
                  <a:pt x="2534" y="2847"/>
                </a:lnTo>
                <a:lnTo>
                  <a:pt x="2536" y="2847"/>
                </a:lnTo>
                <a:lnTo>
                  <a:pt x="2534" y="2849"/>
                </a:lnTo>
                <a:lnTo>
                  <a:pt x="2532" y="2849"/>
                </a:lnTo>
                <a:lnTo>
                  <a:pt x="2534" y="2851"/>
                </a:lnTo>
                <a:lnTo>
                  <a:pt x="2536" y="2851"/>
                </a:lnTo>
                <a:lnTo>
                  <a:pt x="2538" y="2853"/>
                </a:lnTo>
                <a:lnTo>
                  <a:pt x="2536" y="2855"/>
                </a:lnTo>
                <a:lnTo>
                  <a:pt x="2538" y="2855"/>
                </a:lnTo>
                <a:lnTo>
                  <a:pt x="2536" y="2855"/>
                </a:lnTo>
                <a:lnTo>
                  <a:pt x="2534" y="2855"/>
                </a:lnTo>
                <a:lnTo>
                  <a:pt x="2532" y="2855"/>
                </a:lnTo>
                <a:lnTo>
                  <a:pt x="2530" y="2855"/>
                </a:lnTo>
                <a:lnTo>
                  <a:pt x="2529" y="2855"/>
                </a:lnTo>
                <a:lnTo>
                  <a:pt x="2527" y="2855"/>
                </a:lnTo>
                <a:lnTo>
                  <a:pt x="2525" y="2857"/>
                </a:lnTo>
                <a:lnTo>
                  <a:pt x="2523" y="2857"/>
                </a:lnTo>
                <a:lnTo>
                  <a:pt x="2521" y="2857"/>
                </a:lnTo>
                <a:lnTo>
                  <a:pt x="2519" y="2857"/>
                </a:lnTo>
                <a:lnTo>
                  <a:pt x="2517" y="2857"/>
                </a:lnTo>
                <a:lnTo>
                  <a:pt x="2517" y="2859"/>
                </a:lnTo>
                <a:lnTo>
                  <a:pt x="2515" y="2859"/>
                </a:lnTo>
                <a:lnTo>
                  <a:pt x="2513" y="2859"/>
                </a:lnTo>
                <a:lnTo>
                  <a:pt x="2511" y="2859"/>
                </a:lnTo>
                <a:lnTo>
                  <a:pt x="2513" y="2861"/>
                </a:lnTo>
                <a:lnTo>
                  <a:pt x="2515" y="2861"/>
                </a:lnTo>
                <a:lnTo>
                  <a:pt x="2517" y="2861"/>
                </a:lnTo>
                <a:lnTo>
                  <a:pt x="2519" y="2861"/>
                </a:lnTo>
                <a:lnTo>
                  <a:pt x="2519" y="2859"/>
                </a:lnTo>
                <a:lnTo>
                  <a:pt x="2521" y="2859"/>
                </a:lnTo>
                <a:lnTo>
                  <a:pt x="2523" y="2859"/>
                </a:lnTo>
                <a:lnTo>
                  <a:pt x="2525" y="2859"/>
                </a:lnTo>
                <a:lnTo>
                  <a:pt x="2527" y="2857"/>
                </a:lnTo>
                <a:lnTo>
                  <a:pt x="2529" y="2859"/>
                </a:lnTo>
                <a:lnTo>
                  <a:pt x="2532" y="2859"/>
                </a:lnTo>
                <a:lnTo>
                  <a:pt x="2534" y="2859"/>
                </a:lnTo>
                <a:lnTo>
                  <a:pt x="2536" y="2859"/>
                </a:lnTo>
                <a:lnTo>
                  <a:pt x="2538" y="2859"/>
                </a:lnTo>
                <a:lnTo>
                  <a:pt x="2540" y="2859"/>
                </a:lnTo>
                <a:lnTo>
                  <a:pt x="2542" y="2857"/>
                </a:lnTo>
                <a:lnTo>
                  <a:pt x="2544" y="2857"/>
                </a:lnTo>
                <a:lnTo>
                  <a:pt x="2546" y="2855"/>
                </a:lnTo>
                <a:lnTo>
                  <a:pt x="2548" y="2853"/>
                </a:lnTo>
                <a:lnTo>
                  <a:pt x="2548" y="2851"/>
                </a:lnTo>
                <a:lnTo>
                  <a:pt x="2550" y="2851"/>
                </a:lnTo>
                <a:lnTo>
                  <a:pt x="2552" y="2851"/>
                </a:lnTo>
                <a:lnTo>
                  <a:pt x="2554" y="2851"/>
                </a:lnTo>
                <a:lnTo>
                  <a:pt x="2555" y="2853"/>
                </a:lnTo>
                <a:lnTo>
                  <a:pt x="2555" y="2857"/>
                </a:lnTo>
                <a:lnTo>
                  <a:pt x="2555" y="2859"/>
                </a:lnTo>
                <a:lnTo>
                  <a:pt x="2557" y="2863"/>
                </a:lnTo>
                <a:lnTo>
                  <a:pt x="2557" y="2865"/>
                </a:lnTo>
                <a:lnTo>
                  <a:pt x="2559" y="2866"/>
                </a:lnTo>
                <a:lnTo>
                  <a:pt x="2559" y="2868"/>
                </a:lnTo>
                <a:lnTo>
                  <a:pt x="2561" y="2870"/>
                </a:lnTo>
                <a:lnTo>
                  <a:pt x="2565" y="2872"/>
                </a:lnTo>
                <a:lnTo>
                  <a:pt x="2567" y="2874"/>
                </a:lnTo>
                <a:lnTo>
                  <a:pt x="2569" y="2874"/>
                </a:lnTo>
                <a:lnTo>
                  <a:pt x="2571" y="2874"/>
                </a:lnTo>
                <a:lnTo>
                  <a:pt x="2573" y="2876"/>
                </a:lnTo>
                <a:lnTo>
                  <a:pt x="2575" y="2878"/>
                </a:lnTo>
                <a:lnTo>
                  <a:pt x="2573" y="2882"/>
                </a:lnTo>
                <a:lnTo>
                  <a:pt x="2573" y="2884"/>
                </a:lnTo>
                <a:lnTo>
                  <a:pt x="2571" y="2886"/>
                </a:lnTo>
                <a:lnTo>
                  <a:pt x="2571" y="2888"/>
                </a:lnTo>
                <a:lnTo>
                  <a:pt x="2571" y="2889"/>
                </a:lnTo>
                <a:lnTo>
                  <a:pt x="2571" y="2891"/>
                </a:lnTo>
                <a:lnTo>
                  <a:pt x="2571" y="2893"/>
                </a:lnTo>
                <a:lnTo>
                  <a:pt x="2571" y="2895"/>
                </a:lnTo>
                <a:lnTo>
                  <a:pt x="2571" y="2899"/>
                </a:lnTo>
                <a:lnTo>
                  <a:pt x="2571" y="2901"/>
                </a:lnTo>
                <a:lnTo>
                  <a:pt x="2573" y="2903"/>
                </a:lnTo>
                <a:lnTo>
                  <a:pt x="2573" y="2905"/>
                </a:lnTo>
                <a:lnTo>
                  <a:pt x="2573" y="2907"/>
                </a:lnTo>
                <a:lnTo>
                  <a:pt x="2573" y="2911"/>
                </a:lnTo>
                <a:lnTo>
                  <a:pt x="2571" y="2913"/>
                </a:lnTo>
                <a:lnTo>
                  <a:pt x="2571" y="2911"/>
                </a:lnTo>
                <a:lnTo>
                  <a:pt x="2569" y="2911"/>
                </a:lnTo>
                <a:lnTo>
                  <a:pt x="2567" y="2909"/>
                </a:lnTo>
                <a:lnTo>
                  <a:pt x="2567" y="2907"/>
                </a:lnTo>
                <a:lnTo>
                  <a:pt x="2567" y="2905"/>
                </a:lnTo>
                <a:lnTo>
                  <a:pt x="2565" y="2903"/>
                </a:lnTo>
                <a:lnTo>
                  <a:pt x="2565" y="2901"/>
                </a:lnTo>
                <a:lnTo>
                  <a:pt x="2563" y="2901"/>
                </a:lnTo>
                <a:lnTo>
                  <a:pt x="2561" y="2899"/>
                </a:lnTo>
                <a:lnTo>
                  <a:pt x="2559" y="2899"/>
                </a:lnTo>
                <a:lnTo>
                  <a:pt x="2557" y="2897"/>
                </a:lnTo>
                <a:lnTo>
                  <a:pt x="2555" y="2897"/>
                </a:lnTo>
                <a:lnTo>
                  <a:pt x="2554" y="2897"/>
                </a:lnTo>
                <a:lnTo>
                  <a:pt x="2552" y="2897"/>
                </a:lnTo>
                <a:lnTo>
                  <a:pt x="2552" y="2899"/>
                </a:lnTo>
                <a:lnTo>
                  <a:pt x="2550" y="2897"/>
                </a:lnTo>
                <a:lnTo>
                  <a:pt x="2550" y="2893"/>
                </a:lnTo>
                <a:lnTo>
                  <a:pt x="2552" y="2891"/>
                </a:lnTo>
                <a:lnTo>
                  <a:pt x="2554" y="2891"/>
                </a:lnTo>
                <a:lnTo>
                  <a:pt x="2554" y="2889"/>
                </a:lnTo>
                <a:lnTo>
                  <a:pt x="2554" y="2888"/>
                </a:lnTo>
                <a:lnTo>
                  <a:pt x="2552" y="2886"/>
                </a:lnTo>
                <a:lnTo>
                  <a:pt x="2552" y="2884"/>
                </a:lnTo>
                <a:lnTo>
                  <a:pt x="2552" y="2882"/>
                </a:lnTo>
                <a:lnTo>
                  <a:pt x="2552" y="2880"/>
                </a:lnTo>
                <a:lnTo>
                  <a:pt x="2552" y="2878"/>
                </a:lnTo>
                <a:lnTo>
                  <a:pt x="2550" y="2878"/>
                </a:lnTo>
                <a:lnTo>
                  <a:pt x="2550" y="2876"/>
                </a:lnTo>
                <a:lnTo>
                  <a:pt x="2550" y="2874"/>
                </a:lnTo>
                <a:lnTo>
                  <a:pt x="2548" y="2874"/>
                </a:lnTo>
                <a:lnTo>
                  <a:pt x="2548" y="2872"/>
                </a:lnTo>
                <a:lnTo>
                  <a:pt x="2546" y="2870"/>
                </a:lnTo>
                <a:lnTo>
                  <a:pt x="2548" y="2872"/>
                </a:lnTo>
                <a:lnTo>
                  <a:pt x="2548" y="2874"/>
                </a:lnTo>
                <a:lnTo>
                  <a:pt x="2548" y="2876"/>
                </a:lnTo>
                <a:lnTo>
                  <a:pt x="2550" y="2878"/>
                </a:lnTo>
                <a:lnTo>
                  <a:pt x="2550" y="2880"/>
                </a:lnTo>
                <a:lnTo>
                  <a:pt x="2550" y="2882"/>
                </a:lnTo>
                <a:lnTo>
                  <a:pt x="2550" y="2884"/>
                </a:lnTo>
                <a:lnTo>
                  <a:pt x="2550" y="2886"/>
                </a:lnTo>
                <a:lnTo>
                  <a:pt x="2552" y="2888"/>
                </a:lnTo>
                <a:lnTo>
                  <a:pt x="2554" y="2888"/>
                </a:lnTo>
                <a:lnTo>
                  <a:pt x="2554" y="2889"/>
                </a:lnTo>
                <a:lnTo>
                  <a:pt x="2552" y="2889"/>
                </a:lnTo>
                <a:lnTo>
                  <a:pt x="2550" y="2891"/>
                </a:lnTo>
                <a:lnTo>
                  <a:pt x="2550" y="2889"/>
                </a:lnTo>
                <a:lnTo>
                  <a:pt x="2548" y="2889"/>
                </a:lnTo>
                <a:lnTo>
                  <a:pt x="2548" y="2888"/>
                </a:lnTo>
                <a:lnTo>
                  <a:pt x="2548" y="2886"/>
                </a:lnTo>
                <a:lnTo>
                  <a:pt x="2548" y="2884"/>
                </a:lnTo>
                <a:lnTo>
                  <a:pt x="2546" y="2882"/>
                </a:lnTo>
                <a:lnTo>
                  <a:pt x="2546" y="2880"/>
                </a:lnTo>
                <a:lnTo>
                  <a:pt x="2544" y="2880"/>
                </a:lnTo>
                <a:lnTo>
                  <a:pt x="2544" y="2882"/>
                </a:lnTo>
                <a:lnTo>
                  <a:pt x="2546" y="2884"/>
                </a:lnTo>
                <a:lnTo>
                  <a:pt x="2548" y="2884"/>
                </a:lnTo>
                <a:lnTo>
                  <a:pt x="2548" y="2886"/>
                </a:lnTo>
                <a:lnTo>
                  <a:pt x="2548" y="2888"/>
                </a:lnTo>
                <a:lnTo>
                  <a:pt x="2548" y="2889"/>
                </a:lnTo>
                <a:lnTo>
                  <a:pt x="2548" y="2891"/>
                </a:lnTo>
                <a:lnTo>
                  <a:pt x="2548" y="2893"/>
                </a:lnTo>
                <a:lnTo>
                  <a:pt x="2548" y="2895"/>
                </a:lnTo>
                <a:lnTo>
                  <a:pt x="2546" y="2897"/>
                </a:lnTo>
                <a:lnTo>
                  <a:pt x="2548" y="2897"/>
                </a:lnTo>
                <a:lnTo>
                  <a:pt x="2548" y="2899"/>
                </a:lnTo>
                <a:lnTo>
                  <a:pt x="2550" y="2901"/>
                </a:lnTo>
                <a:lnTo>
                  <a:pt x="2552" y="2901"/>
                </a:lnTo>
                <a:lnTo>
                  <a:pt x="2554" y="2901"/>
                </a:lnTo>
                <a:lnTo>
                  <a:pt x="2555" y="2901"/>
                </a:lnTo>
                <a:lnTo>
                  <a:pt x="2557" y="2901"/>
                </a:lnTo>
                <a:lnTo>
                  <a:pt x="2559" y="2901"/>
                </a:lnTo>
                <a:lnTo>
                  <a:pt x="2561" y="2901"/>
                </a:lnTo>
                <a:lnTo>
                  <a:pt x="2561" y="2903"/>
                </a:lnTo>
                <a:lnTo>
                  <a:pt x="2563" y="2903"/>
                </a:lnTo>
                <a:lnTo>
                  <a:pt x="2563" y="2905"/>
                </a:lnTo>
                <a:lnTo>
                  <a:pt x="2563" y="2907"/>
                </a:lnTo>
                <a:lnTo>
                  <a:pt x="2565" y="2909"/>
                </a:lnTo>
                <a:lnTo>
                  <a:pt x="2565" y="2911"/>
                </a:lnTo>
                <a:lnTo>
                  <a:pt x="2567" y="2913"/>
                </a:lnTo>
                <a:lnTo>
                  <a:pt x="2569" y="2914"/>
                </a:lnTo>
                <a:lnTo>
                  <a:pt x="2571" y="2914"/>
                </a:lnTo>
                <a:lnTo>
                  <a:pt x="2571" y="2916"/>
                </a:lnTo>
                <a:lnTo>
                  <a:pt x="2573" y="2916"/>
                </a:lnTo>
                <a:lnTo>
                  <a:pt x="2575" y="2916"/>
                </a:lnTo>
                <a:lnTo>
                  <a:pt x="2577" y="2916"/>
                </a:lnTo>
                <a:lnTo>
                  <a:pt x="2578" y="2916"/>
                </a:lnTo>
                <a:lnTo>
                  <a:pt x="2580" y="2918"/>
                </a:lnTo>
                <a:lnTo>
                  <a:pt x="2582" y="2920"/>
                </a:lnTo>
                <a:lnTo>
                  <a:pt x="2582" y="2922"/>
                </a:lnTo>
                <a:lnTo>
                  <a:pt x="2584" y="2922"/>
                </a:lnTo>
                <a:lnTo>
                  <a:pt x="2584" y="2924"/>
                </a:lnTo>
                <a:lnTo>
                  <a:pt x="2586" y="2924"/>
                </a:lnTo>
                <a:lnTo>
                  <a:pt x="2588" y="2926"/>
                </a:lnTo>
                <a:lnTo>
                  <a:pt x="2590" y="2926"/>
                </a:lnTo>
                <a:lnTo>
                  <a:pt x="2592" y="2926"/>
                </a:lnTo>
                <a:lnTo>
                  <a:pt x="2594" y="2926"/>
                </a:lnTo>
                <a:lnTo>
                  <a:pt x="2594" y="2928"/>
                </a:lnTo>
                <a:lnTo>
                  <a:pt x="2596" y="2928"/>
                </a:lnTo>
                <a:lnTo>
                  <a:pt x="2598" y="2930"/>
                </a:lnTo>
                <a:lnTo>
                  <a:pt x="2598" y="2928"/>
                </a:lnTo>
                <a:lnTo>
                  <a:pt x="2600" y="2928"/>
                </a:lnTo>
                <a:lnTo>
                  <a:pt x="2602" y="2930"/>
                </a:lnTo>
                <a:lnTo>
                  <a:pt x="2603" y="2932"/>
                </a:lnTo>
                <a:lnTo>
                  <a:pt x="2603" y="2934"/>
                </a:lnTo>
                <a:lnTo>
                  <a:pt x="2605" y="2934"/>
                </a:lnTo>
                <a:lnTo>
                  <a:pt x="2605" y="2936"/>
                </a:lnTo>
                <a:lnTo>
                  <a:pt x="2605" y="2937"/>
                </a:lnTo>
                <a:lnTo>
                  <a:pt x="2607" y="2937"/>
                </a:lnTo>
                <a:lnTo>
                  <a:pt x="2609" y="2939"/>
                </a:lnTo>
                <a:lnTo>
                  <a:pt x="2611" y="2939"/>
                </a:lnTo>
                <a:lnTo>
                  <a:pt x="2611" y="2941"/>
                </a:lnTo>
                <a:lnTo>
                  <a:pt x="2613" y="2943"/>
                </a:lnTo>
                <a:lnTo>
                  <a:pt x="2613" y="2945"/>
                </a:lnTo>
                <a:lnTo>
                  <a:pt x="2613" y="2947"/>
                </a:lnTo>
                <a:lnTo>
                  <a:pt x="2615" y="2947"/>
                </a:lnTo>
                <a:lnTo>
                  <a:pt x="2617" y="2949"/>
                </a:lnTo>
                <a:lnTo>
                  <a:pt x="2619" y="2949"/>
                </a:lnTo>
                <a:lnTo>
                  <a:pt x="2621" y="2949"/>
                </a:lnTo>
                <a:lnTo>
                  <a:pt x="2623" y="2949"/>
                </a:lnTo>
                <a:lnTo>
                  <a:pt x="2625" y="2949"/>
                </a:lnTo>
                <a:lnTo>
                  <a:pt x="2626" y="2951"/>
                </a:lnTo>
                <a:lnTo>
                  <a:pt x="2626" y="2949"/>
                </a:lnTo>
                <a:lnTo>
                  <a:pt x="2628" y="2949"/>
                </a:lnTo>
                <a:lnTo>
                  <a:pt x="2628" y="2947"/>
                </a:lnTo>
                <a:lnTo>
                  <a:pt x="2628" y="2945"/>
                </a:lnTo>
                <a:lnTo>
                  <a:pt x="2630" y="2945"/>
                </a:lnTo>
                <a:lnTo>
                  <a:pt x="2630" y="2947"/>
                </a:lnTo>
                <a:lnTo>
                  <a:pt x="2632" y="2947"/>
                </a:lnTo>
                <a:lnTo>
                  <a:pt x="2634" y="2949"/>
                </a:lnTo>
                <a:lnTo>
                  <a:pt x="2634" y="2951"/>
                </a:lnTo>
                <a:lnTo>
                  <a:pt x="2634" y="2953"/>
                </a:lnTo>
                <a:lnTo>
                  <a:pt x="2634" y="2955"/>
                </a:lnTo>
                <a:lnTo>
                  <a:pt x="2634" y="2957"/>
                </a:lnTo>
                <a:lnTo>
                  <a:pt x="2636" y="2959"/>
                </a:lnTo>
                <a:lnTo>
                  <a:pt x="2636" y="2961"/>
                </a:lnTo>
                <a:lnTo>
                  <a:pt x="2634" y="2961"/>
                </a:lnTo>
                <a:lnTo>
                  <a:pt x="2632" y="2961"/>
                </a:lnTo>
                <a:lnTo>
                  <a:pt x="2634" y="2962"/>
                </a:lnTo>
                <a:lnTo>
                  <a:pt x="2634" y="2964"/>
                </a:lnTo>
                <a:lnTo>
                  <a:pt x="2636" y="2966"/>
                </a:lnTo>
                <a:lnTo>
                  <a:pt x="2636" y="2968"/>
                </a:lnTo>
                <a:lnTo>
                  <a:pt x="2638" y="2970"/>
                </a:lnTo>
                <a:lnTo>
                  <a:pt x="2638" y="2972"/>
                </a:lnTo>
                <a:lnTo>
                  <a:pt x="2638" y="2974"/>
                </a:lnTo>
                <a:lnTo>
                  <a:pt x="2638" y="2976"/>
                </a:lnTo>
                <a:lnTo>
                  <a:pt x="2638" y="2978"/>
                </a:lnTo>
                <a:lnTo>
                  <a:pt x="2638" y="2980"/>
                </a:lnTo>
                <a:lnTo>
                  <a:pt x="2636" y="2982"/>
                </a:lnTo>
                <a:lnTo>
                  <a:pt x="2636" y="2984"/>
                </a:lnTo>
                <a:lnTo>
                  <a:pt x="2634" y="2984"/>
                </a:lnTo>
                <a:lnTo>
                  <a:pt x="2630" y="2984"/>
                </a:lnTo>
                <a:lnTo>
                  <a:pt x="2628" y="2982"/>
                </a:lnTo>
                <a:lnTo>
                  <a:pt x="2626" y="2980"/>
                </a:lnTo>
                <a:lnTo>
                  <a:pt x="2623" y="2978"/>
                </a:lnTo>
                <a:lnTo>
                  <a:pt x="2621" y="2978"/>
                </a:lnTo>
                <a:lnTo>
                  <a:pt x="2619" y="2976"/>
                </a:lnTo>
                <a:lnTo>
                  <a:pt x="2617" y="2976"/>
                </a:lnTo>
                <a:lnTo>
                  <a:pt x="2615" y="2976"/>
                </a:lnTo>
                <a:lnTo>
                  <a:pt x="2615" y="2974"/>
                </a:lnTo>
                <a:lnTo>
                  <a:pt x="2613" y="2974"/>
                </a:lnTo>
                <a:lnTo>
                  <a:pt x="2613" y="2972"/>
                </a:lnTo>
                <a:lnTo>
                  <a:pt x="2611" y="2970"/>
                </a:lnTo>
                <a:lnTo>
                  <a:pt x="2611" y="2968"/>
                </a:lnTo>
                <a:lnTo>
                  <a:pt x="2609" y="2966"/>
                </a:lnTo>
                <a:lnTo>
                  <a:pt x="2607" y="2964"/>
                </a:lnTo>
                <a:lnTo>
                  <a:pt x="2605" y="2961"/>
                </a:lnTo>
                <a:lnTo>
                  <a:pt x="2602" y="2959"/>
                </a:lnTo>
                <a:lnTo>
                  <a:pt x="2600" y="2959"/>
                </a:lnTo>
                <a:lnTo>
                  <a:pt x="2598" y="2957"/>
                </a:lnTo>
                <a:lnTo>
                  <a:pt x="2596" y="2957"/>
                </a:lnTo>
                <a:lnTo>
                  <a:pt x="2594" y="2957"/>
                </a:lnTo>
                <a:lnTo>
                  <a:pt x="2592" y="2955"/>
                </a:lnTo>
                <a:lnTo>
                  <a:pt x="2590" y="2955"/>
                </a:lnTo>
                <a:lnTo>
                  <a:pt x="2588" y="2955"/>
                </a:lnTo>
                <a:lnTo>
                  <a:pt x="2588" y="2953"/>
                </a:lnTo>
                <a:lnTo>
                  <a:pt x="2590" y="2951"/>
                </a:lnTo>
                <a:lnTo>
                  <a:pt x="2592" y="2953"/>
                </a:lnTo>
                <a:lnTo>
                  <a:pt x="2594" y="2953"/>
                </a:lnTo>
                <a:lnTo>
                  <a:pt x="2596" y="2953"/>
                </a:lnTo>
                <a:lnTo>
                  <a:pt x="2598" y="2951"/>
                </a:lnTo>
                <a:lnTo>
                  <a:pt x="2600" y="2949"/>
                </a:lnTo>
                <a:lnTo>
                  <a:pt x="2600" y="2947"/>
                </a:lnTo>
                <a:lnTo>
                  <a:pt x="2600" y="2945"/>
                </a:lnTo>
                <a:lnTo>
                  <a:pt x="2598" y="2945"/>
                </a:lnTo>
                <a:lnTo>
                  <a:pt x="2598" y="2943"/>
                </a:lnTo>
                <a:lnTo>
                  <a:pt x="2596" y="2943"/>
                </a:lnTo>
                <a:lnTo>
                  <a:pt x="2596" y="2941"/>
                </a:lnTo>
                <a:lnTo>
                  <a:pt x="2594" y="2941"/>
                </a:lnTo>
                <a:lnTo>
                  <a:pt x="2594" y="2939"/>
                </a:lnTo>
                <a:lnTo>
                  <a:pt x="2592" y="2937"/>
                </a:lnTo>
                <a:lnTo>
                  <a:pt x="2590" y="2937"/>
                </a:lnTo>
                <a:lnTo>
                  <a:pt x="2590" y="2939"/>
                </a:lnTo>
                <a:lnTo>
                  <a:pt x="2588" y="2939"/>
                </a:lnTo>
                <a:lnTo>
                  <a:pt x="2588" y="2941"/>
                </a:lnTo>
                <a:lnTo>
                  <a:pt x="2588" y="2943"/>
                </a:lnTo>
                <a:lnTo>
                  <a:pt x="2590" y="2941"/>
                </a:lnTo>
                <a:lnTo>
                  <a:pt x="2590" y="2939"/>
                </a:lnTo>
                <a:lnTo>
                  <a:pt x="2592" y="2939"/>
                </a:lnTo>
                <a:lnTo>
                  <a:pt x="2594" y="2939"/>
                </a:lnTo>
                <a:lnTo>
                  <a:pt x="2594" y="2941"/>
                </a:lnTo>
                <a:lnTo>
                  <a:pt x="2596" y="2943"/>
                </a:lnTo>
                <a:lnTo>
                  <a:pt x="2596" y="2945"/>
                </a:lnTo>
                <a:lnTo>
                  <a:pt x="2598" y="2947"/>
                </a:lnTo>
                <a:lnTo>
                  <a:pt x="2598" y="2949"/>
                </a:lnTo>
                <a:lnTo>
                  <a:pt x="2598" y="2951"/>
                </a:lnTo>
                <a:lnTo>
                  <a:pt x="2596" y="2953"/>
                </a:lnTo>
                <a:lnTo>
                  <a:pt x="2594" y="2951"/>
                </a:lnTo>
                <a:lnTo>
                  <a:pt x="2594" y="2949"/>
                </a:lnTo>
                <a:lnTo>
                  <a:pt x="2592" y="2949"/>
                </a:lnTo>
                <a:lnTo>
                  <a:pt x="2590" y="2949"/>
                </a:lnTo>
                <a:lnTo>
                  <a:pt x="2588" y="2951"/>
                </a:lnTo>
                <a:lnTo>
                  <a:pt x="2588" y="2949"/>
                </a:lnTo>
                <a:lnTo>
                  <a:pt x="2586" y="2947"/>
                </a:lnTo>
                <a:lnTo>
                  <a:pt x="2584" y="2947"/>
                </a:lnTo>
                <a:lnTo>
                  <a:pt x="2582" y="2949"/>
                </a:lnTo>
                <a:lnTo>
                  <a:pt x="2582" y="2947"/>
                </a:lnTo>
                <a:lnTo>
                  <a:pt x="2582" y="2945"/>
                </a:lnTo>
                <a:lnTo>
                  <a:pt x="2584" y="2943"/>
                </a:lnTo>
                <a:lnTo>
                  <a:pt x="2582" y="2943"/>
                </a:lnTo>
                <a:lnTo>
                  <a:pt x="2582" y="2941"/>
                </a:lnTo>
                <a:lnTo>
                  <a:pt x="2582" y="2939"/>
                </a:lnTo>
                <a:lnTo>
                  <a:pt x="2582" y="2937"/>
                </a:lnTo>
                <a:lnTo>
                  <a:pt x="2580" y="2936"/>
                </a:lnTo>
                <a:lnTo>
                  <a:pt x="2577" y="2936"/>
                </a:lnTo>
                <a:lnTo>
                  <a:pt x="2575" y="2936"/>
                </a:lnTo>
                <a:lnTo>
                  <a:pt x="2573" y="2936"/>
                </a:lnTo>
                <a:lnTo>
                  <a:pt x="2571" y="2934"/>
                </a:lnTo>
                <a:lnTo>
                  <a:pt x="2573" y="2936"/>
                </a:lnTo>
                <a:lnTo>
                  <a:pt x="2575" y="2936"/>
                </a:lnTo>
                <a:lnTo>
                  <a:pt x="2577" y="2937"/>
                </a:lnTo>
                <a:lnTo>
                  <a:pt x="2578" y="2937"/>
                </a:lnTo>
                <a:lnTo>
                  <a:pt x="2580" y="2937"/>
                </a:lnTo>
                <a:lnTo>
                  <a:pt x="2580" y="2939"/>
                </a:lnTo>
                <a:lnTo>
                  <a:pt x="2580" y="2941"/>
                </a:lnTo>
                <a:lnTo>
                  <a:pt x="2582" y="2941"/>
                </a:lnTo>
                <a:lnTo>
                  <a:pt x="2582" y="2943"/>
                </a:lnTo>
                <a:lnTo>
                  <a:pt x="2582" y="2945"/>
                </a:lnTo>
                <a:lnTo>
                  <a:pt x="2580" y="2945"/>
                </a:lnTo>
                <a:lnTo>
                  <a:pt x="2580" y="2947"/>
                </a:lnTo>
                <a:lnTo>
                  <a:pt x="2580" y="2949"/>
                </a:lnTo>
                <a:lnTo>
                  <a:pt x="2582" y="2949"/>
                </a:lnTo>
                <a:lnTo>
                  <a:pt x="2584" y="2949"/>
                </a:lnTo>
                <a:lnTo>
                  <a:pt x="2586" y="2949"/>
                </a:lnTo>
                <a:lnTo>
                  <a:pt x="2586" y="2951"/>
                </a:lnTo>
                <a:lnTo>
                  <a:pt x="2586" y="2953"/>
                </a:lnTo>
                <a:lnTo>
                  <a:pt x="2586" y="2955"/>
                </a:lnTo>
                <a:lnTo>
                  <a:pt x="2586" y="2957"/>
                </a:lnTo>
                <a:lnTo>
                  <a:pt x="2588" y="2957"/>
                </a:lnTo>
                <a:lnTo>
                  <a:pt x="2590" y="2959"/>
                </a:lnTo>
                <a:lnTo>
                  <a:pt x="2594" y="2959"/>
                </a:lnTo>
                <a:lnTo>
                  <a:pt x="2596" y="2961"/>
                </a:lnTo>
                <a:lnTo>
                  <a:pt x="2598" y="2962"/>
                </a:lnTo>
                <a:lnTo>
                  <a:pt x="2600" y="2962"/>
                </a:lnTo>
                <a:lnTo>
                  <a:pt x="2600" y="2964"/>
                </a:lnTo>
                <a:lnTo>
                  <a:pt x="2602" y="2966"/>
                </a:lnTo>
                <a:lnTo>
                  <a:pt x="2603" y="2968"/>
                </a:lnTo>
                <a:lnTo>
                  <a:pt x="2605" y="2968"/>
                </a:lnTo>
                <a:lnTo>
                  <a:pt x="2607" y="2970"/>
                </a:lnTo>
                <a:lnTo>
                  <a:pt x="2607" y="2972"/>
                </a:lnTo>
                <a:lnTo>
                  <a:pt x="2609" y="2974"/>
                </a:lnTo>
                <a:lnTo>
                  <a:pt x="2611" y="2974"/>
                </a:lnTo>
                <a:lnTo>
                  <a:pt x="2611" y="2976"/>
                </a:lnTo>
                <a:lnTo>
                  <a:pt x="2613" y="2978"/>
                </a:lnTo>
                <a:lnTo>
                  <a:pt x="2615" y="2980"/>
                </a:lnTo>
                <a:lnTo>
                  <a:pt x="2613" y="2982"/>
                </a:lnTo>
                <a:lnTo>
                  <a:pt x="2611" y="2984"/>
                </a:lnTo>
                <a:lnTo>
                  <a:pt x="2609" y="2984"/>
                </a:lnTo>
                <a:lnTo>
                  <a:pt x="2607" y="2984"/>
                </a:lnTo>
                <a:lnTo>
                  <a:pt x="2607" y="2985"/>
                </a:lnTo>
                <a:lnTo>
                  <a:pt x="2605" y="2985"/>
                </a:lnTo>
                <a:lnTo>
                  <a:pt x="2605" y="2984"/>
                </a:lnTo>
                <a:lnTo>
                  <a:pt x="2603" y="2984"/>
                </a:lnTo>
                <a:lnTo>
                  <a:pt x="2602" y="2984"/>
                </a:lnTo>
                <a:lnTo>
                  <a:pt x="2602" y="2982"/>
                </a:lnTo>
                <a:lnTo>
                  <a:pt x="2602" y="2978"/>
                </a:lnTo>
                <a:lnTo>
                  <a:pt x="2600" y="2976"/>
                </a:lnTo>
                <a:lnTo>
                  <a:pt x="2600" y="2974"/>
                </a:lnTo>
                <a:lnTo>
                  <a:pt x="2598" y="2972"/>
                </a:lnTo>
                <a:lnTo>
                  <a:pt x="2598" y="2970"/>
                </a:lnTo>
                <a:lnTo>
                  <a:pt x="2598" y="2968"/>
                </a:lnTo>
                <a:lnTo>
                  <a:pt x="2596" y="2966"/>
                </a:lnTo>
                <a:lnTo>
                  <a:pt x="2596" y="2970"/>
                </a:lnTo>
                <a:lnTo>
                  <a:pt x="2594" y="2970"/>
                </a:lnTo>
                <a:lnTo>
                  <a:pt x="2590" y="2968"/>
                </a:lnTo>
                <a:lnTo>
                  <a:pt x="2588" y="2968"/>
                </a:lnTo>
                <a:lnTo>
                  <a:pt x="2586" y="2968"/>
                </a:lnTo>
                <a:lnTo>
                  <a:pt x="2584" y="2966"/>
                </a:lnTo>
                <a:lnTo>
                  <a:pt x="2582" y="2966"/>
                </a:lnTo>
                <a:lnTo>
                  <a:pt x="2580" y="2966"/>
                </a:lnTo>
                <a:lnTo>
                  <a:pt x="2580" y="2964"/>
                </a:lnTo>
                <a:lnTo>
                  <a:pt x="2578" y="2964"/>
                </a:lnTo>
                <a:lnTo>
                  <a:pt x="2577" y="2964"/>
                </a:lnTo>
                <a:lnTo>
                  <a:pt x="2575" y="2962"/>
                </a:lnTo>
                <a:lnTo>
                  <a:pt x="2575" y="2961"/>
                </a:lnTo>
                <a:lnTo>
                  <a:pt x="2575" y="2957"/>
                </a:lnTo>
                <a:lnTo>
                  <a:pt x="2575" y="2955"/>
                </a:lnTo>
                <a:lnTo>
                  <a:pt x="2573" y="2953"/>
                </a:lnTo>
                <a:lnTo>
                  <a:pt x="2573" y="2951"/>
                </a:lnTo>
                <a:lnTo>
                  <a:pt x="2571" y="2951"/>
                </a:lnTo>
                <a:lnTo>
                  <a:pt x="2571" y="2949"/>
                </a:lnTo>
                <a:lnTo>
                  <a:pt x="2567" y="2949"/>
                </a:lnTo>
                <a:lnTo>
                  <a:pt x="2567" y="2947"/>
                </a:lnTo>
                <a:lnTo>
                  <a:pt x="2565" y="2947"/>
                </a:lnTo>
                <a:lnTo>
                  <a:pt x="2565" y="2949"/>
                </a:lnTo>
                <a:lnTo>
                  <a:pt x="2561" y="2949"/>
                </a:lnTo>
                <a:lnTo>
                  <a:pt x="2559" y="2951"/>
                </a:lnTo>
                <a:lnTo>
                  <a:pt x="2557" y="2951"/>
                </a:lnTo>
                <a:lnTo>
                  <a:pt x="2557" y="2953"/>
                </a:lnTo>
                <a:lnTo>
                  <a:pt x="2559" y="2953"/>
                </a:lnTo>
                <a:lnTo>
                  <a:pt x="2561" y="2953"/>
                </a:lnTo>
                <a:lnTo>
                  <a:pt x="2561" y="2951"/>
                </a:lnTo>
                <a:lnTo>
                  <a:pt x="2563" y="2951"/>
                </a:lnTo>
                <a:lnTo>
                  <a:pt x="2565" y="2951"/>
                </a:lnTo>
                <a:lnTo>
                  <a:pt x="2567" y="2951"/>
                </a:lnTo>
                <a:lnTo>
                  <a:pt x="2569" y="2953"/>
                </a:lnTo>
                <a:lnTo>
                  <a:pt x="2571" y="2955"/>
                </a:lnTo>
                <a:lnTo>
                  <a:pt x="2571" y="2957"/>
                </a:lnTo>
                <a:lnTo>
                  <a:pt x="2571" y="2959"/>
                </a:lnTo>
                <a:lnTo>
                  <a:pt x="2571" y="2961"/>
                </a:lnTo>
                <a:lnTo>
                  <a:pt x="2569" y="2961"/>
                </a:lnTo>
                <a:lnTo>
                  <a:pt x="2569" y="2962"/>
                </a:lnTo>
                <a:lnTo>
                  <a:pt x="2571" y="2962"/>
                </a:lnTo>
                <a:lnTo>
                  <a:pt x="2573" y="2964"/>
                </a:lnTo>
                <a:lnTo>
                  <a:pt x="2575" y="2966"/>
                </a:lnTo>
                <a:lnTo>
                  <a:pt x="2577" y="2966"/>
                </a:lnTo>
                <a:lnTo>
                  <a:pt x="2578" y="2968"/>
                </a:lnTo>
                <a:lnTo>
                  <a:pt x="2580" y="2968"/>
                </a:lnTo>
                <a:lnTo>
                  <a:pt x="2582" y="2968"/>
                </a:lnTo>
                <a:lnTo>
                  <a:pt x="2582" y="2970"/>
                </a:lnTo>
                <a:lnTo>
                  <a:pt x="2584" y="2970"/>
                </a:lnTo>
                <a:lnTo>
                  <a:pt x="2586" y="2972"/>
                </a:lnTo>
                <a:lnTo>
                  <a:pt x="2588" y="2972"/>
                </a:lnTo>
                <a:lnTo>
                  <a:pt x="2590" y="2974"/>
                </a:lnTo>
                <a:lnTo>
                  <a:pt x="2590" y="2976"/>
                </a:lnTo>
                <a:lnTo>
                  <a:pt x="2590" y="2978"/>
                </a:lnTo>
                <a:lnTo>
                  <a:pt x="2592" y="2978"/>
                </a:lnTo>
                <a:lnTo>
                  <a:pt x="2592" y="2980"/>
                </a:lnTo>
                <a:lnTo>
                  <a:pt x="2594" y="2982"/>
                </a:lnTo>
                <a:lnTo>
                  <a:pt x="2594" y="2984"/>
                </a:lnTo>
                <a:lnTo>
                  <a:pt x="2594" y="2985"/>
                </a:lnTo>
                <a:lnTo>
                  <a:pt x="2596" y="2987"/>
                </a:lnTo>
                <a:lnTo>
                  <a:pt x="2596" y="2989"/>
                </a:lnTo>
                <a:lnTo>
                  <a:pt x="2598" y="2989"/>
                </a:lnTo>
                <a:lnTo>
                  <a:pt x="2600" y="2991"/>
                </a:lnTo>
                <a:lnTo>
                  <a:pt x="2602" y="2991"/>
                </a:lnTo>
                <a:lnTo>
                  <a:pt x="2603" y="2991"/>
                </a:lnTo>
                <a:lnTo>
                  <a:pt x="2605" y="2991"/>
                </a:lnTo>
                <a:lnTo>
                  <a:pt x="2602" y="2993"/>
                </a:lnTo>
                <a:lnTo>
                  <a:pt x="2602" y="2995"/>
                </a:lnTo>
                <a:lnTo>
                  <a:pt x="2600" y="2995"/>
                </a:lnTo>
                <a:lnTo>
                  <a:pt x="2598" y="2993"/>
                </a:lnTo>
                <a:lnTo>
                  <a:pt x="2596" y="2993"/>
                </a:lnTo>
                <a:lnTo>
                  <a:pt x="2594" y="2991"/>
                </a:lnTo>
                <a:lnTo>
                  <a:pt x="2594" y="2993"/>
                </a:lnTo>
                <a:lnTo>
                  <a:pt x="2596" y="2993"/>
                </a:lnTo>
                <a:lnTo>
                  <a:pt x="2600" y="2995"/>
                </a:lnTo>
                <a:lnTo>
                  <a:pt x="2600" y="2997"/>
                </a:lnTo>
                <a:lnTo>
                  <a:pt x="2602" y="2997"/>
                </a:lnTo>
                <a:lnTo>
                  <a:pt x="2602" y="2995"/>
                </a:lnTo>
                <a:lnTo>
                  <a:pt x="2603" y="2995"/>
                </a:lnTo>
                <a:lnTo>
                  <a:pt x="2605" y="2993"/>
                </a:lnTo>
                <a:lnTo>
                  <a:pt x="2607" y="2993"/>
                </a:lnTo>
                <a:lnTo>
                  <a:pt x="2607" y="2995"/>
                </a:lnTo>
                <a:lnTo>
                  <a:pt x="2607" y="2997"/>
                </a:lnTo>
                <a:lnTo>
                  <a:pt x="2605" y="2999"/>
                </a:lnTo>
                <a:lnTo>
                  <a:pt x="2605" y="3001"/>
                </a:lnTo>
                <a:lnTo>
                  <a:pt x="2605" y="3003"/>
                </a:lnTo>
                <a:lnTo>
                  <a:pt x="2605" y="3005"/>
                </a:lnTo>
                <a:lnTo>
                  <a:pt x="2607" y="3005"/>
                </a:lnTo>
                <a:lnTo>
                  <a:pt x="2607" y="3007"/>
                </a:lnTo>
                <a:lnTo>
                  <a:pt x="2609" y="3007"/>
                </a:lnTo>
                <a:lnTo>
                  <a:pt x="2611" y="3005"/>
                </a:lnTo>
                <a:lnTo>
                  <a:pt x="2613" y="3005"/>
                </a:lnTo>
                <a:lnTo>
                  <a:pt x="2615" y="3003"/>
                </a:lnTo>
                <a:lnTo>
                  <a:pt x="2615" y="3001"/>
                </a:lnTo>
                <a:lnTo>
                  <a:pt x="2617" y="3001"/>
                </a:lnTo>
                <a:lnTo>
                  <a:pt x="2619" y="3001"/>
                </a:lnTo>
                <a:lnTo>
                  <a:pt x="2619" y="3003"/>
                </a:lnTo>
                <a:lnTo>
                  <a:pt x="2619" y="3005"/>
                </a:lnTo>
                <a:lnTo>
                  <a:pt x="2619" y="3007"/>
                </a:lnTo>
                <a:lnTo>
                  <a:pt x="2617" y="3007"/>
                </a:lnTo>
                <a:lnTo>
                  <a:pt x="2617" y="3009"/>
                </a:lnTo>
                <a:lnTo>
                  <a:pt x="2617" y="3010"/>
                </a:lnTo>
                <a:lnTo>
                  <a:pt x="2617" y="3012"/>
                </a:lnTo>
                <a:lnTo>
                  <a:pt x="2615" y="3012"/>
                </a:lnTo>
                <a:lnTo>
                  <a:pt x="2611" y="3014"/>
                </a:lnTo>
                <a:lnTo>
                  <a:pt x="2609" y="3014"/>
                </a:lnTo>
                <a:lnTo>
                  <a:pt x="2609" y="3016"/>
                </a:lnTo>
                <a:lnTo>
                  <a:pt x="2607" y="3016"/>
                </a:lnTo>
                <a:lnTo>
                  <a:pt x="2605" y="3018"/>
                </a:lnTo>
                <a:lnTo>
                  <a:pt x="2603" y="3020"/>
                </a:lnTo>
                <a:lnTo>
                  <a:pt x="2602" y="3020"/>
                </a:lnTo>
                <a:lnTo>
                  <a:pt x="2600" y="3022"/>
                </a:lnTo>
                <a:lnTo>
                  <a:pt x="2600" y="3024"/>
                </a:lnTo>
                <a:lnTo>
                  <a:pt x="2598" y="3022"/>
                </a:lnTo>
                <a:lnTo>
                  <a:pt x="2598" y="3020"/>
                </a:lnTo>
                <a:lnTo>
                  <a:pt x="2598" y="3018"/>
                </a:lnTo>
                <a:lnTo>
                  <a:pt x="2598" y="3016"/>
                </a:lnTo>
                <a:lnTo>
                  <a:pt x="2598" y="3014"/>
                </a:lnTo>
                <a:lnTo>
                  <a:pt x="2600" y="3012"/>
                </a:lnTo>
                <a:lnTo>
                  <a:pt x="2600" y="3010"/>
                </a:lnTo>
                <a:lnTo>
                  <a:pt x="2598" y="3010"/>
                </a:lnTo>
                <a:lnTo>
                  <a:pt x="2596" y="3014"/>
                </a:lnTo>
                <a:lnTo>
                  <a:pt x="2596" y="3016"/>
                </a:lnTo>
                <a:lnTo>
                  <a:pt x="2596" y="3018"/>
                </a:lnTo>
                <a:lnTo>
                  <a:pt x="2596" y="3020"/>
                </a:lnTo>
                <a:lnTo>
                  <a:pt x="2596" y="3024"/>
                </a:lnTo>
                <a:lnTo>
                  <a:pt x="2598" y="3024"/>
                </a:lnTo>
                <a:lnTo>
                  <a:pt x="2598" y="3026"/>
                </a:lnTo>
                <a:lnTo>
                  <a:pt x="2596" y="3028"/>
                </a:lnTo>
                <a:lnTo>
                  <a:pt x="2594" y="3030"/>
                </a:lnTo>
                <a:lnTo>
                  <a:pt x="2592" y="3032"/>
                </a:lnTo>
                <a:lnTo>
                  <a:pt x="2590" y="3030"/>
                </a:lnTo>
                <a:lnTo>
                  <a:pt x="2588" y="3030"/>
                </a:lnTo>
                <a:lnTo>
                  <a:pt x="2588" y="3028"/>
                </a:lnTo>
                <a:lnTo>
                  <a:pt x="2586" y="3028"/>
                </a:lnTo>
                <a:lnTo>
                  <a:pt x="2586" y="3026"/>
                </a:lnTo>
                <a:lnTo>
                  <a:pt x="2584" y="3024"/>
                </a:lnTo>
                <a:lnTo>
                  <a:pt x="2584" y="3022"/>
                </a:lnTo>
                <a:lnTo>
                  <a:pt x="2582" y="3020"/>
                </a:lnTo>
                <a:lnTo>
                  <a:pt x="2582" y="3018"/>
                </a:lnTo>
                <a:lnTo>
                  <a:pt x="2580" y="3018"/>
                </a:lnTo>
                <a:lnTo>
                  <a:pt x="2578" y="3016"/>
                </a:lnTo>
                <a:lnTo>
                  <a:pt x="2577" y="3016"/>
                </a:lnTo>
                <a:lnTo>
                  <a:pt x="2575" y="3016"/>
                </a:lnTo>
                <a:lnTo>
                  <a:pt x="2573" y="3014"/>
                </a:lnTo>
                <a:lnTo>
                  <a:pt x="2571" y="3014"/>
                </a:lnTo>
                <a:lnTo>
                  <a:pt x="2569" y="3016"/>
                </a:lnTo>
                <a:lnTo>
                  <a:pt x="2567" y="3016"/>
                </a:lnTo>
                <a:lnTo>
                  <a:pt x="2565" y="3016"/>
                </a:lnTo>
                <a:lnTo>
                  <a:pt x="2563" y="3016"/>
                </a:lnTo>
                <a:lnTo>
                  <a:pt x="2561" y="3018"/>
                </a:lnTo>
                <a:lnTo>
                  <a:pt x="2559" y="3018"/>
                </a:lnTo>
                <a:lnTo>
                  <a:pt x="2557" y="3020"/>
                </a:lnTo>
                <a:lnTo>
                  <a:pt x="2557" y="3022"/>
                </a:lnTo>
                <a:lnTo>
                  <a:pt x="2555" y="3022"/>
                </a:lnTo>
                <a:lnTo>
                  <a:pt x="2554" y="3024"/>
                </a:lnTo>
                <a:lnTo>
                  <a:pt x="2554" y="3026"/>
                </a:lnTo>
                <a:lnTo>
                  <a:pt x="2552" y="3026"/>
                </a:lnTo>
                <a:lnTo>
                  <a:pt x="2552" y="3028"/>
                </a:lnTo>
                <a:lnTo>
                  <a:pt x="2550" y="3030"/>
                </a:lnTo>
                <a:lnTo>
                  <a:pt x="2548" y="3030"/>
                </a:lnTo>
                <a:lnTo>
                  <a:pt x="2546" y="3028"/>
                </a:lnTo>
                <a:lnTo>
                  <a:pt x="2544" y="3026"/>
                </a:lnTo>
                <a:lnTo>
                  <a:pt x="2544" y="3024"/>
                </a:lnTo>
                <a:lnTo>
                  <a:pt x="2542" y="3024"/>
                </a:lnTo>
                <a:lnTo>
                  <a:pt x="2540" y="3024"/>
                </a:lnTo>
                <a:lnTo>
                  <a:pt x="2538" y="3022"/>
                </a:lnTo>
                <a:lnTo>
                  <a:pt x="2536" y="3022"/>
                </a:lnTo>
                <a:lnTo>
                  <a:pt x="2534" y="3022"/>
                </a:lnTo>
                <a:lnTo>
                  <a:pt x="2530" y="3024"/>
                </a:lnTo>
                <a:lnTo>
                  <a:pt x="2529" y="3026"/>
                </a:lnTo>
                <a:lnTo>
                  <a:pt x="2527" y="3024"/>
                </a:lnTo>
                <a:lnTo>
                  <a:pt x="2527" y="3022"/>
                </a:lnTo>
                <a:lnTo>
                  <a:pt x="2527" y="3020"/>
                </a:lnTo>
                <a:lnTo>
                  <a:pt x="2525" y="3018"/>
                </a:lnTo>
                <a:lnTo>
                  <a:pt x="2525" y="3016"/>
                </a:lnTo>
                <a:lnTo>
                  <a:pt x="2523" y="3014"/>
                </a:lnTo>
                <a:lnTo>
                  <a:pt x="2521" y="3012"/>
                </a:lnTo>
                <a:lnTo>
                  <a:pt x="2519" y="3012"/>
                </a:lnTo>
                <a:lnTo>
                  <a:pt x="2517" y="3012"/>
                </a:lnTo>
                <a:lnTo>
                  <a:pt x="2515" y="3012"/>
                </a:lnTo>
                <a:lnTo>
                  <a:pt x="2513" y="3012"/>
                </a:lnTo>
                <a:lnTo>
                  <a:pt x="2511" y="3014"/>
                </a:lnTo>
                <a:lnTo>
                  <a:pt x="2509" y="3014"/>
                </a:lnTo>
                <a:lnTo>
                  <a:pt x="2506" y="3014"/>
                </a:lnTo>
                <a:lnTo>
                  <a:pt x="2504" y="3012"/>
                </a:lnTo>
                <a:lnTo>
                  <a:pt x="2502" y="3012"/>
                </a:lnTo>
                <a:lnTo>
                  <a:pt x="2502" y="3014"/>
                </a:lnTo>
                <a:lnTo>
                  <a:pt x="2500" y="3014"/>
                </a:lnTo>
                <a:lnTo>
                  <a:pt x="2498" y="3014"/>
                </a:lnTo>
                <a:lnTo>
                  <a:pt x="2498" y="3012"/>
                </a:lnTo>
                <a:lnTo>
                  <a:pt x="2498" y="3014"/>
                </a:lnTo>
                <a:lnTo>
                  <a:pt x="2498" y="3016"/>
                </a:lnTo>
                <a:lnTo>
                  <a:pt x="2498" y="3018"/>
                </a:lnTo>
                <a:lnTo>
                  <a:pt x="2500" y="3020"/>
                </a:lnTo>
                <a:lnTo>
                  <a:pt x="2500" y="3022"/>
                </a:lnTo>
                <a:lnTo>
                  <a:pt x="2500" y="3024"/>
                </a:lnTo>
                <a:lnTo>
                  <a:pt x="2500" y="3026"/>
                </a:lnTo>
                <a:lnTo>
                  <a:pt x="2500" y="3028"/>
                </a:lnTo>
                <a:lnTo>
                  <a:pt x="2498" y="3030"/>
                </a:lnTo>
                <a:lnTo>
                  <a:pt x="2496" y="3030"/>
                </a:lnTo>
                <a:lnTo>
                  <a:pt x="2494" y="3032"/>
                </a:lnTo>
                <a:lnTo>
                  <a:pt x="2498" y="3032"/>
                </a:lnTo>
                <a:lnTo>
                  <a:pt x="2500" y="3032"/>
                </a:lnTo>
                <a:lnTo>
                  <a:pt x="2502" y="3030"/>
                </a:lnTo>
                <a:lnTo>
                  <a:pt x="2502" y="3028"/>
                </a:lnTo>
                <a:lnTo>
                  <a:pt x="2502" y="3024"/>
                </a:lnTo>
                <a:lnTo>
                  <a:pt x="2502" y="3022"/>
                </a:lnTo>
                <a:lnTo>
                  <a:pt x="2502" y="3020"/>
                </a:lnTo>
                <a:lnTo>
                  <a:pt x="2502" y="3018"/>
                </a:lnTo>
                <a:lnTo>
                  <a:pt x="2502" y="3016"/>
                </a:lnTo>
                <a:lnTo>
                  <a:pt x="2506" y="3016"/>
                </a:lnTo>
                <a:lnTo>
                  <a:pt x="2507" y="3018"/>
                </a:lnTo>
                <a:lnTo>
                  <a:pt x="2509" y="3018"/>
                </a:lnTo>
                <a:lnTo>
                  <a:pt x="2511" y="3018"/>
                </a:lnTo>
                <a:lnTo>
                  <a:pt x="2513" y="3016"/>
                </a:lnTo>
                <a:lnTo>
                  <a:pt x="2515" y="3016"/>
                </a:lnTo>
                <a:lnTo>
                  <a:pt x="2517" y="3016"/>
                </a:lnTo>
                <a:lnTo>
                  <a:pt x="2519" y="3016"/>
                </a:lnTo>
                <a:lnTo>
                  <a:pt x="2521" y="3018"/>
                </a:lnTo>
                <a:lnTo>
                  <a:pt x="2519" y="3020"/>
                </a:lnTo>
                <a:lnTo>
                  <a:pt x="2519" y="3022"/>
                </a:lnTo>
                <a:lnTo>
                  <a:pt x="2521" y="3024"/>
                </a:lnTo>
                <a:lnTo>
                  <a:pt x="2521" y="3026"/>
                </a:lnTo>
                <a:lnTo>
                  <a:pt x="2523" y="3028"/>
                </a:lnTo>
                <a:lnTo>
                  <a:pt x="2525" y="3028"/>
                </a:lnTo>
                <a:lnTo>
                  <a:pt x="2527" y="3030"/>
                </a:lnTo>
                <a:lnTo>
                  <a:pt x="2529" y="3030"/>
                </a:lnTo>
                <a:lnTo>
                  <a:pt x="2530" y="3030"/>
                </a:lnTo>
                <a:lnTo>
                  <a:pt x="2532" y="3028"/>
                </a:lnTo>
                <a:lnTo>
                  <a:pt x="2534" y="3028"/>
                </a:lnTo>
                <a:lnTo>
                  <a:pt x="2536" y="3028"/>
                </a:lnTo>
                <a:lnTo>
                  <a:pt x="2538" y="3030"/>
                </a:lnTo>
                <a:lnTo>
                  <a:pt x="2540" y="3032"/>
                </a:lnTo>
                <a:lnTo>
                  <a:pt x="2542" y="3032"/>
                </a:lnTo>
                <a:lnTo>
                  <a:pt x="2542" y="3033"/>
                </a:lnTo>
                <a:lnTo>
                  <a:pt x="2544" y="3033"/>
                </a:lnTo>
                <a:lnTo>
                  <a:pt x="2544" y="3035"/>
                </a:lnTo>
                <a:lnTo>
                  <a:pt x="2546" y="3035"/>
                </a:lnTo>
                <a:lnTo>
                  <a:pt x="2548" y="3035"/>
                </a:lnTo>
                <a:lnTo>
                  <a:pt x="2550" y="3035"/>
                </a:lnTo>
                <a:lnTo>
                  <a:pt x="2552" y="3035"/>
                </a:lnTo>
                <a:lnTo>
                  <a:pt x="2554" y="3033"/>
                </a:lnTo>
                <a:lnTo>
                  <a:pt x="2555" y="3033"/>
                </a:lnTo>
                <a:lnTo>
                  <a:pt x="2557" y="3032"/>
                </a:lnTo>
                <a:lnTo>
                  <a:pt x="2557" y="3030"/>
                </a:lnTo>
                <a:lnTo>
                  <a:pt x="2559" y="3030"/>
                </a:lnTo>
                <a:lnTo>
                  <a:pt x="2561" y="3028"/>
                </a:lnTo>
                <a:lnTo>
                  <a:pt x="2563" y="3026"/>
                </a:lnTo>
                <a:lnTo>
                  <a:pt x="2565" y="3024"/>
                </a:lnTo>
                <a:lnTo>
                  <a:pt x="2567" y="3022"/>
                </a:lnTo>
                <a:lnTo>
                  <a:pt x="2569" y="3022"/>
                </a:lnTo>
                <a:lnTo>
                  <a:pt x="2571" y="3022"/>
                </a:lnTo>
                <a:lnTo>
                  <a:pt x="2573" y="3024"/>
                </a:lnTo>
                <a:lnTo>
                  <a:pt x="2575" y="3026"/>
                </a:lnTo>
                <a:lnTo>
                  <a:pt x="2575" y="3028"/>
                </a:lnTo>
                <a:lnTo>
                  <a:pt x="2577" y="3028"/>
                </a:lnTo>
                <a:lnTo>
                  <a:pt x="2578" y="3030"/>
                </a:lnTo>
                <a:lnTo>
                  <a:pt x="2578" y="3032"/>
                </a:lnTo>
                <a:lnTo>
                  <a:pt x="2578" y="3033"/>
                </a:lnTo>
                <a:lnTo>
                  <a:pt x="2580" y="3035"/>
                </a:lnTo>
                <a:lnTo>
                  <a:pt x="2582" y="3035"/>
                </a:lnTo>
                <a:lnTo>
                  <a:pt x="2584" y="3035"/>
                </a:lnTo>
                <a:lnTo>
                  <a:pt x="2584" y="3037"/>
                </a:lnTo>
                <a:lnTo>
                  <a:pt x="2586" y="3039"/>
                </a:lnTo>
                <a:lnTo>
                  <a:pt x="2588" y="3039"/>
                </a:lnTo>
                <a:lnTo>
                  <a:pt x="2590" y="3041"/>
                </a:lnTo>
                <a:lnTo>
                  <a:pt x="2592" y="3041"/>
                </a:lnTo>
                <a:lnTo>
                  <a:pt x="2594" y="3041"/>
                </a:lnTo>
                <a:lnTo>
                  <a:pt x="2594" y="3043"/>
                </a:lnTo>
                <a:lnTo>
                  <a:pt x="2596" y="3043"/>
                </a:lnTo>
                <a:lnTo>
                  <a:pt x="2598" y="3043"/>
                </a:lnTo>
                <a:lnTo>
                  <a:pt x="2600" y="3043"/>
                </a:lnTo>
                <a:lnTo>
                  <a:pt x="2602" y="3043"/>
                </a:lnTo>
                <a:lnTo>
                  <a:pt x="2603" y="3041"/>
                </a:lnTo>
                <a:lnTo>
                  <a:pt x="2605" y="3041"/>
                </a:lnTo>
                <a:lnTo>
                  <a:pt x="2607" y="3037"/>
                </a:lnTo>
                <a:lnTo>
                  <a:pt x="2607" y="3035"/>
                </a:lnTo>
                <a:lnTo>
                  <a:pt x="2609" y="3033"/>
                </a:lnTo>
                <a:lnTo>
                  <a:pt x="2611" y="3033"/>
                </a:lnTo>
                <a:lnTo>
                  <a:pt x="2613" y="3033"/>
                </a:lnTo>
                <a:lnTo>
                  <a:pt x="2615" y="3033"/>
                </a:lnTo>
                <a:lnTo>
                  <a:pt x="2615" y="3035"/>
                </a:lnTo>
                <a:lnTo>
                  <a:pt x="2617" y="3035"/>
                </a:lnTo>
                <a:lnTo>
                  <a:pt x="2619" y="3035"/>
                </a:lnTo>
                <a:lnTo>
                  <a:pt x="2621" y="3037"/>
                </a:lnTo>
                <a:lnTo>
                  <a:pt x="2621" y="3039"/>
                </a:lnTo>
                <a:lnTo>
                  <a:pt x="2621" y="3041"/>
                </a:lnTo>
                <a:lnTo>
                  <a:pt x="2621" y="3039"/>
                </a:lnTo>
                <a:lnTo>
                  <a:pt x="2623" y="3039"/>
                </a:lnTo>
                <a:lnTo>
                  <a:pt x="2623" y="3037"/>
                </a:lnTo>
                <a:lnTo>
                  <a:pt x="2625" y="3039"/>
                </a:lnTo>
                <a:lnTo>
                  <a:pt x="2625" y="3043"/>
                </a:lnTo>
                <a:lnTo>
                  <a:pt x="2626" y="3045"/>
                </a:lnTo>
                <a:lnTo>
                  <a:pt x="2626" y="3047"/>
                </a:lnTo>
                <a:lnTo>
                  <a:pt x="2628" y="3049"/>
                </a:lnTo>
                <a:lnTo>
                  <a:pt x="2626" y="3051"/>
                </a:lnTo>
                <a:lnTo>
                  <a:pt x="2626" y="3053"/>
                </a:lnTo>
                <a:lnTo>
                  <a:pt x="2625" y="3053"/>
                </a:lnTo>
                <a:lnTo>
                  <a:pt x="2625" y="3055"/>
                </a:lnTo>
                <a:lnTo>
                  <a:pt x="2623" y="3055"/>
                </a:lnTo>
                <a:lnTo>
                  <a:pt x="2621" y="3056"/>
                </a:lnTo>
                <a:lnTo>
                  <a:pt x="2621" y="3058"/>
                </a:lnTo>
                <a:lnTo>
                  <a:pt x="2619" y="3058"/>
                </a:lnTo>
                <a:lnTo>
                  <a:pt x="2619" y="3060"/>
                </a:lnTo>
                <a:lnTo>
                  <a:pt x="2617" y="3060"/>
                </a:lnTo>
                <a:lnTo>
                  <a:pt x="2617" y="3062"/>
                </a:lnTo>
                <a:lnTo>
                  <a:pt x="2615" y="3064"/>
                </a:lnTo>
                <a:lnTo>
                  <a:pt x="2613" y="3066"/>
                </a:lnTo>
                <a:lnTo>
                  <a:pt x="2611" y="3066"/>
                </a:lnTo>
                <a:lnTo>
                  <a:pt x="2609" y="3066"/>
                </a:lnTo>
                <a:lnTo>
                  <a:pt x="2609" y="3068"/>
                </a:lnTo>
                <a:lnTo>
                  <a:pt x="2611" y="3068"/>
                </a:lnTo>
                <a:lnTo>
                  <a:pt x="2609" y="3070"/>
                </a:lnTo>
                <a:lnTo>
                  <a:pt x="2609" y="3072"/>
                </a:lnTo>
                <a:lnTo>
                  <a:pt x="2607" y="3072"/>
                </a:lnTo>
                <a:lnTo>
                  <a:pt x="2605" y="3074"/>
                </a:lnTo>
                <a:lnTo>
                  <a:pt x="2603" y="3076"/>
                </a:lnTo>
                <a:lnTo>
                  <a:pt x="2602" y="3076"/>
                </a:lnTo>
                <a:lnTo>
                  <a:pt x="2600" y="3078"/>
                </a:lnTo>
                <a:lnTo>
                  <a:pt x="2598" y="3078"/>
                </a:lnTo>
                <a:lnTo>
                  <a:pt x="2598" y="3076"/>
                </a:lnTo>
                <a:lnTo>
                  <a:pt x="2596" y="3076"/>
                </a:lnTo>
                <a:lnTo>
                  <a:pt x="2596" y="3074"/>
                </a:lnTo>
                <a:lnTo>
                  <a:pt x="2596" y="3076"/>
                </a:lnTo>
                <a:lnTo>
                  <a:pt x="2596" y="3078"/>
                </a:lnTo>
                <a:lnTo>
                  <a:pt x="2594" y="3080"/>
                </a:lnTo>
                <a:lnTo>
                  <a:pt x="2594" y="3081"/>
                </a:lnTo>
                <a:lnTo>
                  <a:pt x="2592" y="3081"/>
                </a:lnTo>
                <a:lnTo>
                  <a:pt x="2592" y="3083"/>
                </a:lnTo>
                <a:lnTo>
                  <a:pt x="2590" y="3085"/>
                </a:lnTo>
                <a:lnTo>
                  <a:pt x="2590" y="3087"/>
                </a:lnTo>
                <a:lnTo>
                  <a:pt x="2588" y="3087"/>
                </a:lnTo>
                <a:lnTo>
                  <a:pt x="2588" y="3089"/>
                </a:lnTo>
                <a:lnTo>
                  <a:pt x="2586" y="3091"/>
                </a:lnTo>
                <a:lnTo>
                  <a:pt x="2584" y="3091"/>
                </a:lnTo>
                <a:lnTo>
                  <a:pt x="2582" y="3091"/>
                </a:lnTo>
                <a:lnTo>
                  <a:pt x="2582" y="3093"/>
                </a:lnTo>
                <a:lnTo>
                  <a:pt x="2582" y="3097"/>
                </a:lnTo>
                <a:lnTo>
                  <a:pt x="2580" y="3099"/>
                </a:lnTo>
                <a:lnTo>
                  <a:pt x="2582" y="3099"/>
                </a:lnTo>
                <a:lnTo>
                  <a:pt x="2582" y="3101"/>
                </a:lnTo>
                <a:lnTo>
                  <a:pt x="2584" y="3103"/>
                </a:lnTo>
                <a:lnTo>
                  <a:pt x="2586" y="3104"/>
                </a:lnTo>
                <a:lnTo>
                  <a:pt x="2588" y="3106"/>
                </a:lnTo>
                <a:lnTo>
                  <a:pt x="2590" y="3108"/>
                </a:lnTo>
                <a:lnTo>
                  <a:pt x="2592" y="3110"/>
                </a:lnTo>
                <a:lnTo>
                  <a:pt x="2594" y="3112"/>
                </a:lnTo>
                <a:lnTo>
                  <a:pt x="2592" y="3114"/>
                </a:lnTo>
                <a:lnTo>
                  <a:pt x="2594" y="3114"/>
                </a:lnTo>
                <a:lnTo>
                  <a:pt x="2594" y="3112"/>
                </a:lnTo>
                <a:lnTo>
                  <a:pt x="2596" y="3114"/>
                </a:lnTo>
                <a:lnTo>
                  <a:pt x="2598" y="3114"/>
                </a:lnTo>
                <a:lnTo>
                  <a:pt x="2600" y="3116"/>
                </a:lnTo>
                <a:lnTo>
                  <a:pt x="2600" y="3118"/>
                </a:lnTo>
                <a:lnTo>
                  <a:pt x="2602" y="3120"/>
                </a:lnTo>
                <a:lnTo>
                  <a:pt x="2602" y="3122"/>
                </a:lnTo>
                <a:lnTo>
                  <a:pt x="2603" y="3122"/>
                </a:lnTo>
                <a:lnTo>
                  <a:pt x="2603" y="3124"/>
                </a:lnTo>
                <a:lnTo>
                  <a:pt x="2603" y="3126"/>
                </a:lnTo>
                <a:lnTo>
                  <a:pt x="2602" y="3126"/>
                </a:lnTo>
                <a:lnTo>
                  <a:pt x="2602" y="3128"/>
                </a:lnTo>
                <a:lnTo>
                  <a:pt x="2600" y="3128"/>
                </a:lnTo>
                <a:lnTo>
                  <a:pt x="2600" y="3126"/>
                </a:lnTo>
                <a:lnTo>
                  <a:pt x="2598" y="3126"/>
                </a:lnTo>
                <a:lnTo>
                  <a:pt x="2596" y="3126"/>
                </a:lnTo>
                <a:lnTo>
                  <a:pt x="2594" y="3126"/>
                </a:lnTo>
                <a:lnTo>
                  <a:pt x="2592" y="3126"/>
                </a:lnTo>
                <a:lnTo>
                  <a:pt x="2590" y="3124"/>
                </a:lnTo>
                <a:lnTo>
                  <a:pt x="2588" y="3124"/>
                </a:lnTo>
                <a:lnTo>
                  <a:pt x="2586" y="3124"/>
                </a:lnTo>
                <a:lnTo>
                  <a:pt x="2584" y="3124"/>
                </a:lnTo>
                <a:lnTo>
                  <a:pt x="2582" y="3124"/>
                </a:lnTo>
                <a:lnTo>
                  <a:pt x="2580" y="3124"/>
                </a:lnTo>
                <a:lnTo>
                  <a:pt x="2578" y="3124"/>
                </a:lnTo>
                <a:lnTo>
                  <a:pt x="2577" y="3122"/>
                </a:lnTo>
                <a:lnTo>
                  <a:pt x="2577" y="3120"/>
                </a:lnTo>
                <a:lnTo>
                  <a:pt x="2575" y="3118"/>
                </a:lnTo>
                <a:lnTo>
                  <a:pt x="2573" y="3116"/>
                </a:lnTo>
                <a:lnTo>
                  <a:pt x="2571" y="3116"/>
                </a:lnTo>
                <a:lnTo>
                  <a:pt x="2569" y="3116"/>
                </a:lnTo>
                <a:lnTo>
                  <a:pt x="2567" y="3116"/>
                </a:lnTo>
                <a:lnTo>
                  <a:pt x="2569" y="3114"/>
                </a:lnTo>
                <a:lnTo>
                  <a:pt x="2571" y="3112"/>
                </a:lnTo>
                <a:lnTo>
                  <a:pt x="2569" y="3112"/>
                </a:lnTo>
                <a:lnTo>
                  <a:pt x="2569" y="3114"/>
                </a:lnTo>
                <a:lnTo>
                  <a:pt x="2567" y="3114"/>
                </a:lnTo>
                <a:lnTo>
                  <a:pt x="2567" y="3116"/>
                </a:lnTo>
                <a:lnTo>
                  <a:pt x="2565" y="3116"/>
                </a:lnTo>
                <a:lnTo>
                  <a:pt x="2565" y="3114"/>
                </a:lnTo>
                <a:lnTo>
                  <a:pt x="2565" y="3112"/>
                </a:lnTo>
                <a:lnTo>
                  <a:pt x="2565" y="3110"/>
                </a:lnTo>
                <a:lnTo>
                  <a:pt x="2565" y="3108"/>
                </a:lnTo>
                <a:lnTo>
                  <a:pt x="2565" y="3106"/>
                </a:lnTo>
                <a:lnTo>
                  <a:pt x="2563" y="3106"/>
                </a:lnTo>
                <a:lnTo>
                  <a:pt x="2563" y="3110"/>
                </a:lnTo>
                <a:lnTo>
                  <a:pt x="2563" y="3112"/>
                </a:lnTo>
                <a:lnTo>
                  <a:pt x="2563" y="3114"/>
                </a:lnTo>
                <a:lnTo>
                  <a:pt x="2563" y="3116"/>
                </a:lnTo>
                <a:lnTo>
                  <a:pt x="2565" y="3116"/>
                </a:lnTo>
                <a:lnTo>
                  <a:pt x="2565" y="3118"/>
                </a:lnTo>
                <a:lnTo>
                  <a:pt x="2567" y="3118"/>
                </a:lnTo>
                <a:lnTo>
                  <a:pt x="2565" y="3120"/>
                </a:lnTo>
                <a:lnTo>
                  <a:pt x="2563" y="3120"/>
                </a:lnTo>
                <a:lnTo>
                  <a:pt x="2561" y="3120"/>
                </a:lnTo>
                <a:lnTo>
                  <a:pt x="2559" y="3122"/>
                </a:lnTo>
                <a:lnTo>
                  <a:pt x="2557" y="3122"/>
                </a:lnTo>
                <a:lnTo>
                  <a:pt x="2557" y="3124"/>
                </a:lnTo>
                <a:lnTo>
                  <a:pt x="2555" y="3124"/>
                </a:lnTo>
                <a:lnTo>
                  <a:pt x="2554" y="3122"/>
                </a:lnTo>
                <a:lnTo>
                  <a:pt x="2554" y="3120"/>
                </a:lnTo>
                <a:lnTo>
                  <a:pt x="2554" y="3118"/>
                </a:lnTo>
                <a:lnTo>
                  <a:pt x="2554" y="3116"/>
                </a:lnTo>
                <a:lnTo>
                  <a:pt x="2554" y="3114"/>
                </a:lnTo>
                <a:lnTo>
                  <a:pt x="2554" y="3112"/>
                </a:lnTo>
                <a:lnTo>
                  <a:pt x="2554" y="3110"/>
                </a:lnTo>
                <a:lnTo>
                  <a:pt x="2555" y="3110"/>
                </a:lnTo>
                <a:lnTo>
                  <a:pt x="2555" y="3108"/>
                </a:lnTo>
                <a:lnTo>
                  <a:pt x="2555" y="3106"/>
                </a:lnTo>
                <a:lnTo>
                  <a:pt x="2555" y="3104"/>
                </a:lnTo>
                <a:lnTo>
                  <a:pt x="2554" y="3104"/>
                </a:lnTo>
                <a:lnTo>
                  <a:pt x="2552" y="3103"/>
                </a:lnTo>
                <a:lnTo>
                  <a:pt x="2550" y="3103"/>
                </a:lnTo>
                <a:lnTo>
                  <a:pt x="2546" y="3104"/>
                </a:lnTo>
                <a:lnTo>
                  <a:pt x="2544" y="3104"/>
                </a:lnTo>
                <a:lnTo>
                  <a:pt x="2544" y="3106"/>
                </a:lnTo>
                <a:lnTo>
                  <a:pt x="2542" y="3104"/>
                </a:lnTo>
                <a:lnTo>
                  <a:pt x="2540" y="3106"/>
                </a:lnTo>
                <a:lnTo>
                  <a:pt x="2538" y="3108"/>
                </a:lnTo>
                <a:lnTo>
                  <a:pt x="2540" y="3110"/>
                </a:lnTo>
                <a:lnTo>
                  <a:pt x="2540" y="3112"/>
                </a:lnTo>
                <a:lnTo>
                  <a:pt x="2542" y="3116"/>
                </a:lnTo>
                <a:lnTo>
                  <a:pt x="2542" y="3118"/>
                </a:lnTo>
                <a:lnTo>
                  <a:pt x="2544" y="3120"/>
                </a:lnTo>
                <a:lnTo>
                  <a:pt x="2546" y="3120"/>
                </a:lnTo>
                <a:lnTo>
                  <a:pt x="2546" y="3122"/>
                </a:lnTo>
                <a:lnTo>
                  <a:pt x="2544" y="3124"/>
                </a:lnTo>
                <a:lnTo>
                  <a:pt x="2544" y="3126"/>
                </a:lnTo>
                <a:lnTo>
                  <a:pt x="2544" y="3128"/>
                </a:lnTo>
                <a:lnTo>
                  <a:pt x="2544" y="3126"/>
                </a:lnTo>
                <a:lnTo>
                  <a:pt x="2544" y="3124"/>
                </a:lnTo>
                <a:lnTo>
                  <a:pt x="2544" y="3122"/>
                </a:lnTo>
                <a:lnTo>
                  <a:pt x="2542" y="3122"/>
                </a:lnTo>
                <a:lnTo>
                  <a:pt x="2540" y="3122"/>
                </a:lnTo>
                <a:lnTo>
                  <a:pt x="2538" y="3126"/>
                </a:lnTo>
                <a:lnTo>
                  <a:pt x="2538" y="3128"/>
                </a:lnTo>
                <a:lnTo>
                  <a:pt x="2536" y="3126"/>
                </a:lnTo>
                <a:lnTo>
                  <a:pt x="2536" y="3124"/>
                </a:lnTo>
                <a:lnTo>
                  <a:pt x="2534" y="3124"/>
                </a:lnTo>
                <a:lnTo>
                  <a:pt x="2534" y="3126"/>
                </a:lnTo>
                <a:lnTo>
                  <a:pt x="2536" y="3128"/>
                </a:lnTo>
                <a:lnTo>
                  <a:pt x="2538" y="3129"/>
                </a:lnTo>
                <a:lnTo>
                  <a:pt x="2540" y="3129"/>
                </a:lnTo>
                <a:lnTo>
                  <a:pt x="2540" y="3128"/>
                </a:lnTo>
                <a:lnTo>
                  <a:pt x="2540" y="3126"/>
                </a:lnTo>
                <a:lnTo>
                  <a:pt x="2542" y="3124"/>
                </a:lnTo>
                <a:lnTo>
                  <a:pt x="2542" y="3126"/>
                </a:lnTo>
                <a:lnTo>
                  <a:pt x="2542" y="3128"/>
                </a:lnTo>
                <a:lnTo>
                  <a:pt x="2544" y="3129"/>
                </a:lnTo>
                <a:lnTo>
                  <a:pt x="2546" y="3128"/>
                </a:lnTo>
                <a:lnTo>
                  <a:pt x="2546" y="3126"/>
                </a:lnTo>
                <a:lnTo>
                  <a:pt x="2546" y="3124"/>
                </a:lnTo>
                <a:lnTo>
                  <a:pt x="2546" y="3122"/>
                </a:lnTo>
                <a:lnTo>
                  <a:pt x="2546" y="3118"/>
                </a:lnTo>
                <a:lnTo>
                  <a:pt x="2544" y="3116"/>
                </a:lnTo>
                <a:lnTo>
                  <a:pt x="2542" y="3114"/>
                </a:lnTo>
                <a:lnTo>
                  <a:pt x="2542" y="3110"/>
                </a:lnTo>
                <a:lnTo>
                  <a:pt x="2540" y="3108"/>
                </a:lnTo>
                <a:lnTo>
                  <a:pt x="2544" y="3106"/>
                </a:lnTo>
                <a:lnTo>
                  <a:pt x="2548" y="3104"/>
                </a:lnTo>
                <a:lnTo>
                  <a:pt x="2552" y="3104"/>
                </a:lnTo>
                <a:lnTo>
                  <a:pt x="2554" y="3106"/>
                </a:lnTo>
                <a:lnTo>
                  <a:pt x="2554" y="3108"/>
                </a:lnTo>
                <a:lnTo>
                  <a:pt x="2552" y="3110"/>
                </a:lnTo>
                <a:lnTo>
                  <a:pt x="2550" y="3112"/>
                </a:lnTo>
                <a:lnTo>
                  <a:pt x="2550" y="3114"/>
                </a:lnTo>
                <a:lnTo>
                  <a:pt x="2548" y="3116"/>
                </a:lnTo>
                <a:lnTo>
                  <a:pt x="2550" y="3118"/>
                </a:lnTo>
                <a:lnTo>
                  <a:pt x="2550" y="3120"/>
                </a:lnTo>
                <a:lnTo>
                  <a:pt x="2550" y="3122"/>
                </a:lnTo>
                <a:lnTo>
                  <a:pt x="2552" y="3122"/>
                </a:lnTo>
                <a:lnTo>
                  <a:pt x="2552" y="3124"/>
                </a:lnTo>
                <a:lnTo>
                  <a:pt x="2554" y="3126"/>
                </a:lnTo>
                <a:lnTo>
                  <a:pt x="2555" y="3126"/>
                </a:lnTo>
                <a:lnTo>
                  <a:pt x="2557" y="3126"/>
                </a:lnTo>
                <a:lnTo>
                  <a:pt x="2559" y="3124"/>
                </a:lnTo>
                <a:lnTo>
                  <a:pt x="2561" y="3124"/>
                </a:lnTo>
                <a:lnTo>
                  <a:pt x="2563" y="3124"/>
                </a:lnTo>
                <a:lnTo>
                  <a:pt x="2565" y="3122"/>
                </a:lnTo>
                <a:lnTo>
                  <a:pt x="2567" y="3122"/>
                </a:lnTo>
                <a:lnTo>
                  <a:pt x="2567" y="3126"/>
                </a:lnTo>
                <a:lnTo>
                  <a:pt x="2567" y="3128"/>
                </a:lnTo>
                <a:lnTo>
                  <a:pt x="2567" y="3129"/>
                </a:lnTo>
                <a:lnTo>
                  <a:pt x="2567" y="3131"/>
                </a:lnTo>
                <a:lnTo>
                  <a:pt x="2569" y="3133"/>
                </a:lnTo>
                <a:lnTo>
                  <a:pt x="2571" y="3133"/>
                </a:lnTo>
                <a:lnTo>
                  <a:pt x="2573" y="3135"/>
                </a:lnTo>
                <a:lnTo>
                  <a:pt x="2575" y="3133"/>
                </a:lnTo>
                <a:lnTo>
                  <a:pt x="2575" y="3131"/>
                </a:lnTo>
                <a:lnTo>
                  <a:pt x="2577" y="3131"/>
                </a:lnTo>
                <a:lnTo>
                  <a:pt x="2578" y="3131"/>
                </a:lnTo>
                <a:lnTo>
                  <a:pt x="2580" y="3131"/>
                </a:lnTo>
                <a:lnTo>
                  <a:pt x="2582" y="3133"/>
                </a:lnTo>
                <a:lnTo>
                  <a:pt x="2584" y="3133"/>
                </a:lnTo>
                <a:lnTo>
                  <a:pt x="2584" y="3135"/>
                </a:lnTo>
                <a:lnTo>
                  <a:pt x="2586" y="3135"/>
                </a:lnTo>
                <a:lnTo>
                  <a:pt x="2588" y="3137"/>
                </a:lnTo>
                <a:lnTo>
                  <a:pt x="2590" y="3139"/>
                </a:lnTo>
                <a:lnTo>
                  <a:pt x="2590" y="3141"/>
                </a:lnTo>
                <a:lnTo>
                  <a:pt x="2594" y="3143"/>
                </a:lnTo>
                <a:lnTo>
                  <a:pt x="2592" y="3147"/>
                </a:lnTo>
                <a:lnTo>
                  <a:pt x="2592" y="3149"/>
                </a:lnTo>
                <a:lnTo>
                  <a:pt x="2594" y="3151"/>
                </a:lnTo>
                <a:lnTo>
                  <a:pt x="2594" y="3152"/>
                </a:lnTo>
                <a:lnTo>
                  <a:pt x="2594" y="3156"/>
                </a:lnTo>
                <a:lnTo>
                  <a:pt x="2594" y="3158"/>
                </a:lnTo>
                <a:lnTo>
                  <a:pt x="2596" y="3158"/>
                </a:lnTo>
                <a:lnTo>
                  <a:pt x="2594" y="3160"/>
                </a:lnTo>
                <a:lnTo>
                  <a:pt x="2594" y="3162"/>
                </a:lnTo>
                <a:lnTo>
                  <a:pt x="2592" y="3162"/>
                </a:lnTo>
                <a:lnTo>
                  <a:pt x="2590" y="3162"/>
                </a:lnTo>
                <a:lnTo>
                  <a:pt x="2588" y="3160"/>
                </a:lnTo>
                <a:lnTo>
                  <a:pt x="2586" y="3160"/>
                </a:lnTo>
                <a:lnTo>
                  <a:pt x="2584" y="3158"/>
                </a:lnTo>
                <a:lnTo>
                  <a:pt x="2582" y="3156"/>
                </a:lnTo>
                <a:lnTo>
                  <a:pt x="2582" y="3154"/>
                </a:lnTo>
                <a:lnTo>
                  <a:pt x="2580" y="3154"/>
                </a:lnTo>
                <a:lnTo>
                  <a:pt x="2580" y="3152"/>
                </a:lnTo>
                <a:lnTo>
                  <a:pt x="2582" y="3152"/>
                </a:lnTo>
                <a:lnTo>
                  <a:pt x="2580" y="3151"/>
                </a:lnTo>
                <a:lnTo>
                  <a:pt x="2580" y="3149"/>
                </a:lnTo>
                <a:lnTo>
                  <a:pt x="2580" y="3147"/>
                </a:lnTo>
                <a:lnTo>
                  <a:pt x="2580" y="3145"/>
                </a:lnTo>
                <a:lnTo>
                  <a:pt x="2582" y="3145"/>
                </a:lnTo>
                <a:lnTo>
                  <a:pt x="2582" y="3143"/>
                </a:lnTo>
                <a:lnTo>
                  <a:pt x="2584" y="3143"/>
                </a:lnTo>
                <a:lnTo>
                  <a:pt x="2586" y="3141"/>
                </a:lnTo>
                <a:lnTo>
                  <a:pt x="2584" y="3139"/>
                </a:lnTo>
                <a:lnTo>
                  <a:pt x="2584" y="3137"/>
                </a:lnTo>
                <a:lnTo>
                  <a:pt x="2582" y="3137"/>
                </a:lnTo>
                <a:lnTo>
                  <a:pt x="2580" y="3139"/>
                </a:lnTo>
                <a:lnTo>
                  <a:pt x="2578" y="3141"/>
                </a:lnTo>
                <a:lnTo>
                  <a:pt x="2577" y="3143"/>
                </a:lnTo>
                <a:lnTo>
                  <a:pt x="2577" y="3141"/>
                </a:lnTo>
                <a:lnTo>
                  <a:pt x="2578" y="3139"/>
                </a:lnTo>
                <a:lnTo>
                  <a:pt x="2577" y="3139"/>
                </a:lnTo>
                <a:lnTo>
                  <a:pt x="2575" y="3139"/>
                </a:lnTo>
                <a:lnTo>
                  <a:pt x="2573" y="3139"/>
                </a:lnTo>
                <a:lnTo>
                  <a:pt x="2573" y="3141"/>
                </a:lnTo>
                <a:lnTo>
                  <a:pt x="2575" y="3139"/>
                </a:lnTo>
                <a:lnTo>
                  <a:pt x="2577" y="3139"/>
                </a:lnTo>
                <a:lnTo>
                  <a:pt x="2575" y="3141"/>
                </a:lnTo>
                <a:lnTo>
                  <a:pt x="2575" y="3143"/>
                </a:lnTo>
                <a:lnTo>
                  <a:pt x="2577" y="3143"/>
                </a:lnTo>
                <a:lnTo>
                  <a:pt x="2577" y="3145"/>
                </a:lnTo>
                <a:lnTo>
                  <a:pt x="2575" y="3145"/>
                </a:lnTo>
                <a:lnTo>
                  <a:pt x="2575" y="3147"/>
                </a:lnTo>
                <a:lnTo>
                  <a:pt x="2573" y="3149"/>
                </a:lnTo>
                <a:lnTo>
                  <a:pt x="2575" y="3149"/>
                </a:lnTo>
                <a:lnTo>
                  <a:pt x="2575" y="3151"/>
                </a:lnTo>
                <a:lnTo>
                  <a:pt x="2577" y="3152"/>
                </a:lnTo>
                <a:lnTo>
                  <a:pt x="2577" y="3154"/>
                </a:lnTo>
                <a:lnTo>
                  <a:pt x="2578" y="3156"/>
                </a:lnTo>
                <a:lnTo>
                  <a:pt x="2580" y="3158"/>
                </a:lnTo>
                <a:lnTo>
                  <a:pt x="2582" y="3158"/>
                </a:lnTo>
                <a:lnTo>
                  <a:pt x="2582" y="3160"/>
                </a:lnTo>
                <a:lnTo>
                  <a:pt x="2584" y="3160"/>
                </a:lnTo>
                <a:lnTo>
                  <a:pt x="2586" y="3162"/>
                </a:lnTo>
                <a:lnTo>
                  <a:pt x="2586" y="3164"/>
                </a:lnTo>
                <a:lnTo>
                  <a:pt x="2588" y="3164"/>
                </a:lnTo>
                <a:lnTo>
                  <a:pt x="2590" y="3164"/>
                </a:lnTo>
                <a:lnTo>
                  <a:pt x="2590" y="3166"/>
                </a:lnTo>
                <a:lnTo>
                  <a:pt x="2592" y="3166"/>
                </a:lnTo>
                <a:lnTo>
                  <a:pt x="2594" y="3168"/>
                </a:lnTo>
                <a:lnTo>
                  <a:pt x="2594" y="3170"/>
                </a:lnTo>
                <a:lnTo>
                  <a:pt x="2596" y="3172"/>
                </a:lnTo>
                <a:lnTo>
                  <a:pt x="2596" y="3174"/>
                </a:lnTo>
                <a:lnTo>
                  <a:pt x="2596" y="3176"/>
                </a:lnTo>
                <a:lnTo>
                  <a:pt x="2596" y="3177"/>
                </a:lnTo>
                <a:lnTo>
                  <a:pt x="2596" y="3179"/>
                </a:lnTo>
                <a:lnTo>
                  <a:pt x="2598" y="3179"/>
                </a:lnTo>
                <a:lnTo>
                  <a:pt x="2598" y="3183"/>
                </a:lnTo>
                <a:lnTo>
                  <a:pt x="2598" y="3187"/>
                </a:lnTo>
                <a:lnTo>
                  <a:pt x="2598" y="3189"/>
                </a:lnTo>
                <a:lnTo>
                  <a:pt x="2598" y="3191"/>
                </a:lnTo>
                <a:lnTo>
                  <a:pt x="2596" y="3191"/>
                </a:lnTo>
                <a:lnTo>
                  <a:pt x="2596" y="3193"/>
                </a:lnTo>
                <a:lnTo>
                  <a:pt x="2594" y="3195"/>
                </a:lnTo>
                <a:lnTo>
                  <a:pt x="2596" y="3195"/>
                </a:lnTo>
                <a:lnTo>
                  <a:pt x="2596" y="3197"/>
                </a:lnTo>
                <a:lnTo>
                  <a:pt x="2594" y="3200"/>
                </a:lnTo>
                <a:lnTo>
                  <a:pt x="2594" y="3202"/>
                </a:lnTo>
                <a:lnTo>
                  <a:pt x="2592" y="3204"/>
                </a:lnTo>
                <a:lnTo>
                  <a:pt x="2592" y="3206"/>
                </a:lnTo>
                <a:lnTo>
                  <a:pt x="2592" y="3208"/>
                </a:lnTo>
                <a:lnTo>
                  <a:pt x="2592" y="3210"/>
                </a:lnTo>
                <a:lnTo>
                  <a:pt x="2590" y="3212"/>
                </a:lnTo>
                <a:lnTo>
                  <a:pt x="2586" y="3212"/>
                </a:lnTo>
                <a:lnTo>
                  <a:pt x="2584" y="3212"/>
                </a:lnTo>
                <a:lnTo>
                  <a:pt x="2582" y="3212"/>
                </a:lnTo>
                <a:lnTo>
                  <a:pt x="2580" y="3214"/>
                </a:lnTo>
                <a:lnTo>
                  <a:pt x="2578" y="3214"/>
                </a:lnTo>
                <a:lnTo>
                  <a:pt x="2577" y="3214"/>
                </a:lnTo>
                <a:lnTo>
                  <a:pt x="2575" y="3214"/>
                </a:lnTo>
                <a:lnTo>
                  <a:pt x="2573" y="3212"/>
                </a:lnTo>
                <a:lnTo>
                  <a:pt x="2575" y="3212"/>
                </a:lnTo>
                <a:lnTo>
                  <a:pt x="2577" y="3210"/>
                </a:lnTo>
                <a:lnTo>
                  <a:pt x="2578" y="3210"/>
                </a:lnTo>
                <a:lnTo>
                  <a:pt x="2578" y="3208"/>
                </a:lnTo>
                <a:lnTo>
                  <a:pt x="2577" y="3206"/>
                </a:lnTo>
                <a:lnTo>
                  <a:pt x="2575" y="3206"/>
                </a:lnTo>
                <a:lnTo>
                  <a:pt x="2573" y="3208"/>
                </a:lnTo>
                <a:lnTo>
                  <a:pt x="2569" y="3208"/>
                </a:lnTo>
                <a:lnTo>
                  <a:pt x="2569" y="3206"/>
                </a:lnTo>
                <a:lnTo>
                  <a:pt x="2567" y="3206"/>
                </a:lnTo>
                <a:lnTo>
                  <a:pt x="2567" y="3204"/>
                </a:lnTo>
                <a:lnTo>
                  <a:pt x="2569" y="3202"/>
                </a:lnTo>
                <a:lnTo>
                  <a:pt x="2571" y="3202"/>
                </a:lnTo>
                <a:lnTo>
                  <a:pt x="2571" y="3204"/>
                </a:lnTo>
                <a:lnTo>
                  <a:pt x="2573" y="3206"/>
                </a:lnTo>
                <a:lnTo>
                  <a:pt x="2575" y="3206"/>
                </a:lnTo>
                <a:lnTo>
                  <a:pt x="2577" y="3204"/>
                </a:lnTo>
                <a:lnTo>
                  <a:pt x="2577" y="3202"/>
                </a:lnTo>
                <a:lnTo>
                  <a:pt x="2577" y="3200"/>
                </a:lnTo>
                <a:lnTo>
                  <a:pt x="2575" y="3199"/>
                </a:lnTo>
                <a:lnTo>
                  <a:pt x="2569" y="3197"/>
                </a:lnTo>
                <a:lnTo>
                  <a:pt x="2569" y="3199"/>
                </a:lnTo>
                <a:lnTo>
                  <a:pt x="2571" y="3199"/>
                </a:lnTo>
                <a:lnTo>
                  <a:pt x="2575" y="3202"/>
                </a:lnTo>
                <a:lnTo>
                  <a:pt x="2577" y="3202"/>
                </a:lnTo>
                <a:lnTo>
                  <a:pt x="2575" y="3202"/>
                </a:lnTo>
                <a:lnTo>
                  <a:pt x="2573" y="3204"/>
                </a:lnTo>
                <a:lnTo>
                  <a:pt x="2571" y="3204"/>
                </a:lnTo>
                <a:lnTo>
                  <a:pt x="2571" y="3202"/>
                </a:lnTo>
                <a:lnTo>
                  <a:pt x="2571" y="3200"/>
                </a:lnTo>
                <a:lnTo>
                  <a:pt x="2569" y="3200"/>
                </a:lnTo>
                <a:lnTo>
                  <a:pt x="2569" y="3202"/>
                </a:lnTo>
                <a:lnTo>
                  <a:pt x="2567" y="3204"/>
                </a:lnTo>
                <a:lnTo>
                  <a:pt x="2567" y="3208"/>
                </a:lnTo>
                <a:lnTo>
                  <a:pt x="2569" y="3208"/>
                </a:lnTo>
                <a:lnTo>
                  <a:pt x="2573" y="3208"/>
                </a:lnTo>
                <a:lnTo>
                  <a:pt x="2577" y="3208"/>
                </a:lnTo>
                <a:lnTo>
                  <a:pt x="2577" y="3210"/>
                </a:lnTo>
                <a:lnTo>
                  <a:pt x="2575" y="3210"/>
                </a:lnTo>
                <a:lnTo>
                  <a:pt x="2571" y="3212"/>
                </a:lnTo>
                <a:lnTo>
                  <a:pt x="2569" y="3214"/>
                </a:lnTo>
                <a:lnTo>
                  <a:pt x="2569" y="3216"/>
                </a:lnTo>
                <a:lnTo>
                  <a:pt x="2569" y="3218"/>
                </a:lnTo>
                <a:lnTo>
                  <a:pt x="2569" y="3220"/>
                </a:lnTo>
                <a:lnTo>
                  <a:pt x="2569" y="3222"/>
                </a:lnTo>
                <a:lnTo>
                  <a:pt x="2569" y="3224"/>
                </a:lnTo>
                <a:lnTo>
                  <a:pt x="2567" y="3224"/>
                </a:lnTo>
                <a:lnTo>
                  <a:pt x="2565" y="3222"/>
                </a:lnTo>
                <a:lnTo>
                  <a:pt x="2565" y="3220"/>
                </a:lnTo>
                <a:lnTo>
                  <a:pt x="2563" y="3218"/>
                </a:lnTo>
                <a:lnTo>
                  <a:pt x="2561" y="3218"/>
                </a:lnTo>
                <a:lnTo>
                  <a:pt x="2559" y="3218"/>
                </a:lnTo>
                <a:lnTo>
                  <a:pt x="2557" y="3218"/>
                </a:lnTo>
                <a:lnTo>
                  <a:pt x="2555" y="3220"/>
                </a:lnTo>
                <a:lnTo>
                  <a:pt x="2555" y="3222"/>
                </a:lnTo>
                <a:lnTo>
                  <a:pt x="2554" y="3222"/>
                </a:lnTo>
                <a:lnTo>
                  <a:pt x="2554" y="3220"/>
                </a:lnTo>
                <a:lnTo>
                  <a:pt x="2552" y="3218"/>
                </a:lnTo>
                <a:lnTo>
                  <a:pt x="2550" y="3216"/>
                </a:lnTo>
                <a:lnTo>
                  <a:pt x="2548" y="3216"/>
                </a:lnTo>
                <a:lnTo>
                  <a:pt x="2550" y="3216"/>
                </a:lnTo>
                <a:lnTo>
                  <a:pt x="2552" y="3216"/>
                </a:lnTo>
                <a:lnTo>
                  <a:pt x="2552" y="3214"/>
                </a:lnTo>
                <a:lnTo>
                  <a:pt x="2552" y="3212"/>
                </a:lnTo>
                <a:lnTo>
                  <a:pt x="2548" y="3212"/>
                </a:lnTo>
                <a:lnTo>
                  <a:pt x="2548" y="3214"/>
                </a:lnTo>
                <a:lnTo>
                  <a:pt x="2546" y="3214"/>
                </a:lnTo>
                <a:lnTo>
                  <a:pt x="2546" y="3212"/>
                </a:lnTo>
                <a:lnTo>
                  <a:pt x="2546" y="3210"/>
                </a:lnTo>
                <a:lnTo>
                  <a:pt x="2548" y="3210"/>
                </a:lnTo>
                <a:lnTo>
                  <a:pt x="2548" y="3208"/>
                </a:lnTo>
                <a:lnTo>
                  <a:pt x="2548" y="3206"/>
                </a:lnTo>
                <a:lnTo>
                  <a:pt x="2546" y="3206"/>
                </a:lnTo>
                <a:lnTo>
                  <a:pt x="2546" y="3208"/>
                </a:lnTo>
                <a:lnTo>
                  <a:pt x="2544" y="3208"/>
                </a:lnTo>
                <a:lnTo>
                  <a:pt x="2546" y="3206"/>
                </a:lnTo>
                <a:lnTo>
                  <a:pt x="2546" y="3204"/>
                </a:lnTo>
                <a:lnTo>
                  <a:pt x="2546" y="3206"/>
                </a:lnTo>
                <a:lnTo>
                  <a:pt x="2544" y="3206"/>
                </a:lnTo>
                <a:lnTo>
                  <a:pt x="2544" y="3208"/>
                </a:lnTo>
                <a:lnTo>
                  <a:pt x="2546" y="3208"/>
                </a:lnTo>
                <a:lnTo>
                  <a:pt x="2548" y="3208"/>
                </a:lnTo>
                <a:lnTo>
                  <a:pt x="2546" y="3208"/>
                </a:lnTo>
                <a:lnTo>
                  <a:pt x="2546" y="3210"/>
                </a:lnTo>
                <a:lnTo>
                  <a:pt x="2546" y="3212"/>
                </a:lnTo>
                <a:lnTo>
                  <a:pt x="2546" y="3214"/>
                </a:lnTo>
                <a:lnTo>
                  <a:pt x="2548" y="3214"/>
                </a:lnTo>
                <a:lnTo>
                  <a:pt x="2550" y="3212"/>
                </a:lnTo>
                <a:lnTo>
                  <a:pt x="2552" y="3212"/>
                </a:lnTo>
                <a:lnTo>
                  <a:pt x="2550" y="3214"/>
                </a:lnTo>
                <a:lnTo>
                  <a:pt x="2550" y="3216"/>
                </a:lnTo>
                <a:lnTo>
                  <a:pt x="2550" y="3214"/>
                </a:lnTo>
                <a:lnTo>
                  <a:pt x="2548" y="3214"/>
                </a:lnTo>
                <a:lnTo>
                  <a:pt x="2546" y="3214"/>
                </a:lnTo>
                <a:lnTo>
                  <a:pt x="2544" y="3214"/>
                </a:lnTo>
                <a:lnTo>
                  <a:pt x="2542" y="3214"/>
                </a:lnTo>
                <a:lnTo>
                  <a:pt x="2540" y="3214"/>
                </a:lnTo>
                <a:lnTo>
                  <a:pt x="2538" y="3214"/>
                </a:lnTo>
                <a:lnTo>
                  <a:pt x="2534" y="3214"/>
                </a:lnTo>
                <a:lnTo>
                  <a:pt x="2534" y="3216"/>
                </a:lnTo>
                <a:lnTo>
                  <a:pt x="2532" y="3218"/>
                </a:lnTo>
                <a:lnTo>
                  <a:pt x="2532" y="3214"/>
                </a:lnTo>
                <a:lnTo>
                  <a:pt x="2532" y="3212"/>
                </a:lnTo>
                <a:lnTo>
                  <a:pt x="2530" y="3210"/>
                </a:lnTo>
                <a:lnTo>
                  <a:pt x="2529" y="3210"/>
                </a:lnTo>
                <a:lnTo>
                  <a:pt x="2527" y="3210"/>
                </a:lnTo>
                <a:lnTo>
                  <a:pt x="2525" y="3210"/>
                </a:lnTo>
                <a:lnTo>
                  <a:pt x="2525" y="3212"/>
                </a:lnTo>
                <a:lnTo>
                  <a:pt x="2525" y="3214"/>
                </a:lnTo>
                <a:lnTo>
                  <a:pt x="2525" y="3218"/>
                </a:lnTo>
                <a:lnTo>
                  <a:pt x="2525" y="3220"/>
                </a:lnTo>
                <a:lnTo>
                  <a:pt x="2523" y="3220"/>
                </a:lnTo>
                <a:lnTo>
                  <a:pt x="2521" y="3220"/>
                </a:lnTo>
                <a:lnTo>
                  <a:pt x="2521" y="3218"/>
                </a:lnTo>
                <a:lnTo>
                  <a:pt x="2521" y="3216"/>
                </a:lnTo>
                <a:lnTo>
                  <a:pt x="2519" y="3216"/>
                </a:lnTo>
                <a:lnTo>
                  <a:pt x="2517" y="3216"/>
                </a:lnTo>
                <a:lnTo>
                  <a:pt x="2515" y="3216"/>
                </a:lnTo>
                <a:lnTo>
                  <a:pt x="2515" y="3214"/>
                </a:lnTo>
                <a:lnTo>
                  <a:pt x="2513" y="3214"/>
                </a:lnTo>
                <a:lnTo>
                  <a:pt x="2515" y="3212"/>
                </a:lnTo>
                <a:lnTo>
                  <a:pt x="2515" y="3210"/>
                </a:lnTo>
                <a:lnTo>
                  <a:pt x="2515" y="3208"/>
                </a:lnTo>
                <a:lnTo>
                  <a:pt x="2513" y="3206"/>
                </a:lnTo>
                <a:lnTo>
                  <a:pt x="2511" y="3206"/>
                </a:lnTo>
                <a:lnTo>
                  <a:pt x="2509" y="3206"/>
                </a:lnTo>
                <a:lnTo>
                  <a:pt x="2509" y="3208"/>
                </a:lnTo>
                <a:lnTo>
                  <a:pt x="2509" y="3210"/>
                </a:lnTo>
                <a:lnTo>
                  <a:pt x="2509" y="3212"/>
                </a:lnTo>
                <a:lnTo>
                  <a:pt x="2507" y="3212"/>
                </a:lnTo>
                <a:lnTo>
                  <a:pt x="2507" y="3210"/>
                </a:lnTo>
                <a:lnTo>
                  <a:pt x="2507" y="3208"/>
                </a:lnTo>
                <a:lnTo>
                  <a:pt x="2506" y="3208"/>
                </a:lnTo>
                <a:lnTo>
                  <a:pt x="2504" y="3208"/>
                </a:lnTo>
                <a:lnTo>
                  <a:pt x="2502" y="3210"/>
                </a:lnTo>
                <a:lnTo>
                  <a:pt x="2502" y="3212"/>
                </a:lnTo>
                <a:lnTo>
                  <a:pt x="2500" y="3212"/>
                </a:lnTo>
                <a:lnTo>
                  <a:pt x="2498" y="3212"/>
                </a:lnTo>
                <a:lnTo>
                  <a:pt x="2496" y="3212"/>
                </a:lnTo>
                <a:lnTo>
                  <a:pt x="2496" y="3210"/>
                </a:lnTo>
                <a:lnTo>
                  <a:pt x="2494" y="3210"/>
                </a:lnTo>
                <a:lnTo>
                  <a:pt x="2494" y="3208"/>
                </a:lnTo>
                <a:lnTo>
                  <a:pt x="2494" y="3206"/>
                </a:lnTo>
                <a:lnTo>
                  <a:pt x="2496" y="3202"/>
                </a:lnTo>
                <a:lnTo>
                  <a:pt x="2496" y="3200"/>
                </a:lnTo>
                <a:lnTo>
                  <a:pt x="2494" y="3200"/>
                </a:lnTo>
                <a:lnTo>
                  <a:pt x="2494" y="3199"/>
                </a:lnTo>
                <a:lnTo>
                  <a:pt x="2492" y="3199"/>
                </a:lnTo>
                <a:lnTo>
                  <a:pt x="2492" y="3200"/>
                </a:lnTo>
                <a:lnTo>
                  <a:pt x="2488" y="3199"/>
                </a:lnTo>
                <a:lnTo>
                  <a:pt x="2490" y="3199"/>
                </a:lnTo>
                <a:lnTo>
                  <a:pt x="2490" y="3197"/>
                </a:lnTo>
                <a:lnTo>
                  <a:pt x="2490" y="3195"/>
                </a:lnTo>
                <a:lnTo>
                  <a:pt x="2490" y="3193"/>
                </a:lnTo>
                <a:lnTo>
                  <a:pt x="2488" y="3193"/>
                </a:lnTo>
                <a:lnTo>
                  <a:pt x="2486" y="3193"/>
                </a:lnTo>
                <a:lnTo>
                  <a:pt x="2484" y="3195"/>
                </a:lnTo>
                <a:lnTo>
                  <a:pt x="2482" y="3195"/>
                </a:lnTo>
                <a:lnTo>
                  <a:pt x="2481" y="3195"/>
                </a:lnTo>
                <a:lnTo>
                  <a:pt x="2479" y="3195"/>
                </a:lnTo>
                <a:lnTo>
                  <a:pt x="2477" y="3195"/>
                </a:lnTo>
                <a:lnTo>
                  <a:pt x="2477" y="3197"/>
                </a:lnTo>
                <a:lnTo>
                  <a:pt x="2477" y="3199"/>
                </a:lnTo>
                <a:lnTo>
                  <a:pt x="2479" y="3199"/>
                </a:lnTo>
                <a:lnTo>
                  <a:pt x="2481" y="3197"/>
                </a:lnTo>
                <a:lnTo>
                  <a:pt x="2482" y="3197"/>
                </a:lnTo>
                <a:lnTo>
                  <a:pt x="2484" y="3197"/>
                </a:lnTo>
                <a:lnTo>
                  <a:pt x="2484" y="3199"/>
                </a:lnTo>
                <a:lnTo>
                  <a:pt x="2484" y="3200"/>
                </a:lnTo>
                <a:lnTo>
                  <a:pt x="2484" y="3202"/>
                </a:lnTo>
                <a:lnTo>
                  <a:pt x="2482" y="3202"/>
                </a:lnTo>
                <a:lnTo>
                  <a:pt x="2482" y="3204"/>
                </a:lnTo>
                <a:lnTo>
                  <a:pt x="2481" y="3202"/>
                </a:lnTo>
                <a:lnTo>
                  <a:pt x="2479" y="3202"/>
                </a:lnTo>
                <a:lnTo>
                  <a:pt x="2477" y="3202"/>
                </a:lnTo>
                <a:lnTo>
                  <a:pt x="2475" y="3202"/>
                </a:lnTo>
                <a:lnTo>
                  <a:pt x="2473" y="3202"/>
                </a:lnTo>
                <a:lnTo>
                  <a:pt x="2471" y="3202"/>
                </a:lnTo>
                <a:lnTo>
                  <a:pt x="2469" y="3202"/>
                </a:lnTo>
                <a:lnTo>
                  <a:pt x="2469" y="3197"/>
                </a:lnTo>
                <a:lnTo>
                  <a:pt x="2465" y="3199"/>
                </a:lnTo>
                <a:lnTo>
                  <a:pt x="2463" y="3199"/>
                </a:lnTo>
                <a:lnTo>
                  <a:pt x="2461" y="3197"/>
                </a:lnTo>
                <a:lnTo>
                  <a:pt x="2459" y="3197"/>
                </a:lnTo>
                <a:lnTo>
                  <a:pt x="2458" y="3197"/>
                </a:lnTo>
                <a:lnTo>
                  <a:pt x="2456" y="3199"/>
                </a:lnTo>
                <a:lnTo>
                  <a:pt x="2454" y="3199"/>
                </a:lnTo>
                <a:lnTo>
                  <a:pt x="2452" y="3199"/>
                </a:lnTo>
                <a:lnTo>
                  <a:pt x="2450" y="3199"/>
                </a:lnTo>
                <a:lnTo>
                  <a:pt x="2448" y="3199"/>
                </a:lnTo>
                <a:lnTo>
                  <a:pt x="2448" y="3197"/>
                </a:lnTo>
                <a:lnTo>
                  <a:pt x="2446" y="3195"/>
                </a:lnTo>
                <a:lnTo>
                  <a:pt x="2444" y="3195"/>
                </a:lnTo>
                <a:lnTo>
                  <a:pt x="2444" y="3191"/>
                </a:lnTo>
                <a:lnTo>
                  <a:pt x="2442" y="3191"/>
                </a:lnTo>
                <a:lnTo>
                  <a:pt x="2440" y="3189"/>
                </a:lnTo>
                <a:lnTo>
                  <a:pt x="2438" y="3189"/>
                </a:lnTo>
                <a:lnTo>
                  <a:pt x="2438" y="3187"/>
                </a:lnTo>
                <a:lnTo>
                  <a:pt x="2440" y="3185"/>
                </a:lnTo>
                <a:lnTo>
                  <a:pt x="2436" y="3183"/>
                </a:lnTo>
                <a:lnTo>
                  <a:pt x="2434" y="3183"/>
                </a:lnTo>
                <a:lnTo>
                  <a:pt x="2433" y="3183"/>
                </a:lnTo>
                <a:lnTo>
                  <a:pt x="2431" y="3181"/>
                </a:lnTo>
                <a:lnTo>
                  <a:pt x="2429" y="3181"/>
                </a:lnTo>
                <a:lnTo>
                  <a:pt x="2429" y="3179"/>
                </a:lnTo>
                <a:lnTo>
                  <a:pt x="2427" y="3177"/>
                </a:lnTo>
                <a:lnTo>
                  <a:pt x="2423" y="3176"/>
                </a:lnTo>
                <a:lnTo>
                  <a:pt x="2421" y="3176"/>
                </a:lnTo>
                <a:lnTo>
                  <a:pt x="2419" y="3181"/>
                </a:lnTo>
                <a:lnTo>
                  <a:pt x="2419" y="3183"/>
                </a:lnTo>
                <a:lnTo>
                  <a:pt x="2421" y="3185"/>
                </a:lnTo>
                <a:lnTo>
                  <a:pt x="2419" y="3185"/>
                </a:lnTo>
                <a:lnTo>
                  <a:pt x="2415" y="3187"/>
                </a:lnTo>
                <a:lnTo>
                  <a:pt x="2413" y="3187"/>
                </a:lnTo>
                <a:lnTo>
                  <a:pt x="2413" y="3185"/>
                </a:lnTo>
                <a:lnTo>
                  <a:pt x="2413" y="3183"/>
                </a:lnTo>
                <a:lnTo>
                  <a:pt x="2411" y="3181"/>
                </a:lnTo>
                <a:lnTo>
                  <a:pt x="2411" y="3179"/>
                </a:lnTo>
                <a:lnTo>
                  <a:pt x="2413" y="3179"/>
                </a:lnTo>
                <a:lnTo>
                  <a:pt x="2411" y="3177"/>
                </a:lnTo>
                <a:lnTo>
                  <a:pt x="2411" y="3176"/>
                </a:lnTo>
                <a:lnTo>
                  <a:pt x="2410" y="3174"/>
                </a:lnTo>
                <a:lnTo>
                  <a:pt x="2408" y="3170"/>
                </a:lnTo>
                <a:lnTo>
                  <a:pt x="2408" y="3168"/>
                </a:lnTo>
                <a:lnTo>
                  <a:pt x="2406" y="3168"/>
                </a:lnTo>
                <a:lnTo>
                  <a:pt x="2404" y="3170"/>
                </a:lnTo>
                <a:lnTo>
                  <a:pt x="2406" y="3172"/>
                </a:lnTo>
                <a:lnTo>
                  <a:pt x="2404" y="3172"/>
                </a:lnTo>
                <a:lnTo>
                  <a:pt x="2402" y="3170"/>
                </a:lnTo>
                <a:lnTo>
                  <a:pt x="2402" y="3168"/>
                </a:lnTo>
                <a:lnTo>
                  <a:pt x="2398" y="3166"/>
                </a:lnTo>
                <a:lnTo>
                  <a:pt x="2396" y="3166"/>
                </a:lnTo>
                <a:lnTo>
                  <a:pt x="2394" y="3166"/>
                </a:lnTo>
                <a:lnTo>
                  <a:pt x="2392" y="3166"/>
                </a:lnTo>
                <a:lnTo>
                  <a:pt x="2390" y="3166"/>
                </a:lnTo>
                <a:lnTo>
                  <a:pt x="2388" y="3166"/>
                </a:lnTo>
                <a:lnTo>
                  <a:pt x="2388" y="3168"/>
                </a:lnTo>
                <a:lnTo>
                  <a:pt x="2386" y="3168"/>
                </a:lnTo>
                <a:lnTo>
                  <a:pt x="2385" y="3166"/>
                </a:lnTo>
                <a:lnTo>
                  <a:pt x="2383" y="3166"/>
                </a:lnTo>
                <a:lnTo>
                  <a:pt x="2381" y="3168"/>
                </a:lnTo>
                <a:lnTo>
                  <a:pt x="2379" y="3168"/>
                </a:lnTo>
                <a:lnTo>
                  <a:pt x="2377" y="3168"/>
                </a:lnTo>
                <a:lnTo>
                  <a:pt x="2377" y="3166"/>
                </a:lnTo>
                <a:lnTo>
                  <a:pt x="2377" y="3164"/>
                </a:lnTo>
                <a:lnTo>
                  <a:pt x="2375" y="3164"/>
                </a:lnTo>
                <a:lnTo>
                  <a:pt x="2375" y="3166"/>
                </a:lnTo>
                <a:lnTo>
                  <a:pt x="2373" y="3166"/>
                </a:lnTo>
                <a:lnTo>
                  <a:pt x="2371" y="3164"/>
                </a:lnTo>
                <a:lnTo>
                  <a:pt x="2369" y="3162"/>
                </a:lnTo>
                <a:lnTo>
                  <a:pt x="2367" y="3164"/>
                </a:lnTo>
                <a:lnTo>
                  <a:pt x="2367" y="3162"/>
                </a:lnTo>
                <a:lnTo>
                  <a:pt x="2365" y="3162"/>
                </a:lnTo>
                <a:lnTo>
                  <a:pt x="2363" y="3162"/>
                </a:lnTo>
                <a:lnTo>
                  <a:pt x="2361" y="3162"/>
                </a:lnTo>
                <a:lnTo>
                  <a:pt x="2361" y="3164"/>
                </a:lnTo>
                <a:lnTo>
                  <a:pt x="2360" y="3164"/>
                </a:lnTo>
                <a:lnTo>
                  <a:pt x="2358" y="3164"/>
                </a:lnTo>
                <a:lnTo>
                  <a:pt x="2358" y="3162"/>
                </a:lnTo>
                <a:lnTo>
                  <a:pt x="2358" y="3160"/>
                </a:lnTo>
                <a:lnTo>
                  <a:pt x="2354" y="3158"/>
                </a:lnTo>
                <a:lnTo>
                  <a:pt x="2352" y="3158"/>
                </a:lnTo>
                <a:lnTo>
                  <a:pt x="2350" y="3158"/>
                </a:lnTo>
                <a:lnTo>
                  <a:pt x="2350" y="3154"/>
                </a:lnTo>
                <a:lnTo>
                  <a:pt x="2348" y="3152"/>
                </a:lnTo>
                <a:lnTo>
                  <a:pt x="2348" y="3151"/>
                </a:lnTo>
                <a:lnTo>
                  <a:pt x="2346" y="3151"/>
                </a:lnTo>
                <a:lnTo>
                  <a:pt x="2346" y="3149"/>
                </a:lnTo>
                <a:lnTo>
                  <a:pt x="2346" y="3147"/>
                </a:lnTo>
                <a:lnTo>
                  <a:pt x="2344" y="3147"/>
                </a:lnTo>
                <a:lnTo>
                  <a:pt x="2344" y="3143"/>
                </a:lnTo>
                <a:lnTo>
                  <a:pt x="2344" y="3141"/>
                </a:lnTo>
                <a:lnTo>
                  <a:pt x="2342" y="3141"/>
                </a:lnTo>
                <a:lnTo>
                  <a:pt x="2340" y="3139"/>
                </a:lnTo>
                <a:lnTo>
                  <a:pt x="2338" y="3137"/>
                </a:lnTo>
                <a:lnTo>
                  <a:pt x="2337" y="3137"/>
                </a:lnTo>
                <a:lnTo>
                  <a:pt x="2335" y="3139"/>
                </a:lnTo>
                <a:lnTo>
                  <a:pt x="2335" y="3141"/>
                </a:lnTo>
                <a:lnTo>
                  <a:pt x="2337" y="3143"/>
                </a:lnTo>
                <a:lnTo>
                  <a:pt x="2337" y="3145"/>
                </a:lnTo>
                <a:lnTo>
                  <a:pt x="2337" y="3147"/>
                </a:lnTo>
                <a:lnTo>
                  <a:pt x="2333" y="3147"/>
                </a:lnTo>
                <a:lnTo>
                  <a:pt x="2331" y="3147"/>
                </a:lnTo>
                <a:lnTo>
                  <a:pt x="2329" y="3147"/>
                </a:lnTo>
                <a:lnTo>
                  <a:pt x="2327" y="3147"/>
                </a:lnTo>
                <a:lnTo>
                  <a:pt x="2327" y="3145"/>
                </a:lnTo>
                <a:lnTo>
                  <a:pt x="2325" y="3147"/>
                </a:lnTo>
                <a:lnTo>
                  <a:pt x="2323" y="3147"/>
                </a:lnTo>
                <a:lnTo>
                  <a:pt x="2321" y="3147"/>
                </a:lnTo>
                <a:lnTo>
                  <a:pt x="2321" y="3145"/>
                </a:lnTo>
                <a:lnTo>
                  <a:pt x="2317" y="3143"/>
                </a:lnTo>
                <a:lnTo>
                  <a:pt x="2317" y="3141"/>
                </a:lnTo>
                <a:lnTo>
                  <a:pt x="2317" y="3139"/>
                </a:lnTo>
                <a:lnTo>
                  <a:pt x="2315" y="3139"/>
                </a:lnTo>
                <a:lnTo>
                  <a:pt x="2315" y="3137"/>
                </a:lnTo>
                <a:lnTo>
                  <a:pt x="2315" y="3139"/>
                </a:lnTo>
                <a:lnTo>
                  <a:pt x="2313" y="3139"/>
                </a:lnTo>
                <a:lnTo>
                  <a:pt x="2312" y="3139"/>
                </a:lnTo>
                <a:lnTo>
                  <a:pt x="2308" y="3139"/>
                </a:lnTo>
                <a:lnTo>
                  <a:pt x="2306" y="3139"/>
                </a:lnTo>
                <a:lnTo>
                  <a:pt x="2306" y="3141"/>
                </a:lnTo>
                <a:lnTo>
                  <a:pt x="2304" y="3141"/>
                </a:lnTo>
                <a:lnTo>
                  <a:pt x="2302" y="3143"/>
                </a:lnTo>
                <a:lnTo>
                  <a:pt x="2300" y="3145"/>
                </a:lnTo>
                <a:lnTo>
                  <a:pt x="2298" y="3145"/>
                </a:lnTo>
                <a:lnTo>
                  <a:pt x="2298" y="3147"/>
                </a:lnTo>
                <a:lnTo>
                  <a:pt x="2300" y="3147"/>
                </a:lnTo>
                <a:lnTo>
                  <a:pt x="2300" y="3149"/>
                </a:lnTo>
                <a:lnTo>
                  <a:pt x="2300" y="3151"/>
                </a:lnTo>
                <a:lnTo>
                  <a:pt x="2300" y="3152"/>
                </a:lnTo>
                <a:lnTo>
                  <a:pt x="2298" y="3152"/>
                </a:lnTo>
                <a:lnTo>
                  <a:pt x="2298" y="3154"/>
                </a:lnTo>
                <a:lnTo>
                  <a:pt x="2300" y="3156"/>
                </a:lnTo>
                <a:lnTo>
                  <a:pt x="2300" y="3158"/>
                </a:lnTo>
                <a:lnTo>
                  <a:pt x="2300" y="3162"/>
                </a:lnTo>
                <a:lnTo>
                  <a:pt x="2298" y="3162"/>
                </a:lnTo>
                <a:lnTo>
                  <a:pt x="2296" y="3164"/>
                </a:lnTo>
                <a:lnTo>
                  <a:pt x="2296" y="3166"/>
                </a:lnTo>
                <a:lnTo>
                  <a:pt x="2294" y="3168"/>
                </a:lnTo>
                <a:lnTo>
                  <a:pt x="2294" y="3172"/>
                </a:lnTo>
                <a:lnTo>
                  <a:pt x="2294" y="3174"/>
                </a:lnTo>
                <a:lnTo>
                  <a:pt x="2292" y="3174"/>
                </a:lnTo>
                <a:lnTo>
                  <a:pt x="2290" y="3176"/>
                </a:lnTo>
                <a:lnTo>
                  <a:pt x="2289" y="3176"/>
                </a:lnTo>
                <a:lnTo>
                  <a:pt x="2287" y="3176"/>
                </a:lnTo>
                <a:lnTo>
                  <a:pt x="2283" y="3174"/>
                </a:lnTo>
                <a:lnTo>
                  <a:pt x="2281" y="3172"/>
                </a:lnTo>
                <a:lnTo>
                  <a:pt x="2279" y="3168"/>
                </a:lnTo>
                <a:lnTo>
                  <a:pt x="2277" y="3168"/>
                </a:lnTo>
                <a:lnTo>
                  <a:pt x="2275" y="3168"/>
                </a:lnTo>
                <a:lnTo>
                  <a:pt x="2273" y="3170"/>
                </a:lnTo>
                <a:lnTo>
                  <a:pt x="2273" y="3166"/>
                </a:lnTo>
                <a:lnTo>
                  <a:pt x="2273" y="3164"/>
                </a:lnTo>
                <a:lnTo>
                  <a:pt x="2271" y="3164"/>
                </a:lnTo>
                <a:lnTo>
                  <a:pt x="2271" y="3166"/>
                </a:lnTo>
                <a:lnTo>
                  <a:pt x="2269" y="3166"/>
                </a:lnTo>
                <a:lnTo>
                  <a:pt x="2267" y="3166"/>
                </a:lnTo>
                <a:lnTo>
                  <a:pt x="2265" y="3164"/>
                </a:lnTo>
                <a:lnTo>
                  <a:pt x="2265" y="3166"/>
                </a:lnTo>
                <a:lnTo>
                  <a:pt x="2264" y="3168"/>
                </a:lnTo>
                <a:lnTo>
                  <a:pt x="2262" y="3168"/>
                </a:lnTo>
                <a:lnTo>
                  <a:pt x="2262" y="3170"/>
                </a:lnTo>
                <a:lnTo>
                  <a:pt x="2262" y="3172"/>
                </a:lnTo>
                <a:lnTo>
                  <a:pt x="2262" y="3174"/>
                </a:lnTo>
                <a:lnTo>
                  <a:pt x="2264" y="3174"/>
                </a:lnTo>
                <a:lnTo>
                  <a:pt x="2264" y="3176"/>
                </a:lnTo>
                <a:lnTo>
                  <a:pt x="2265" y="3176"/>
                </a:lnTo>
                <a:lnTo>
                  <a:pt x="2265" y="3177"/>
                </a:lnTo>
                <a:lnTo>
                  <a:pt x="2265" y="3179"/>
                </a:lnTo>
                <a:lnTo>
                  <a:pt x="2267" y="3179"/>
                </a:lnTo>
                <a:lnTo>
                  <a:pt x="2267" y="3181"/>
                </a:lnTo>
                <a:lnTo>
                  <a:pt x="2267" y="3183"/>
                </a:lnTo>
                <a:lnTo>
                  <a:pt x="2269" y="3185"/>
                </a:lnTo>
                <a:lnTo>
                  <a:pt x="2267" y="3187"/>
                </a:lnTo>
                <a:lnTo>
                  <a:pt x="2265" y="3189"/>
                </a:lnTo>
                <a:lnTo>
                  <a:pt x="2265" y="3191"/>
                </a:lnTo>
                <a:lnTo>
                  <a:pt x="2264" y="3193"/>
                </a:lnTo>
                <a:lnTo>
                  <a:pt x="2262" y="3193"/>
                </a:lnTo>
                <a:lnTo>
                  <a:pt x="2260" y="3193"/>
                </a:lnTo>
                <a:lnTo>
                  <a:pt x="2258" y="3195"/>
                </a:lnTo>
                <a:lnTo>
                  <a:pt x="2256" y="3193"/>
                </a:lnTo>
                <a:lnTo>
                  <a:pt x="2254" y="3193"/>
                </a:lnTo>
                <a:lnTo>
                  <a:pt x="2254" y="3191"/>
                </a:lnTo>
                <a:lnTo>
                  <a:pt x="2252" y="3193"/>
                </a:lnTo>
                <a:lnTo>
                  <a:pt x="2252" y="3195"/>
                </a:lnTo>
                <a:lnTo>
                  <a:pt x="2250" y="3197"/>
                </a:lnTo>
                <a:lnTo>
                  <a:pt x="2250" y="3202"/>
                </a:lnTo>
                <a:lnTo>
                  <a:pt x="2250" y="3204"/>
                </a:lnTo>
                <a:lnTo>
                  <a:pt x="2252" y="3204"/>
                </a:lnTo>
                <a:lnTo>
                  <a:pt x="2252" y="3206"/>
                </a:lnTo>
                <a:lnTo>
                  <a:pt x="2250" y="3206"/>
                </a:lnTo>
                <a:lnTo>
                  <a:pt x="2250" y="3208"/>
                </a:lnTo>
                <a:lnTo>
                  <a:pt x="2248" y="3210"/>
                </a:lnTo>
                <a:lnTo>
                  <a:pt x="2250" y="3210"/>
                </a:lnTo>
                <a:lnTo>
                  <a:pt x="2248" y="3210"/>
                </a:lnTo>
                <a:lnTo>
                  <a:pt x="2248" y="3212"/>
                </a:lnTo>
                <a:lnTo>
                  <a:pt x="2246" y="3212"/>
                </a:lnTo>
                <a:lnTo>
                  <a:pt x="2248" y="3212"/>
                </a:lnTo>
                <a:lnTo>
                  <a:pt x="2248" y="3214"/>
                </a:lnTo>
                <a:lnTo>
                  <a:pt x="2250" y="3214"/>
                </a:lnTo>
                <a:lnTo>
                  <a:pt x="2252" y="3214"/>
                </a:lnTo>
                <a:lnTo>
                  <a:pt x="2252" y="3216"/>
                </a:lnTo>
                <a:lnTo>
                  <a:pt x="2252" y="3218"/>
                </a:lnTo>
                <a:lnTo>
                  <a:pt x="2252" y="3220"/>
                </a:lnTo>
                <a:lnTo>
                  <a:pt x="2252" y="3222"/>
                </a:lnTo>
                <a:lnTo>
                  <a:pt x="2252" y="3224"/>
                </a:lnTo>
                <a:lnTo>
                  <a:pt x="2252" y="3225"/>
                </a:lnTo>
                <a:lnTo>
                  <a:pt x="2254" y="3227"/>
                </a:lnTo>
                <a:lnTo>
                  <a:pt x="2252" y="3227"/>
                </a:lnTo>
                <a:lnTo>
                  <a:pt x="2252" y="3229"/>
                </a:lnTo>
                <a:lnTo>
                  <a:pt x="2252" y="3231"/>
                </a:lnTo>
                <a:lnTo>
                  <a:pt x="2250" y="3231"/>
                </a:lnTo>
                <a:lnTo>
                  <a:pt x="2250" y="3233"/>
                </a:lnTo>
                <a:lnTo>
                  <a:pt x="2250" y="3235"/>
                </a:lnTo>
                <a:lnTo>
                  <a:pt x="2250" y="3237"/>
                </a:lnTo>
                <a:lnTo>
                  <a:pt x="2250" y="3239"/>
                </a:lnTo>
                <a:lnTo>
                  <a:pt x="2248" y="3241"/>
                </a:lnTo>
                <a:lnTo>
                  <a:pt x="2248" y="3243"/>
                </a:lnTo>
                <a:lnTo>
                  <a:pt x="2248" y="3245"/>
                </a:lnTo>
                <a:lnTo>
                  <a:pt x="2246" y="3245"/>
                </a:lnTo>
                <a:lnTo>
                  <a:pt x="2246" y="3247"/>
                </a:lnTo>
                <a:lnTo>
                  <a:pt x="2244" y="3248"/>
                </a:lnTo>
                <a:lnTo>
                  <a:pt x="2244" y="3250"/>
                </a:lnTo>
                <a:lnTo>
                  <a:pt x="2246" y="3258"/>
                </a:lnTo>
                <a:lnTo>
                  <a:pt x="2246" y="3260"/>
                </a:lnTo>
                <a:lnTo>
                  <a:pt x="2244" y="3260"/>
                </a:lnTo>
                <a:lnTo>
                  <a:pt x="2244" y="3262"/>
                </a:lnTo>
                <a:lnTo>
                  <a:pt x="2244" y="3264"/>
                </a:lnTo>
                <a:lnTo>
                  <a:pt x="2244" y="3266"/>
                </a:lnTo>
                <a:lnTo>
                  <a:pt x="2246" y="3266"/>
                </a:lnTo>
                <a:lnTo>
                  <a:pt x="2246" y="3268"/>
                </a:lnTo>
                <a:lnTo>
                  <a:pt x="2248" y="3268"/>
                </a:lnTo>
                <a:lnTo>
                  <a:pt x="2250" y="3270"/>
                </a:lnTo>
                <a:lnTo>
                  <a:pt x="2250" y="3272"/>
                </a:lnTo>
                <a:lnTo>
                  <a:pt x="2252" y="3273"/>
                </a:lnTo>
                <a:lnTo>
                  <a:pt x="2252" y="3275"/>
                </a:lnTo>
                <a:lnTo>
                  <a:pt x="2252" y="3277"/>
                </a:lnTo>
                <a:lnTo>
                  <a:pt x="2250" y="3277"/>
                </a:lnTo>
                <a:lnTo>
                  <a:pt x="2250" y="3279"/>
                </a:lnTo>
                <a:lnTo>
                  <a:pt x="2250" y="3281"/>
                </a:lnTo>
                <a:lnTo>
                  <a:pt x="2252" y="3281"/>
                </a:lnTo>
                <a:lnTo>
                  <a:pt x="2254" y="3281"/>
                </a:lnTo>
                <a:lnTo>
                  <a:pt x="2254" y="3283"/>
                </a:lnTo>
                <a:lnTo>
                  <a:pt x="2256" y="3283"/>
                </a:lnTo>
                <a:lnTo>
                  <a:pt x="2254" y="3285"/>
                </a:lnTo>
                <a:lnTo>
                  <a:pt x="2254" y="3287"/>
                </a:lnTo>
                <a:lnTo>
                  <a:pt x="2256" y="3287"/>
                </a:lnTo>
                <a:lnTo>
                  <a:pt x="2256" y="3289"/>
                </a:lnTo>
                <a:lnTo>
                  <a:pt x="2256" y="3291"/>
                </a:lnTo>
                <a:lnTo>
                  <a:pt x="2258" y="3291"/>
                </a:lnTo>
                <a:lnTo>
                  <a:pt x="2258" y="3289"/>
                </a:lnTo>
                <a:lnTo>
                  <a:pt x="2258" y="3291"/>
                </a:lnTo>
                <a:lnTo>
                  <a:pt x="2260" y="3293"/>
                </a:lnTo>
                <a:lnTo>
                  <a:pt x="2260" y="3295"/>
                </a:lnTo>
                <a:lnTo>
                  <a:pt x="2260" y="3296"/>
                </a:lnTo>
                <a:lnTo>
                  <a:pt x="2260" y="3298"/>
                </a:lnTo>
                <a:lnTo>
                  <a:pt x="2260" y="3300"/>
                </a:lnTo>
                <a:lnTo>
                  <a:pt x="2262" y="3300"/>
                </a:lnTo>
                <a:lnTo>
                  <a:pt x="2264" y="3302"/>
                </a:lnTo>
                <a:lnTo>
                  <a:pt x="2265" y="3304"/>
                </a:lnTo>
                <a:lnTo>
                  <a:pt x="2267" y="3304"/>
                </a:lnTo>
                <a:lnTo>
                  <a:pt x="2267" y="3306"/>
                </a:lnTo>
                <a:lnTo>
                  <a:pt x="2267" y="3308"/>
                </a:lnTo>
                <a:lnTo>
                  <a:pt x="2269" y="3310"/>
                </a:lnTo>
                <a:lnTo>
                  <a:pt x="2269" y="3312"/>
                </a:lnTo>
                <a:lnTo>
                  <a:pt x="2269" y="3314"/>
                </a:lnTo>
                <a:lnTo>
                  <a:pt x="2269" y="3316"/>
                </a:lnTo>
                <a:lnTo>
                  <a:pt x="2269" y="3318"/>
                </a:lnTo>
                <a:lnTo>
                  <a:pt x="2271" y="3320"/>
                </a:lnTo>
                <a:lnTo>
                  <a:pt x="2271" y="3321"/>
                </a:lnTo>
                <a:lnTo>
                  <a:pt x="2271" y="3327"/>
                </a:lnTo>
                <a:lnTo>
                  <a:pt x="2271" y="3329"/>
                </a:lnTo>
                <a:lnTo>
                  <a:pt x="2273" y="3329"/>
                </a:lnTo>
                <a:lnTo>
                  <a:pt x="2273" y="3331"/>
                </a:lnTo>
                <a:lnTo>
                  <a:pt x="2273" y="3333"/>
                </a:lnTo>
                <a:lnTo>
                  <a:pt x="2271" y="3337"/>
                </a:lnTo>
                <a:lnTo>
                  <a:pt x="2269" y="3339"/>
                </a:lnTo>
                <a:lnTo>
                  <a:pt x="2269" y="3341"/>
                </a:lnTo>
                <a:lnTo>
                  <a:pt x="2269" y="3343"/>
                </a:lnTo>
                <a:lnTo>
                  <a:pt x="2267" y="3343"/>
                </a:lnTo>
                <a:lnTo>
                  <a:pt x="2267" y="3344"/>
                </a:lnTo>
                <a:lnTo>
                  <a:pt x="2267" y="3346"/>
                </a:lnTo>
                <a:lnTo>
                  <a:pt x="2267" y="3348"/>
                </a:lnTo>
                <a:lnTo>
                  <a:pt x="2265" y="3350"/>
                </a:lnTo>
                <a:lnTo>
                  <a:pt x="2265" y="3352"/>
                </a:lnTo>
                <a:lnTo>
                  <a:pt x="2265" y="3354"/>
                </a:lnTo>
                <a:lnTo>
                  <a:pt x="2265" y="3356"/>
                </a:lnTo>
                <a:lnTo>
                  <a:pt x="2265" y="3358"/>
                </a:lnTo>
                <a:lnTo>
                  <a:pt x="2264" y="3358"/>
                </a:lnTo>
                <a:lnTo>
                  <a:pt x="2264" y="3360"/>
                </a:lnTo>
                <a:lnTo>
                  <a:pt x="2264" y="3364"/>
                </a:lnTo>
                <a:lnTo>
                  <a:pt x="2265" y="3364"/>
                </a:lnTo>
                <a:lnTo>
                  <a:pt x="2265" y="3366"/>
                </a:lnTo>
                <a:lnTo>
                  <a:pt x="2267" y="3366"/>
                </a:lnTo>
                <a:lnTo>
                  <a:pt x="2267" y="3369"/>
                </a:lnTo>
                <a:lnTo>
                  <a:pt x="2267" y="3371"/>
                </a:lnTo>
                <a:lnTo>
                  <a:pt x="2267" y="3373"/>
                </a:lnTo>
                <a:lnTo>
                  <a:pt x="2265" y="3373"/>
                </a:lnTo>
                <a:lnTo>
                  <a:pt x="2265" y="3375"/>
                </a:lnTo>
                <a:lnTo>
                  <a:pt x="2265" y="3377"/>
                </a:lnTo>
                <a:lnTo>
                  <a:pt x="2267" y="3379"/>
                </a:lnTo>
                <a:lnTo>
                  <a:pt x="2265" y="3379"/>
                </a:lnTo>
                <a:lnTo>
                  <a:pt x="2265" y="3381"/>
                </a:lnTo>
                <a:lnTo>
                  <a:pt x="2265" y="3383"/>
                </a:lnTo>
                <a:lnTo>
                  <a:pt x="2265" y="3385"/>
                </a:lnTo>
                <a:lnTo>
                  <a:pt x="2265" y="3389"/>
                </a:lnTo>
                <a:lnTo>
                  <a:pt x="2265" y="3391"/>
                </a:lnTo>
                <a:lnTo>
                  <a:pt x="2267" y="3391"/>
                </a:lnTo>
                <a:lnTo>
                  <a:pt x="2265" y="3391"/>
                </a:lnTo>
                <a:lnTo>
                  <a:pt x="2264" y="3391"/>
                </a:lnTo>
                <a:lnTo>
                  <a:pt x="2265" y="3392"/>
                </a:lnTo>
                <a:lnTo>
                  <a:pt x="2265" y="3396"/>
                </a:lnTo>
                <a:lnTo>
                  <a:pt x="2265" y="3398"/>
                </a:lnTo>
                <a:lnTo>
                  <a:pt x="2264" y="3398"/>
                </a:lnTo>
                <a:lnTo>
                  <a:pt x="2262" y="3402"/>
                </a:lnTo>
                <a:lnTo>
                  <a:pt x="2262" y="3404"/>
                </a:lnTo>
                <a:lnTo>
                  <a:pt x="2262" y="3408"/>
                </a:lnTo>
                <a:lnTo>
                  <a:pt x="2260" y="3410"/>
                </a:lnTo>
                <a:lnTo>
                  <a:pt x="2258" y="3412"/>
                </a:lnTo>
                <a:lnTo>
                  <a:pt x="2260" y="3412"/>
                </a:lnTo>
                <a:lnTo>
                  <a:pt x="2260" y="3414"/>
                </a:lnTo>
                <a:lnTo>
                  <a:pt x="2258" y="3417"/>
                </a:lnTo>
                <a:lnTo>
                  <a:pt x="2258" y="3419"/>
                </a:lnTo>
                <a:lnTo>
                  <a:pt x="2256" y="3419"/>
                </a:lnTo>
                <a:lnTo>
                  <a:pt x="2256" y="3421"/>
                </a:lnTo>
                <a:lnTo>
                  <a:pt x="2254" y="3421"/>
                </a:lnTo>
                <a:lnTo>
                  <a:pt x="2254" y="3423"/>
                </a:lnTo>
                <a:lnTo>
                  <a:pt x="2252" y="3423"/>
                </a:lnTo>
                <a:lnTo>
                  <a:pt x="2252" y="3425"/>
                </a:lnTo>
                <a:lnTo>
                  <a:pt x="2252" y="3427"/>
                </a:lnTo>
                <a:lnTo>
                  <a:pt x="2254" y="3429"/>
                </a:lnTo>
                <a:lnTo>
                  <a:pt x="2254" y="3431"/>
                </a:lnTo>
                <a:lnTo>
                  <a:pt x="2256" y="3433"/>
                </a:lnTo>
                <a:lnTo>
                  <a:pt x="2254" y="3437"/>
                </a:lnTo>
                <a:lnTo>
                  <a:pt x="2254" y="3439"/>
                </a:lnTo>
                <a:lnTo>
                  <a:pt x="2252" y="3439"/>
                </a:lnTo>
                <a:lnTo>
                  <a:pt x="2250" y="3439"/>
                </a:lnTo>
                <a:lnTo>
                  <a:pt x="2250" y="3440"/>
                </a:lnTo>
                <a:lnTo>
                  <a:pt x="2248" y="3440"/>
                </a:lnTo>
                <a:lnTo>
                  <a:pt x="2248" y="3442"/>
                </a:lnTo>
                <a:lnTo>
                  <a:pt x="2250" y="3442"/>
                </a:lnTo>
                <a:lnTo>
                  <a:pt x="2250" y="3444"/>
                </a:lnTo>
                <a:lnTo>
                  <a:pt x="2248" y="3444"/>
                </a:lnTo>
                <a:lnTo>
                  <a:pt x="2248" y="3446"/>
                </a:lnTo>
                <a:lnTo>
                  <a:pt x="2250" y="3448"/>
                </a:lnTo>
                <a:lnTo>
                  <a:pt x="2248" y="3448"/>
                </a:lnTo>
                <a:lnTo>
                  <a:pt x="2250" y="3454"/>
                </a:lnTo>
                <a:lnTo>
                  <a:pt x="2250" y="3456"/>
                </a:lnTo>
                <a:lnTo>
                  <a:pt x="2252" y="3458"/>
                </a:lnTo>
                <a:lnTo>
                  <a:pt x="2252" y="3460"/>
                </a:lnTo>
                <a:lnTo>
                  <a:pt x="2252" y="3464"/>
                </a:lnTo>
                <a:lnTo>
                  <a:pt x="2252" y="3465"/>
                </a:lnTo>
                <a:lnTo>
                  <a:pt x="2252" y="3467"/>
                </a:lnTo>
                <a:lnTo>
                  <a:pt x="2254" y="3467"/>
                </a:lnTo>
                <a:lnTo>
                  <a:pt x="2252" y="3467"/>
                </a:lnTo>
                <a:lnTo>
                  <a:pt x="2252" y="3469"/>
                </a:lnTo>
                <a:lnTo>
                  <a:pt x="2252" y="3471"/>
                </a:lnTo>
                <a:lnTo>
                  <a:pt x="2252" y="3473"/>
                </a:lnTo>
                <a:lnTo>
                  <a:pt x="2250" y="3473"/>
                </a:lnTo>
                <a:lnTo>
                  <a:pt x="2250" y="3475"/>
                </a:lnTo>
                <a:lnTo>
                  <a:pt x="2250" y="3477"/>
                </a:lnTo>
                <a:lnTo>
                  <a:pt x="2248" y="3477"/>
                </a:lnTo>
                <a:lnTo>
                  <a:pt x="2246" y="3479"/>
                </a:lnTo>
                <a:lnTo>
                  <a:pt x="2244" y="3479"/>
                </a:lnTo>
                <a:lnTo>
                  <a:pt x="2241" y="3481"/>
                </a:lnTo>
                <a:lnTo>
                  <a:pt x="2239" y="3481"/>
                </a:lnTo>
                <a:lnTo>
                  <a:pt x="2237" y="3481"/>
                </a:lnTo>
                <a:lnTo>
                  <a:pt x="2237" y="3483"/>
                </a:lnTo>
                <a:lnTo>
                  <a:pt x="2235" y="3483"/>
                </a:lnTo>
                <a:lnTo>
                  <a:pt x="2235" y="3485"/>
                </a:lnTo>
                <a:lnTo>
                  <a:pt x="2233" y="3483"/>
                </a:lnTo>
                <a:lnTo>
                  <a:pt x="2233" y="3481"/>
                </a:lnTo>
                <a:lnTo>
                  <a:pt x="2231" y="3481"/>
                </a:lnTo>
                <a:lnTo>
                  <a:pt x="2229" y="3481"/>
                </a:lnTo>
                <a:lnTo>
                  <a:pt x="2227" y="3481"/>
                </a:lnTo>
                <a:lnTo>
                  <a:pt x="2225" y="3483"/>
                </a:lnTo>
                <a:lnTo>
                  <a:pt x="2225" y="3481"/>
                </a:lnTo>
                <a:lnTo>
                  <a:pt x="2223" y="3481"/>
                </a:lnTo>
                <a:lnTo>
                  <a:pt x="2219" y="3481"/>
                </a:lnTo>
                <a:lnTo>
                  <a:pt x="2217" y="3481"/>
                </a:lnTo>
                <a:lnTo>
                  <a:pt x="2216" y="3481"/>
                </a:lnTo>
                <a:lnTo>
                  <a:pt x="2214" y="3479"/>
                </a:lnTo>
                <a:lnTo>
                  <a:pt x="2212" y="3479"/>
                </a:lnTo>
                <a:lnTo>
                  <a:pt x="2212" y="3477"/>
                </a:lnTo>
                <a:lnTo>
                  <a:pt x="2212" y="3475"/>
                </a:lnTo>
                <a:lnTo>
                  <a:pt x="2210" y="3475"/>
                </a:lnTo>
                <a:lnTo>
                  <a:pt x="2208" y="3475"/>
                </a:lnTo>
                <a:lnTo>
                  <a:pt x="2208" y="3477"/>
                </a:lnTo>
                <a:lnTo>
                  <a:pt x="2206" y="3477"/>
                </a:lnTo>
                <a:lnTo>
                  <a:pt x="2206" y="3475"/>
                </a:lnTo>
                <a:lnTo>
                  <a:pt x="2204" y="3475"/>
                </a:lnTo>
                <a:lnTo>
                  <a:pt x="2202" y="3475"/>
                </a:lnTo>
                <a:lnTo>
                  <a:pt x="2202" y="3477"/>
                </a:lnTo>
                <a:lnTo>
                  <a:pt x="2202" y="3479"/>
                </a:lnTo>
                <a:lnTo>
                  <a:pt x="2200" y="3477"/>
                </a:lnTo>
                <a:lnTo>
                  <a:pt x="2198" y="3477"/>
                </a:lnTo>
                <a:lnTo>
                  <a:pt x="2196" y="3477"/>
                </a:lnTo>
                <a:lnTo>
                  <a:pt x="2194" y="3479"/>
                </a:lnTo>
                <a:lnTo>
                  <a:pt x="2193" y="3479"/>
                </a:lnTo>
                <a:lnTo>
                  <a:pt x="2193" y="3481"/>
                </a:lnTo>
                <a:lnTo>
                  <a:pt x="2191" y="3481"/>
                </a:lnTo>
                <a:lnTo>
                  <a:pt x="2189" y="3479"/>
                </a:lnTo>
                <a:lnTo>
                  <a:pt x="2189" y="3477"/>
                </a:lnTo>
                <a:lnTo>
                  <a:pt x="2187" y="3477"/>
                </a:lnTo>
                <a:lnTo>
                  <a:pt x="2181" y="3479"/>
                </a:lnTo>
                <a:lnTo>
                  <a:pt x="2179" y="3481"/>
                </a:lnTo>
                <a:lnTo>
                  <a:pt x="2177" y="3481"/>
                </a:lnTo>
                <a:lnTo>
                  <a:pt x="2173" y="3483"/>
                </a:lnTo>
                <a:lnTo>
                  <a:pt x="2171" y="3483"/>
                </a:lnTo>
                <a:lnTo>
                  <a:pt x="2169" y="3483"/>
                </a:lnTo>
                <a:lnTo>
                  <a:pt x="2168" y="3481"/>
                </a:lnTo>
                <a:lnTo>
                  <a:pt x="2166" y="3479"/>
                </a:lnTo>
                <a:lnTo>
                  <a:pt x="2168" y="3477"/>
                </a:lnTo>
                <a:lnTo>
                  <a:pt x="2166" y="3477"/>
                </a:lnTo>
                <a:lnTo>
                  <a:pt x="2164" y="3475"/>
                </a:lnTo>
                <a:lnTo>
                  <a:pt x="2162" y="3475"/>
                </a:lnTo>
                <a:lnTo>
                  <a:pt x="2162" y="3473"/>
                </a:lnTo>
                <a:lnTo>
                  <a:pt x="2160" y="3471"/>
                </a:lnTo>
                <a:lnTo>
                  <a:pt x="2160" y="3469"/>
                </a:lnTo>
                <a:lnTo>
                  <a:pt x="2160" y="3467"/>
                </a:lnTo>
                <a:lnTo>
                  <a:pt x="2158" y="3467"/>
                </a:lnTo>
                <a:lnTo>
                  <a:pt x="2158" y="3469"/>
                </a:lnTo>
                <a:lnTo>
                  <a:pt x="2156" y="3469"/>
                </a:lnTo>
                <a:lnTo>
                  <a:pt x="2154" y="3467"/>
                </a:lnTo>
                <a:lnTo>
                  <a:pt x="2154" y="3465"/>
                </a:lnTo>
                <a:lnTo>
                  <a:pt x="2154" y="3464"/>
                </a:lnTo>
                <a:lnTo>
                  <a:pt x="2156" y="3464"/>
                </a:lnTo>
                <a:lnTo>
                  <a:pt x="2154" y="3462"/>
                </a:lnTo>
                <a:lnTo>
                  <a:pt x="2154" y="3460"/>
                </a:lnTo>
                <a:lnTo>
                  <a:pt x="2152" y="3460"/>
                </a:lnTo>
                <a:lnTo>
                  <a:pt x="2150" y="3460"/>
                </a:lnTo>
                <a:lnTo>
                  <a:pt x="2148" y="3456"/>
                </a:lnTo>
                <a:lnTo>
                  <a:pt x="2148" y="3454"/>
                </a:lnTo>
                <a:lnTo>
                  <a:pt x="2148" y="3452"/>
                </a:lnTo>
                <a:lnTo>
                  <a:pt x="2146" y="3450"/>
                </a:lnTo>
                <a:lnTo>
                  <a:pt x="2148" y="3450"/>
                </a:lnTo>
                <a:lnTo>
                  <a:pt x="2148" y="3448"/>
                </a:lnTo>
                <a:lnTo>
                  <a:pt x="2146" y="3446"/>
                </a:lnTo>
                <a:lnTo>
                  <a:pt x="2145" y="3442"/>
                </a:lnTo>
                <a:lnTo>
                  <a:pt x="2145" y="3439"/>
                </a:lnTo>
                <a:lnTo>
                  <a:pt x="2145" y="3437"/>
                </a:lnTo>
                <a:lnTo>
                  <a:pt x="2145" y="3435"/>
                </a:lnTo>
                <a:lnTo>
                  <a:pt x="2143" y="3435"/>
                </a:lnTo>
                <a:lnTo>
                  <a:pt x="2143" y="3433"/>
                </a:lnTo>
                <a:lnTo>
                  <a:pt x="2145" y="3429"/>
                </a:lnTo>
                <a:lnTo>
                  <a:pt x="2145" y="3427"/>
                </a:lnTo>
                <a:lnTo>
                  <a:pt x="2146" y="3425"/>
                </a:lnTo>
                <a:lnTo>
                  <a:pt x="2146" y="3421"/>
                </a:lnTo>
                <a:lnTo>
                  <a:pt x="2148" y="3419"/>
                </a:lnTo>
                <a:lnTo>
                  <a:pt x="2146" y="3414"/>
                </a:lnTo>
                <a:lnTo>
                  <a:pt x="2146" y="3412"/>
                </a:lnTo>
                <a:lnTo>
                  <a:pt x="2145" y="3410"/>
                </a:lnTo>
                <a:lnTo>
                  <a:pt x="2145" y="3408"/>
                </a:lnTo>
                <a:lnTo>
                  <a:pt x="2146" y="3404"/>
                </a:lnTo>
                <a:lnTo>
                  <a:pt x="2146" y="3402"/>
                </a:lnTo>
                <a:lnTo>
                  <a:pt x="2150" y="3398"/>
                </a:lnTo>
                <a:lnTo>
                  <a:pt x="2150" y="3396"/>
                </a:lnTo>
                <a:lnTo>
                  <a:pt x="2148" y="3396"/>
                </a:lnTo>
                <a:lnTo>
                  <a:pt x="2148" y="3394"/>
                </a:lnTo>
                <a:lnTo>
                  <a:pt x="2148" y="3392"/>
                </a:lnTo>
                <a:lnTo>
                  <a:pt x="2148" y="3391"/>
                </a:lnTo>
                <a:lnTo>
                  <a:pt x="2148" y="3389"/>
                </a:lnTo>
                <a:lnTo>
                  <a:pt x="2148" y="3387"/>
                </a:lnTo>
                <a:lnTo>
                  <a:pt x="2146" y="3387"/>
                </a:lnTo>
                <a:lnTo>
                  <a:pt x="2146" y="3385"/>
                </a:lnTo>
                <a:lnTo>
                  <a:pt x="2145" y="3383"/>
                </a:lnTo>
                <a:lnTo>
                  <a:pt x="2143" y="3381"/>
                </a:lnTo>
                <a:lnTo>
                  <a:pt x="2143" y="3379"/>
                </a:lnTo>
                <a:lnTo>
                  <a:pt x="2141" y="3379"/>
                </a:lnTo>
                <a:lnTo>
                  <a:pt x="2143" y="3379"/>
                </a:lnTo>
                <a:lnTo>
                  <a:pt x="2141" y="3377"/>
                </a:lnTo>
                <a:lnTo>
                  <a:pt x="2137" y="3375"/>
                </a:lnTo>
                <a:lnTo>
                  <a:pt x="2135" y="3373"/>
                </a:lnTo>
                <a:lnTo>
                  <a:pt x="2133" y="3371"/>
                </a:lnTo>
                <a:lnTo>
                  <a:pt x="2133" y="3369"/>
                </a:lnTo>
                <a:lnTo>
                  <a:pt x="2133" y="3368"/>
                </a:lnTo>
                <a:lnTo>
                  <a:pt x="2131" y="3368"/>
                </a:lnTo>
                <a:lnTo>
                  <a:pt x="2131" y="3366"/>
                </a:lnTo>
                <a:lnTo>
                  <a:pt x="2131" y="3364"/>
                </a:lnTo>
                <a:lnTo>
                  <a:pt x="2131" y="3362"/>
                </a:lnTo>
                <a:lnTo>
                  <a:pt x="2131" y="3360"/>
                </a:lnTo>
                <a:lnTo>
                  <a:pt x="2129" y="3358"/>
                </a:lnTo>
                <a:lnTo>
                  <a:pt x="2127" y="3356"/>
                </a:lnTo>
                <a:lnTo>
                  <a:pt x="2127" y="3354"/>
                </a:lnTo>
                <a:lnTo>
                  <a:pt x="2125" y="3354"/>
                </a:lnTo>
                <a:lnTo>
                  <a:pt x="2125" y="3352"/>
                </a:lnTo>
                <a:lnTo>
                  <a:pt x="2125" y="3350"/>
                </a:lnTo>
                <a:lnTo>
                  <a:pt x="2125" y="3348"/>
                </a:lnTo>
                <a:lnTo>
                  <a:pt x="2125" y="3346"/>
                </a:lnTo>
                <a:lnTo>
                  <a:pt x="2125" y="3344"/>
                </a:lnTo>
                <a:lnTo>
                  <a:pt x="2127" y="3344"/>
                </a:lnTo>
                <a:lnTo>
                  <a:pt x="2127" y="3343"/>
                </a:lnTo>
                <a:lnTo>
                  <a:pt x="2129" y="3343"/>
                </a:lnTo>
                <a:lnTo>
                  <a:pt x="2129" y="3341"/>
                </a:lnTo>
                <a:lnTo>
                  <a:pt x="2129" y="3339"/>
                </a:lnTo>
                <a:lnTo>
                  <a:pt x="2129" y="3337"/>
                </a:lnTo>
                <a:lnTo>
                  <a:pt x="2131" y="3335"/>
                </a:lnTo>
                <a:lnTo>
                  <a:pt x="2131" y="3333"/>
                </a:lnTo>
                <a:lnTo>
                  <a:pt x="2133" y="3333"/>
                </a:lnTo>
                <a:lnTo>
                  <a:pt x="2135" y="3333"/>
                </a:lnTo>
                <a:lnTo>
                  <a:pt x="2135" y="3331"/>
                </a:lnTo>
                <a:lnTo>
                  <a:pt x="2137" y="3331"/>
                </a:lnTo>
                <a:lnTo>
                  <a:pt x="2139" y="3331"/>
                </a:lnTo>
                <a:lnTo>
                  <a:pt x="2141" y="3331"/>
                </a:lnTo>
                <a:lnTo>
                  <a:pt x="2141" y="3329"/>
                </a:lnTo>
                <a:lnTo>
                  <a:pt x="2135" y="3327"/>
                </a:lnTo>
                <a:lnTo>
                  <a:pt x="2131" y="3327"/>
                </a:lnTo>
                <a:lnTo>
                  <a:pt x="2129" y="3327"/>
                </a:lnTo>
                <a:lnTo>
                  <a:pt x="2125" y="3327"/>
                </a:lnTo>
                <a:lnTo>
                  <a:pt x="2123" y="3327"/>
                </a:lnTo>
                <a:lnTo>
                  <a:pt x="2121" y="3327"/>
                </a:lnTo>
                <a:lnTo>
                  <a:pt x="2118" y="3327"/>
                </a:lnTo>
                <a:lnTo>
                  <a:pt x="2116" y="3327"/>
                </a:lnTo>
                <a:lnTo>
                  <a:pt x="2114" y="3327"/>
                </a:lnTo>
                <a:lnTo>
                  <a:pt x="2110" y="3325"/>
                </a:lnTo>
                <a:lnTo>
                  <a:pt x="2108" y="3325"/>
                </a:lnTo>
                <a:lnTo>
                  <a:pt x="2106" y="3325"/>
                </a:lnTo>
                <a:lnTo>
                  <a:pt x="2104" y="3325"/>
                </a:lnTo>
                <a:lnTo>
                  <a:pt x="2102" y="3325"/>
                </a:lnTo>
                <a:lnTo>
                  <a:pt x="2100" y="3325"/>
                </a:lnTo>
                <a:lnTo>
                  <a:pt x="2098" y="3325"/>
                </a:lnTo>
                <a:lnTo>
                  <a:pt x="2096" y="3325"/>
                </a:lnTo>
                <a:lnTo>
                  <a:pt x="2095" y="3325"/>
                </a:lnTo>
                <a:lnTo>
                  <a:pt x="2091" y="3325"/>
                </a:lnTo>
                <a:lnTo>
                  <a:pt x="2087" y="3323"/>
                </a:lnTo>
                <a:lnTo>
                  <a:pt x="2085" y="3323"/>
                </a:lnTo>
                <a:lnTo>
                  <a:pt x="2083" y="3323"/>
                </a:lnTo>
                <a:lnTo>
                  <a:pt x="2081" y="3323"/>
                </a:lnTo>
                <a:lnTo>
                  <a:pt x="2075" y="3323"/>
                </a:lnTo>
                <a:lnTo>
                  <a:pt x="2073" y="3323"/>
                </a:lnTo>
                <a:lnTo>
                  <a:pt x="2060" y="3321"/>
                </a:lnTo>
                <a:lnTo>
                  <a:pt x="2050" y="3321"/>
                </a:lnTo>
                <a:lnTo>
                  <a:pt x="2047" y="3321"/>
                </a:lnTo>
                <a:lnTo>
                  <a:pt x="2045" y="3321"/>
                </a:lnTo>
                <a:lnTo>
                  <a:pt x="2041" y="3321"/>
                </a:lnTo>
                <a:lnTo>
                  <a:pt x="2039" y="3321"/>
                </a:lnTo>
                <a:lnTo>
                  <a:pt x="2035" y="3320"/>
                </a:lnTo>
                <a:lnTo>
                  <a:pt x="2033" y="3320"/>
                </a:lnTo>
                <a:lnTo>
                  <a:pt x="2031" y="3320"/>
                </a:lnTo>
                <a:lnTo>
                  <a:pt x="2029" y="3320"/>
                </a:lnTo>
                <a:lnTo>
                  <a:pt x="2027" y="3320"/>
                </a:lnTo>
                <a:lnTo>
                  <a:pt x="2025" y="3320"/>
                </a:lnTo>
                <a:lnTo>
                  <a:pt x="2020" y="3320"/>
                </a:lnTo>
                <a:lnTo>
                  <a:pt x="2014" y="3320"/>
                </a:lnTo>
                <a:lnTo>
                  <a:pt x="2012" y="3320"/>
                </a:lnTo>
                <a:lnTo>
                  <a:pt x="2010" y="3320"/>
                </a:lnTo>
                <a:lnTo>
                  <a:pt x="2008" y="3318"/>
                </a:lnTo>
                <a:lnTo>
                  <a:pt x="2006" y="3318"/>
                </a:lnTo>
                <a:lnTo>
                  <a:pt x="2004" y="3318"/>
                </a:lnTo>
                <a:lnTo>
                  <a:pt x="1995" y="3318"/>
                </a:lnTo>
                <a:lnTo>
                  <a:pt x="1993" y="3318"/>
                </a:lnTo>
                <a:lnTo>
                  <a:pt x="1989" y="3318"/>
                </a:lnTo>
                <a:lnTo>
                  <a:pt x="1985" y="3318"/>
                </a:lnTo>
                <a:lnTo>
                  <a:pt x="1981" y="3316"/>
                </a:lnTo>
                <a:lnTo>
                  <a:pt x="1979" y="3316"/>
                </a:lnTo>
                <a:lnTo>
                  <a:pt x="1977" y="3316"/>
                </a:lnTo>
                <a:lnTo>
                  <a:pt x="1976" y="3316"/>
                </a:lnTo>
                <a:lnTo>
                  <a:pt x="1974" y="3316"/>
                </a:lnTo>
                <a:lnTo>
                  <a:pt x="1972" y="3316"/>
                </a:lnTo>
                <a:lnTo>
                  <a:pt x="1968" y="3316"/>
                </a:lnTo>
                <a:lnTo>
                  <a:pt x="1966" y="3316"/>
                </a:lnTo>
                <a:lnTo>
                  <a:pt x="1964" y="3316"/>
                </a:lnTo>
                <a:lnTo>
                  <a:pt x="1962" y="3316"/>
                </a:lnTo>
                <a:lnTo>
                  <a:pt x="1960" y="3316"/>
                </a:lnTo>
                <a:lnTo>
                  <a:pt x="1958" y="3316"/>
                </a:lnTo>
                <a:lnTo>
                  <a:pt x="1956" y="3316"/>
                </a:lnTo>
                <a:lnTo>
                  <a:pt x="1951" y="3314"/>
                </a:lnTo>
                <a:lnTo>
                  <a:pt x="1949" y="3314"/>
                </a:lnTo>
                <a:lnTo>
                  <a:pt x="1945" y="3314"/>
                </a:lnTo>
                <a:lnTo>
                  <a:pt x="1943" y="3314"/>
                </a:lnTo>
                <a:lnTo>
                  <a:pt x="1941" y="3314"/>
                </a:lnTo>
                <a:lnTo>
                  <a:pt x="1939" y="3314"/>
                </a:lnTo>
                <a:lnTo>
                  <a:pt x="1937" y="3314"/>
                </a:lnTo>
                <a:lnTo>
                  <a:pt x="1935" y="3314"/>
                </a:lnTo>
                <a:lnTo>
                  <a:pt x="1933" y="3314"/>
                </a:lnTo>
                <a:lnTo>
                  <a:pt x="1931" y="3314"/>
                </a:lnTo>
                <a:lnTo>
                  <a:pt x="1929" y="3314"/>
                </a:lnTo>
                <a:lnTo>
                  <a:pt x="1928" y="3314"/>
                </a:lnTo>
                <a:lnTo>
                  <a:pt x="1928" y="3312"/>
                </a:lnTo>
                <a:lnTo>
                  <a:pt x="1926" y="3312"/>
                </a:lnTo>
                <a:lnTo>
                  <a:pt x="1924" y="3312"/>
                </a:lnTo>
                <a:lnTo>
                  <a:pt x="1922" y="3312"/>
                </a:lnTo>
                <a:lnTo>
                  <a:pt x="1920" y="3312"/>
                </a:lnTo>
                <a:lnTo>
                  <a:pt x="1918" y="3312"/>
                </a:lnTo>
                <a:lnTo>
                  <a:pt x="1914" y="3312"/>
                </a:lnTo>
                <a:lnTo>
                  <a:pt x="1910" y="3312"/>
                </a:lnTo>
                <a:lnTo>
                  <a:pt x="1908" y="3312"/>
                </a:lnTo>
                <a:lnTo>
                  <a:pt x="1903" y="3312"/>
                </a:lnTo>
                <a:lnTo>
                  <a:pt x="1901" y="3310"/>
                </a:lnTo>
                <a:lnTo>
                  <a:pt x="1897" y="3310"/>
                </a:lnTo>
                <a:lnTo>
                  <a:pt x="1895" y="3310"/>
                </a:lnTo>
                <a:lnTo>
                  <a:pt x="1881" y="3310"/>
                </a:lnTo>
                <a:lnTo>
                  <a:pt x="1876" y="3310"/>
                </a:lnTo>
                <a:lnTo>
                  <a:pt x="1866" y="3308"/>
                </a:lnTo>
                <a:lnTo>
                  <a:pt x="1860" y="3308"/>
                </a:lnTo>
                <a:lnTo>
                  <a:pt x="1853" y="3308"/>
                </a:lnTo>
                <a:lnTo>
                  <a:pt x="1845" y="3308"/>
                </a:lnTo>
                <a:lnTo>
                  <a:pt x="1841" y="3308"/>
                </a:lnTo>
                <a:lnTo>
                  <a:pt x="1835" y="3306"/>
                </a:lnTo>
                <a:lnTo>
                  <a:pt x="1830" y="3306"/>
                </a:lnTo>
                <a:lnTo>
                  <a:pt x="1816" y="3306"/>
                </a:lnTo>
                <a:lnTo>
                  <a:pt x="1803" y="3304"/>
                </a:lnTo>
                <a:lnTo>
                  <a:pt x="1791" y="3304"/>
                </a:lnTo>
                <a:lnTo>
                  <a:pt x="1768" y="3302"/>
                </a:lnTo>
                <a:lnTo>
                  <a:pt x="1759" y="3300"/>
                </a:lnTo>
                <a:lnTo>
                  <a:pt x="1751" y="3300"/>
                </a:lnTo>
                <a:lnTo>
                  <a:pt x="1749" y="3300"/>
                </a:lnTo>
                <a:lnTo>
                  <a:pt x="1734" y="3300"/>
                </a:lnTo>
                <a:lnTo>
                  <a:pt x="1728" y="3298"/>
                </a:lnTo>
                <a:lnTo>
                  <a:pt x="1724" y="3298"/>
                </a:lnTo>
                <a:lnTo>
                  <a:pt x="1722" y="3298"/>
                </a:lnTo>
                <a:lnTo>
                  <a:pt x="1716" y="3298"/>
                </a:lnTo>
                <a:lnTo>
                  <a:pt x="1693" y="3296"/>
                </a:lnTo>
                <a:lnTo>
                  <a:pt x="1687" y="3296"/>
                </a:lnTo>
                <a:lnTo>
                  <a:pt x="1686" y="3296"/>
                </a:lnTo>
                <a:lnTo>
                  <a:pt x="1682" y="3296"/>
                </a:lnTo>
                <a:lnTo>
                  <a:pt x="1672" y="3295"/>
                </a:lnTo>
                <a:lnTo>
                  <a:pt x="1670" y="3295"/>
                </a:lnTo>
                <a:lnTo>
                  <a:pt x="1659" y="3295"/>
                </a:lnTo>
                <a:lnTo>
                  <a:pt x="1651" y="3295"/>
                </a:lnTo>
                <a:lnTo>
                  <a:pt x="1647" y="3295"/>
                </a:lnTo>
                <a:lnTo>
                  <a:pt x="1645" y="3293"/>
                </a:lnTo>
                <a:lnTo>
                  <a:pt x="1641" y="3293"/>
                </a:lnTo>
                <a:lnTo>
                  <a:pt x="1630" y="3293"/>
                </a:lnTo>
                <a:lnTo>
                  <a:pt x="1620" y="3293"/>
                </a:lnTo>
                <a:lnTo>
                  <a:pt x="1613" y="3291"/>
                </a:lnTo>
                <a:lnTo>
                  <a:pt x="1611" y="3291"/>
                </a:lnTo>
                <a:lnTo>
                  <a:pt x="1609" y="3291"/>
                </a:lnTo>
                <a:lnTo>
                  <a:pt x="1607" y="3291"/>
                </a:lnTo>
                <a:lnTo>
                  <a:pt x="1603" y="3291"/>
                </a:lnTo>
                <a:lnTo>
                  <a:pt x="1597" y="3291"/>
                </a:lnTo>
                <a:lnTo>
                  <a:pt x="1591" y="3291"/>
                </a:lnTo>
                <a:lnTo>
                  <a:pt x="1590" y="3289"/>
                </a:lnTo>
                <a:lnTo>
                  <a:pt x="1584" y="3289"/>
                </a:lnTo>
                <a:lnTo>
                  <a:pt x="1572" y="3289"/>
                </a:lnTo>
                <a:lnTo>
                  <a:pt x="1570" y="3289"/>
                </a:lnTo>
                <a:lnTo>
                  <a:pt x="1566" y="3289"/>
                </a:lnTo>
                <a:lnTo>
                  <a:pt x="1563" y="3289"/>
                </a:lnTo>
                <a:lnTo>
                  <a:pt x="1559" y="3287"/>
                </a:lnTo>
                <a:lnTo>
                  <a:pt x="1547" y="3287"/>
                </a:lnTo>
                <a:lnTo>
                  <a:pt x="1542" y="3287"/>
                </a:lnTo>
                <a:lnTo>
                  <a:pt x="1540" y="3287"/>
                </a:lnTo>
                <a:lnTo>
                  <a:pt x="1536" y="3287"/>
                </a:lnTo>
                <a:lnTo>
                  <a:pt x="1532" y="3285"/>
                </a:lnTo>
                <a:lnTo>
                  <a:pt x="1528" y="3285"/>
                </a:lnTo>
                <a:lnTo>
                  <a:pt x="1526" y="3285"/>
                </a:lnTo>
                <a:lnTo>
                  <a:pt x="1520" y="3285"/>
                </a:lnTo>
                <a:lnTo>
                  <a:pt x="1501" y="3283"/>
                </a:lnTo>
                <a:lnTo>
                  <a:pt x="1488" y="3283"/>
                </a:lnTo>
                <a:lnTo>
                  <a:pt x="1484" y="3283"/>
                </a:lnTo>
                <a:lnTo>
                  <a:pt x="1478" y="3283"/>
                </a:lnTo>
                <a:lnTo>
                  <a:pt x="1476" y="3281"/>
                </a:lnTo>
                <a:lnTo>
                  <a:pt x="1474" y="3281"/>
                </a:lnTo>
                <a:lnTo>
                  <a:pt x="1470" y="3281"/>
                </a:lnTo>
                <a:lnTo>
                  <a:pt x="1469" y="3281"/>
                </a:lnTo>
                <a:lnTo>
                  <a:pt x="1461" y="3281"/>
                </a:lnTo>
                <a:lnTo>
                  <a:pt x="1449" y="3279"/>
                </a:lnTo>
                <a:lnTo>
                  <a:pt x="1447" y="3279"/>
                </a:lnTo>
                <a:lnTo>
                  <a:pt x="1444" y="3279"/>
                </a:lnTo>
                <a:lnTo>
                  <a:pt x="1442" y="3279"/>
                </a:lnTo>
                <a:lnTo>
                  <a:pt x="1430" y="3279"/>
                </a:lnTo>
                <a:lnTo>
                  <a:pt x="1426" y="3279"/>
                </a:lnTo>
                <a:lnTo>
                  <a:pt x="1424" y="3279"/>
                </a:lnTo>
                <a:lnTo>
                  <a:pt x="1419" y="3277"/>
                </a:lnTo>
                <a:lnTo>
                  <a:pt x="1415" y="3277"/>
                </a:lnTo>
                <a:lnTo>
                  <a:pt x="1409" y="3277"/>
                </a:lnTo>
                <a:lnTo>
                  <a:pt x="1405" y="3277"/>
                </a:lnTo>
                <a:lnTo>
                  <a:pt x="1399" y="3277"/>
                </a:lnTo>
                <a:lnTo>
                  <a:pt x="1396" y="3277"/>
                </a:lnTo>
                <a:lnTo>
                  <a:pt x="1390" y="3275"/>
                </a:lnTo>
                <a:lnTo>
                  <a:pt x="1380" y="3275"/>
                </a:lnTo>
                <a:lnTo>
                  <a:pt x="1374" y="3275"/>
                </a:lnTo>
                <a:lnTo>
                  <a:pt x="1373" y="3275"/>
                </a:lnTo>
                <a:lnTo>
                  <a:pt x="1371" y="3275"/>
                </a:lnTo>
                <a:lnTo>
                  <a:pt x="1369" y="3275"/>
                </a:lnTo>
                <a:lnTo>
                  <a:pt x="1367" y="3275"/>
                </a:lnTo>
                <a:lnTo>
                  <a:pt x="1363" y="3273"/>
                </a:lnTo>
                <a:lnTo>
                  <a:pt x="1361" y="3273"/>
                </a:lnTo>
                <a:lnTo>
                  <a:pt x="1357" y="3273"/>
                </a:lnTo>
                <a:lnTo>
                  <a:pt x="1348" y="3273"/>
                </a:lnTo>
                <a:lnTo>
                  <a:pt x="1344" y="3273"/>
                </a:lnTo>
                <a:lnTo>
                  <a:pt x="1342" y="3273"/>
                </a:lnTo>
                <a:lnTo>
                  <a:pt x="1336" y="3272"/>
                </a:lnTo>
                <a:lnTo>
                  <a:pt x="1330" y="3272"/>
                </a:lnTo>
                <a:lnTo>
                  <a:pt x="1323" y="3272"/>
                </a:lnTo>
                <a:lnTo>
                  <a:pt x="1321" y="3272"/>
                </a:lnTo>
                <a:lnTo>
                  <a:pt x="1315" y="3272"/>
                </a:lnTo>
                <a:lnTo>
                  <a:pt x="1305" y="3270"/>
                </a:lnTo>
                <a:lnTo>
                  <a:pt x="1300" y="3270"/>
                </a:lnTo>
                <a:lnTo>
                  <a:pt x="1296" y="3270"/>
                </a:lnTo>
                <a:lnTo>
                  <a:pt x="1294" y="3270"/>
                </a:lnTo>
                <a:lnTo>
                  <a:pt x="1290" y="3270"/>
                </a:lnTo>
                <a:lnTo>
                  <a:pt x="1288" y="3270"/>
                </a:lnTo>
                <a:lnTo>
                  <a:pt x="1282" y="3270"/>
                </a:lnTo>
                <a:lnTo>
                  <a:pt x="1271" y="3268"/>
                </a:lnTo>
                <a:lnTo>
                  <a:pt x="1269" y="3268"/>
                </a:lnTo>
                <a:lnTo>
                  <a:pt x="1267" y="3268"/>
                </a:lnTo>
                <a:lnTo>
                  <a:pt x="1259" y="3268"/>
                </a:lnTo>
                <a:lnTo>
                  <a:pt x="1257" y="3268"/>
                </a:lnTo>
                <a:lnTo>
                  <a:pt x="1250" y="3268"/>
                </a:lnTo>
                <a:lnTo>
                  <a:pt x="1248" y="3268"/>
                </a:lnTo>
                <a:lnTo>
                  <a:pt x="1246" y="3268"/>
                </a:lnTo>
                <a:lnTo>
                  <a:pt x="1240" y="3266"/>
                </a:lnTo>
                <a:lnTo>
                  <a:pt x="1230" y="3266"/>
                </a:lnTo>
                <a:lnTo>
                  <a:pt x="1219" y="3266"/>
                </a:lnTo>
                <a:lnTo>
                  <a:pt x="1217" y="3266"/>
                </a:lnTo>
                <a:lnTo>
                  <a:pt x="1209" y="3264"/>
                </a:lnTo>
                <a:lnTo>
                  <a:pt x="1205" y="3264"/>
                </a:lnTo>
                <a:lnTo>
                  <a:pt x="1196" y="3264"/>
                </a:lnTo>
                <a:lnTo>
                  <a:pt x="1190" y="3264"/>
                </a:lnTo>
                <a:lnTo>
                  <a:pt x="1188" y="3264"/>
                </a:lnTo>
                <a:lnTo>
                  <a:pt x="1182" y="3264"/>
                </a:lnTo>
                <a:lnTo>
                  <a:pt x="1179" y="3262"/>
                </a:lnTo>
                <a:lnTo>
                  <a:pt x="1175" y="3262"/>
                </a:lnTo>
                <a:lnTo>
                  <a:pt x="1171" y="3262"/>
                </a:lnTo>
                <a:lnTo>
                  <a:pt x="1169" y="3262"/>
                </a:lnTo>
                <a:lnTo>
                  <a:pt x="1167" y="3262"/>
                </a:lnTo>
                <a:lnTo>
                  <a:pt x="1163" y="3262"/>
                </a:lnTo>
                <a:lnTo>
                  <a:pt x="1161" y="3262"/>
                </a:lnTo>
                <a:lnTo>
                  <a:pt x="1156" y="3262"/>
                </a:lnTo>
                <a:lnTo>
                  <a:pt x="1154" y="3262"/>
                </a:lnTo>
                <a:lnTo>
                  <a:pt x="1152" y="3262"/>
                </a:lnTo>
                <a:lnTo>
                  <a:pt x="1146" y="3260"/>
                </a:lnTo>
                <a:lnTo>
                  <a:pt x="1144" y="3260"/>
                </a:lnTo>
                <a:lnTo>
                  <a:pt x="1142" y="3260"/>
                </a:lnTo>
                <a:lnTo>
                  <a:pt x="1136" y="3260"/>
                </a:lnTo>
                <a:lnTo>
                  <a:pt x="1134" y="3260"/>
                </a:lnTo>
                <a:lnTo>
                  <a:pt x="1133" y="3260"/>
                </a:lnTo>
                <a:lnTo>
                  <a:pt x="1131" y="3260"/>
                </a:lnTo>
                <a:lnTo>
                  <a:pt x="1129" y="3260"/>
                </a:lnTo>
                <a:lnTo>
                  <a:pt x="1127" y="3260"/>
                </a:lnTo>
                <a:lnTo>
                  <a:pt x="1125" y="3260"/>
                </a:lnTo>
                <a:lnTo>
                  <a:pt x="1123" y="3260"/>
                </a:lnTo>
                <a:lnTo>
                  <a:pt x="1121" y="3260"/>
                </a:lnTo>
                <a:lnTo>
                  <a:pt x="1119" y="3260"/>
                </a:lnTo>
                <a:lnTo>
                  <a:pt x="1113" y="3258"/>
                </a:lnTo>
                <a:lnTo>
                  <a:pt x="1109" y="3258"/>
                </a:lnTo>
                <a:lnTo>
                  <a:pt x="1106" y="3258"/>
                </a:lnTo>
                <a:lnTo>
                  <a:pt x="1104" y="3258"/>
                </a:lnTo>
                <a:lnTo>
                  <a:pt x="1098" y="3258"/>
                </a:lnTo>
                <a:lnTo>
                  <a:pt x="1094" y="3258"/>
                </a:lnTo>
                <a:lnTo>
                  <a:pt x="1092" y="3258"/>
                </a:lnTo>
                <a:lnTo>
                  <a:pt x="1090" y="3258"/>
                </a:lnTo>
                <a:lnTo>
                  <a:pt x="1090" y="3256"/>
                </a:lnTo>
                <a:lnTo>
                  <a:pt x="1088" y="3256"/>
                </a:lnTo>
                <a:lnTo>
                  <a:pt x="1086" y="3256"/>
                </a:lnTo>
                <a:lnTo>
                  <a:pt x="1084" y="3256"/>
                </a:lnTo>
                <a:lnTo>
                  <a:pt x="1083" y="3256"/>
                </a:lnTo>
                <a:lnTo>
                  <a:pt x="1081" y="3256"/>
                </a:lnTo>
                <a:lnTo>
                  <a:pt x="1079" y="3256"/>
                </a:lnTo>
                <a:lnTo>
                  <a:pt x="1073" y="3256"/>
                </a:lnTo>
                <a:lnTo>
                  <a:pt x="1067" y="3256"/>
                </a:lnTo>
                <a:lnTo>
                  <a:pt x="1063" y="3256"/>
                </a:lnTo>
                <a:lnTo>
                  <a:pt x="1056" y="3256"/>
                </a:lnTo>
                <a:lnTo>
                  <a:pt x="1054" y="3256"/>
                </a:lnTo>
                <a:lnTo>
                  <a:pt x="1052" y="3254"/>
                </a:lnTo>
                <a:lnTo>
                  <a:pt x="1050" y="3254"/>
                </a:lnTo>
                <a:lnTo>
                  <a:pt x="1048" y="3254"/>
                </a:lnTo>
                <a:lnTo>
                  <a:pt x="1046" y="3254"/>
                </a:lnTo>
                <a:lnTo>
                  <a:pt x="1044" y="3254"/>
                </a:lnTo>
                <a:lnTo>
                  <a:pt x="1042" y="3254"/>
                </a:lnTo>
                <a:lnTo>
                  <a:pt x="1040" y="3254"/>
                </a:lnTo>
                <a:lnTo>
                  <a:pt x="1038" y="3254"/>
                </a:lnTo>
                <a:lnTo>
                  <a:pt x="1036" y="3254"/>
                </a:lnTo>
                <a:lnTo>
                  <a:pt x="1035" y="3254"/>
                </a:lnTo>
                <a:lnTo>
                  <a:pt x="1033" y="3254"/>
                </a:lnTo>
                <a:lnTo>
                  <a:pt x="1029" y="3254"/>
                </a:lnTo>
                <a:lnTo>
                  <a:pt x="1021" y="3252"/>
                </a:lnTo>
                <a:lnTo>
                  <a:pt x="1013" y="3252"/>
                </a:lnTo>
                <a:lnTo>
                  <a:pt x="1012" y="3252"/>
                </a:lnTo>
                <a:lnTo>
                  <a:pt x="1010" y="3252"/>
                </a:lnTo>
                <a:lnTo>
                  <a:pt x="1008" y="3252"/>
                </a:lnTo>
                <a:lnTo>
                  <a:pt x="1004" y="3252"/>
                </a:lnTo>
                <a:lnTo>
                  <a:pt x="1002" y="3252"/>
                </a:lnTo>
                <a:lnTo>
                  <a:pt x="1000" y="3252"/>
                </a:lnTo>
                <a:lnTo>
                  <a:pt x="998" y="3252"/>
                </a:lnTo>
                <a:lnTo>
                  <a:pt x="992" y="3252"/>
                </a:lnTo>
                <a:lnTo>
                  <a:pt x="990" y="3250"/>
                </a:lnTo>
                <a:lnTo>
                  <a:pt x="988" y="3250"/>
                </a:lnTo>
                <a:lnTo>
                  <a:pt x="987" y="3250"/>
                </a:lnTo>
                <a:lnTo>
                  <a:pt x="985" y="3250"/>
                </a:lnTo>
                <a:lnTo>
                  <a:pt x="983" y="3250"/>
                </a:lnTo>
                <a:lnTo>
                  <a:pt x="981" y="3250"/>
                </a:lnTo>
                <a:lnTo>
                  <a:pt x="979" y="3250"/>
                </a:lnTo>
                <a:lnTo>
                  <a:pt x="977" y="3250"/>
                </a:lnTo>
                <a:lnTo>
                  <a:pt x="975" y="3250"/>
                </a:lnTo>
                <a:lnTo>
                  <a:pt x="973" y="3250"/>
                </a:lnTo>
                <a:lnTo>
                  <a:pt x="969" y="3250"/>
                </a:lnTo>
                <a:lnTo>
                  <a:pt x="967" y="3250"/>
                </a:lnTo>
                <a:lnTo>
                  <a:pt x="962" y="3250"/>
                </a:lnTo>
                <a:lnTo>
                  <a:pt x="956" y="3250"/>
                </a:lnTo>
                <a:lnTo>
                  <a:pt x="948" y="3248"/>
                </a:lnTo>
                <a:lnTo>
                  <a:pt x="946" y="3248"/>
                </a:lnTo>
                <a:lnTo>
                  <a:pt x="944" y="3248"/>
                </a:lnTo>
                <a:lnTo>
                  <a:pt x="942" y="3248"/>
                </a:lnTo>
                <a:lnTo>
                  <a:pt x="940" y="3248"/>
                </a:lnTo>
                <a:lnTo>
                  <a:pt x="939" y="3248"/>
                </a:lnTo>
                <a:lnTo>
                  <a:pt x="935" y="3248"/>
                </a:lnTo>
                <a:lnTo>
                  <a:pt x="933" y="3248"/>
                </a:lnTo>
                <a:lnTo>
                  <a:pt x="931" y="3248"/>
                </a:lnTo>
                <a:lnTo>
                  <a:pt x="929" y="3248"/>
                </a:lnTo>
                <a:lnTo>
                  <a:pt x="927" y="3248"/>
                </a:lnTo>
                <a:lnTo>
                  <a:pt x="925" y="3248"/>
                </a:lnTo>
                <a:lnTo>
                  <a:pt x="923" y="3247"/>
                </a:lnTo>
                <a:lnTo>
                  <a:pt x="919" y="3247"/>
                </a:lnTo>
                <a:lnTo>
                  <a:pt x="917" y="3247"/>
                </a:lnTo>
                <a:lnTo>
                  <a:pt x="916" y="3247"/>
                </a:lnTo>
                <a:lnTo>
                  <a:pt x="904" y="3247"/>
                </a:lnTo>
                <a:lnTo>
                  <a:pt x="896" y="3247"/>
                </a:lnTo>
                <a:lnTo>
                  <a:pt x="892" y="3247"/>
                </a:lnTo>
                <a:lnTo>
                  <a:pt x="891" y="3247"/>
                </a:lnTo>
                <a:lnTo>
                  <a:pt x="887" y="3245"/>
                </a:lnTo>
                <a:lnTo>
                  <a:pt x="881" y="3245"/>
                </a:lnTo>
                <a:lnTo>
                  <a:pt x="877" y="3245"/>
                </a:lnTo>
                <a:lnTo>
                  <a:pt x="873" y="3245"/>
                </a:lnTo>
                <a:lnTo>
                  <a:pt x="856" y="3243"/>
                </a:lnTo>
                <a:lnTo>
                  <a:pt x="852" y="3243"/>
                </a:lnTo>
                <a:lnTo>
                  <a:pt x="844" y="3243"/>
                </a:lnTo>
                <a:lnTo>
                  <a:pt x="837" y="3243"/>
                </a:lnTo>
                <a:lnTo>
                  <a:pt x="835" y="3243"/>
                </a:lnTo>
                <a:lnTo>
                  <a:pt x="831" y="3243"/>
                </a:lnTo>
                <a:lnTo>
                  <a:pt x="823" y="3243"/>
                </a:lnTo>
                <a:lnTo>
                  <a:pt x="821" y="3243"/>
                </a:lnTo>
                <a:lnTo>
                  <a:pt x="816" y="3243"/>
                </a:lnTo>
                <a:lnTo>
                  <a:pt x="814" y="3243"/>
                </a:lnTo>
                <a:lnTo>
                  <a:pt x="814" y="3241"/>
                </a:lnTo>
                <a:lnTo>
                  <a:pt x="802" y="3241"/>
                </a:lnTo>
                <a:lnTo>
                  <a:pt x="796" y="3241"/>
                </a:lnTo>
                <a:lnTo>
                  <a:pt x="791" y="3241"/>
                </a:lnTo>
                <a:lnTo>
                  <a:pt x="789" y="3241"/>
                </a:lnTo>
                <a:lnTo>
                  <a:pt x="787" y="3241"/>
                </a:lnTo>
                <a:lnTo>
                  <a:pt x="781" y="3239"/>
                </a:lnTo>
                <a:lnTo>
                  <a:pt x="777" y="3239"/>
                </a:lnTo>
                <a:lnTo>
                  <a:pt x="775" y="3239"/>
                </a:lnTo>
                <a:lnTo>
                  <a:pt x="773" y="3239"/>
                </a:lnTo>
                <a:lnTo>
                  <a:pt x="771" y="3239"/>
                </a:lnTo>
                <a:lnTo>
                  <a:pt x="760" y="3239"/>
                </a:lnTo>
                <a:lnTo>
                  <a:pt x="756" y="3239"/>
                </a:lnTo>
                <a:lnTo>
                  <a:pt x="752" y="3239"/>
                </a:lnTo>
                <a:lnTo>
                  <a:pt x="748" y="3239"/>
                </a:lnTo>
                <a:lnTo>
                  <a:pt x="737" y="3239"/>
                </a:lnTo>
                <a:lnTo>
                  <a:pt x="731" y="3237"/>
                </a:lnTo>
                <a:lnTo>
                  <a:pt x="727" y="3237"/>
                </a:lnTo>
                <a:lnTo>
                  <a:pt x="723" y="3237"/>
                </a:lnTo>
                <a:lnTo>
                  <a:pt x="720" y="3237"/>
                </a:lnTo>
                <a:lnTo>
                  <a:pt x="718" y="3237"/>
                </a:lnTo>
                <a:lnTo>
                  <a:pt x="714" y="3237"/>
                </a:lnTo>
                <a:lnTo>
                  <a:pt x="708" y="3237"/>
                </a:lnTo>
                <a:lnTo>
                  <a:pt x="700" y="3237"/>
                </a:lnTo>
                <a:lnTo>
                  <a:pt x="699" y="3235"/>
                </a:lnTo>
                <a:lnTo>
                  <a:pt x="697" y="3235"/>
                </a:lnTo>
                <a:lnTo>
                  <a:pt x="689" y="3235"/>
                </a:lnTo>
                <a:lnTo>
                  <a:pt x="681" y="3235"/>
                </a:lnTo>
                <a:lnTo>
                  <a:pt x="677" y="3235"/>
                </a:lnTo>
                <a:lnTo>
                  <a:pt x="675" y="3235"/>
                </a:lnTo>
                <a:lnTo>
                  <a:pt x="674" y="3235"/>
                </a:lnTo>
                <a:lnTo>
                  <a:pt x="672" y="3235"/>
                </a:lnTo>
                <a:lnTo>
                  <a:pt x="666" y="3233"/>
                </a:lnTo>
                <a:lnTo>
                  <a:pt x="656" y="3233"/>
                </a:lnTo>
                <a:lnTo>
                  <a:pt x="654" y="3233"/>
                </a:lnTo>
                <a:lnTo>
                  <a:pt x="651" y="3233"/>
                </a:lnTo>
                <a:lnTo>
                  <a:pt x="647" y="3233"/>
                </a:lnTo>
                <a:lnTo>
                  <a:pt x="645" y="3233"/>
                </a:lnTo>
                <a:lnTo>
                  <a:pt x="639" y="3233"/>
                </a:lnTo>
                <a:lnTo>
                  <a:pt x="635" y="3233"/>
                </a:lnTo>
                <a:lnTo>
                  <a:pt x="633" y="3233"/>
                </a:lnTo>
                <a:lnTo>
                  <a:pt x="631" y="3233"/>
                </a:lnTo>
                <a:lnTo>
                  <a:pt x="631" y="3231"/>
                </a:lnTo>
                <a:lnTo>
                  <a:pt x="629" y="3231"/>
                </a:lnTo>
                <a:lnTo>
                  <a:pt x="626" y="3231"/>
                </a:lnTo>
                <a:lnTo>
                  <a:pt x="620" y="3231"/>
                </a:lnTo>
                <a:lnTo>
                  <a:pt x="608" y="3231"/>
                </a:lnTo>
                <a:lnTo>
                  <a:pt x="606" y="3231"/>
                </a:lnTo>
                <a:lnTo>
                  <a:pt x="602" y="3231"/>
                </a:lnTo>
                <a:lnTo>
                  <a:pt x="601" y="3229"/>
                </a:lnTo>
                <a:lnTo>
                  <a:pt x="597" y="3229"/>
                </a:lnTo>
                <a:lnTo>
                  <a:pt x="593" y="3229"/>
                </a:lnTo>
                <a:lnTo>
                  <a:pt x="591" y="3229"/>
                </a:lnTo>
                <a:lnTo>
                  <a:pt x="587" y="3229"/>
                </a:lnTo>
                <a:lnTo>
                  <a:pt x="583" y="3229"/>
                </a:lnTo>
                <a:lnTo>
                  <a:pt x="579" y="3229"/>
                </a:lnTo>
                <a:lnTo>
                  <a:pt x="570" y="3229"/>
                </a:lnTo>
                <a:lnTo>
                  <a:pt x="558" y="3227"/>
                </a:lnTo>
                <a:lnTo>
                  <a:pt x="556" y="3227"/>
                </a:lnTo>
                <a:lnTo>
                  <a:pt x="547" y="3227"/>
                </a:lnTo>
                <a:lnTo>
                  <a:pt x="545" y="3227"/>
                </a:lnTo>
                <a:lnTo>
                  <a:pt x="541" y="3227"/>
                </a:lnTo>
                <a:lnTo>
                  <a:pt x="539" y="3227"/>
                </a:lnTo>
                <a:lnTo>
                  <a:pt x="531" y="3227"/>
                </a:lnTo>
                <a:lnTo>
                  <a:pt x="530" y="3227"/>
                </a:lnTo>
                <a:lnTo>
                  <a:pt x="526" y="3227"/>
                </a:lnTo>
                <a:lnTo>
                  <a:pt x="516" y="3225"/>
                </a:lnTo>
                <a:lnTo>
                  <a:pt x="514" y="3225"/>
                </a:lnTo>
                <a:lnTo>
                  <a:pt x="503" y="3225"/>
                </a:lnTo>
                <a:lnTo>
                  <a:pt x="495" y="3225"/>
                </a:lnTo>
                <a:lnTo>
                  <a:pt x="493" y="3225"/>
                </a:lnTo>
                <a:lnTo>
                  <a:pt x="485" y="3224"/>
                </a:lnTo>
                <a:lnTo>
                  <a:pt x="480" y="3224"/>
                </a:lnTo>
                <a:lnTo>
                  <a:pt x="478" y="3224"/>
                </a:lnTo>
                <a:lnTo>
                  <a:pt x="474" y="3224"/>
                </a:lnTo>
                <a:lnTo>
                  <a:pt x="472" y="3224"/>
                </a:lnTo>
                <a:lnTo>
                  <a:pt x="468" y="3224"/>
                </a:lnTo>
                <a:lnTo>
                  <a:pt x="466" y="3222"/>
                </a:lnTo>
                <a:lnTo>
                  <a:pt x="464" y="3218"/>
                </a:lnTo>
                <a:lnTo>
                  <a:pt x="460" y="3214"/>
                </a:lnTo>
                <a:lnTo>
                  <a:pt x="457" y="3210"/>
                </a:lnTo>
                <a:lnTo>
                  <a:pt x="455" y="3208"/>
                </a:lnTo>
                <a:lnTo>
                  <a:pt x="453" y="3208"/>
                </a:lnTo>
                <a:lnTo>
                  <a:pt x="451" y="3206"/>
                </a:lnTo>
                <a:lnTo>
                  <a:pt x="441" y="3197"/>
                </a:lnTo>
                <a:lnTo>
                  <a:pt x="441" y="3195"/>
                </a:lnTo>
                <a:lnTo>
                  <a:pt x="439" y="3195"/>
                </a:lnTo>
                <a:lnTo>
                  <a:pt x="437" y="3195"/>
                </a:lnTo>
                <a:lnTo>
                  <a:pt x="437" y="3193"/>
                </a:lnTo>
                <a:lnTo>
                  <a:pt x="434" y="3189"/>
                </a:lnTo>
                <a:lnTo>
                  <a:pt x="434" y="3187"/>
                </a:lnTo>
                <a:lnTo>
                  <a:pt x="434" y="3185"/>
                </a:lnTo>
                <a:lnTo>
                  <a:pt x="432" y="3185"/>
                </a:lnTo>
                <a:lnTo>
                  <a:pt x="430" y="3181"/>
                </a:lnTo>
                <a:lnTo>
                  <a:pt x="428" y="3177"/>
                </a:lnTo>
                <a:lnTo>
                  <a:pt x="428" y="3176"/>
                </a:lnTo>
                <a:lnTo>
                  <a:pt x="428" y="3168"/>
                </a:lnTo>
                <a:lnTo>
                  <a:pt x="426" y="3166"/>
                </a:lnTo>
                <a:lnTo>
                  <a:pt x="426" y="3162"/>
                </a:lnTo>
                <a:lnTo>
                  <a:pt x="426" y="3160"/>
                </a:lnTo>
                <a:lnTo>
                  <a:pt x="426" y="3158"/>
                </a:lnTo>
                <a:lnTo>
                  <a:pt x="424" y="3149"/>
                </a:lnTo>
                <a:lnTo>
                  <a:pt x="422" y="3143"/>
                </a:lnTo>
                <a:lnTo>
                  <a:pt x="422" y="3137"/>
                </a:lnTo>
                <a:lnTo>
                  <a:pt x="422" y="3135"/>
                </a:lnTo>
                <a:lnTo>
                  <a:pt x="422" y="3133"/>
                </a:lnTo>
                <a:lnTo>
                  <a:pt x="424" y="3131"/>
                </a:lnTo>
                <a:lnTo>
                  <a:pt x="426" y="3131"/>
                </a:lnTo>
                <a:lnTo>
                  <a:pt x="428" y="3131"/>
                </a:lnTo>
                <a:lnTo>
                  <a:pt x="428" y="3129"/>
                </a:lnTo>
                <a:lnTo>
                  <a:pt x="430" y="3128"/>
                </a:lnTo>
                <a:lnTo>
                  <a:pt x="430" y="3126"/>
                </a:lnTo>
                <a:lnTo>
                  <a:pt x="428" y="3122"/>
                </a:lnTo>
                <a:lnTo>
                  <a:pt x="426" y="3122"/>
                </a:lnTo>
                <a:lnTo>
                  <a:pt x="424" y="3120"/>
                </a:lnTo>
                <a:lnTo>
                  <a:pt x="424" y="3118"/>
                </a:lnTo>
                <a:lnTo>
                  <a:pt x="422" y="3116"/>
                </a:lnTo>
                <a:lnTo>
                  <a:pt x="422" y="3114"/>
                </a:lnTo>
                <a:lnTo>
                  <a:pt x="424" y="3112"/>
                </a:lnTo>
                <a:lnTo>
                  <a:pt x="426" y="3112"/>
                </a:lnTo>
                <a:lnTo>
                  <a:pt x="426" y="3110"/>
                </a:lnTo>
                <a:lnTo>
                  <a:pt x="424" y="3110"/>
                </a:lnTo>
                <a:lnTo>
                  <a:pt x="424" y="3108"/>
                </a:lnTo>
                <a:lnTo>
                  <a:pt x="422" y="3108"/>
                </a:lnTo>
                <a:lnTo>
                  <a:pt x="422" y="3106"/>
                </a:lnTo>
                <a:lnTo>
                  <a:pt x="420" y="3104"/>
                </a:lnTo>
                <a:lnTo>
                  <a:pt x="420" y="3103"/>
                </a:lnTo>
                <a:lnTo>
                  <a:pt x="422" y="3103"/>
                </a:lnTo>
                <a:lnTo>
                  <a:pt x="422" y="3101"/>
                </a:lnTo>
                <a:lnTo>
                  <a:pt x="424" y="3099"/>
                </a:lnTo>
                <a:lnTo>
                  <a:pt x="424" y="3097"/>
                </a:lnTo>
                <a:lnTo>
                  <a:pt x="422" y="3095"/>
                </a:lnTo>
                <a:lnTo>
                  <a:pt x="420" y="3093"/>
                </a:lnTo>
                <a:lnTo>
                  <a:pt x="418" y="3093"/>
                </a:lnTo>
                <a:lnTo>
                  <a:pt x="418" y="3091"/>
                </a:lnTo>
                <a:lnTo>
                  <a:pt x="414" y="3085"/>
                </a:lnTo>
                <a:lnTo>
                  <a:pt x="412" y="3083"/>
                </a:lnTo>
                <a:lnTo>
                  <a:pt x="410" y="3080"/>
                </a:lnTo>
                <a:lnTo>
                  <a:pt x="409" y="3078"/>
                </a:lnTo>
                <a:lnTo>
                  <a:pt x="407" y="3076"/>
                </a:lnTo>
                <a:lnTo>
                  <a:pt x="403" y="3072"/>
                </a:lnTo>
                <a:lnTo>
                  <a:pt x="403" y="3070"/>
                </a:lnTo>
                <a:lnTo>
                  <a:pt x="403" y="3068"/>
                </a:lnTo>
                <a:lnTo>
                  <a:pt x="401" y="3066"/>
                </a:lnTo>
                <a:lnTo>
                  <a:pt x="401" y="3064"/>
                </a:lnTo>
                <a:lnTo>
                  <a:pt x="399" y="3062"/>
                </a:lnTo>
                <a:lnTo>
                  <a:pt x="395" y="3062"/>
                </a:lnTo>
                <a:lnTo>
                  <a:pt x="395" y="3060"/>
                </a:lnTo>
                <a:lnTo>
                  <a:pt x="393" y="3060"/>
                </a:lnTo>
                <a:lnTo>
                  <a:pt x="393" y="3058"/>
                </a:lnTo>
                <a:lnTo>
                  <a:pt x="393" y="3055"/>
                </a:lnTo>
                <a:lnTo>
                  <a:pt x="393" y="3053"/>
                </a:lnTo>
                <a:lnTo>
                  <a:pt x="393" y="3051"/>
                </a:lnTo>
                <a:lnTo>
                  <a:pt x="395" y="3049"/>
                </a:lnTo>
                <a:lnTo>
                  <a:pt x="395" y="3047"/>
                </a:lnTo>
                <a:lnTo>
                  <a:pt x="395" y="3045"/>
                </a:lnTo>
                <a:lnTo>
                  <a:pt x="395" y="3043"/>
                </a:lnTo>
                <a:lnTo>
                  <a:pt x="395" y="3041"/>
                </a:lnTo>
                <a:lnTo>
                  <a:pt x="395" y="3037"/>
                </a:lnTo>
                <a:lnTo>
                  <a:pt x="393" y="3037"/>
                </a:lnTo>
                <a:lnTo>
                  <a:pt x="391" y="3035"/>
                </a:lnTo>
                <a:lnTo>
                  <a:pt x="389" y="3033"/>
                </a:lnTo>
                <a:lnTo>
                  <a:pt x="386" y="3033"/>
                </a:lnTo>
                <a:lnTo>
                  <a:pt x="384" y="3033"/>
                </a:lnTo>
                <a:lnTo>
                  <a:pt x="382" y="3032"/>
                </a:lnTo>
                <a:lnTo>
                  <a:pt x="380" y="3032"/>
                </a:lnTo>
                <a:lnTo>
                  <a:pt x="380" y="3030"/>
                </a:lnTo>
                <a:lnTo>
                  <a:pt x="378" y="3028"/>
                </a:lnTo>
                <a:lnTo>
                  <a:pt x="378" y="3026"/>
                </a:lnTo>
                <a:lnTo>
                  <a:pt x="380" y="3026"/>
                </a:lnTo>
                <a:lnTo>
                  <a:pt x="380" y="3022"/>
                </a:lnTo>
                <a:lnTo>
                  <a:pt x="382" y="3020"/>
                </a:lnTo>
                <a:lnTo>
                  <a:pt x="382" y="3014"/>
                </a:lnTo>
                <a:lnTo>
                  <a:pt x="382" y="3012"/>
                </a:lnTo>
                <a:lnTo>
                  <a:pt x="382" y="3010"/>
                </a:lnTo>
                <a:lnTo>
                  <a:pt x="382" y="3007"/>
                </a:lnTo>
                <a:lnTo>
                  <a:pt x="384" y="3005"/>
                </a:lnTo>
                <a:lnTo>
                  <a:pt x="384" y="3001"/>
                </a:lnTo>
                <a:lnTo>
                  <a:pt x="382" y="3001"/>
                </a:lnTo>
                <a:lnTo>
                  <a:pt x="382" y="2999"/>
                </a:lnTo>
                <a:lnTo>
                  <a:pt x="380" y="2997"/>
                </a:lnTo>
                <a:lnTo>
                  <a:pt x="380" y="2993"/>
                </a:lnTo>
                <a:lnTo>
                  <a:pt x="378" y="2989"/>
                </a:lnTo>
                <a:lnTo>
                  <a:pt x="378" y="2987"/>
                </a:lnTo>
                <a:lnTo>
                  <a:pt x="378" y="2982"/>
                </a:lnTo>
                <a:lnTo>
                  <a:pt x="378" y="2978"/>
                </a:lnTo>
                <a:lnTo>
                  <a:pt x="376" y="2976"/>
                </a:lnTo>
                <a:lnTo>
                  <a:pt x="376" y="2974"/>
                </a:lnTo>
                <a:lnTo>
                  <a:pt x="376" y="2972"/>
                </a:lnTo>
                <a:lnTo>
                  <a:pt x="376" y="2970"/>
                </a:lnTo>
                <a:lnTo>
                  <a:pt x="374" y="2970"/>
                </a:lnTo>
                <a:lnTo>
                  <a:pt x="372" y="2968"/>
                </a:lnTo>
                <a:lnTo>
                  <a:pt x="370" y="2964"/>
                </a:lnTo>
                <a:lnTo>
                  <a:pt x="368" y="2961"/>
                </a:lnTo>
                <a:lnTo>
                  <a:pt x="366" y="2959"/>
                </a:lnTo>
                <a:lnTo>
                  <a:pt x="364" y="2957"/>
                </a:lnTo>
                <a:lnTo>
                  <a:pt x="364" y="2955"/>
                </a:lnTo>
                <a:lnTo>
                  <a:pt x="366" y="2951"/>
                </a:lnTo>
                <a:lnTo>
                  <a:pt x="366" y="2949"/>
                </a:lnTo>
                <a:lnTo>
                  <a:pt x="364" y="2945"/>
                </a:lnTo>
                <a:lnTo>
                  <a:pt x="364" y="2941"/>
                </a:lnTo>
                <a:lnTo>
                  <a:pt x="364" y="2939"/>
                </a:lnTo>
                <a:lnTo>
                  <a:pt x="362" y="2937"/>
                </a:lnTo>
                <a:lnTo>
                  <a:pt x="361" y="2936"/>
                </a:lnTo>
                <a:lnTo>
                  <a:pt x="361" y="2934"/>
                </a:lnTo>
                <a:lnTo>
                  <a:pt x="361" y="2932"/>
                </a:lnTo>
                <a:lnTo>
                  <a:pt x="361" y="2930"/>
                </a:lnTo>
                <a:lnTo>
                  <a:pt x="359" y="2930"/>
                </a:lnTo>
                <a:lnTo>
                  <a:pt x="355" y="2928"/>
                </a:lnTo>
                <a:lnTo>
                  <a:pt x="353" y="2924"/>
                </a:lnTo>
                <a:lnTo>
                  <a:pt x="351" y="2924"/>
                </a:lnTo>
                <a:lnTo>
                  <a:pt x="349" y="2924"/>
                </a:lnTo>
                <a:lnTo>
                  <a:pt x="349" y="2922"/>
                </a:lnTo>
                <a:lnTo>
                  <a:pt x="347" y="2918"/>
                </a:lnTo>
                <a:lnTo>
                  <a:pt x="345" y="2916"/>
                </a:lnTo>
                <a:lnTo>
                  <a:pt x="345" y="2914"/>
                </a:lnTo>
                <a:lnTo>
                  <a:pt x="343" y="2909"/>
                </a:lnTo>
                <a:lnTo>
                  <a:pt x="343" y="2907"/>
                </a:lnTo>
                <a:lnTo>
                  <a:pt x="341" y="2907"/>
                </a:lnTo>
                <a:lnTo>
                  <a:pt x="341" y="2905"/>
                </a:lnTo>
                <a:lnTo>
                  <a:pt x="339" y="2903"/>
                </a:lnTo>
                <a:lnTo>
                  <a:pt x="337" y="2901"/>
                </a:lnTo>
                <a:lnTo>
                  <a:pt x="336" y="2897"/>
                </a:lnTo>
                <a:lnTo>
                  <a:pt x="334" y="2895"/>
                </a:lnTo>
                <a:lnTo>
                  <a:pt x="332" y="2893"/>
                </a:lnTo>
                <a:lnTo>
                  <a:pt x="330" y="2893"/>
                </a:lnTo>
                <a:lnTo>
                  <a:pt x="324" y="2893"/>
                </a:lnTo>
                <a:lnTo>
                  <a:pt x="322" y="2893"/>
                </a:lnTo>
                <a:lnTo>
                  <a:pt x="322" y="2891"/>
                </a:lnTo>
                <a:lnTo>
                  <a:pt x="320" y="2891"/>
                </a:lnTo>
                <a:lnTo>
                  <a:pt x="318" y="2889"/>
                </a:lnTo>
                <a:lnTo>
                  <a:pt x="318" y="2888"/>
                </a:lnTo>
                <a:lnTo>
                  <a:pt x="320" y="2884"/>
                </a:lnTo>
                <a:lnTo>
                  <a:pt x="320" y="2882"/>
                </a:lnTo>
                <a:lnTo>
                  <a:pt x="320" y="2880"/>
                </a:lnTo>
                <a:lnTo>
                  <a:pt x="320" y="2876"/>
                </a:lnTo>
                <a:lnTo>
                  <a:pt x="318" y="2876"/>
                </a:lnTo>
                <a:lnTo>
                  <a:pt x="318" y="2874"/>
                </a:lnTo>
                <a:lnTo>
                  <a:pt x="316" y="2874"/>
                </a:lnTo>
                <a:lnTo>
                  <a:pt x="314" y="2872"/>
                </a:lnTo>
                <a:lnTo>
                  <a:pt x="314" y="2870"/>
                </a:lnTo>
                <a:lnTo>
                  <a:pt x="314" y="2868"/>
                </a:lnTo>
                <a:lnTo>
                  <a:pt x="314" y="2866"/>
                </a:lnTo>
                <a:lnTo>
                  <a:pt x="314" y="2863"/>
                </a:lnTo>
                <a:lnTo>
                  <a:pt x="316" y="2863"/>
                </a:lnTo>
                <a:lnTo>
                  <a:pt x="316" y="2861"/>
                </a:lnTo>
                <a:lnTo>
                  <a:pt x="318" y="2859"/>
                </a:lnTo>
                <a:lnTo>
                  <a:pt x="320" y="2857"/>
                </a:lnTo>
                <a:lnTo>
                  <a:pt x="320" y="2855"/>
                </a:lnTo>
                <a:lnTo>
                  <a:pt x="320" y="2851"/>
                </a:lnTo>
                <a:lnTo>
                  <a:pt x="320" y="2849"/>
                </a:lnTo>
                <a:lnTo>
                  <a:pt x="322" y="2847"/>
                </a:lnTo>
                <a:lnTo>
                  <a:pt x="322" y="2843"/>
                </a:lnTo>
                <a:lnTo>
                  <a:pt x="320" y="2840"/>
                </a:lnTo>
                <a:lnTo>
                  <a:pt x="318" y="2838"/>
                </a:lnTo>
                <a:lnTo>
                  <a:pt x="318" y="2836"/>
                </a:lnTo>
                <a:lnTo>
                  <a:pt x="316" y="2832"/>
                </a:lnTo>
                <a:lnTo>
                  <a:pt x="316" y="2830"/>
                </a:lnTo>
                <a:lnTo>
                  <a:pt x="316" y="2828"/>
                </a:lnTo>
                <a:lnTo>
                  <a:pt x="314" y="2826"/>
                </a:lnTo>
                <a:lnTo>
                  <a:pt x="314" y="2824"/>
                </a:lnTo>
                <a:lnTo>
                  <a:pt x="314" y="2822"/>
                </a:lnTo>
                <a:lnTo>
                  <a:pt x="313" y="2820"/>
                </a:lnTo>
                <a:lnTo>
                  <a:pt x="313" y="2818"/>
                </a:lnTo>
                <a:lnTo>
                  <a:pt x="313" y="2817"/>
                </a:lnTo>
                <a:lnTo>
                  <a:pt x="313" y="2813"/>
                </a:lnTo>
                <a:lnTo>
                  <a:pt x="313" y="2811"/>
                </a:lnTo>
                <a:lnTo>
                  <a:pt x="313" y="2809"/>
                </a:lnTo>
                <a:lnTo>
                  <a:pt x="311" y="2807"/>
                </a:lnTo>
                <a:lnTo>
                  <a:pt x="311" y="2805"/>
                </a:lnTo>
                <a:lnTo>
                  <a:pt x="313" y="2803"/>
                </a:lnTo>
                <a:lnTo>
                  <a:pt x="314" y="2803"/>
                </a:lnTo>
                <a:lnTo>
                  <a:pt x="316" y="2803"/>
                </a:lnTo>
                <a:lnTo>
                  <a:pt x="318" y="2803"/>
                </a:lnTo>
                <a:lnTo>
                  <a:pt x="320" y="2803"/>
                </a:lnTo>
                <a:lnTo>
                  <a:pt x="320" y="2801"/>
                </a:lnTo>
                <a:lnTo>
                  <a:pt x="322" y="2801"/>
                </a:lnTo>
                <a:lnTo>
                  <a:pt x="322" y="2799"/>
                </a:lnTo>
                <a:lnTo>
                  <a:pt x="324" y="2799"/>
                </a:lnTo>
                <a:lnTo>
                  <a:pt x="326" y="2795"/>
                </a:lnTo>
                <a:lnTo>
                  <a:pt x="328" y="2790"/>
                </a:lnTo>
                <a:lnTo>
                  <a:pt x="328" y="2784"/>
                </a:lnTo>
                <a:lnTo>
                  <a:pt x="328" y="2782"/>
                </a:lnTo>
                <a:lnTo>
                  <a:pt x="330" y="2780"/>
                </a:lnTo>
                <a:lnTo>
                  <a:pt x="330" y="2778"/>
                </a:lnTo>
                <a:lnTo>
                  <a:pt x="330" y="2776"/>
                </a:lnTo>
                <a:lnTo>
                  <a:pt x="330" y="2772"/>
                </a:lnTo>
                <a:lnTo>
                  <a:pt x="330" y="2769"/>
                </a:lnTo>
                <a:lnTo>
                  <a:pt x="328" y="2767"/>
                </a:lnTo>
                <a:lnTo>
                  <a:pt x="326" y="2765"/>
                </a:lnTo>
                <a:lnTo>
                  <a:pt x="326" y="2763"/>
                </a:lnTo>
                <a:lnTo>
                  <a:pt x="328" y="2763"/>
                </a:lnTo>
                <a:lnTo>
                  <a:pt x="328" y="2761"/>
                </a:lnTo>
                <a:lnTo>
                  <a:pt x="328" y="2759"/>
                </a:lnTo>
                <a:lnTo>
                  <a:pt x="328" y="2755"/>
                </a:lnTo>
                <a:lnTo>
                  <a:pt x="328" y="2753"/>
                </a:lnTo>
                <a:lnTo>
                  <a:pt x="328" y="2751"/>
                </a:lnTo>
                <a:lnTo>
                  <a:pt x="328" y="2749"/>
                </a:lnTo>
                <a:lnTo>
                  <a:pt x="326" y="2749"/>
                </a:lnTo>
                <a:lnTo>
                  <a:pt x="324" y="2747"/>
                </a:lnTo>
                <a:lnTo>
                  <a:pt x="324" y="2745"/>
                </a:lnTo>
                <a:lnTo>
                  <a:pt x="324" y="2744"/>
                </a:lnTo>
                <a:lnTo>
                  <a:pt x="326" y="2740"/>
                </a:lnTo>
                <a:lnTo>
                  <a:pt x="328" y="2736"/>
                </a:lnTo>
                <a:lnTo>
                  <a:pt x="328" y="2732"/>
                </a:lnTo>
                <a:lnTo>
                  <a:pt x="330" y="2730"/>
                </a:lnTo>
                <a:lnTo>
                  <a:pt x="330" y="2728"/>
                </a:lnTo>
                <a:lnTo>
                  <a:pt x="332" y="2726"/>
                </a:lnTo>
                <a:lnTo>
                  <a:pt x="332" y="2722"/>
                </a:lnTo>
                <a:lnTo>
                  <a:pt x="332" y="2721"/>
                </a:lnTo>
                <a:lnTo>
                  <a:pt x="334" y="2719"/>
                </a:lnTo>
                <a:lnTo>
                  <a:pt x="334" y="2715"/>
                </a:lnTo>
                <a:lnTo>
                  <a:pt x="334" y="2713"/>
                </a:lnTo>
                <a:lnTo>
                  <a:pt x="334" y="2711"/>
                </a:lnTo>
                <a:lnTo>
                  <a:pt x="332" y="2707"/>
                </a:lnTo>
                <a:lnTo>
                  <a:pt x="334" y="2705"/>
                </a:lnTo>
                <a:lnTo>
                  <a:pt x="334" y="2703"/>
                </a:lnTo>
                <a:lnTo>
                  <a:pt x="336" y="2701"/>
                </a:lnTo>
                <a:lnTo>
                  <a:pt x="336" y="2697"/>
                </a:lnTo>
                <a:lnTo>
                  <a:pt x="336" y="2696"/>
                </a:lnTo>
                <a:lnTo>
                  <a:pt x="337" y="2696"/>
                </a:lnTo>
                <a:lnTo>
                  <a:pt x="339" y="2697"/>
                </a:lnTo>
                <a:lnTo>
                  <a:pt x="339" y="2696"/>
                </a:lnTo>
                <a:lnTo>
                  <a:pt x="341" y="2696"/>
                </a:lnTo>
                <a:lnTo>
                  <a:pt x="341" y="2694"/>
                </a:lnTo>
                <a:lnTo>
                  <a:pt x="341" y="2692"/>
                </a:lnTo>
                <a:lnTo>
                  <a:pt x="341" y="2686"/>
                </a:lnTo>
                <a:lnTo>
                  <a:pt x="341" y="2680"/>
                </a:lnTo>
                <a:lnTo>
                  <a:pt x="339" y="2676"/>
                </a:lnTo>
                <a:lnTo>
                  <a:pt x="339" y="2673"/>
                </a:lnTo>
                <a:lnTo>
                  <a:pt x="339" y="2671"/>
                </a:lnTo>
                <a:lnTo>
                  <a:pt x="337" y="2671"/>
                </a:lnTo>
                <a:lnTo>
                  <a:pt x="337" y="2667"/>
                </a:lnTo>
                <a:lnTo>
                  <a:pt x="337" y="2665"/>
                </a:lnTo>
                <a:lnTo>
                  <a:pt x="339" y="2661"/>
                </a:lnTo>
                <a:lnTo>
                  <a:pt x="339" y="2659"/>
                </a:lnTo>
                <a:lnTo>
                  <a:pt x="339" y="2657"/>
                </a:lnTo>
                <a:lnTo>
                  <a:pt x="341" y="2653"/>
                </a:lnTo>
                <a:lnTo>
                  <a:pt x="343" y="2651"/>
                </a:lnTo>
                <a:lnTo>
                  <a:pt x="345" y="2649"/>
                </a:lnTo>
                <a:lnTo>
                  <a:pt x="345" y="2648"/>
                </a:lnTo>
                <a:lnTo>
                  <a:pt x="345" y="2646"/>
                </a:lnTo>
                <a:lnTo>
                  <a:pt x="347" y="2642"/>
                </a:lnTo>
                <a:lnTo>
                  <a:pt x="347" y="2640"/>
                </a:lnTo>
                <a:lnTo>
                  <a:pt x="349" y="2640"/>
                </a:lnTo>
                <a:lnTo>
                  <a:pt x="349" y="2638"/>
                </a:lnTo>
                <a:lnTo>
                  <a:pt x="351" y="2636"/>
                </a:lnTo>
                <a:lnTo>
                  <a:pt x="353" y="2632"/>
                </a:lnTo>
                <a:lnTo>
                  <a:pt x="353" y="2630"/>
                </a:lnTo>
                <a:lnTo>
                  <a:pt x="355" y="2628"/>
                </a:lnTo>
                <a:lnTo>
                  <a:pt x="355" y="2626"/>
                </a:lnTo>
                <a:lnTo>
                  <a:pt x="353" y="2625"/>
                </a:lnTo>
                <a:lnTo>
                  <a:pt x="353" y="2623"/>
                </a:lnTo>
                <a:lnTo>
                  <a:pt x="355" y="2619"/>
                </a:lnTo>
                <a:lnTo>
                  <a:pt x="355" y="2617"/>
                </a:lnTo>
                <a:lnTo>
                  <a:pt x="357" y="2615"/>
                </a:lnTo>
                <a:lnTo>
                  <a:pt x="357" y="2611"/>
                </a:lnTo>
                <a:lnTo>
                  <a:pt x="357" y="2609"/>
                </a:lnTo>
                <a:lnTo>
                  <a:pt x="355" y="2607"/>
                </a:lnTo>
                <a:lnTo>
                  <a:pt x="353" y="2605"/>
                </a:lnTo>
                <a:lnTo>
                  <a:pt x="351" y="2601"/>
                </a:lnTo>
                <a:lnTo>
                  <a:pt x="351" y="2600"/>
                </a:lnTo>
                <a:lnTo>
                  <a:pt x="349" y="2596"/>
                </a:lnTo>
                <a:lnTo>
                  <a:pt x="349" y="2594"/>
                </a:lnTo>
                <a:lnTo>
                  <a:pt x="347" y="2590"/>
                </a:lnTo>
                <a:lnTo>
                  <a:pt x="347" y="2588"/>
                </a:lnTo>
                <a:lnTo>
                  <a:pt x="347" y="2584"/>
                </a:lnTo>
                <a:lnTo>
                  <a:pt x="347" y="2582"/>
                </a:lnTo>
                <a:lnTo>
                  <a:pt x="345" y="2580"/>
                </a:lnTo>
                <a:lnTo>
                  <a:pt x="347" y="2577"/>
                </a:lnTo>
                <a:lnTo>
                  <a:pt x="347" y="2575"/>
                </a:lnTo>
                <a:lnTo>
                  <a:pt x="345" y="2575"/>
                </a:lnTo>
                <a:lnTo>
                  <a:pt x="347" y="2573"/>
                </a:lnTo>
                <a:lnTo>
                  <a:pt x="347" y="2571"/>
                </a:lnTo>
                <a:lnTo>
                  <a:pt x="347" y="2569"/>
                </a:lnTo>
                <a:lnTo>
                  <a:pt x="347" y="2567"/>
                </a:lnTo>
                <a:lnTo>
                  <a:pt x="347" y="2565"/>
                </a:lnTo>
                <a:lnTo>
                  <a:pt x="347" y="2563"/>
                </a:lnTo>
                <a:lnTo>
                  <a:pt x="345" y="2563"/>
                </a:lnTo>
                <a:lnTo>
                  <a:pt x="345" y="2561"/>
                </a:lnTo>
                <a:lnTo>
                  <a:pt x="345" y="2559"/>
                </a:lnTo>
                <a:lnTo>
                  <a:pt x="345" y="2557"/>
                </a:lnTo>
                <a:lnTo>
                  <a:pt x="347" y="2555"/>
                </a:lnTo>
                <a:lnTo>
                  <a:pt x="347" y="2553"/>
                </a:lnTo>
                <a:lnTo>
                  <a:pt x="345" y="2553"/>
                </a:lnTo>
                <a:lnTo>
                  <a:pt x="345" y="2552"/>
                </a:lnTo>
                <a:lnTo>
                  <a:pt x="343" y="2552"/>
                </a:lnTo>
                <a:lnTo>
                  <a:pt x="343" y="2550"/>
                </a:lnTo>
                <a:lnTo>
                  <a:pt x="341" y="2550"/>
                </a:lnTo>
                <a:lnTo>
                  <a:pt x="339" y="2550"/>
                </a:lnTo>
                <a:lnTo>
                  <a:pt x="339" y="2548"/>
                </a:lnTo>
                <a:lnTo>
                  <a:pt x="337" y="2548"/>
                </a:lnTo>
                <a:lnTo>
                  <a:pt x="336" y="2548"/>
                </a:lnTo>
                <a:lnTo>
                  <a:pt x="336" y="2546"/>
                </a:lnTo>
                <a:lnTo>
                  <a:pt x="334" y="2544"/>
                </a:lnTo>
                <a:lnTo>
                  <a:pt x="334" y="2542"/>
                </a:lnTo>
                <a:lnTo>
                  <a:pt x="332" y="2542"/>
                </a:lnTo>
                <a:lnTo>
                  <a:pt x="332" y="2540"/>
                </a:lnTo>
                <a:lnTo>
                  <a:pt x="330" y="2540"/>
                </a:lnTo>
                <a:lnTo>
                  <a:pt x="328" y="2540"/>
                </a:lnTo>
                <a:lnTo>
                  <a:pt x="328" y="2538"/>
                </a:lnTo>
                <a:lnTo>
                  <a:pt x="328" y="2536"/>
                </a:lnTo>
                <a:lnTo>
                  <a:pt x="328" y="2534"/>
                </a:lnTo>
                <a:lnTo>
                  <a:pt x="330" y="2534"/>
                </a:lnTo>
                <a:lnTo>
                  <a:pt x="330" y="2532"/>
                </a:lnTo>
                <a:lnTo>
                  <a:pt x="330" y="2530"/>
                </a:lnTo>
                <a:lnTo>
                  <a:pt x="332" y="2530"/>
                </a:lnTo>
                <a:lnTo>
                  <a:pt x="334" y="2530"/>
                </a:lnTo>
                <a:lnTo>
                  <a:pt x="334" y="2529"/>
                </a:lnTo>
                <a:lnTo>
                  <a:pt x="332" y="2529"/>
                </a:lnTo>
                <a:lnTo>
                  <a:pt x="332" y="2527"/>
                </a:lnTo>
                <a:lnTo>
                  <a:pt x="330" y="2527"/>
                </a:lnTo>
                <a:lnTo>
                  <a:pt x="328" y="2527"/>
                </a:lnTo>
                <a:lnTo>
                  <a:pt x="328" y="2525"/>
                </a:lnTo>
                <a:lnTo>
                  <a:pt x="326" y="2525"/>
                </a:lnTo>
                <a:lnTo>
                  <a:pt x="324" y="2523"/>
                </a:lnTo>
                <a:lnTo>
                  <a:pt x="322" y="2523"/>
                </a:lnTo>
                <a:lnTo>
                  <a:pt x="322" y="2521"/>
                </a:lnTo>
                <a:lnTo>
                  <a:pt x="320" y="2519"/>
                </a:lnTo>
                <a:lnTo>
                  <a:pt x="318" y="2517"/>
                </a:lnTo>
                <a:lnTo>
                  <a:pt x="318" y="2515"/>
                </a:lnTo>
                <a:lnTo>
                  <a:pt x="316" y="2515"/>
                </a:lnTo>
                <a:lnTo>
                  <a:pt x="316" y="2513"/>
                </a:lnTo>
                <a:lnTo>
                  <a:pt x="314" y="2513"/>
                </a:lnTo>
                <a:lnTo>
                  <a:pt x="314" y="2511"/>
                </a:lnTo>
                <a:lnTo>
                  <a:pt x="313" y="2509"/>
                </a:lnTo>
                <a:lnTo>
                  <a:pt x="311" y="2505"/>
                </a:lnTo>
                <a:lnTo>
                  <a:pt x="311" y="2504"/>
                </a:lnTo>
                <a:lnTo>
                  <a:pt x="309" y="2504"/>
                </a:lnTo>
                <a:lnTo>
                  <a:pt x="307" y="2502"/>
                </a:lnTo>
                <a:lnTo>
                  <a:pt x="305" y="2502"/>
                </a:lnTo>
                <a:lnTo>
                  <a:pt x="305" y="2500"/>
                </a:lnTo>
                <a:lnTo>
                  <a:pt x="303" y="2498"/>
                </a:lnTo>
                <a:lnTo>
                  <a:pt x="303" y="2496"/>
                </a:lnTo>
                <a:lnTo>
                  <a:pt x="303" y="2494"/>
                </a:lnTo>
                <a:lnTo>
                  <a:pt x="303" y="2492"/>
                </a:lnTo>
                <a:lnTo>
                  <a:pt x="303" y="2490"/>
                </a:lnTo>
                <a:lnTo>
                  <a:pt x="303" y="2488"/>
                </a:lnTo>
                <a:lnTo>
                  <a:pt x="303" y="2486"/>
                </a:lnTo>
                <a:lnTo>
                  <a:pt x="303" y="2484"/>
                </a:lnTo>
                <a:lnTo>
                  <a:pt x="303" y="2482"/>
                </a:lnTo>
                <a:lnTo>
                  <a:pt x="303" y="2481"/>
                </a:lnTo>
                <a:lnTo>
                  <a:pt x="303" y="2479"/>
                </a:lnTo>
                <a:lnTo>
                  <a:pt x="305" y="2479"/>
                </a:lnTo>
                <a:lnTo>
                  <a:pt x="305" y="2477"/>
                </a:lnTo>
                <a:lnTo>
                  <a:pt x="305" y="2475"/>
                </a:lnTo>
                <a:lnTo>
                  <a:pt x="305" y="2473"/>
                </a:lnTo>
                <a:lnTo>
                  <a:pt x="307" y="2473"/>
                </a:lnTo>
                <a:lnTo>
                  <a:pt x="307" y="2471"/>
                </a:lnTo>
                <a:lnTo>
                  <a:pt x="307" y="2469"/>
                </a:lnTo>
                <a:lnTo>
                  <a:pt x="307" y="2467"/>
                </a:lnTo>
                <a:lnTo>
                  <a:pt x="307" y="2465"/>
                </a:lnTo>
                <a:lnTo>
                  <a:pt x="307" y="2463"/>
                </a:lnTo>
                <a:lnTo>
                  <a:pt x="305" y="2463"/>
                </a:lnTo>
                <a:lnTo>
                  <a:pt x="305" y="2461"/>
                </a:lnTo>
                <a:lnTo>
                  <a:pt x="305" y="2459"/>
                </a:lnTo>
                <a:lnTo>
                  <a:pt x="305" y="2458"/>
                </a:lnTo>
                <a:lnTo>
                  <a:pt x="303" y="2458"/>
                </a:lnTo>
                <a:lnTo>
                  <a:pt x="303" y="2456"/>
                </a:lnTo>
                <a:lnTo>
                  <a:pt x="303" y="2454"/>
                </a:lnTo>
                <a:lnTo>
                  <a:pt x="301" y="2454"/>
                </a:lnTo>
                <a:lnTo>
                  <a:pt x="301" y="2452"/>
                </a:lnTo>
                <a:lnTo>
                  <a:pt x="301" y="2450"/>
                </a:lnTo>
                <a:lnTo>
                  <a:pt x="301" y="2448"/>
                </a:lnTo>
                <a:lnTo>
                  <a:pt x="303" y="2448"/>
                </a:lnTo>
                <a:lnTo>
                  <a:pt x="303" y="2446"/>
                </a:lnTo>
                <a:lnTo>
                  <a:pt x="303" y="2444"/>
                </a:lnTo>
                <a:lnTo>
                  <a:pt x="303" y="2442"/>
                </a:lnTo>
                <a:lnTo>
                  <a:pt x="301" y="2442"/>
                </a:lnTo>
                <a:lnTo>
                  <a:pt x="301" y="2440"/>
                </a:lnTo>
                <a:lnTo>
                  <a:pt x="299" y="2440"/>
                </a:lnTo>
                <a:lnTo>
                  <a:pt x="297" y="2438"/>
                </a:lnTo>
                <a:lnTo>
                  <a:pt x="295" y="2436"/>
                </a:lnTo>
                <a:lnTo>
                  <a:pt x="293" y="2434"/>
                </a:lnTo>
                <a:lnTo>
                  <a:pt x="293" y="2433"/>
                </a:lnTo>
                <a:lnTo>
                  <a:pt x="293" y="2431"/>
                </a:lnTo>
                <a:lnTo>
                  <a:pt x="295" y="2431"/>
                </a:lnTo>
                <a:lnTo>
                  <a:pt x="295" y="2429"/>
                </a:lnTo>
                <a:lnTo>
                  <a:pt x="297" y="2429"/>
                </a:lnTo>
                <a:lnTo>
                  <a:pt x="297" y="2427"/>
                </a:lnTo>
                <a:lnTo>
                  <a:pt x="299" y="2425"/>
                </a:lnTo>
                <a:lnTo>
                  <a:pt x="299" y="2423"/>
                </a:lnTo>
                <a:lnTo>
                  <a:pt x="299" y="2421"/>
                </a:lnTo>
                <a:lnTo>
                  <a:pt x="299" y="2419"/>
                </a:lnTo>
                <a:lnTo>
                  <a:pt x="299" y="2417"/>
                </a:lnTo>
                <a:lnTo>
                  <a:pt x="299" y="2415"/>
                </a:lnTo>
                <a:lnTo>
                  <a:pt x="299" y="2413"/>
                </a:lnTo>
                <a:lnTo>
                  <a:pt x="299" y="2411"/>
                </a:lnTo>
                <a:lnTo>
                  <a:pt x="299" y="2410"/>
                </a:lnTo>
                <a:lnTo>
                  <a:pt x="299" y="2408"/>
                </a:lnTo>
                <a:lnTo>
                  <a:pt x="299" y="2406"/>
                </a:lnTo>
                <a:lnTo>
                  <a:pt x="299" y="2404"/>
                </a:lnTo>
                <a:lnTo>
                  <a:pt x="297" y="2404"/>
                </a:lnTo>
                <a:lnTo>
                  <a:pt x="297" y="2402"/>
                </a:lnTo>
                <a:lnTo>
                  <a:pt x="299" y="2400"/>
                </a:lnTo>
                <a:lnTo>
                  <a:pt x="299" y="2398"/>
                </a:lnTo>
                <a:lnTo>
                  <a:pt x="297" y="2398"/>
                </a:lnTo>
                <a:lnTo>
                  <a:pt x="295" y="2396"/>
                </a:lnTo>
                <a:lnTo>
                  <a:pt x="295" y="2394"/>
                </a:lnTo>
                <a:lnTo>
                  <a:pt x="293" y="2394"/>
                </a:lnTo>
                <a:lnTo>
                  <a:pt x="293" y="2392"/>
                </a:lnTo>
                <a:lnTo>
                  <a:pt x="293" y="2390"/>
                </a:lnTo>
                <a:lnTo>
                  <a:pt x="293" y="2388"/>
                </a:lnTo>
                <a:lnTo>
                  <a:pt x="295" y="2388"/>
                </a:lnTo>
                <a:lnTo>
                  <a:pt x="295" y="2386"/>
                </a:lnTo>
                <a:lnTo>
                  <a:pt x="295" y="2385"/>
                </a:lnTo>
                <a:lnTo>
                  <a:pt x="295" y="2383"/>
                </a:lnTo>
                <a:lnTo>
                  <a:pt x="295" y="2381"/>
                </a:lnTo>
                <a:lnTo>
                  <a:pt x="293" y="2379"/>
                </a:lnTo>
                <a:lnTo>
                  <a:pt x="293" y="2377"/>
                </a:lnTo>
                <a:lnTo>
                  <a:pt x="295" y="2377"/>
                </a:lnTo>
                <a:lnTo>
                  <a:pt x="295" y="2375"/>
                </a:lnTo>
                <a:lnTo>
                  <a:pt x="297" y="2373"/>
                </a:lnTo>
                <a:lnTo>
                  <a:pt x="297" y="2371"/>
                </a:lnTo>
                <a:lnTo>
                  <a:pt x="297" y="2369"/>
                </a:lnTo>
                <a:lnTo>
                  <a:pt x="297" y="2367"/>
                </a:lnTo>
                <a:lnTo>
                  <a:pt x="299" y="2367"/>
                </a:lnTo>
                <a:lnTo>
                  <a:pt x="299" y="2365"/>
                </a:lnTo>
                <a:lnTo>
                  <a:pt x="301" y="2365"/>
                </a:lnTo>
                <a:lnTo>
                  <a:pt x="301" y="2363"/>
                </a:lnTo>
                <a:lnTo>
                  <a:pt x="301" y="2362"/>
                </a:lnTo>
                <a:lnTo>
                  <a:pt x="301" y="2360"/>
                </a:lnTo>
                <a:lnTo>
                  <a:pt x="301" y="2358"/>
                </a:lnTo>
                <a:lnTo>
                  <a:pt x="299" y="2358"/>
                </a:lnTo>
                <a:lnTo>
                  <a:pt x="299" y="2356"/>
                </a:lnTo>
                <a:lnTo>
                  <a:pt x="299" y="2354"/>
                </a:lnTo>
                <a:lnTo>
                  <a:pt x="297" y="2354"/>
                </a:lnTo>
                <a:lnTo>
                  <a:pt x="297" y="2352"/>
                </a:lnTo>
                <a:lnTo>
                  <a:pt x="299" y="2352"/>
                </a:lnTo>
                <a:lnTo>
                  <a:pt x="299" y="2350"/>
                </a:lnTo>
                <a:lnTo>
                  <a:pt x="301" y="2350"/>
                </a:lnTo>
                <a:lnTo>
                  <a:pt x="303" y="2350"/>
                </a:lnTo>
                <a:lnTo>
                  <a:pt x="303" y="2352"/>
                </a:lnTo>
                <a:lnTo>
                  <a:pt x="305" y="2352"/>
                </a:lnTo>
                <a:lnTo>
                  <a:pt x="307" y="2350"/>
                </a:lnTo>
                <a:lnTo>
                  <a:pt x="309" y="2350"/>
                </a:lnTo>
                <a:lnTo>
                  <a:pt x="309" y="2352"/>
                </a:lnTo>
                <a:lnTo>
                  <a:pt x="309" y="2350"/>
                </a:lnTo>
                <a:lnTo>
                  <a:pt x="311" y="2350"/>
                </a:lnTo>
                <a:lnTo>
                  <a:pt x="313" y="2350"/>
                </a:lnTo>
                <a:lnTo>
                  <a:pt x="313" y="2348"/>
                </a:lnTo>
                <a:lnTo>
                  <a:pt x="313" y="2346"/>
                </a:lnTo>
                <a:lnTo>
                  <a:pt x="313" y="2344"/>
                </a:lnTo>
                <a:lnTo>
                  <a:pt x="313" y="2342"/>
                </a:lnTo>
                <a:lnTo>
                  <a:pt x="314" y="2342"/>
                </a:lnTo>
                <a:lnTo>
                  <a:pt x="314" y="2340"/>
                </a:lnTo>
                <a:lnTo>
                  <a:pt x="313" y="2340"/>
                </a:lnTo>
                <a:lnTo>
                  <a:pt x="313" y="2338"/>
                </a:lnTo>
                <a:lnTo>
                  <a:pt x="311" y="2338"/>
                </a:lnTo>
                <a:lnTo>
                  <a:pt x="311" y="2337"/>
                </a:lnTo>
                <a:lnTo>
                  <a:pt x="313" y="2337"/>
                </a:lnTo>
                <a:lnTo>
                  <a:pt x="313" y="2335"/>
                </a:lnTo>
                <a:lnTo>
                  <a:pt x="314" y="2335"/>
                </a:lnTo>
                <a:lnTo>
                  <a:pt x="316" y="2335"/>
                </a:lnTo>
                <a:lnTo>
                  <a:pt x="316" y="2333"/>
                </a:lnTo>
                <a:lnTo>
                  <a:pt x="318" y="2333"/>
                </a:lnTo>
                <a:lnTo>
                  <a:pt x="318" y="2331"/>
                </a:lnTo>
                <a:lnTo>
                  <a:pt x="318" y="2329"/>
                </a:lnTo>
                <a:lnTo>
                  <a:pt x="318" y="2327"/>
                </a:lnTo>
                <a:lnTo>
                  <a:pt x="320" y="2327"/>
                </a:lnTo>
                <a:lnTo>
                  <a:pt x="322" y="2325"/>
                </a:lnTo>
                <a:lnTo>
                  <a:pt x="324" y="2325"/>
                </a:lnTo>
                <a:lnTo>
                  <a:pt x="324" y="2323"/>
                </a:lnTo>
                <a:lnTo>
                  <a:pt x="326" y="2323"/>
                </a:lnTo>
                <a:lnTo>
                  <a:pt x="326" y="2321"/>
                </a:lnTo>
                <a:lnTo>
                  <a:pt x="326" y="2319"/>
                </a:lnTo>
                <a:lnTo>
                  <a:pt x="328" y="2319"/>
                </a:lnTo>
                <a:lnTo>
                  <a:pt x="328" y="2317"/>
                </a:lnTo>
                <a:lnTo>
                  <a:pt x="330" y="2317"/>
                </a:lnTo>
                <a:lnTo>
                  <a:pt x="332" y="2317"/>
                </a:lnTo>
                <a:lnTo>
                  <a:pt x="332" y="2315"/>
                </a:lnTo>
                <a:lnTo>
                  <a:pt x="334" y="2315"/>
                </a:lnTo>
                <a:lnTo>
                  <a:pt x="332" y="2315"/>
                </a:lnTo>
                <a:lnTo>
                  <a:pt x="332" y="2314"/>
                </a:lnTo>
                <a:lnTo>
                  <a:pt x="330" y="2312"/>
                </a:lnTo>
                <a:lnTo>
                  <a:pt x="330" y="2310"/>
                </a:lnTo>
                <a:lnTo>
                  <a:pt x="330" y="2308"/>
                </a:lnTo>
                <a:lnTo>
                  <a:pt x="330" y="2306"/>
                </a:lnTo>
                <a:lnTo>
                  <a:pt x="328" y="2304"/>
                </a:lnTo>
                <a:lnTo>
                  <a:pt x="328" y="2302"/>
                </a:lnTo>
                <a:lnTo>
                  <a:pt x="328" y="2300"/>
                </a:lnTo>
                <a:lnTo>
                  <a:pt x="330" y="2300"/>
                </a:lnTo>
                <a:lnTo>
                  <a:pt x="330" y="2298"/>
                </a:lnTo>
                <a:lnTo>
                  <a:pt x="332" y="2298"/>
                </a:lnTo>
                <a:lnTo>
                  <a:pt x="334" y="2298"/>
                </a:lnTo>
                <a:lnTo>
                  <a:pt x="336" y="2298"/>
                </a:lnTo>
                <a:lnTo>
                  <a:pt x="337" y="2298"/>
                </a:lnTo>
                <a:lnTo>
                  <a:pt x="337" y="2296"/>
                </a:lnTo>
                <a:lnTo>
                  <a:pt x="339" y="2296"/>
                </a:lnTo>
                <a:lnTo>
                  <a:pt x="339" y="2294"/>
                </a:lnTo>
                <a:lnTo>
                  <a:pt x="341" y="2294"/>
                </a:lnTo>
                <a:lnTo>
                  <a:pt x="341" y="2292"/>
                </a:lnTo>
                <a:lnTo>
                  <a:pt x="341" y="2290"/>
                </a:lnTo>
                <a:lnTo>
                  <a:pt x="339" y="2290"/>
                </a:lnTo>
                <a:lnTo>
                  <a:pt x="339" y="2289"/>
                </a:lnTo>
                <a:lnTo>
                  <a:pt x="337" y="2287"/>
                </a:lnTo>
                <a:lnTo>
                  <a:pt x="337" y="2285"/>
                </a:lnTo>
                <a:lnTo>
                  <a:pt x="337" y="2283"/>
                </a:lnTo>
                <a:lnTo>
                  <a:pt x="339" y="2283"/>
                </a:lnTo>
                <a:lnTo>
                  <a:pt x="339" y="2281"/>
                </a:lnTo>
                <a:lnTo>
                  <a:pt x="339" y="2279"/>
                </a:lnTo>
                <a:lnTo>
                  <a:pt x="339" y="2277"/>
                </a:lnTo>
                <a:lnTo>
                  <a:pt x="339" y="2275"/>
                </a:lnTo>
                <a:lnTo>
                  <a:pt x="339" y="2273"/>
                </a:lnTo>
                <a:lnTo>
                  <a:pt x="341" y="2273"/>
                </a:lnTo>
                <a:lnTo>
                  <a:pt x="341" y="2271"/>
                </a:lnTo>
                <a:lnTo>
                  <a:pt x="343" y="2267"/>
                </a:lnTo>
                <a:lnTo>
                  <a:pt x="343" y="2266"/>
                </a:lnTo>
                <a:lnTo>
                  <a:pt x="347" y="2264"/>
                </a:lnTo>
                <a:lnTo>
                  <a:pt x="347" y="2262"/>
                </a:lnTo>
                <a:lnTo>
                  <a:pt x="349" y="2262"/>
                </a:lnTo>
                <a:lnTo>
                  <a:pt x="349" y="2260"/>
                </a:lnTo>
                <a:lnTo>
                  <a:pt x="349" y="2258"/>
                </a:lnTo>
                <a:lnTo>
                  <a:pt x="349" y="2256"/>
                </a:lnTo>
                <a:lnTo>
                  <a:pt x="349" y="2254"/>
                </a:lnTo>
                <a:lnTo>
                  <a:pt x="349" y="2252"/>
                </a:lnTo>
                <a:lnTo>
                  <a:pt x="349" y="2250"/>
                </a:lnTo>
                <a:lnTo>
                  <a:pt x="347" y="2248"/>
                </a:lnTo>
                <a:lnTo>
                  <a:pt x="347" y="2246"/>
                </a:lnTo>
                <a:lnTo>
                  <a:pt x="347" y="2244"/>
                </a:lnTo>
                <a:lnTo>
                  <a:pt x="347" y="2242"/>
                </a:lnTo>
                <a:lnTo>
                  <a:pt x="347" y="2241"/>
                </a:lnTo>
                <a:lnTo>
                  <a:pt x="347" y="2239"/>
                </a:lnTo>
                <a:lnTo>
                  <a:pt x="347" y="2237"/>
                </a:lnTo>
                <a:lnTo>
                  <a:pt x="347" y="2235"/>
                </a:lnTo>
                <a:lnTo>
                  <a:pt x="347" y="2231"/>
                </a:lnTo>
                <a:lnTo>
                  <a:pt x="347" y="2227"/>
                </a:lnTo>
                <a:lnTo>
                  <a:pt x="347" y="2225"/>
                </a:lnTo>
                <a:lnTo>
                  <a:pt x="347" y="2223"/>
                </a:lnTo>
                <a:lnTo>
                  <a:pt x="347" y="2221"/>
                </a:lnTo>
                <a:lnTo>
                  <a:pt x="349" y="2219"/>
                </a:lnTo>
                <a:lnTo>
                  <a:pt x="347" y="2216"/>
                </a:lnTo>
                <a:lnTo>
                  <a:pt x="349" y="2214"/>
                </a:lnTo>
                <a:lnTo>
                  <a:pt x="349" y="2212"/>
                </a:lnTo>
                <a:lnTo>
                  <a:pt x="349" y="2210"/>
                </a:lnTo>
                <a:lnTo>
                  <a:pt x="351" y="2208"/>
                </a:lnTo>
                <a:lnTo>
                  <a:pt x="353" y="2206"/>
                </a:lnTo>
                <a:lnTo>
                  <a:pt x="353" y="2204"/>
                </a:lnTo>
                <a:lnTo>
                  <a:pt x="351" y="2200"/>
                </a:lnTo>
                <a:lnTo>
                  <a:pt x="351" y="2198"/>
                </a:lnTo>
                <a:lnTo>
                  <a:pt x="349" y="2194"/>
                </a:lnTo>
                <a:lnTo>
                  <a:pt x="349" y="2193"/>
                </a:lnTo>
                <a:lnTo>
                  <a:pt x="349" y="2189"/>
                </a:lnTo>
                <a:lnTo>
                  <a:pt x="347" y="2187"/>
                </a:lnTo>
                <a:lnTo>
                  <a:pt x="347" y="2185"/>
                </a:lnTo>
                <a:lnTo>
                  <a:pt x="347" y="2183"/>
                </a:lnTo>
                <a:lnTo>
                  <a:pt x="345" y="2181"/>
                </a:lnTo>
                <a:lnTo>
                  <a:pt x="345" y="2177"/>
                </a:lnTo>
                <a:lnTo>
                  <a:pt x="345" y="2175"/>
                </a:lnTo>
                <a:lnTo>
                  <a:pt x="343" y="2173"/>
                </a:lnTo>
                <a:lnTo>
                  <a:pt x="343" y="2171"/>
                </a:lnTo>
                <a:lnTo>
                  <a:pt x="345" y="2170"/>
                </a:lnTo>
                <a:lnTo>
                  <a:pt x="347" y="2170"/>
                </a:lnTo>
                <a:lnTo>
                  <a:pt x="347" y="2168"/>
                </a:lnTo>
                <a:lnTo>
                  <a:pt x="349" y="2168"/>
                </a:lnTo>
                <a:lnTo>
                  <a:pt x="351" y="2166"/>
                </a:lnTo>
                <a:lnTo>
                  <a:pt x="353" y="2166"/>
                </a:lnTo>
                <a:lnTo>
                  <a:pt x="355" y="2164"/>
                </a:lnTo>
                <a:lnTo>
                  <a:pt x="355" y="2162"/>
                </a:lnTo>
                <a:lnTo>
                  <a:pt x="359" y="2158"/>
                </a:lnTo>
                <a:lnTo>
                  <a:pt x="361" y="2154"/>
                </a:lnTo>
                <a:lnTo>
                  <a:pt x="362" y="2152"/>
                </a:lnTo>
                <a:lnTo>
                  <a:pt x="364" y="2148"/>
                </a:lnTo>
                <a:lnTo>
                  <a:pt x="366" y="2148"/>
                </a:lnTo>
                <a:lnTo>
                  <a:pt x="366" y="2146"/>
                </a:lnTo>
                <a:lnTo>
                  <a:pt x="368" y="2146"/>
                </a:lnTo>
                <a:lnTo>
                  <a:pt x="370" y="2143"/>
                </a:lnTo>
                <a:lnTo>
                  <a:pt x="372" y="2141"/>
                </a:lnTo>
                <a:lnTo>
                  <a:pt x="374" y="2139"/>
                </a:lnTo>
                <a:lnTo>
                  <a:pt x="378" y="2135"/>
                </a:lnTo>
                <a:lnTo>
                  <a:pt x="382" y="2135"/>
                </a:lnTo>
                <a:lnTo>
                  <a:pt x="384" y="2135"/>
                </a:lnTo>
                <a:lnTo>
                  <a:pt x="386" y="2133"/>
                </a:lnTo>
                <a:lnTo>
                  <a:pt x="387" y="2133"/>
                </a:lnTo>
                <a:lnTo>
                  <a:pt x="389" y="2131"/>
                </a:lnTo>
                <a:lnTo>
                  <a:pt x="391" y="2131"/>
                </a:lnTo>
                <a:lnTo>
                  <a:pt x="395" y="2129"/>
                </a:lnTo>
                <a:lnTo>
                  <a:pt x="397" y="2129"/>
                </a:lnTo>
                <a:lnTo>
                  <a:pt x="399" y="2129"/>
                </a:lnTo>
                <a:lnTo>
                  <a:pt x="399" y="2127"/>
                </a:lnTo>
                <a:lnTo>
                  <a:pt x="403" y="2127"/>
                </a:lnTo>
                <a:lnTo>
                  <a:pt x="405" y="2125"/>
                </a:lnTo>
                <a:lnTo>
                  <a:pt x="407" y="2123"/>
                </a:lnTo>
                <a:lnTo>
                  <a:pt x="407" y="2122"/>
                </a:lnTo>
                <a:lnTo>
                  <a:pt x="405" y="2120"/>
                </a:lnTo>
                <a:lnTo>
                  <a:pt x="403" y="2120"/>
                </a:lnTo>
                <a:lnTo>
                  <a:pt x="401" y="2120"/>
                </a:lnTo>
                <a:lnTo>
                  <a:pt x="399" y="2120"/>
                </a:lnTo>
                <a:lnTo>
                  <a:pt x="397" y="2120"/>
                </a:lnTo>
                <a:lnTo>
                  <a:pt x="395" y="2118"/>
                </a:lnTo>
                <a:lnTo>
                  <a:pt x="395" y="2116"/>
                </a:lnTo>
                <a:lnTo>
                  <a:pt x="395" y="2114"/>
                </a:lnTo>
                <a:lnTo>
                  <a:pt x="397" y="2112"/>
                </a:lnTo>
                <a:lnTo>
                  <a:pt x="399" y="2110"/>
                </a:lnTo>
                <a:lnTo>
                  <a:pt x="399" y="2108"/>
                </a:lnTo>
                <a:lnTo>
                  <a:pt x="401" y="2108"/>
                </a:lnTo>
                <a:lnTo>
                  <a:pt x="403" y="2108"/>
                </a:lnTo>
                <a:lnTo>
                  <a:pt x="405" y="2108"/>
                </a:lnTo>
                <a:lnTo>
                  <a:pt x="407" y="2108"/>
                </a:lnTo>
                <a:lnTo>
                  <a:pt x="409" y="2108"/>
                </a:lnTo>
                <a:lnTo>
                  <a:pt x="410" y="2110"/>
                </a:lnTo>
                <a:lnTo>
                  <a:pt x="414" y="2108"/>
                </a:lnTo>
                <a:lnTo>
                  <a:pt x="420" y="2110"/>
                </a:lnTo>
                <a:lnTo>
                  <a:pt x="422" y="2108"/>
                </a:lnTo>
                <a:lnTo>
                  <a:pt x="424" y="2108"/>
                </a:lnTo>
                <a:lnTo>
                  <a:pt x="426" y="2108"/>
                </a:lnTo>
                <a:lnTo>
                  <a:pt x="428" y="2108"/>
                </a:lnTo>
                <a:lnTo>
                  <a:pt x="430" y="2106"/>
                </a:lnTo>
                <a:lnTo>
                  <a:pt x="432" y="2104"/>
                </a:lnTo>
                <a:lnTo>
                  <a:pt x="432" y="2102"/>
                </a:lnTo>
                <a:lnTo>
                  <a:pt x="432" y="2100"/>
                </a:lnTo>
                <a:lnTo>
                  <a:pt x="432" y="2098"/>
                </a:lnTo>
                <a:lnTo>
                  <a:pt x="432" y="2097"/>
                </a:lnTo>
                <a:lnTo>
                  <a:pt x="434" y="2097"/>
                </a:lnTo>
                <a:lnTo>
                  <a:pt x="435" y="2095"/>
                </a:lnTo>
                <a:lnTo>
                  <a:pt x="435" y="2093"/>
                </a:lnTo>
                <a:lnTo>
                  <a:pt x="435" y="2089"/>
                </a:lnTo>
                <a:lnTo>
                  <a:pt x="435" y="2087"/>
                </a:lnTo>
                <a:lnTo>
                  <a:pt x="437" y="2085"/>
                </a:lnTo>
                <a:lnTo>
                  <a:pt x="441" y="2081"/>
                </a:lnTo>
                <a:lnTo>
                  <a:pt x="443" y="2079"/>
                </a:lnTo>
                <a:lnTo>
                  <a:pt x="445" y="2079"/>
                </a:lnTo>
                <a:lnTo>
                  <a:pt x="447" y="2077"/>
                </a:lnTo>
                <a:lnTo>
                  <a:pt x="449" y="2077"/>
                </a:lnTo>
                <a:lnTo>
                  <a:pt x="451" y="2079"/>
                </a:lnTo>
                <a:lnTo>
                  <a:pt x="453" y="2079"/>
                </a:lnTo>
                <a:lnTo>
                  <a:pt x="453" y="2077"/>
                </a:lnTo>
                <a:lnTo>
                  <a:pt x="453" y="2075"/>
                </a:lnTo>
                <a:lnTo>
                  <a:pt x="453" y="2074"/>
                </a:lnTo>
                <a:lnTo>
                  <a:pt x="451" y="2074"/>
                </a:lnTo>
                <a:lnTo>
                  <a:pt x="449" y="2072"/>
                </a:lnTo>
                <a:lnTo>
                  <a:pt x="447" y="2072"/>
                </a:lnTo>
                <a:lnTo>
                  <a:pt x="447" y="2070"/>
                </a:lnTo>
                <a:lnTo>
                  <a:pt x="445" y="2070"/>
                </a:lnTo>
                <a:lnTo>
                  <a:pt x="445" y="2068"/>
                </a:lnTo>
                <a:lnTo>
                  <a:pt x="443" y="2068"/>
                </a:lnTo>
                <a:lnTo>
                  <a:pt x="439" y="2064"/>
                </a:lnTo>
                <a:lnTo>
                  <a:pt x="437" y="2064"/>
                </a:lnTo>
                <a:lnTo>
                  <a:pt x="434" y="2060"/>
                </a:lnTo>
                <a:lnTo>
                  <a:pt x="432" y="2058"/>
                </a:lnTo>
                <a:lnTo>
                  <a:pt x="430" y="2056"/>
                </a:lnTo>
                <a:lnTo>
                  <a:pt x="428" y="2054"/>
                </a:lnTo>
                <a:lnTo>
                  <a:pt x="426" y="2050"/>
                </a:lnTo>
                <a:lnTo>
                  <a:pt x="424" y="2049"/>
                </a:lnTo>
                <a:lnTo>
                  <a:pt x="422" y="2047"/>
                </a:lnTo>
                <a:lnTo>
                  <a:pt x="420" y="2047"/>
                </a:lnTo>
                <a:lnTo>
                  <a:pt x="418" y="2045"/>
                </a:lnTo>
                <a:lnTo>
                  <a:pt x="416" y="2045"/>
                </a:lnTo>
                <a:lnTo>
                  <a:pt x="412" y="2043"/>
                </a:lnTo>
                <a:lnTo>
                  <a:pt x="410" y="2043"/>
                </a:lnTo>
                <a:lnTo>
                  <a:pt x="409" y="2041"/>
                </a:lnTo>
                <a:lnTo>
                  <a:pt x="407" y="2041"/>
                </a:lnTo>
                <a:lnTo>
                  <a:pt x="405" y="2041"/>
                </a:lnTo>
                <a:lnTo>
                  <a:pt x="403" y="2039"/>
                </a:lnTo>
                <a:lnTo>
                  <a:pt x="401" y="2039"/>
                </a:lnTo>
                <a:lnTo>
                  <a:pt x="399" y="2037"/>
                </a:lnTo>
                <a:lnTo>
                  <a:pt x="397" y="2037"/>
                </a:lnTo>
                <a:lnTo>
                  <a:pt x="395" y="2037"/>
                </a:lnTo>
                <a:lnTo>
                  <a:pt x="395" y="2035"/>
                </a:lnTo>
                <a:lnTo>
                  <a:pt x="393" y="2035"/>
                </a:lnTo>
                <a:lnTo>
                  <a:pt x="391" y="2033"/>
                </a:lnTo>
                <a:lnTo>
                  <a:pt x="389" y="2033"/>
                </a:lnTo>
                <a:lnTo>
                  <a:pt x="387" y="2033"/>
                </a:lnTo>
                <a:lnTo>
                  <a:pt x="386" y="2031"/>
                </a:lnTo>
                <a:lnTo>
                  <a:pt x="384" y="2031"/>
                </a:lnTo>
                <a:lnTo>
                  <a:pt x="382" y="2031"/>
                </a:lnTo>
                <a:lnTo>
                  <a:pt x="380" y="2029"/>
                </a:lnTo>
                <a:lnTo>
                  <a:pt x="378" y="2027"/>
                </a:lnTo>
                <a:lnTo>
                  <a:pt x="378" y="2022"/>
                </a:lnTo>
                <a:lnTo>
                  <a:pt x="378" y="2020"/>
                </a:lnTo>
                <a:lnTo>
                  <a:pt x="378" y="2018"/>
                </a:lnTo>
                <a:lnTo>
                  <a:pt x="380" y="2016"/>
                </a:lnTo>
                <a:lnTo>
                  <a:pt x="380" y="2014"/>
                </a:lnTo>
                <a:lnTo>
                  <a:pt x="382" y="2012"/>
                </a:lnTo>
                <a:lnTo>
                  <a:pt x="382" y="2010"/>
                </a:lnTo>
                <a:lnTo>
                  <a:pt x="387" y="2008"/>
                </a:lnTo>
                <a:lnTo>
                  <a:pt x="389" y="2004"/>
                </a:lnTo>
                <a:lnTo>
                  <a:pt x="391" y="2002"/>
                </a:lnTo>
                <a:lnTo>
                  <a:pt x="393" y="2001"/>
                </a:lnTo>
                <a:lnTo>
                  <a:pt x="393" y="1999"/>
                </a:lnTo>
                <a:lnTo>
                  <a:pt x="391" y="1999"/>
                </a:lnTo>
                <a:lnTo>
                  <a:pt x="391" y="1997"/>
                </a:lnTo>
                <a:lnTo>
                  <a:pt x="391" y="1995"/>
                </a:lnTo>
                <a:lnTo>
                  <a:pt x="391" y="1993"/>
                </a:lnTo>
                <a:lnTo>
                  <a:pt x="393" y="1993"/>
                </a:lnTo>
                <a:lnTo>
                  <a:pt x="397" y="1993"/>
                </a:lnTo>
                <a:lnTo>
                  <a:pt x="399" y="1993"/>
                </a:lnTo>
                <a:lnTo>
                  <a:pt x="399" y="1991"/>
                </a:lnTo>
                <a:lnTo>
                  <a:pt x="401" y="1989"/>
                </a:lnTo>
                <a:lnTo>
                  <a:pt x="399" y="1987"/>
                </a:lnTo>
                <a:lnTo>
                  <a:pt x="395" y="1987"/>
                </a:lnTo>
                <a:lnTo>
                  <a:pt x="393" y="1987"/>
                </a:lnTo>
                <a:lnTo>
                  <a:pt x="391" y="1987"/>
                </a:lnTo>
                <a:lnTo>
                  <a:pt x="389" y="1985"/>
                </a:lnTo>
                <a:lnTo>
                  <a:pt x="391" y="1983"/>
                </a:lnTo>
                <a:lnTo>
                  <a:pt x="391" y="1979"/>
                </a:lnTo>
                <a:lnTo>
                  <a:pt x="393" y="1979"/>
                </a:lnTo>
                <a:lnTo>
                  <a:pt x="395" y="1979"/>
                </a:lnTo>
                <a:lnTo>
                  <a:pt x="397" y="1979"/>
                </a:lnTo>
                <a:lnTo>
                  <a:pt x="399" y="1979"/>
                </a:lnTo>
                <a:lnTo>
                  <a:pt x="401" y="1979"/>
                </a:lnTo>
                <a:lnTo>
                  <a:pt x="403" y="1979"/>
                </a:lnTo>
                <a:lnTo>
                  <a:pt x="403" y="1978"/>
                </a:lnTo>
                <a:lnTo>
                  <a:pt x="401" y="1978"/>
                </a:lnTo>
                <a:lnTo>
                  <a:pt x="401" y="1976"/>
                </a:lnTo>
                <a:lnTo>
                  <a:pt x="399" y="1976"/>
                </a:lnTo>
                <a:lnTo>
                  <a:pt x="397" y="1976"/>
                </a:lnTo>
                <a:lnTo>
                  <a:pt x="397" y="1974"/>
                </a:lnTo>
                <a:lnTo>
                  <a:pt x="395" y="1974"/>
                </a:lnTo>
                <a:lnTo>
                  <a:pt x="395" y="1972"/>
                </a:lnTo>
                <a:lnTo>
                  <a:pt x="395" y="1970"/>
                </a:lnTo>
                <a:lnTo>
                  <a:pt x="395" y="1968"/>
                </a:lnTo>
                <a:lnTo>
                  <a:pt x="395" y="1966"/>
                </a:lnTo>
                <a:lnTo>
                  <a:pt x="395" y="1964"/>
                </a:lnTo>
                <a:lnTo>
                  <a:pt x="397" y="1962"/>
                </a:lnTo>
                <a:lnTo>
                  <a:pt x="399" y="1962"/>
                </a:lnTo>
                <a:lnTo>
                  <a:pt x="401" y="1960"/>
                </a:lnTo>
                <a:lnTo>
                  <a:pt x="405" y="1956"/>
                </a:lnTo>
                <a:lnTo>
                  <a:pt x="407" y="1955"/>
                </a:lnTo>
                <a:lnTo>
                  <a:pt x="405" y="1953"/>
                </a:lnTo>
                <a:lnTo>
                  <a:pt x="405" y="1951"/>
                </a:lnTo>
                <a:lnTo>
                  <a:pt x="403" y="1951"/>
                </a:lnTo>
                <a:lnTo>
                  <a:pt x="403" y="1947"/>
                </a:lnTo>
                <a:lnTo>
                  <a:pt x="403" y="1945"/>
                </a:lnTo>
                <a:lnTo>
                  <a:pt x="403" y="1943"/>
                </a:lnTo>
                <a:lnTo>
                  <a:pt x="401" y="1943"/>
                </a:lnTo>
                <a:lnTo>
                  <a:pt x="399" y="1941"/>
                </a:lnTo>
                <a:lnTo>
                  <a:pt x="397" y="1941"/>
                </a:lnTo>
                <a:lnTo>
                  <a:pt x="395" y="1939"/>
                </a:lnTo>
                <a:lnTo>
                  <a:pt x="391" y="1937"/>
                </a:lnTo>
                <a:lnTo>
                  <a:pt x="387" y="1935"/>
                </a:lnTo>
                <a:lnTo>
                  <a:pt x="386" y="1935"/>
                </a:lnTo>
                <a:lnTo>
                  <a:pt x="386" y="1933"/>
                </a:lnTo>
                <a:lnTo>
                  <a:pt x="386" y="1930"/>
                </a:lnTo>
                <a:lnTo>
                  <a:pt x="384" y="1930"/>
                </a:lnTo>
                <a:lnTo>
                  <a:pt x="384" y="1928"/>
                </a:lnTo>
                <a:lnTo>
                  <a:pt x="384" y="1926"/>
                </a:lnTo>
                <a:lnTo>
                  <a:pt x="384" y="1924"/>
                </a:lnTo>
                <a:lnTo>
                  <a:pt x="384" y="1920"/>
                </a:lnTo>
                <a:lnTo>
                  <a:pt x="386" y="1918"/>
                </a:lnTo>
                <a:lnTo>
                  <a:pt x="386" y="1916"/>
                </a:lnTo>
                <a:lnTo>
                  <a:pt x="386" y="1914"/>
                </a:lnTo>
                <a:lnTo>
                  <a:pt x="386" y="1912"/>
                </a:lnTo>
                <a:lnTo>
                  <a:pt x="386" y="1910"/>
                </a:lnTo>
                <a:lnTo>
                  <a:pt x="386" y="1908"/>
                </a:lnTo>
                <a:lnTo>
                  <a:pt x="386" y="1907"/>
                </a:lnTo>
                <a:lnTo>
                  <a:pt x="386" y="1905"/>
                </a:lnTo>
                <a:lnTo>
                  <a:pt x="386" y="1903"/>
                </a:lnTo>
                <a:lnTo>
                  <a:pt x="386" y="1901"/>
                </a:lnTo>
                <a:lnTo>
                  <a:pt x="386" y="1899"/>
                </a:lnTo>
                <a:lnTo>
                  <a:pt x="386" y="1897"/>
                </a:lnTo>
                <a:lnTo>
                  <a:pt x="384" y="1893"/>
                </a:lnTo>
                <a:lnTo>
                  <a:pt x="384" y="1891"/>
                </a:lnTo>
                <a:lnTo>
                  <a:pt x="382" y="1891"/>
                </a:lnTo>
                <a:lnTo>
                  <a:pt x="382" y="1889"/>
                </a:lnTo>
                <a:lnTo>
                  <a:pt x="382" y="1887"/>
                </a:lnTo>
                <a:lnTo>
                  <a:pt x="384" y="1885"/>
                </a:lnTo>
                <a:lnTo>
                  <a:pt x="382" y="1885"/>
                </a:lnTo>
                <a:lnTo>
                  <a:pt x="382" y="1883"/>
                </a:lnTo>
                <a:lnTo>
                  <a:pt x="380" y="1882"/>
                </a:lnTo>
                <a:lnTo>
                  <a:pt x="380" y="1880"/>
                </a:lnTo>
                <a:lnTo>
                  <a:pt x="378" y="1878"/>
                </a:lnTo>
                <a:lnTo>
                  <a:pt x="376" y="1878"/>
                </a:lnTo>
                <a:lnTo>
                  <a:pt x="374" y="1876"/>
                </a:lnTo>
                <a:lnTo>
                  <a:pt x="374" y="1874"/>
                </a:lnTo>
                <a:lnTo>
                  <a:pt x="370" y="1870"/>
                </a:lnTo>
                <a:lnTo>
                  <a:pt x="370" y="1868"/>
                </a:lnTo>
                <a:lnTo>
                  <a:pt x="370" y="1866"/>
                </a:lnTo>
                <a:lnTo>
                  <a:pt x="366" y="1864"/>
                </a:lnTo>
                <a:lnTo>
                  <a:pt x="364" y="1864"/>
                </a:lnTo>
                <a:lnTo>
                  <a:pt x="364" y="1862"/>
                </a:lnTo>
                <a:lnTo>
                  <a:pt x="362" y="1860"/>
                </a:lnTo>
                <a:lnTo>
                  <a:pt x="362" y="1859"/>
                </a:lnTo>
                <a:lnTo>
                  <a:pt x="361" y="1857"/>
                </a:lnTo>
                <a:lnTo>
                  <a:pt x="359" y="1855"/>
                </a:lnTo>
                <a:lnTo>
                  <a:pt x="357" y="1855"/>
                </a:lnTo>
                <a:lnTo>
                  <a:pt x="357" y="1853"/>
                </a:lnTo>
                <a:lnTo>
                  <a:pt x="355" y="1851"/>
                </a:lnTo>
                <a:lnTo>
                  <a:pt x="353" y="1851"/>
                </a:lnTo>
                <a:lnTo>
                  <a:pt x="353" y="1849"/>
                </a:lnTo>
                <a:lnTo>
                  <a:pt x="351" y="1847"/>
                </a:lnTo>
                <a:lnTo>
                  <a:pt x="349" y="1847"/>
                </a:lnTo>
                <a:lnTo>
                  <a:pt x="347" y="1845"/>
                </a:lnTo>
                <a:lnTo>
                  <a:pt x="345" y="1841"/>
                </a:lnTo>
                <a:lnTo>
                  <a:pt x="343" y="1839"/>
                </a:lnTo>
                <a:lnTo>
                  <a:pt x="341" y="1837"/>
                </a:lnTo>
                <a:lnTo>
                  <a:pt x="339" y="1835"/>
                </a:lnTo>
                <a:lnTo>
                  <a:pt x="339" y="1834"/>
                </a:lnTo>
                <a:lnTo>
                  <a:pt x="337" y="1834"/>
                </a:lnTo>
                <a:lnTo>
                  <a:pt x="336" y="1828"/>
                </a:lnTo>
                <a:lnTo>
                  <a:pt x="334" y="1826"/>
                </a:lnTo>
                <a:lnTo>
                  <a:pt x="334" y="1822"/>
                </a:lnTo>
                <a:lnTo>
                  <a:pt x="332" y="1818"/>
                </a:lnTo>
                <a:lnTo>
                  <a:pt x="332" y="1816"/>
                </a:lnTo>
                <a:lnTo>
                  <a:pt x="334" y="1816"/>
                </a:lnTo>
                <a:lnTo>
                  <a:pt x="332" y="1812"/>
                </a:lnTo>
                <a:lnTo>
                  <a:pt x="332" y="1811"/>
                </a:lnTo>
                <a:lnTo>
                  <a:pt x="330" y="1809"/>
                </a:lnTo>
                <a:lnTo>
                  <a:pt x="328" y="1809"/>
                </a:lnTo>
                <a:lnTo>
                  <a:pt x="326" y="1805"/>
                </a:lnTo>
                <a:lnTo>
                  <a:pt x="326" y="1803"/>
                </a:lnTo>
                <a:lnTo>
                  <a:pt x="330" y="1801"/>
                </a:lnTo>
                <a:lnTo>
                  <a:pt x="330" y="1797"/>
                </a:lnTo>
                <a:lnTo>
                  <a:pt x="330" y="1795"/>
                </a:lnTo>
                <a:lnTo>
                  <a:pt x="328" y="1795"/>
                </a:lnTo>
                <a:lnTo>
                  <a:pt x="326" y="1797"/>
                </a:lnTo>
                <a:lnTo>
                  <a:pt x="324" y="1797"/>
                </a:lnTo>
                <a:lnTo>
                  <a:pt x="322" y="1795"/>
                </a:lnTo>
                <a:lnTo>
                  <a:pt x="320" y="1795"/>
                </a:lnTo>
                <a:lnTo>
                  <a:pt x="318" y="1793"/>
                </a:lnTo>
                <a:lnTo>
                  <a:pt x="316" y="1791"/>
                </a:lnTo>
                <a:lnTo>
                  <a:pt x="316" y="1789"/>
                </a:lnTo>
                <a:lnTo>
                  <a:pt x="318" y="1787"/>
                </a:lnTo>
                <a:lnTo>
                  <a:pt x="320" y="1786"/>
                </a:lnTo>
                <a:lnTo>
                  <a:pt x="322" y="1784"/>
                </a:lnTo>
                <a:lnTo>
                  <a:pt x="324" y="1782"/>
                </a:lnTo>
                <a:lnTo>
                  <a:pt x="326" y="1782"/>
                </a:lnTo>
                <a:lnTo>
                  <a:pt x="328" y="1782"/>
                </a:lnTo>
                <a:lnTo>
                  <a:pt x="328" y="1780"/>
                </a:lnTo>
                <a:lnTo>
                  <a:pt x="326" y="1778"/>
                </a:lnTo>
                <a:lnTo>
                  <a:pt x="324" y="1778"/>
                </a:lnTo>
                <a:lnTo>
                  <a:pt x="326" y="1776"/>
                </a:lnTo>
                <a:lnTo>
                  <a:pt x="324" y="1776"/>
                </a:lnTo>
                <a:lnTo>
                  <a:pt x="326" y="1772"/>
                </a:lnTo>
                <a:lnTo>
                  <a:pt x="322" y="1768"/>
                </a:lnTo>
                <a:lnTo>
                  <a:pt x="320" y="1764"/>
                </a:lnTo>
                <a:lnTo>
                  <a:pt x="318" y="1763"/>
                </a:lnTo>
                <a:lnTo>
                  <a:pt x="316" y="1761"/>
                </a:lnTo>
                <a:lnTo>
                  <a:pt x="314" y="1761"/>
                </a:lnTo>
                <a:lnTo>
                  <a:pt x="313" y="1759"/>
                </a:lnTo>
                <a:lnTo>
                  <a:pt x="311" y="1757"/>
                </a:lnTo>
                <a:lnTo>
                  <a:pt x="311" y="1755"/>
                </a:lnTo>
                <a:lnTo>
                  <a:pt x="311" y="1751"/>
                </a:lnTo>
                <a:lnTo>
                  <a:pt x="311" y="1747"/>
                </a:lnTo>
                <a:lnTo>
                  <a:pt x="309" y="1745"/>
                </a:lnTo>
                <a:lnTo>
                  <a:pt x="309" y="1743"/>
                </a:lnTo>
                <a:lnTo>
                  <a:pt x="309" y="1739"/>
                </a:lnTo>
                <a:lnTo>
                  <a:pt x="307" y="1738"/>
                </a:lnTo>
                <a:lnTo>
                  <a:pt x="307" y="1734"/>
                </a:lnTo>
                <a:lnTo>
                  <a:pt x="307" y="1732"/>
                </a:lnTo>
                <a:lnTo>
                  <a:pt x="307" y="1730"/>
                </a:lnTo>
                <a:lnTo>
                  <a:pt x="311" y="1728"/>
                </a:lnTo>
                <a:lnTo>
                  <a:pt x="311" y="1726"/>
                </a:lnTo>
                <a:lnTo>
                  <a:pt x="313" y="1722"/>
                </a:lnTo>
                <a:lnTo>
                  <a:pt x="311" y="1720"/>
                </a:lnTo>
                <a:lnTo>
                  <a:pt x="309" y="1718"/>
                </a:lnTo>
                <a:lnTo>
                  <a:pt x="305" y="1716"/>
                </a:lnTo>
                <a:lnTo>
                  <a:pt x="303" y="1716"/>
                </a:lnTo>
                <a:lnTo>
                  <a:pt x="301" y="1716"/>
                </a:lnTo>
                <a:lnTo>
                  <a:pt x="301" y="1715"/>
                </a:lnTo>
                <a:lnTo>
                  <a:pt x="297" y="1713"/>
                </a:lnTo>
                <a:lnTo>
                  <a:pt x="295" y="1709"/>
                </a:lnTo>
                <a:lnTo>
                  <a:pt x="293" y="1705"/>
                </a:lnTo>
                <a:lnTo>
                  <a:pt x="293" y="1703"/>
                </a:lnTo>
                <a:lnTo>
                  <a:pt x="293" y="1701"/>
                </a:lnTo>
                <a:lnTo>
                  <a:pt x="295" y="1699"/>
                </a:lnTo>
                <a:lnTo>
                  <a:pt x="297" y="1697"/>
                </a:lnTo>
                <a:lnTo>
                  <a:pt x="299" y="1697"/>
                </a:lnTo>
                <a:lnTo>
                  <a:pt x="303" y="1695"/>
                </a:lnTo>
                <a:lnTo>
                  <a:pt x="305" y="1695"/>
                </a:lnTo>
                <a:lnTo>
                  <a:pt x="305" y="1693"/>
                </a:lnTo>
                <a:lnTo>
                  <a:pt x="305" y="1691"/>
                </a:lnTo>
                <a:lnTo>
                  <a:pt x="305" y="1690"/>
                </a:lnTo>
                <a:lnTo>
                  <a:pt x="303" y="1690"/>
                </a:lnTo>
                <a:lnTo>
                  <a:pt x="301" y="1688"/>
                </a:lnTo>
                <a:lnTo>
                  <a:pt x="299" y="1688"/>
                </a:lnTo>
                <a:lnTo>
                  <a:pt x="299" y="1686"/>
                </a:lnTo>
                <a:lnTo>
                  <a:pt x="297" y="1686"/>
                </a:lnTo>
                <a:lnTo>
                  <a:pt x="295" y="1684"/>
                </a:lnTo>
                <a:lnTo>
                  <a:pt x="295" y="1682"/>
                </a:lnTo>
                <a:lnTo>
                  <a:pt x="295" y="1680"/>
                </a:lnTo>
                <a:lnTo>
                  <a:pt x="293" y="1678"/>
                </a:lnTo>
                <a:lnTo>
                  <a:pt x="293" y="1676"/>
                </a:lnTo>
                <a:lnTo>
                  <a:pt x="291" y="1674"/>
                </a:lnTo>
                <a:lnTo>
                  <a:pt x="289" y="1674"/>
                </a:lnTo>
                <a:lnTo>
                  <a:pt x="288" y="1674"/>
                </a:lnTo>
                <a:lnTo>
                  <a:pt x="286" y="1674"/>
                </a:lnTo>
                <a:lnTo>
                  <a:pt x="286" y="1672"/>
                </a:lnTo>
                <a:lnTo>
                  <a:pt x="282" y="1670"/>
                </a:lnTo>
                <a:lnTo>
                  <a:pt x="280" y="1667"/>
                </a:lnTo>
                <a:lnTo>
                  <a:pt x="278" y="1665"/>
                </a:lnTo>
                <a:lnTo>
                  <a:pt x="278" y="1663"/>
                </a:lnTo>
                <a:lnTo>
                  <a:pt x="278" y="1661"/>
                </a:lnTo>
                <a:lnTo>
                  <a:pt x="280" y="1659"/>
                </a:lnTo>
                <a:lnTo>
                  <a:pt x="278" y="1655"/>
                </a:lnTo>
                <a:lnTo>
                  <a:pt x="278" y="1653"/>
                </a:lnTo>
                <a:lnTo>
                  <a:pt x="276" y="1653"/>
                </a:lnTo>
                <a:lnTo>
                  <a:pt x="276" y="1651"/>
                </a:lnTo>
                <a:lnTo>
                  <a:pt x="278" y="1649"/>
                </a:lnTo>
                <a:lnTo>
                  <a:pt x="278" y="1647"/>
                </a:lnTo>
                <a:lnTo>
                  <a:pt x="280" y="1647"/>
                </a:lnTo>
                <a:lnTo>
                  <a:pt x="280" y="1645"/>
                </a:lnTo>
                <a:lnTo>
                  <a:pt x="284" y="1643"/>
                </a:lnTo>
                <a:lnTo>
                  <a:pt x="286" y="1643"/>
                </a:lnTo>
                <a:lnTo>
                  <a:pt x="286" y="1640"/>
                </a:lnTo>
                <a:lnTo>
                  <a:pt x="286" y="1638"/>
                </a:lnTo>
                <a:lnTo>
                  <a:pt x="284" y="1636"/>
                </a:lnTo>
                <a:lnTo>
                  <a:pt x="284" y="1634"/>
                </a:lnTo>
                <a:lnTo>
                  <a:pt x="282" y="1632"/>
                </a:lnTo>
                <a:lnTo>
                  <a:pt x="282" y="1630"/>
                </a:lnTo>
                <a:lnTo>
                  <a:pt x="280" y="1630"/>
                </a:lnTo>
                <a:lnTo>
                  <a:pt x="278" y="1630"/>
                </a:lnTo>
                <a:lnTo>
                  <a:pt x="276" y="1632"/>
                </a:lnTo>
                <a:lnTo>
                  <a:pt x="276" y="1634"/>
                </a:lnTo>
                <a:lnTo>
                  <a:pt x="274" y="1634"/>
                </a:lnTo>
                <a:lnTo>
                  <a:pt x="270" y="1632"/>
                </a:lnTo>
                <a:lnTo>
                  <a:pt x="268" y="1632"/>
                </a:lnTo>
                <a:lnTo>
                  <a:pt x="268" y="1630"/>
                </a:lnTo>
                <a:lnTo>
                  <a:pt x="266" y="1628"/>
                </a:lnTo>
                <a:lnTo>
                  <a:pt x="266" y="1624"/>
                </a:lnTo>
                <a:lnTo>
                  <a:pt x="266" y="1620"/>
                </a:lnTo>
                <a:lnTo>
                  <a:pt x="266" y="1619"/>
                </a:lnTo>
                <a:lnTo>
                  <a:pt x="265" y="1619"/>
                </a:lnTo>
                <a:lnTo>
                  <a:pt x="265" y="1617"/>
                </a:lnTo>
                <a:lnTo>
                  <a:pt x="265" y="1615"/>
                </a:lnTo>
                <a:lnTo>
                  <a:pt x="265" y="1613"/>
                </a:lnTo>
                <a:lnTo>
                  <a:pt x="265" y="1611"/>
                </a:lnTo>
                <a:lnTo>
                  <a:pt x="265" y="1609"/>
                </a:lnTo>
                <a:lnTo>
                  <a:pt x="263" y="1605"/>
                </a:lnTo>
                <a:lnTo>
                  <a:pt x="263" y="1603"/>
                </a:lnTo>
                <a:lnTo>
                  <a:pt x="263" y="1597"/>
                </a:lnTo>
                <a:lnTo>
                  <a:pt x="263" y="1595"/>
                </a:lnTo>
                <a:lnTo>
                  <a:pt x="261" y="1594"/>
                </a:lnTo>
                <a:lnTo>
                  <a:pt x="261" y="1590"/>
                </a:lnTo>
                <a:lnTo>
                  <a:pt x="261" y="1588"/>
                </a:lnTo>
                <a:lnTo>
                  <a:pt x="261" y="1586"/>
                </a:lnTo>
                <a:lnTo>
                  <a:pt x="259" y="1584"/>
                </a:lnTo>
                <a:lnTo>
                  <a:pt x="259" y="1582"/>
                </a:lnTo>
                <a:lnTo>
                  <a:pt x="259" y="1578"/>
                </a:lnTo>
                <a:lnTo>
                  <a:pt x="259" y="1574"/>
                </a:lnTo>
                <a:lnTo>
                  <a:pt x="257" y="1572"/>
                </a:lnTo>
                <a:lnTo>
                  <a:pt x="257" y="1567"/>
                </a:lnTo>
                <a:lnTo>
                  <a:pt x="257" y="1565"/>
                </a:lnTo>
                <a:lnTo>
                  <a:pt x="257" y="1561"/>
                </a:lnTo>
                <a:lnTo>
                  <a:pt x="255" y="1561"/>
                </a:lnTo>
                <a:lnTo>
                  <a:pt x="255" y="1559"/>
                </a:lnTo>
                <a:lnTo>
                  <a:pt x="255" y="1557"/>
                </a:lnTo>
                <a:lnTo>
                  <a:pt x="255" y="1555"/>
                </a:lnTo>
                <a:lnTo>
                  <a:pt x="255" y="1553"/>
                </a:lnTo>
                <a:lnTo>
                  <a:pt x="255" y="1551"/>
                </a:lnTo>
                <a:lnTo>
                  <a:pt x="253" y="1549"/>
                </a:lnTo>
                <a:lnTo>
                  <a:pt x="253" y="1547"/>
                </a:lnTo>
                <a:lnTo>
                  <a:pt x="253" y="1544"/>
                </a:lnTo>
                <a:lnTo>
                  <a:pt x="253" y="1542"/>
                </a:lnTo>
                <a:lnTo>
                  <a:pt x="253" y="1540"/>
                </a:lnTo>
                <a:lnTo>
                  <a:pt x="253" y="1538"/>
                </a:lnTo>
                <a:lnTo>
                  <a:pt x="251" y="1538"/>
                </a:lnTo>
                <a:lnTo>
                  <a:pt x="251" y="1536"/>
                </a:lnTo>
                <a:lnTo>
                  <a:pt x="251" y="1532"/>
                </a:lnTo>
                <a:lnTo>
                  <a:pt x="251" y="1530"/>
                </a:lnTo>
                <a:lnTo>
                  <a:pt x="251" y="1528"/>
                </a:lnTo>
                <a:lnTo>
                  <a:pt x="249" y="1524"/>
                </a:lnTo>
                <a:lnTo>
                  <a:pt x="249" y="1523"/>
                </a:lnTo>
                <a:lnTo>
                  <a:pt x="249" y="1517"/>
                </a:lnTo>
                <a:lnTo>
                  <a:pt x="249" y="1515"/>
                </a:lnTo>
                <a:lnTo>
                  <a:pt x="247" y="1513"/>
                </a:lnTo>
                <a:lnTo>
                  <a:pt x="247" y="1509"/>
                </a:lnTo>
                <a:lnTo>
                  <a:pt x="247" y="1507"/>
                </a:lnTo>
                <a:lnTo>
                  <a:pt x="247" y="1505"/>
                </a:lnTo>
                <a:lnTo>
                  <a:pt x="245" y="1499"/>
                </a:lnTo>
                <a:lnTo>
                  <a:pt x="245" y="1498"/>
                </a:lnTo>
                <a:lnTo>
                  <a:pt x="245" y="1496"/>
                </a:lnTo>
                <a:lnTo>
                  <a:pt x="245" y="1494"/>
                </a:lnTo>
                <a:lnTo>
                  <a:pt x="243" y="1494"/>
                </a:lnTo>
                <a:lnTo>
                  <a:pt x="243" y="1492"/>
                </a:lnTo>
                <a:lnTo>
                  <a:pt x="243" y="1490"/>
                </a:lnTo>
                <a:lnTo>
                  <a:pt x="243" y="1488"/>
                </a:lnTo>
                <a:lnTo>
                  <a:pt x="243" y="1486"/>
                </a:lnTo>
                <a:lnTo>
                  <a:pt x="243" y="1484"/>
                </a:lnTo>
                <a:lnTo>
                  <a:pt x="243" y="1482"/>
                </a:lnTo>
                <a:lnTo>
                  <a:pt x="241" y="1480"/>
                </a:lnTo>
                <a:lnTo>
                  <a:pt x="241" y="1475"/>
                </a:lnTo>
                <a:lnTo>
                  <a:pt x="241" y="1473"/>
                </a:lnTo>
                <a:lnTo>
                  <a:pt x="240" y="1469"/>
                </a:lnTo>
                <a:lnTo>
                  <a:pt x="240" y="1465"/>
                </a:lnTo>
                <a:lnTo>
                  <a:pt x="240" y="1459"/>
                </a:lnTo>
                <a:lnTo>
                  <a:pt x="238" y="1457"/>
                </a:lnTo>
                <a:lnTo>
                  <a:pt x="238" y="1455"/>
                </a:lnTo>
                <a:lnTo>
                  <a:pt x="236" y="1442"/>
                </a:lnTo>
                <a:lnTo>
                  <a:pt x="236" y="1440"/>
                </a:lnTo>
                <a:lnTo>
                  <a:pt x="236" y="1438"/>
                </a:lnTo>
                <a:lnTo>
                  <a:pt x="236" y="1436"/>
                </a:lnTo>
                <a:lnTo>
                  <a:pt x="234" y="1428"/>
                </a:lnTo>
                <a:lnTo>
                  <a:pt x="234" y="1425"/>
                </a:lnTo>
                <a:lnTo>
                  <a:pt x="232" y="1419"/>
                </a:lnTo>
                <a:lnTo>
                  <a:pt x="232" y="1411"/>
                </a:lnTo>
                <a:lnTo>
                  <a:pt x="230" y="1409"/>
                </a:lnTo>
                <a:lnTo>
                  <a:pt x="230" y="1407"/>
                </a:lnTo>
                <a:lnTo>
                  <a:pt x="230" y="1405"/>
                </a:lnTo>
                <a:lnTo>
                  <a:pt x="230" y="1400"/>
                </a:lnTo>
                <a:lnTo>
                  <a:pt x="228" y="1392"/>
                </a:lnTo>
                <a:lnTo>
                  <a:pt x="226" y="1386"/>
                </a:lnTo>
                <a:lnTo>
                  <a:pt x="226" y="1384"/>
                </a:lnTo>
                <a:lnTo>
                  <a:pt x="226" y="1377"/>
                </a:lnTo>
                <a:lnTo>
                  <a:pt x="224" y="1373"/>
                </a:lnTo>
                <a:lnTo>
                  <a:pt x="224" y="1369"/>
                </a:lnTo>
                <a:lnTo>
                  <a:pt x="224" y="1365"/>
                </a:lnTo>
                <a:lnTo>
                  <a:pt x="224" y="1363"/>
                </a:lnTo>
                <a:lnTo>
                  <a:pt x="222" y="1363"/>
                </a:lnTo>
                <a:lnTo>
                  <a:pt x="222" y="1359"/>
                </a:lnTo>
                <a:lnTo>
                  <a:pt x="222" y="1356"/>
                </a:lnTo>
                <a:lnTo>
                  <a:pt x="222" y="1354"/>
                </a:lnTo>
                <a:lnTo>
                  <a:pt x="220" y="1350"/>
                </a:lnTo>
                <a:lnTo>
                  <a:pt x="220" y="1348"/>
                </a:lnTo>
                <a:lnTo>
                  <a:pt x="220" y="1346"/>
                </a:lnTo>
                <a:lnTo>
                  <a:pt x="220" y="1344"/>
                </a:lnTo>
                <a:lnTo>
                  <a:pt x="220" y="1342"/>
                </a:lnTo>
                <a:lnTo>
                  <a:pt x="220" y="1340"/>
                </a:lnTo>
                <a:lnTo>
                  <a:pt x="218" y="1336"/>
                </a:lnTo>
                <a:lnTo>
                  <a:pt x="218" y="1334"/>
                </a:lnTo>
                <a:lnTo>
                  <a:pt x="218" y="1331"/>
                </a:lnTo>
                <a:lnTo>
                  <a:pt x="217" y="1323"/>
                </a:lnTo>
                <a:lnTo>
                  <a:pt x="217" y="1317"/>
                </a:lnTo>
                <a:lnTo>
                  <a:pt x="215" y="1315"/>
                </a:lnTo>
                <a:lnTo>
                  <a:pt x="215" y="1306"/>
                </a:lnTo>
                <a:lnTo>
                  <a:pt x="213" y="1300"/>
                </a:lnTo>
                <a:lnTo>
                  <a:pt x="213" y="1294"/>
                </a:lnTo>
                <a:lnTo>
                  <a:pt x="211" y="1290"/>
                </a:lnTo>
                <a:lnTo>
                  <a:pt x="211" y="1279"/>
                </a:lnTo>
                <a:lnTo>
                  <a:pt x="209" y="1271"/>
                </a:lnTo>
                <a:lnTo>
                  <a:pt x="207" y="1267"/>
                </a:lnTo>
                <a:lnTo>
                  <a:pt x="207" y="1263"/>
                </a:lnTo>
                <a:lnTo>
                  <a:pt x="207" y="1260"/>
                </a:lnTo>
                <a:lnTo>
                  <a:pt x="205" y="1248"/>
                </a:lnTo>
                <a:lnTo>
                  <a:pt x="203" y="1240"/>
                </a:lnTo>
                <a:lnTo>
                  <a:pt x="203" y="1236"/>
                </a:lnTo>
                <a:lnTo>
                  <a:pt x="201" y="1229"/>
                </a:lnTo>
                <a:lnTo>
                  <a:pt x="199" y="1213"/>
                </a:lnTo>
                <a:lnTo>
                  <a:pt x="199" y="1210"/>
                </a:lnTo>
                <a:lnTo>
                  <a:pt x="197" y="1208"/>
                </a:lnTo>
                <a:lnTo>
                  <a:pt x="197" y="1206"/>
                </a:lnTo>
                <a:lnTo>
                  <a:pt x="197" y="1202"/>
                </a:lnTo>
                <a:lnTo>
                  <a:pt x="197" y="1200"/>
                </a:lnTo>
                <a:lnTo>
                  <a:pt x="195" y="1196"/>
                </a:lnTo>
                <a:lnTo>
                  <a:pt x="195" y="1190"/>
                </a:lnTo>
                <a:lnTo>
                  <a:pt x="195" y="1187"/>
                </a:lnTo>
                <a:lnTo>
                  <a:pt x="193" y="1181"/>
                </a:lnTo>
                <a:lnTo>
                  <a:pt x="193" y="1179"/>
                </a:lnTo>
                <a:lnTo>
                  <a:pt x="192" y="1171"/>
                </a:lnTo>
                <a:lnTo>
                  <a:pt x="192" y="1164"/>
                </a:lnTo>
                <a:lnTo>
                  <a:pt x="190" y="1158"/>
                </a:lnTo>
                <a:lnTo>
                  <a:pt x="190" y="1156"/>
                </a:lnTo>
                <a:lnTo>
                  <a:pt x="190" y="1154"/>
                </a:lnTo>
                <a:lnTo>
                  <a:pt x="190" y="1152"/>
                </a:lnTo>
                <a:lnTo>
                  <a:pt x="190" y="1150"/>
                </a:lnTo>
                <a:lnTo>
                  <a:pt x="188" y="1146"/>
                </a:lnTo>
                <a:lnTo>
                  <a:pt x="188" y="1144"/>
                </a:lnTo>
                <a:lnTo>
                  <a:pt x="188" y="1139"/>
                </a:lnTo>
                <a:lnTo>
                  <a:pt x="186" y="1131"/>
                </a:lnTo>
                <a:lnTo>
                  <a:pt x="186" y="1127"/>
                </a:lnTo>
                <a:lnTo>
                  <a:pt x="184" y="1125"/>
                </a:lnTo>
                <a:lnTo>
                  <a:pt x="184" y="1123"/>
                </a:lnTo>
                <a:lnTo>
                  <a:pt x="184" y="1121"/>
                </a:lnTo>
                <a:lnTo>
                  <a:pt x="184" y="1119"/>
                </a:lnTo>
                <a:lnTo>
                  <a:pt x="184" y="1117"/>
                </a:lnTo>
                <a:lnTo>
                  <a:pt x="184" y="1116"/>
                </a:lnTo>
                <a:lnTo>
                  <a:pt x="182" y="1112"/>
                </a:lnTo>
                <a:lnTo>
                  <a:pt x="182" y="1108"/>
                </a:lnTo>
                <a:lnTo>
                  <a:pt x="182" y="1104"/>
                </a:lnTo>
                <a:lnTo>
                  <a:pt x="180" y="1102"/>
                </a:lnTo>
                <a:lnTo>
                  <a:pt x="180" y="1098"/>
                </a:lnTo>
                <a:lnTo>
                  <a:pt x="178" y="1089"/>
                </a:lnTo>
                <a:lnTo>
                  <a:pt x="178" y="1087"/>
                </a:lnTo>
                <a:lnTo>
                  <a:pt x="178" y="1085"/>
                </a:lnTo>
                <a:lnTo>
                  <a:pt x="176" y="1077"/>
                </a:lnTo>
                <a:lnTo>
                  <a:pt x="176" y="1068"/>
                </a:lnTo>
                <a:lnTo>
                  <a:pt x="174" y="1064"/>
                </a:lnTo>
                <a:lnTo>
                  <a:pt x="172" y="1052"/>
                </a:lnTo>
                <a:lnTo>
                  <a:pt x="172" y="1050"/>
                </a:lnTo>
                <a:lnTo>
                  <a:pt x="170" y="1043"/>
                </a:lnTo>
                <a:lnTo>
                  <a:pt x="170" y="1037"/>
                </a:lnTo>
                <a:lnTo>
                  <a:pt x="169" y="1031"/>
                </a:lnTo>
                <a:lnTo>
                  <a:pt x="169" y="1029"/>
                </a:lnTo>
                <a:lnTo>
                  <a:pt x="167" y="1016"/>
                </a:lnTo>
                <a:lnTo>
                  <a:pt x="167" y="1012"/>
                </a:lnTo>
                <a:lnTo>
                  <a:pt x="165" y="1008"/>
                </a:lnTo>
                <a:lnTo>
                  <a:pt x="163" y="998"/>
                </a:lnTo>
                <a:lnTo>
                  <a:pt x="163" y="995"/>
                </a:lnTo>
                <a:lnTo>
                  <a:pt x="161" y="985"/>
                </a:lnTo>
                <a:lnTo>
                  <a:pt x="161" y="981"/>
                </a:lnTo>
                <a:lnTo>
                  <a:pt x="159" y="973"/>
                </a:lnTo>
                <a:lnTo>
                  <a:pt x="159" y="964"/>
                </a:lnTo>
                <a:lnTo>
                  <a:pt x="159" y="962"/>
                </a:lnTo>
                <a:lnTo>
                  <a:pt x="157" y="958"/>
                </a:lnTo>
                <a:lnTo>
                  <a:pt x="157" y="956"/>
                </a:lnTo>
                <a:lnTo>
                  <a:pt x="157" y="954"/>
                </a:lnTo>
                <a:lnTo>
                  <a:pt x="157" y="952"/>
                </a:lnTo>
                <a:lnTo>
                  <a:pt x="157" y="950"/>
                </a:lnTo>
                <a:lnTo>
                  <a:pt x="155" y="943"/>
                </a:lnTo>
                <a:lnTo>
                  <a:pt x="155" y="941"/>
                </a:lnTo>
                <a:lnTo>
                  <a:pt x="155" y="939"/>
                </a:lnTo>
                <a:lnTo>
                  <a:pt x="153" y="939"/>
                </a:lnTo>
                <a:lnTo>
                  <a:pt x="153" y="933"/>
                </a:lnTo>
                <a:lnTo>
                  <a:pt x="153" y="927"/>
                </a:lnTo>
                <a:lnTo>
                  <a:pt x="151" y="914"/>
                </a:lnTo>
                <a:lnTo>
                  <a:pt x="149" y="904"/>
                </a:lnTo>
                <a:lnTo>
                  <a:pt x="147" y="899"/>
                </a:lnTo>
                <a:lnTo>
                  <a:pt x="147" y="897"/>
                </a:lnTo>
                <a:lnTo>
                  <a:pt x="147" y="895"/>
                </a:lnTo>
                <a:lnTo>
                  <a:pt x="145" y="889"/>
                </a:lnTo>
                <a:lnTo>
                  <a:pt x="145" y="887"/>
                </a:lnTo>
                <a:lnTo>
                  <a:pt x="145" y="885"/>
                </a:lnTo>
                <a:lnTo>
                  <a:pt x="145" y="883"/>
                </a:lnTo>
                <a:lnTo>
                  <a:pt x="145" y="881"/>
                </a:lnTo>
                <a:lnTo>
                  <a:pt x="145" y="879"/>
                </a:lnTo>
                <a:lnTo>
                  <a:pt x="144" y="877"/>
                </a:lnTo>
                <a:lnTo>
                  <a:pt x="144" y="876"/>
                </a:lnTo>
                <a:lnTo>
                  <a:pt x="144" y="870"/>
                </a:lnTo>
                <a:lnTo>
                  <a:pt x="144" y="868"/>
                </a:lnTo>
                <a:lnTo>
                  <a:pt x="144" y="866"/>
                </a:lnTo>
                <a:lnTo>
                  <a:pt x="142" y="864"/>
                </a:lnTo>
                <a:lnTo>
                  <a:pt x="142" y="862"/>
                </a:lnTo>
                <a:lnTo>
                  <a:pt x="142" y="860"/>
                </a:lnTo>
                <a:lnTo>
                  <a:pt x="140" y="849"/>
                </a:lnTo>
                <a:lnTo>
                  <a:pt x="140" y="847"/>
                </a:lnTo>
                <a:lnTo>
                  <a:pt x="140" y="845"/>
                </a:lnTo>
                <a:lnTo>
                  <a:pt x="138" y="843"/>
                </a:lnTo>
                <a:lnTo>
                  <a:pt x="138" y="841"/>
                </a:lnTo>
                <a:lnTo>
                  <a:pt x="138" y="835"/>
                </a:lnTo>
                <a:lnTo>
                  <a:pt x="136" y="829"/>
                </a:lnTo>
                <a:lnTo>
                  <a:pt x="134" y="812"/>
                </a:lnTo>
                <a:lnTo>
                  <a:pt x="132" y="805"/>
                </a:lnTo>
                <a:lnTo>
                  <a:pt x="132" y="799"/>
                </a:lnTo>
                <a:lnTo>
                  <a:pt x="132" y="797"/>
                </a:lnTo>
                <a:lnTo>
                  <a:pt x="130" y="793"/>
                </a:lnTo>
                <a:lnTo>
                  <a:pt x="130" y="791"/>
                </a:lnTo>
                <a:lnTo>
                  <a:pt x="128" y="780"/>
                </a:lnTo>
                <a:lnTo>
                  <a:pt x="126" y="770"/>
                </a:lnTo>
                <a:lnTo>
                  <a:pt x="126" y="766"/>
                </a:lnTo>
                <a:lnTo>
                  <a:pt x="126" y="764"/>
                </a:lnTo>
                <a:lnTo>
                  <a:pt x="124" y="755"/>
                </a:lnTo>
                <a:lnTo>
                  <a:pt x="122" y="749"/>
                </a:lnTo>
                <a:lnTo>
                  <a:pt x="122" y="741"/>
                </a:lnTo>
                <a:lnTo>
                  <a:pt x="120" y="728"/>
                </a:lnTo>
                <a:lnTo>
                  <a:pt x="119" y="720"/>
                </a:lnTo>
                <a:lnTo>
                  <a:pt x="119" y="718"/>
                </a:lnTo>
                <a:lnTo>
                  <a:pt x="119" y="714"/>
                </a:lnTo>
                <a:lnTo>
                  <a:pt x="117" y="710"/>
                </a:lnTo>
                <a:lnTo>
                  <a:pt x="117" y="709"/>
                </a:lnTo>
                <a:lnTo>
                  <a:pt x="117" y="705"/>
                </a:lnTo>
                <a:lnTo>
                  <a:pt x="117" y="703"/>
                </a:lnTo>
                <a:lnTo>
                  <a:pt x="113" y="685"/>
                </a:lnTo>
                <a:lnTo>
                  <a:pt x="113" y="684"/>
                </a:lnTo>
                <a:lnTo>
                  <a:pt x="113" y="680"/>
                </a:lnTo>
                <a:lnTo>
                  <a:pt x="111" y="670"/>
                </a:lnTo>
                <a:lnTo>
                  <a:pt x="109" y="661"/>
                </a:lnTo>
                <a:lnTo>
                  <a:pt x="109" y="659"/>
                </a:lnTo>
                <a:lnTo>
                  <a:pt x="109" y="653"/>
                </a:lnTo>
                <a:lnTo>
                  <a:pt x="107" y="645"/>
                </a:lnTo>
                <a:lnTo>
                  <a:pt x="107" y="643"/>
                </a:lnTo>
                <a:lnTo>
                  <a:pt x="105" y="637"/>
                </a:lnTo>
                <a:lnTo>
                  <a:pt x="103" y="624"/>
                </a:lnTo>
                <a:lnTo>
                  <a:pt x="103" y="620"/>
                </a:lnTo>
                <a:lnTo>
                  <a:pt x="103" y="618"/>
                </a:lnTo>
                <a:lnTo>
                  <a:pt x="101" y="616"/>
                </a:lnTo>
                <a:lnTo>
                  <a:pt x="101" y="614"/>
                </a:lnTo>
                <a:lnTo>
                  <a:pt x="101" y="613"/>
                </a:lnTo>
                <a:lnTo>
                  <a:pt x="101" y="611"/>
                </a:lnTo>
                <a:lnTo>
                  <a:pt x="101" y="609"/>
                </a:lnTo>
                <a:lnTo>
                  <a:pt x="101" y="607"/>
                </a:lnTo>
                <a:lnTo>
                  <a:pt x="99" y="601"/>
                </a:lnTo>
                <a:lnTo>
                  <a:pt x="97" y="588"/>
                </a:lnTo>
                <a:lnTo>
                  <a:pt x="96" y="580"/>
                </a:lnTo>
                <a:lnTo>
                  <a:pt x="96" y="578"/>
                </a:lnTo>
                <a:lnTo>
                  <a:pt x="96" y="576"/>
                </a:lnTo>
                <a:lnTo>
                  <a:pt x="96" y="574"/>
                </a:lnTo>
                <a:lnTo>
                  <a:pt x="94" y="570"/>
                </a:lnTo>
                <a:lnTo>
                  <a:pt x="94" y="563"/>
                </a:lnTo>
                <a:lnTo>
                  <a:pt x="94" y="561"/>
                </a:lnTo>
                <a:lnTo>
                  <a:pt x="92" y="559"/>
                </a:lnTo>
                <a:lnTo>
                  <a:pt x="92" y="551"/>
                </a:lnTo>
                <a:lnTo>
                  <a:pt x="90" y="547"/>
                </a:lnTo>
                <a:lnTo>
                  <a:pt x="90" y="545"/>
                </a:lnTo>
                <a:lnTo>
                  <a:pt x="90" y="543"/>
                </a:lnTo>
                <a:lnTo>
                  <a:pt x="90" y="538"/>
                </a:lnTo>
                <a:lnTo>
                  <a:pt x="88" y="534"/>
                </a:lnTo>
                <a:lnTo>
                  <a:pt x="88" y="526"/>
                </a:lnTo>
                <a:lnTo>
                  <a:pt x="86" y="524"/>
                </a:lnTo>
                <a:lnTo>
                  <a:pt x="86" y="517"/>
                </a:lnTo>
                <a:lnTo>
                  <a:pt x="84" y="503"/>
                </a:lnTo>
                <a:lnTo>
                  <a:pt x="82" y="501"/>
                </a:lnTo>
                <a:lnTo>
                  <a:pt x="82" y="495"/>
                </a:lnTo>
                <a:lnTo>
                  <a:pt x="80" y="488"/>
                </a:lnTo>
                <a:lnTo>
                  <a:pt x="78" y="480"/>
                </a:lnTo>
                <a:lnTo>
                  <a:pt x="78" y="476"/>
                </a:lnTo>
                <a:lnTo>
                  <a:pt x="76" y="467"/>
                </a:lnTo>
                <a:lnTo>
                  <a:pt x="76" y="465"/>
                </a:lnTo>
                <a:lnTo>
                  <a:pt x="76" y="463"/>
                </a:lnTo>
                <a:lnTo>
                  <a:pt x="74" y="459"/>
                </a:lnTo>
                <a:lnTo>
                  <a:pt x="74" y="451"/>
                </a:lnTo>
                <a:lnTo>
                  <a:pt x="72" y="447"/>
                </a:lnTo>
                <a:lnTo>
                  <a:pt x="72" y="442"/>
                </a:lnTo>
                <a:lnTo>
                  <a:pt x="71" y="430"/>
                </a:lnTo>
                <a:lnTo>
                  <a:pt x="69" y="422"/>
                </a:lnTo>
                <a:lnTo>
                  <a:pt x="69" y="419"/>
                </a:lnTo>
                <a:lnTo>
                  <a:pt x="67" y="413"/>
                </a:lnTo>
                <a:lnTo>
                  <a:pt x="67" y="411"/>
                </a:lnTo>
                <a:lnTo>
                  <a:pt x="67" y="409"/>
                </a:lnTo>
                <a:lnTo>
                  <a:pt x="67" y="407"/>
                </a:lnTo>
                <a:lnTo>
                  <a:pt x="65" y="405"/>
                </a:lnTo>
                <a:lnTo>
                  <a:pt x="65" y="403"/>
                </a:lnTo>
                <a:lnTo>
                  <a:pt x="65" y="401"/>
                </a:lnTo>
                <a:lnTo>
                  <a:pt x="65" y="396"/>
                </a:lnTo>
                <a:lnTo>
                  <a:pt x="63" y="396"/>
                </a:lnTo>
                <a:lnTo>
                  <a:pt x="63" y="394"/>
                </a:lnTo>
                <a:lnTo>
                  <a:pt x="63" y="390"/>
                </a:lnTo>
                <a:lnTo>
                  <a:pt x="63" y="388"/>
                </a:lnTo>
                <a:lnTo>
                  <a:pt x="63" y="386"/>
                </a:lnTo>
                <a:lnTo>
                  <a:pt x="61" y="384"/>
                </a:lnTo>
                <a:lnTo>
                  <a:pt x="61" y="382"/>
                </a:lnTo>
                <a:lnTo>
                  <a:pt x="61" y="380"/>
                </a:lnTo>
                <a:lnTo>
                  <a:pt x="61" y="378"/>
                </a:lnTo>
                <a:lnTo>
                  <a:pt x="61" y="376"/>
                </a:lnTo>
                <a:lnTo>
                  <a:pt x="59" y="374"/>
                </a:lnTo>
                <a:lnTo>
                  <a:pt x="59" y="373"/>
                </a:lnTo>
                <a:lnTo>
                  <a:pt x="59" y="371"/>
                </a:lnTo>
                <a:lnTo>
                  <a:pt x="59" y="369"/>
                </a:lnTo>
                <a:lnTo>
                  <a:pt x="59" y="367"/>
                </a:lnTo>
                <a:lnTo>
                  <a:pt x="59" y="365"/>
                </a:lnTo>
                <a:lnTo>
                  <a:pt x="57" y="365"/>
                </a:lnTo>
                <a:lnTo>
                  <a:pt x="57" y="361"/>
                </a:lnTo>
                <a:lnTo>
                  <a:pt x="57" y="357"/>
                </a:lnTo>
                <a:lnTo>
                  <a:pt x="57" y="355"/>
                </a:lnTo>
                <a:lnTo>
                  <a:pt x="55" y="351"/>
                </a:lnTo>
                <a:lnTo>
                  <a:pt x="55" y="348"/>
                </a:lnTo>
                <a:lnTo>
                  <a:pt x="55" y="346"/>
                </a:lnTo>
                <a:lnTo>
                  <a:pt x="55" y="342"/>
                </a:lnTo>
                <a:lnTo>
                  <a:pt x="53" y="342"/>
                </a:lnTo>
                <a:lnTo>
                  <a:pt x="53" y="340"/>
                </a:lnTo>
                <a:lnTo>
                  <a:pt x="53" y="336"/>
                </a:lnTo>
                <a:lnTo>
                  <a:pt x="51" y="330"/>
                </a:lnTo>
                <a:lnTo>
                  <a:pt x="49" y="321"/>
                </a:lnTo>
                <a:lnTo>
                  <a:pt x="49" y="317"/>
                </a:lnTo>
                <a:lnTo>
                  <a:pt x="48" y="302"/>
                </a:lnTo>
                <a:lnTo>
                  <a:pt x="46" y="298"/>
                </a:lnTo>
                <a:lnTo>
                  <a:pt x="46" y="296"/>
                </a:lnTo>
                <a:lnTo>
                  <a:pt x="46" y="290"/>
                </a:lnTo>
                <a:lnTo>
                  <a:pt x="46" y="288"/>
                </a:lnTo>
                <a:lnTo>
                  <a:pt x="44" y="280"/>
                </a:lnTo>
                <a:lnTo>
                  <a:pt x="42" y="271"/>
                </a:lnTo>
                <a:lnTo>
                  <a:pt x="40" y="265"/>
                </a:lnTo>
                <a:lnTo>
                  <a:pt x="40" y="263"/>
                </a:lnTo>
                <a:lnTo>
                  <a:pt x="40" y="261"/>
                </a:lnTo>
                <a:lnTo>
                  <a:pt x="40" y="259"/>
                </a:lnTo>
                <a:lnTo>
                  <a:pt x="38" y="248"/>
                </a:lnTo>
                <a:lnTo>
                  <a:pt x="38" y="246"/>
                </a:lnTo>
                <a:lnTo>
                  <a:pt x="38" y="244"/>
                </a:lnTo>
                <a:lnTo>
                  <a:pt x="36" y="244"/>
                </a:lnTo>
                <a:lnTo>
                  <a:pt x="36" y="242"/>
                </a:lnTo>
                <a:lnTo>
                  <a:pt x="36" y="240"/>
                </a:lnTo>
                <a:lnTo>
                  <a:pt x="36" y="234"/>
                </a:lnTo>
                <a:lnTo>
                  <a:pt x="36" y="232"/>
                </a:lnTo>
                <a:lnTo>
                  <a:pt x="34" y="230"/>
                </a:lnTo>
                <a:lnTo>
                  <a:pt x="34" y="229"/>
                </a:lnTo>
                <a:lnTo>
                  <a:pt x="34" y="227"/>
                </a:lnTo>
                <a:lnTo>
                  <a:pt x="34" y="225"/>
                </a:lnTo>
                <a:lnTo>
                  <a:pt x="34" y="223"/>
                </a:lnTo>
                <a:lnTo>
                  <a:pt x="32" y="221"/>
                </a:lnTo>
                <a:lnTo>
                  <a:pt x="32" y="217"/>
                </a:lnTo>
                <a:lnTo>
                  <a:pt x="30" y="207"/>
                </a:lnTo>
                <a:lnTo>
                  <a:pt x="30" y="206"/>
                </a:lnTo>
                <a:lnTo>
                  <a:pt x="30" y="202"/>
                </a:lnTo>
                <a:lnTo>
                  <a:pt x="28" y="192"/>
                </a:lnTo>
                <a:lnTo>
                  <a:pt x="26" y="182"/>
                </a:lnTo>
                <a:lnTo>
                  <a:pt x="26" y="179"/>
                </a:lnTo>
                <a:lnTo>
                  <a:pt x="24" y="175"/>
                </a:lnTo>
                <a:lnTo>
                  <a:pt x="24" y="169"/>
                </a:lnTo>
                <a:lnTo>
                  <a:pt x="21" y="150"/>
                </a:lnTo>
                <a:lnTo>
                  <a:pt x="21" y="148"/>
                </a:lnTo>
                <a:lnTo>
                  <a:pt x="21" y="142"/>
                </a:lnTo>
                <a:lnTo>
                  <a:pt x="19" y="138"/>
                </a:lnTo>
                <a:lnTo>
                  <a:pt x="19" y="136"/>
                </a:lnTo>
                <a:lnTo>
                  <a:pt x="19" y="134"/>
                </a:lnTo>
                <a:lnTo>
                  <a:pt x="19" y="133"/>
                </a:lnTo>
                <a:lnTo>
                  <a:pt x="17" y="127"/>
                </a:lnTo>
                <a:lnTo>
                  <a:pt x="17" y="125"/>
                </a:lnTo>
                <a:lnTo>
                  <a:pt x="17" y="119"/>
                </a:lnTo>
                <a:lnTo>
                  <a:pt x="15" y="113"/>
                </a:lnTo>
                <a:lnTo>
                  <a:pt x="15" y="111"/>
                </a:lnTo>
                <a:lnTo>
                  <a:pt x="15" y="108"/>
                </a:lnTo>
                <a:lnTo>
                  <a:pt x="13" y="104"/>
                </a:lnTo>
                <a:lnTo>
                  <a:pt x="13" y="102"/>
                </a:lnTo>
                <a:lnTo>
                  <a:pt x="13" y="100"/>
                </a:lnTo>
                <a:lnTo>
                  <a:pt x="13" y="96"/>
                </a:lnTo>
                <a:lnTo>
                  <a:pt x="13" y="94"/>
                </a:lnTo>
                <a:lnTo>
                  <a:pt x="11" y="92"/>
                </a:lnTo>
                <a:lnTo>
                  <a:pt x="11" y="90"/>
                </a:lnTo>
                <a:lnTo>
                  <a:pt x="11" y="83"/>
                </a:lnTo>
                <a:lnTo>
                  <a:pt x="9" y="79"/>
                </a:lnTo>
                <a:lnTo>
                  <a:pt x="9" y="77"/>
                </a:lnTo>
                <a:lnTo>
                  <a:pt x="9" y="73"/>
                </a:lnTo>
                <a:lnTo>
                  <a:pt x="9" y="71"/>
                </a:lnTo>
                <a:lnTo>
                  <a:pt x="9" y="69"/>
                </a:lnTo>
                <a:lnTo>
                  <a:pt x="9" y="67"/>
                </a:lnTo>
                <a:lnTo>
                  <a:pt x="7" y="67"/>
                </a:lnTo>
                <a:lnTo>
                  <a:pt x="7" y="62"/>
                </a:lnTo>
                <a:lnTo>
                  <a:pt x="7" y="58"/>
                </a:lnTo>
                <a:lnTo>
                  <a:pt x="7" y="56"/>
                </a:lnTo>
                <a:lnTo>
                  <a:pt x="5" y="52"/>
                </a:lnTo>
                <a:lnTo>
                  <a:pt x="5" y="46"/>
                </a:lnTo>
                <a:lnTo>
                  <a:pt x="5" y="42"/>
                </a:lnTo>
                <a:lnTo>
                  <a:pt x="3" y="38"/>
                </a:lnTo>
                <a:lnTo>
                  <a:pt x="3" y="37"/>
                </a:lnTo>
                <a:lnTo>
                  <a:pt x="3" y="35"/>
                </a:lnTo>
                <a:lnTo>
                  <a:pt x="3" y="31"/>
                </a:lnTo>
                <a:lnTo>
                  <a:pt x="3" y="29"/>
                </a:lnTo>
                <a:lnTo>
                  <a:pt x="1" y="23"/>
                </a:lnTo>
                <a:lnTo>
                  <a:pt x="1" y="17"/>
                </a:lnTo>
                <a:lnTo>
                  <a:pt x="0" y="12"/>
                </a:lnTo>
                <a:lnTo>
                  <a:pt x="1" y="12"/>
                </a:lnTo>
                <a:lnTo>
                  <a:pt x="5" y="12"/>
                </a:lnTo>
                <a:lnTo>
                  <a:pt x="9" y="12"/>
                </a:lnTo>
                <a:lnTo>
                  <a:pt x="84" y="14"/>
                </a:lnTo>
                <a:lnTo>
                  <a:pt x="90" y="14"/>
                </a:lnTo>
                <a:lnTo>
                  <a:pt x="94" y="14"/>
                </a:lnTo>
                <a:lnTo>
                  <a:pt x="111" y="14"/>
                </a:lnTo>
                <a:lnTo>
                  <a:pt x="117" y="14"/>
                </a:lnTo>
                <a:lnTo>
                  <a:pt x="122" y="14"/>
                </a:lnTo>
                <a:lnTo>
                  <a:pt x="124" y="14"/>
                </a:lnTo>
                <a:lnTo>
                  <a:pt x="130" y="14"/>
                </a:lnTo>
                <a:lnTo>
                  <a:pt x="134" y="14"/>
                </a:lnTo>
                <a:lnTo>
                  <a:pt x="136" y="14"/>
                </a:lnTo>
                <a:lnTo>
                  <a:pt x="144" y="14"/>
                </a:lnTo>
                <a:lnTo>
                  <a:pt x="151" y="14"/>
                </a:lnTo>
                <a:lnTo>
                  <a:pt x="153" y="14"/>
                </a:lnTo>
                <a:lnTo>
                  <a:pt x="155" y="14"/>
                </a:lnTo>
                <a:lnTo>
                  <a:pt x="157" y="14"/>
                </a:lnTo>
                <a:lnTo>
                  <a:pt x="165" y="14"/>
                </a:lnTo>
                <a:lnTo>
                  <a:pt x="172" y="14"/>
                </a:lnTo>
                <a:lnTo>
                  <a:pt x="174" y="14"/>
                </a:lnTo>
                <a:lnTo>
                  <a:pt x="176" y="14"/>
                </a:lnTo>
                <a:lnTo>
                  <a:pt x="176" y="12"/>
                </a:lnTo>
                <a:lnTo>
                  <a:pt x="182" y="12"/>
                </a:lnTo>
                <a:lnTo>
                  <a:pt x="184" y="12"/>
                </a:lnTo>
                <a:lnTo>
                  <a:pt x="186" y="12"/>
                </a:lnTo>
                <a:lnTo>
                  <a:pt x="190" y="12"/>
                </a:lnTo>
                <a:lnTo>
                  <a:pt x="193" y="12"/>
                </a:lnTo>
                <a:lnTo>
                  <a:pt x="199" y="12"/>
                </a:lnTo>
                <a:lnTo>
                  <a:pt x="201" y="12"/>
                </a:lnTo>
                <a:lnTo>
                  <a:pt x="215" y="12"/>
                </a:lnTo>
                <a:lnTo>
                  <a:pt x="222" y="12"/>
                </a:lnTo>
                <a:lnTo>
                  <a:pt x="224" y="12"/>
                </a:lnTo>
                <a:lnTo>
                  <a:pt x="226" y="12"/>
                </a:lnTo>
                <a:lnTo>
                  <a:pt x="241" y="12"/>
                </a:lnTo>
                <a:lnTo>
                  <a:pt x="243" y="12"/>
                </a:lnTo>
                <a:lnTo>
                  <a:pt x="255" y="12"/>
                </a:lnTo>
                <a:lnTo>
                  <a:pt x="259" y="12"/>
                </a:lnTo>
                <a:lnTo>
                  <a:pt x="265" y="12"/>
                </a:lnTo>
                <a:lnTo>
                  <a:pt x="272" y="12"/>
                </a:lnTo>
                <a:lnTo>
                  <a:pt x="286" y="12"/>
                </a:lnTo>
                <a:lnTo>
                  <a:pt x="301" y="12"/>
                </a:lnTo>
                <a:lnTo>
                  <a:pt x="305" y="12"/>
                </a:lnTo>
                <a:lnTo>
                  <a:pt x="316" y="12"/>
                </a:lnTo>
                <a:lnTo>
                  <a:pt x="318" y="10"/>
                </a:lnTo>
                <a:lnTo>
                  <a:pt x="322" y="10"/>
                </a:lnTo>
                <a:lnTo>
                  <a:pt x="380" y="10"/>
                </a:lnTo>
                <a:lnTo>
                  <a:pt x="395" y="10"/>
                </a:lnTo>
                <a:lnTo>
                  <a:pt x="418" y="10"/>
                </a:lnTo>
                <a:lnTo>
                  <a:pt x="426" y="10"/>
                </a:lnTo>
                <a:lnTo>
                  <a:pt x="455" y="10"/>
                </a:lnTo>
                <a:lnTo>
                  <a:pt x="501" y="10"/>
                </a:lnTo>
                <a:lnTo>
                  <a:pt x="503" y="10"/>
                </a:lnTo>
                <a:lnTo>
                  <a:pt x="505" y="10"/>
                </a:lnTo>
                <a:lnTo>
                  <a:pt x="522" y="10"/>
                </a:lnTo>
                <a:lnTo>
                  <a:pt x="524" y="10"/>
                </a:lnTo>
                <a:lnTo>
                  <a:pt x="545" y="10"/>
                </a:lnTo>
                <a:lnTo>
                  <a:pt x="547" y="10"/>
                </a:lnTo>
                <a:lnTo>
                  <a:pt x="549" y="10"/>
                </a:lnTo>
                <a:lnTo>
                  <a:pt x="551" y="10"/>
                </a:lnTo>
                <a:lnTo>
                  <a:pt x="553" y="10"/>
                </a:lnTo>
                <a:lnTo>
                  <a:pt x="562" y="10"/>
                </a:lnTo>
                <a:lnTo>
                  <a:pt x="564" y="10"/>
                </a:lnTo>
                <a:lnTo>
                  <a:pt x="583" y="10"/>
                </a:lnTo>
                <a:lnTo>
                  <a:pt x="585" y="10"/>
                </a:lnTo>
                <a:lnTo>
                  <a:pt x="589" y="10"/>
                </a:lnTo>
                <a:lnTo>
                  <a:pt x="593" y="10"/>
                </a:lnTo>
                <a:lnTo>
                  <a:pt x="612" y="10"/>
                </a:lnTo>
                <a:lnTo>
                  <a:pt x="614" y="10"/>
                </a:lnTo>
                <a:lnTo>
                  <a:pt x="622" y="10"/>
                </a:lnTo>
                <a:lnTo>
                  <a:pt x="689" y="10"/>
                </a:lnTo>
                <a:lnTo>
                  <a:pt x="697" y="10"/>
                </a:lnTo>
                <a:lnTo>
                  <a:pt x="704" y="10"/>
                </a:lnTo>
                <a:lnTo>
                  <a:pt x="706" y="10"/>
                </a:lnTo>
                <a:lnTo>
                  <a:pt x="716" y="10"/>
                </a:lnTo>
                <a:lnTo>
                  <a:pt x="725" y="10"/>
                </a:lnTo>
                <a:lnTo>
                  <a:pt x="733" y="10"/>
                </a:lnTo>
                <a:lnTo>
                  <a:pt x="771" y="10"/>
                </a:lnTo>
                <a:lnTo>
                  <a:pt x="777" y="10"/>
                </a:lnTo>
                <a:lnTo>
                  <a:pt x="779" y="10"/>
                </a:lnTo>
                <a:lnTo>
                  <a:pt x="785" y="10"/>
                </a:lnTo>
                <a:lnTo>
                  <a:pt x="802" y="10"/>
                </a:lnTo>
                <a:lnTo>
                  <a:pt x="810" y="10"/>
                </a:lnTo>
                <a:lnTo>
                  <a:pt x="887" y="10"/>
                </a:lnTo>
                <a:lnTo>
                  <a:pt x="898" y="10"/>
                </a:lnTo>
                <a:lnTo>
                  <a:pt x="902" y="10"/>
                </a:lnTo>
                <a:lnTo>
                  <a:pt x="908" y="10"/>
                </a:lnTo>
                <a:lnTo>
                  <a:pt x="929" y="10"/>
                </a:lnTo>
                <a:lnTo>
                  <a:pt x="931" y="10"/>
                </a:lnTo>
                <a:lnTo>
                  <a:pt x="933" y="10"/>
                </a:lnTo>
                <a:lnTo>
                  <a:pt x="952" y="10"/>
                </a:lnTo>
                <a:lnTo>
                  <a:pt x="967" y="10"/>
                </a:lnTo>
                <a:lnTo>
                  <a:pt x="1010" y="10"/>
                </a:lnTo>
                <a:lnTo>
                  <a:pt x="1013" y="10"/>
                </a:lnTo>
                <a:lnTo>
                  <a:pt x="1054" y="10"/>
                </a:lnTo>
                <a:lnTo>
                  <a:pt x="1081" y="10"/>
                </a:lnTo>
                <a:lnTo>
                  <a:pt x="1125" y="10"/>
                </a:lnTo>
                <a:lnTo>
                  <a:pt x="1127" y="10"/>
                </a:lnTo>
                <a:lnTo>
                  <a:pt x="1129" y="10"/>
                </a:lnTo>
                <a:lnTo>
                  <a:pt x="1133" y="10"/>
                </a:lnTo>
                <a:lnTo>
                  <a:pt x="1134" y="10"/>
                </a:lnTo>
                <a:lnTo>
                  <a:pt x="1144" y="10"/>
                </a:lnTo>
                <a:lnTo>
                  <a:pt x="1163" y="10"/>
                </a:lnTo>
                <a:lnTo>
                  <a:pt x="1169" y="10"/>
                </a:lnTo>
                <a:lnTo>
                  <a:pt x="1182" y="10"/>
                </a:lnTo>
                <a:lnTo>
                  <a:pt x="1205" y="10"/>
                </a:lnTo>
                <a:lnTo>
                  <a:pt x="1209" y="10"/>
                </a:lnTo>
                <a:lnTo>
                  <a:pt x="1253" y="10"/>
                </a:lnTo>
                <a:lnTo>
                  <a:pt x="1253" y="6"/>
                </a:lnTo>
                <a:lnTo>
                  <a:pt x="1257" y="6"/>
                </a:lnTo>
                <a:lnTo>
                  <a:pt x="1286" y="6"/>
                </a:lnTo>
                <a:lnTo>
                  <a:pt x="1294" y="6"/>
                </a:lnTo>
                <a:lnTo>
                  <a:pt x="1298" y="6"/>
                </a:lnTo>
                <a:lnTo>
                  <a:pt x="1323" y="6"/>
                </a:lnTo>
                <a:lnTo>
                  <a:pt x="1340" y="6"/>
                </a:lnTo>
                <a:lnTo>
                  <a:pt x="1403" y="4"/>
                </a:lnTo>
                <a:lnTo>
                  <a:pt x="1405" y="4"/>
                </a:lnTo>
                <a:lnTo>
                  <a:pt x="1421" y="4"/>
                </a:lnTo>
                <a:lnTo>
                  <a:pt x="1422" y="4"/>
                </a:lnTo>
                <a:lnTo>
                  <a:pt x="1424" y="4"/>
                </a:lnTo>
                <a:lnTo>
                  <a:pt x="1432" y="4"/>
                </a:lnTo>
                <a:lnTo>
                  <a:pt x="1476" y="2"/>
                </a:lnTo>
                <a:lnTo>
                  <a:pt x="1480" y="2"/>
                </a:lnTo>
                <a:lnTo>
                  <a:pt x="1494" y="2"/>
                </a:lnTo>
                <a:lnTo>
                  <a:pt x="1495" y="2"/>
                </a:lnTo>
                <a:lnTo>
                  <a:pt x="1520" y="2"/>
                </a:lnTo>
                <a:lnTo>
                  <a:pt x="1534" y="0"/>
                </a:lnTo>
                <a:lnTo>
                  <a:pt x="1553" y="0"/>
                </a:lnTo>
                <a:lnTo>
                  <a:pt x="1576" y="0"/>
                </a:lnTo>
                <a:lnTo>
                  <a:pt x="1578" y="0"/>
                </a:lnTo>
                <a:lnTo>
                  <a:pt x="1580" y="2"/>
                </a:lnTo>
                <a:lnTo>
                  <a:pt x="1580" y="4"/>
                </a:lnTo>
                <a:lnTo>
                  <a:pt x="1580" y="6"/>
                </a:lnTo>
                <a:lnTo>
                  <a:pt x="1582" y="6"/>
                </a:lnTo>
                <a:lnTo>
                  <a:pt x="1584" y="8"/>
                </a:lnTo>
                <a:lnTo>
                  <a:pt x="1582" y="8"/>
                </a:lnTo>
                <a:lnTo>
                  <a:pt x="1580" y="8"/>
                </a:lnTo>
                <a:lnTo>
                  <a:pt x="1580" y="10"/>
                </a:lnTo>
                <a:lnTo>
                  <a:pt x="1580" y="12"/>
                </a:lnTo>
                <a:lnTo>
                  <a:pt x="1574" y="15"/>
                </a:lnTo>
                <a:lnTo>
                  <a:pt x="1574" y="17"/>
                </a:lnTo>
                <a:lnTo>
                  <a:pt x="1574" y="19"/>
                </a:lnTo>
                <a:lnTo>
                  <a:pt x="1572" y="19"/>
                </a:lnTo>
                <a:lnTo>
                  <a:pt x="1572" y="21"/>
                </a:lnTo>
                <a:lnTo>
                  <a:pt x="1570" y="23"/>
                </a:lnTo>
                <a:lnTo>
                  <a:pt x="1568" y="23"/>
                </a:lnTo>
                <a:lnTo>
                  <a:pt x="1568" y="25"/>
                </a:lnTo>
                <a:lnTo>
                  <a:pt x="1568" y="27"/>
                </a:lnTo>
                <a:lnTo>
                  <a:pt x="1568" y="29"/>
                </a:lnTo>
                <a:lnTo>
                  <a:pt x="1568" y="33"/>
                </a:lnTo>
                <a:lnTo>
                  <a:pt x="1570" y="37"/>
                </a:lnTo>
                <a:lnTo>
                  <a:pt x="1566" y="35"/>
                </a:lnTo>
                <a:lnTo>
                  <a:pt x="1565" y="35"/>
                </a:lnTo>
                <a:lnTo>
                  <a:pt x="1565" y="38"/>
                </a:lnTo>
                <a:lnTo>
                  <a:pt x="1565" y="40"/>
                </a:lnTo>
                <a:lnTo>
                  <a:pt x="1566" y="40"/>
                </a:lnTo>
                <a:lnTo>
                  <a:pt x="1566" y="42"/>
                </a:lnTo>
                <a:lnTo>
                  <a:pt x="1568" y="44"/>
                </a:lnTo>
                <a:lnTo>
                  <a:pt x="1570" y="44"/>
                </a:lnTo>
                <a:lnTo>
                  <a:pt x="1572" y="44"/>
                </a:lnTo>
                <a:lnTo>
                  <a:pt x="1572" y="46"/>
                </a:lnTo>
                <a:lnTo>
                  <a:pt x="1572" y="48"/>
                </a:lnTo>
                <a:lnTo>
                  <a:pt x="1572" y="50"/>
                </a:lnTo>
                <a:lnTo>
                  <a:pt x="1570" y="52"/>
                </a:lnTo>
                <a:lnTo>
                  <a:pt x="1568" y="52"/>
                </a:lnTo>
                <a:lnTo>
                  <a:pt x="1566" y="50"/>
                </a:lnTo>
                <a:lnTo>
                  <a:pt x="1565" y="48"/>
                </a:lnTo>
                <a:lnTo>
                  <a:pt x="1563" y="48"/>
                </a:lnTo>
                <a:lnTo>
                  <a:pt x="1563" y="50"/>
                </a:lnTo>
                <a:lnTo>
                  <a:pt x="1563" y="52"/>
                </a:lnTo>
                <a:lnTo>
                  <a:pt x="1563" y="54"/>
                </a:lnTo>
                <a:lnTo>
                  <a:pt x="1561" y="54"/>
                </a:lnTo>
                <a:lnTo>
                  <a:pt x="1561" y="56"/>
                </a:lnTo>
                <a:lnTo>
                  <a:pt x="1557" y="58"/>
                </a:lnTo>
                <a:lnTo>
                  <a:pt x="1555" y="58"/>
                </a:lnTo>
                <a:lnTo>
                  <a:pt x="1553" y="58"/>
                </a:lnTo>
                <a:lnTo>
                  <a:pt x="1553" y="56"/>
                </a:lnTo>
                <a:lnTo>
                  <a:pt x="1551" y="56"/>
                </a:lnTo>
                <a:lnTo>
                  <a:pt x="1549" y="56"/>
                </a:lnTo>
                <a:lnTo>
                  <a:pt x="1547" y="54"/>
                </a:lnTo>
                <a:lnTo>
                  <a:pt x="1545" y="54"/>
                </a:lnTo>
                <a:lnTo>
                  <a:pt x="1545" y="56"/>
                </a:lnTo>
                <a:lnTo>
                  <a:pt x="1545" y="58"/>
                </a:lnTo>
                <a:lnTo>
                  <a:pt x="1545" y="62"/>
                </a:lnTo>
                <a:lnTo>
                  <a:pt x="1545" y="63"/>
                </a:lnTo>
                <a:lnTo>
                  <a:pt x="1545" y="65"/>
                </a:lnTo>
                <a:lnTo>
                  <a:pt x="1543" y="65"/>
                </a:lnTo>
                <a:lnTo>
                  <a:pt x="1542" y="63"/>
                </a:lnTo>
                <a:lnTo>
                  <a:pt x="1542" y="62"/>
                </a:lnTo>
                <a:lnTo>
                  <a:pt x="1540" y="62"/>
                </a:lnTo>
                <a:lnTo>
                  <a:pt x="1538" y="62"/>
                </a:lnTo>
                <a:lnTo>
                  <a:pt x="1538" y="63"/>
                </a:lnTo>
                <a:lnTo>
                  <a:pt x="1536" y="67"/>
                </a:lnTo>
                <a:lnTo>
                  <a:pt x="1534" y="67"/>
                </a:lnTo>
                <a:lnTo>
                  <a:pt x="1532" y="67"/>
                </a:lnTo>
                <a:lnTo>
                  <a:pt x="1530" y="69"/>
                </a:lnTo>
                <a:lnTo>
                  <a:pt x="1530" y="71"/>
                </a:lnTo>
                <a:lnTo>
                  <a:pt x="1530" y="73"/>
                </a:lnTo>
                <a:lnTo>
                  <a:pt x="1528" y="75"/>
                </a:lnTo>
                <a:lnTo>
                  <a:pt x="1528" y="77"/>
                </a:lnTo>
                <a:lnTo>
                  <a:pt x="1526" y="79"/>
                </a:lnTo>
                <a:lnTo>
                  <a:pt x="1524" y="79"/>
                </a:lnTo>
                <a:lnTo>
                  <a:pt x="1522" y="79"/>
                </a:lnTo>
                <a:lnTo>
                  <a:pt x="1522" y="77"/>
                </a:lnTo>
                <a:lnTo>
                  <a:pt x="1520" y="79"/>
                </a:lnTo>
                <a:lnTo>
                  <a:pt x="1520" y="81"/>
                </a:lnTo>
                <a:lnTo>
                  <a:pt x="1517" y="83"/>
                </a:lnTo>
                <a:lnTo>
                  <a:pt x="1517" y="85"/>
                </a:lnTo>
                <a:lnTo>
                  <a:pt x="1517" y="86"/>
                </a:lnTo>
                <a:lnTo>
                  <a:pt x="1517" y="88"/>
                </a:lnTo>
                <a:lnTo>
                  <a:pt x="1518" y="88"/>
                </a:lnTo>
                <a:lnTo>
                  <a:pt x="1517" y="90"/>
                </a:lnTo>
                <a:lnTo>
                  <a:pt x="1515" y="92"/>
                </a:lnTo>
                <a:lnTo>
                  <a:pt x="1513" y="92"/>
                </a:lnTo>
                <a:lnTo>
                  <a:pt x="1511" y="90"/>
                </a:lnTo>
                <a:lnTo>
                  <a:pt x="1509" y="90"/>
                </a:lnTo>
                <a:lnTo>
                  <a:pt x="1509" y="88"/>
                </a:lnTo>
                <a:lnTo>
                  <a:pt x="1511" y="88"/>
                </a:lnTo>
                <a:lnTo>
                  <a:pt x="1511" y="86"/>
                </a:lnTo>
                <a:lnTo>
                  <a:pt x="1509" y="86"/>
                </a:lnTo>
                <a:lnTo>
                  <a:pt x="1509" y="88"/>
                </a:lnTo>
                <a:lnTo>
                  <a:pt x="1507" y="88"/>
                </a:lnTo>
                <a:lnTo>
                  <a:pt x="1507" y="92"/>
                </a:lnTo>
                <a:lnTo>
                  <a:pt x="1507" y="94"/>
                </a:lnTo>
                <a:lnTo>
                  <a:pt x="1505" y="94"/>
                </a:lnTo>
                <a:lnTo>
                  <a:pt x="1501" y="94"/>
                </a:lnTo>
                <a:lnTo>
                  <a:pt x="1501" y="92"/>
                </a:lnTo>
                <a:lnTo>
                  <a:pt x="1499" y="92"/>
                </a:lnTo>
                <a:lnTo>
                  <a:pt x="1499" y="94"/>
                </a:lnTo>
                <a:lnTo>
                  <a:pt x="1497" y="94"/>
                </a:lnTo>
                <a:lnTo>
                  <a:pt x="1495" y="94"/>
                </a:lnTo>
                <a:lnTo>
                  <a:pt x="1494" y="94"/>
                </a:lnTo>
                <a:lnTo>
                  <a:pt x="1492" y="94"/>
                </a:lnTo>
                <a:lnTo>
                  <a:pt x="1494" y="98"/>
                </a:lnTo>
                <a:lnTo>
                  <a:pt x="1495" y="98"/>
                </a:lnTo>
                <a:lnTo>
                  <a:pt x="1495" y="100"/>
                </a:lnTo>
                <a:lnTo>
                  <a:pt x="1497" y="100"/>
                </a:lnTo>
                <a:lnTo>
                  <a:pt x="1495" y="100"/>
                </a:lnTo>
                <a:lnTo>
                  <a:pt x="1495" y="104"/>
                </a:lnTo>
                <a:lnTo>
                  <a:pt x="1494" y="104"/>
                </a:lnTo>
                <a:lnTo>
                  <a:pt x="1492" y="104"/>
                </a:lnTo>
                <a:lnTo>
                  <a:pt x="1490" y="102"/>
                </a:lnTo>
                <a:lnTo>
                  <a:pt x="1488" y="104"/>
                </a:lnTo>
                <a:lnTo>
                  <a:pt x="1488" y="106"/>
                </a:lnTo>
                <a:lnTo>
                  <a:pt x="1490" y="108"/>
                </a:lnTo>
                <a:lnTo>
                  <a:pt x="1488" y="110"/>
                </a:lnTo>
                <a:lnTo>
                  <a:pt x="1490" y="110"/>
                </a:lnTo>
                <a:lnTo>
                  <a:pt x="1490" y="111"/>
                </a:lnTo>
                <a:lnTo>
                  <a:pt x="1488" y="111"/>
                </a:lnTo>
                <a:lnTo>
                  <a:pt x="1486" y="111"/>
                </a:lnTo>
                <a:lnTo>
                  <a:pt x="1484" y="117"/>
                </a:lnTo>
                <a:lnTo>
                  <a:pt x="1486" y="117"/>
                </a:lnTo>
                <a:lnTo>
                  <a:pt x="1486" y="119"/>
                </a:lnTo>
                <a:lnTo>
                  <a:pt x="1488" y="119"/>
                </a:lnTo>
                <a:lnTo>
                  <a:pt x="1486" y="119"/>
                </a:lnTo>
                <a:lnTo>
                  <a:pt x="1484" y="121"/>
                </a:lnTo>
                <a:lnTo>
                  <a:pt x="1482" y="119"/>
                </a:lnTo>
                <a:lnTo>
                  <a:pt x="1480" y="119"/>
                </a:lnTo>
                <a:lnTo>
                  <a:pt x="1480" y="117"/>
                </a:lnTo>
                <a:lnTo>
                  <a:pt x="1476" y="117"/>
                </a:lnTo>
                <a:lnTo>
                  <a:pt x="1474" y="121"/>
                </a:lnTo>
                <a:lnTo>
                  <a:pt x="1474" y="123"/>
                </a:lnTo>
                <a:lnTo>
                  <a:pt x="1474" y="125"/>
                </a:lnTo>
                <a:lnTo>
                  <a:pt x="1474" y="129"/>
                </a:lnTo>
                <a:lnTo>
                  <a:pt x="1476" y="129"/>
                </a:lnTo>
                <a:lnTo>
                  <a:pt x="1476" y="131"/>
                </a:lnTo>
                <a:lnTo>
                  <a:pt x="1476" y="133"/>
                </a:lnTo>
                <a:lnTo>
                  <a:pt x="1476" y="136"/>
                </a:lnTo>
                <a:lnTo>
                  <a:pt x="1476" y="138"/>
                </a:lnTo>
                <a:lnTo>
                  <a:pt x="1474" y="140"/>
                </a:lnTo>
                <a:lnTo>
                  <a:pt x="1472" y="140"/>
                </a:lnTo>
                <a:lnTo>
                  <a:pt x="1470" y="140"/>
                </a:lnTo>
                <a:lnTo>
                  <a:pt x="1470" y="142"/>
                </a:lnTo>
                <a:lnTo>
                  <a:pt x="1470" y="140"/>
                </a:lnTo>
                <a:lnTo>
                  <a:pt x="1469" y="140"/>
                </a:lnTo>
                <a:lnTo>
                  <a:pt x="1467" y="138"/>
                </a:lnTo>
                <a:lnTo>
                  <a:pt x="1467" y="136"/>
                </a:lnTo>
                <a:lnTo>
                  <a:pt x="1465" y="136"/>
                </a:lnTo>
                <a:lnTo>
                  <a:pt x="1463" y="134"/>
                </a:lnTo>
                <a:lnTo>
                  <a:pt x="1461" y="136"/>
                </a:lnTo>
                <a:lnTo>
                  <a:pt x="1463" y="138"/>
                </a:lnTo>
                <a:lnTo>
                  <a:pt x="1463" y="140"/>
                </a:lnTo>
                <a:lnTo>
                  <a:pt x="1461" y="140"/>
                </a:lnTo>
                <a:lnTo>
                  <a:pt x="1459" y="142"/>
                </a:lnTo>
                <a:lnTo>
                  <a:pt x="1459" y="144"/>
                </a:lnTo>
                <a:lnTo>
                  <a:pt x="1457" y="144"/>
                </a:lnTo>
                <a:lnTo>
                  <a:pt x="1457" y="142"/>
                </a:lnTo>
                <a:lnTo>
                  <a:pt x="1455" y="142"/>
                </a:lnTo>
                <a:lnTo>
                  <a:pt x="1457" y="140"/>
                </a:lnTo>
                <a:lnTo>
                  <a:pt x="1455" y="140"/>
                </a:lnTo>
                <a:lnTo>
                  <a:pt x="1453" y="140"/>
                </a:lnTo>
                <a:lnTo>
                  <a:pt x="1451" y="142"/>
                </a:lnTo>
                <a:lnTo>
                  <a:pt x="1451" y="144"/>
                </a:lnTo>
                <a:lnTo>
                  <a:pt x="1453" y="146"/>
                </a:lnTo>
                <a:lnTo>
                  <a:pt x="1455" y="146"/>
                </a:lnTo>
                <a:lnTo>
                  <a:pt x="1455" y="148"/>
                </a:lnTo>
                <a:lnTo>
                  <a:pt x="1455" y="150"/>
                </a:lnTo>
                <a:lnTo>
                  <a:pt x="1455" y="152"/>
                </a:lnTo>
                <a:lnTo>
                  <a:pt x="1453" y="152"/>
                </a:lnTo>
                <a:lnTo>
                  <a:pt x="1451" y="152"/>
                </a:lnTo>
                <a:lnTo>
                  <a:pt x="1449" y="154"/>
                </a:lnTo>
                <a:lnTo>
                  <a:pt x="1447" y="154"/>
                </a:lnTo>
                <a:lnTo>
                  <a:pt x="1446" y="156"/>
                </a:lnTo>
                <a:lnTo>
                  <a:pt x="1444" y="158"/>
                </a:lnTo>
                <a:lnTo>
                  <a:pt x="1444" y="159"/>
                </a:lnTo>
                <a:lnTo>
                  <a:pt x="1442" y="161"/>
                </a:lnTo>
                <a:lnTo>
                  <a:pt x="1440" y="161"/>
                </a:lnTo>
                <a:lnTo>
                  <a:pt x="1440" y="163"/>
                </a:lnTo>
                <a:lnTo>
                  <a:pt x="1442" y="165"/>
                </a:lnTo>
                <a:lnTo>
                  <a:pt x="1442" y="169"/>
                </a:lnTo>
                <a:lnTo>
                  <a:pt x="1442" y="171"/>
                </a:lnTo>
                <a:lnTo>
                  <a:pt x="1442" y="173"/>
                </a:lnTo>
                <a:lnTo>
                  <a:pt x="1444" y="175"/>
                </a:lnTo>
                <a:lnTo>
                  <a:pt x="1444" y="177"/>
                </a:lnTo>
                <a:lnTo>
                  <a:pt x="1444" y="179"/>
                </a:lnTo>
                <a:lnTo>
                  <a:pt x="1442" y="181"/>
                </a:lnTo>
                <a:lnTo>
                  <a:pt x="1444" y="181"/>
                </a:lnTo>
                <a:lnTo>
                  <a:pt x="1444" y="182"/>
                </a:lnTo>
                <a:lnTo>
                  <a:pt x="1442" y="182"/>
                </a:lnTo>
                <a:lnTo>
                  <a:pt x="1442" y="184"/>
                </a:lnTo>
                <a:lnTo>
                  <a:pt x="1444" y="186"/>
                </a:lnTo>
                <a:lnTo>
                  <a:pt x="1442" y="188"/>
                </a:lnTo>
                <a:lnTo>
                  <a:pt x="1440" y="188"/>
                </a:lnTo>
                <a:lnTo>
                  <a:pt x="1438" y="188"/>
                </a:lnTo>
                <a:lnTo>
                  <a:pt x="1438" y="190"/>
                </a:lnTo>
                <a:lnTo>
                  <a:pt x="1438" y="192"/>
                </a:lnTo>
                <a:lnTo>
                  <a:pt x="1436" y="192"/>
                </a:lnTo>
                <a:lnTo>
                  <a:pt x="1436" y="194"/>
                </a:lnTo>
                <a:lnTo>
                  <a:pt x="1434" y="196"/>
                </a:lnTo>
                <a:lnTo>
                  <a:pt x="1432" y="198"/>
                </a:lnTo>
                <a:lnTo>
                  <a:pt x="1430" y="200"/>
                </a:lnTo>
                <a:lnTo>
                  <a:pt x="1430" y="202"/>
                </a:lnTo>
                <a:lnTo>
                  <a:pt x="1428" y="202"/>
                </a:lnTo>
                <a:lnTo>
                  <a:pt x="1426" y="202"/>
                </a:lnTo>
                <a:lnTo>
                  <a:pt x="1424" y="204"/>
                </a:lnTo>
                <a:lnTo>
                  <a:pt x="1424" y="207"/>
                </a:lnTo>
                <a:lnTo>
                  <a:pt x="1422" y="207"/>
                </a:lnTo>
                <a:lnTo>
                  <a:pt x="1422" y="209"/>
                </a:lnTo>
                <a:lnTo>
                  <a:pt x="1422" y="211"/>
                </a:lnTo>
                <a:lnTo>
                  <a:pt x="1422" y="213"/>
                </a:lnTo>
                <a:lnTo>
                  <a:pt x="1422" y="217"/>
                </a:lnTo>
                <a:lnTo>
                  <a:pt x="1422" y="219"/>
                </a:lnTo>
                <a:lnTo>
                  <a:pt x="1422" y="221"/>
                </a:lnTo>
                <a:lnTo>
                  <a:pt x="1424" y="221"/>
                </a:lnTo>
                <a:lnTo>
                  <a:pt x="1424" y="225"/>
                </a:lnTo>
                <a:lnTo>
                  <a:pt x="1424" y="227"/>
                </a:lnTo>
                <a:lnTo>
                  <a:pt x="1426" y="227"/>
                </a:lnTo>
                <a:lnTo>
                  <a:pt x="1426" y="229"/>
                </a:lnTo>
                <a:lnTo>
                  <a:pt x="1424" y="229"/>
                </a:lnTo>
                <a:lnTo>
                  <a:pt x="1422" y="230"/>
                </a:lnTo>
                <a:lnTo>
                  <a:pt x="1422" y="232"/>
                </a:lnTo>
                <a:lnTo>
                  <a:pt x="1422" y="234"/>
                </a:lnTo>
                <a:lnTo>
                  <a:pt x="1426" y="234"/>
                </a:lnTo>
                <a:lnTo>
                  <a:pt x="1428" y="236"/>
                </a:lnTo>
                <a:lnTo>
                  <a:pt x="1430" y="236"/>
                </a:lnTo>
                <a:lnTo>
                  <a:pt x="1430" y="238"/>
                </a:lnTo>
                <a:lnTo>
                  <a:pt x="1432" y="238"/>
                </a:lnTo>
                <a:lnTo>
                  <a:pt x="1432" y="240"/>
                </a:lnTo>
                <a:lnTo>
                  <a:pt x="1432" y="242"/>
                </a:lnTo>
                <a:lnTo>
                  <a:pt x="1430" y="242"/>
                </a:lnTo>
                <a:lnTo>
                  <a:pt x="1430" y="244"/>
                </a:lnTo>
                <a:lnTo>
                  <a:pt x="1428" y="244"/>
                </a:lnTo>
                <a:lnTo>
                  <a:pt x="1430" y="246"/>
                </a:lnTo>
                <a:lnTo>
                  <a:pt x="1432" y="246"/>
                </a:lnTo>
                <a:lnTo>
                  <a:pt x="1434" y="246"/>
                </a:lnTo>
                <a:lnTo>
                  <a:pt x="1436" y="246"/>
                </a:lnTo>
                <a:lnTo>
                  <a:pt x="1438" y="246"/>
                </a:lnTo>
                <a:lnTo>
                  <a:pt x="1440" y="248"/>
                </a:lnTo>
                <a:lnTo>
                  <a:pt x="1442" y="248"/>
                </a:lnTo>
                <a:lnTo>
                  <a:pt x="1444" y="250"/>
                </a:lnTo>
                <a:lnTo>
                  <a:pt x="1444" y="252"/>
                </a:lnTo>
                <a:lnTo>
                  <a:pt x="1446" y="254"/>
                </a:lnTo>
                <a:lnTo>
                  <a:pt x="1446" y="255"/>
                </a:lnTo>
                <a:lnTo>
                  <a:pt x="1449" y="254"/>
                </a:lnTo>
                <a:lnTo>
                  <a:pt x="1451" y="254"/>
                </a:lnTo>
                <a:lnTo>
                  <a:pt x="1453" y="254"/>
                </a:lnTo>
                <a:lnTo>
                  <a:pt x="1453" y="255"/>
                </a:lnTo>
                <a:lnTo>
                  <a:pt x="1455" y="255"/>
                </a:lnTo>
                <a:lnTo>
                  <a:pt x="1455" y="257"/>
                </a:lnTo>
                <a:lnTo>
                  <a:pt x="1455" y="259"/>
                </a:lnTo>
                <a:lnTo>
                  <a:pt x="1455" y="261"/>
                </a:lnTo>
                <a:lnTo>
                  <a:pt x="1459" y="265"/>
                </a:lnTo>
                <a:lnTo>
                  <a:pt x="1459" y="267"/>
                </a:lnTo>
                <a:lnTo>
                  <a:pt x="1461" y="267"/>
                </a:lnTo>
                <a:lnTo>
                  <a:pt x="1467" y="269"/>
                </a:lnTo>
                <a:lnTo>
                  <a:pt x="1467" y="271"/>
                </a:lnTo>
                <a:lnTo>
                  <a:pt x="1469" y="271"/>
                </a:lnTo>
                <a:lnTo>
                  <a:pt x="1469" y="273"/>
                </a:lnTo>
                <a:lnTo>
                  <a:pt x="1470" y="273"/>
                </a:lnTo>
                <a:lnTo>
                  <a:pt x="1470" y="275"/>
                </a:lnTo>
                <a:lnTo>
                  <a:pt x="1472" y="275"/>
                </a:lnTo>
                <a:lnTo>
                  <a:pt x="1472" y="277"/>
                </a:lnTo>
                <a:lnTo>
                  <a:pt x="1474" y="277"/>
                </a:lnTo>
                <a:lnTo>
                  <a:pt x="1476" y="277"/>
                </a:lnTo>
                <a:lnTo>
                  <a:pt x="1478" y="277"/>
                </a:lnTo>
                <a:lnTo>
                  <a:pt x="1480" y="278"/>
                </a:lnTo>
                <a:lnTo>
                  <a:pt x="1482" y="278"/>
                </a:lnTo>
                <a:lnTo>
                  <a:pt x="1484" y="280"/>
                </a:lnTo>
                <a:lnTo>
                  <a:pt x="1484" y="282"/>
                </a:lnTo>
                <a:lnTo>
                  <a:pt x="1488" y="284"/>
                </a:lnTo>
                <a:lnTo>
                  <a:pt x="1490" y="288"/>
                </a:lnTo>
                <a:lnTo>
                  <a:pt x="1490" y="290"/>
                </a:lnTo>
                <a:lnTo>
                  <a:pt x="1490" y="292"/>
                </a:lnTo>
                <a:lnTo>
                  <a:pt x="1492" y="292"/>
                </a:lnTo>
                <a:lnTo>
                  <a:pt x="1494" y="292"/>
                </a:lnTo>
                <a:lnTo>
                  <a:pt x="1494" y="294"/>
                </a:lnTo>
                <a:lnTo>
                  <a:pt x="1495" y="296"/>
                </a:lnTo>
                <a:lnTo>
                  <a:pt x="1499" y="298"/>
                </a:lnTo>
                <a:lnTo>
                  <a:pt x="1501" y="300"/>
                </a:lnTo>
                <a:lnTo>
                  <a:pt x="1503" y="300"/>
                </a:lnTo>
                <a:lnTo>
                  <a:pt x="1505" y="300"/>
                </a:lnTo>
                <a:lnTo>
                  <a:pt x="1507" y="300"/>
                </a:lnTo>
                <a:lnTo>
                  <a:pt x="1511" y="300"/>
                </a:lnTo>
                <a:lnTo>
                  <a:pt x="1513" y="300"/>
                </a:lnTo>
                <a:lnTo>
                  <a:pt x="1517" y="302"/>
                </a:lnTo>
                <a:lnTo>
                  <a:pt x="1518" y="302"/>
                </a:lnTo>
                <a:lnTo>
                  <a:pt x="1520" y="302"/>
                </a:lnTo>
                <a:lnTo>
                  <a:pt x="1522" y="303"/>
                </a:lnTo>
                <a:lnTo>
                  <a:pt x="1526" y="303"/>
                </a:lnTo>
                <a:lnTo>
                  <a:pt x="1528" y="303"/>
                </a:lnTo>
                <a:lnTo>
                  <a:pt x="1530" y="303"/>
                </a:lnTo>
                <a:lnTo>
                  <a:pt x="1532" y="303"/>
                </a:lnTo>
                <a:lnTo>
                  <a:pt x="1538" y="303"/>
                </a:lnTo>
                <a:lnTo>
                  <a:pt x="1540" y="303"/>
                </a:lnTo>
                <a:lnTo>
                  <a:pt x="1543" y="305"/>
                </a:lnTo>
                <a:lnTo>
                  <a:pt x="1542" y="307"/>
                </a:lnTo>
                <a:lnTo>
                  <a:pt x="1540" y="307"/>
                </a:lnTo>
                <a:lnTo>
                  <a:pt x="1540" y="309"/>
                </a:lnTo>
                <a:lnTo>
                  <a:pt x="1538" y="309"/>
                </a:lnTo>
                <a:lnTo>
                  <a:pt x="1538" y="313"/>
                </a:lnTo>
                <a:lnTo>
                  <a:pt x="1540" y="313"/>
                </a:lnTo>
                <a:lnTo>
                  <a:pt x="1542" y="315"/>
                </a:lnTo>
                <a:lnTo>
                  <a:pt x="1545" y="315"/>
                </a:lnTo>
                <a:lnTo>
                  <a:pt x="1545" y="317"/>
                </a:lnTo>
                <a:lnTo>
                  <a:pt x="1547" y="317"/>
                </a:lnTo>
                <a:lnTo>
                  <a:pt x="1547" y="319"/>
                </a:lnTo>
                <a:lnTo>
                  <a:pt x="1545" y="319"/>
                </a:lnTo>
                <a:lnTo>
                  <a:pt x="1543" y="323"/>
                </a:lnTo>
                <a:lnTo>
                  <a:pt x="1543" y="325"/>
                </a:lnTo>
                <a:lnTo>
                  <a:pt x="1545" y="325"/>
                </a:lnTo>
                <a:lnTo>
                  <a:pt x="1547" y="325"/>
                </a:lnTo>
                <a:lnTo>
                  <a:pt x="1551" y="326"/>
                </a:lnTo>
                <a:lnTo>
                  <a:pt x="1553" y="328"/>
                </a:lnTo>
                <a:lnTo>
                  <a:pt x="1555" y="330"/>
                </a:lnTo>
                <a:lnTo>
                  <a:pt x="1557" y="334"/>
                </a:lnTo>
                <a:lnTo>
                  <a:pt x="1557" y="336"/>
                </a:lnTo>
                <a:lnTo>
                  <a:pt x="1563" y="338"/>
                </a:lnTo>
                <a:lnTo>
                  <a:pt x="1566" y="338"/>
                </a:lnTo>
                <a:lnTo>
                  <a:pt x="1566" y="340"/>
                </a:lnTo>
                <a:lnTo>
                  <a:pt x="1566" y="342"/>
                </a:lnTo>
                <a:lnTo>
                  <a:pt x="1570" y="344"/>
                </a:lnTo>
                <a:lnTo>
                  <a:pt x="1570" y="346"/>
                </a:lnTo>
                <a:lnTo>
                  <a:pt x="1572" y="348"/>
                </a:lnTo>
                <a:lnTo>
                  <a:pt x="1574" y="351"/>
                </a:lnTo>
                <a:lnTo>
                  <a:pt x="1576" y="353"/>
                </a:lnTo>
                <a:lnTo>
                  <a:pt x="1578" y="355"/>
                </a:lnTo>
                <a:lnTo>
                  <a:pt x="1580" y="355"/>
                </a:lnTo>
                <a:lnTo>
                  <a:pt x="1580" y="357"/>
                </a:lnTo>
                <a:lnTo>
                  <a:pt x="1582" y="357"/>
                </a:lnTo>
                <a:lnTo>
                  <a:pt x="1582" y="359"/>
                </a:lnTo>
                <a:lnTo>
                  <a:pt x="1584" y="359"/>
                </a:lnTo>
                <a:lnTo>
                  <a:pt x="1588" y="359"/>
                </a:lnTo>
                <a:lnTo>
                  <a:pt x="1591" y="359"/>
                </a:lnTo>
                <a:lnTo>
                  <a:pt x="1595" y="363"/>
                </a:lnTo>
                <a:lnTo>
                  <a:pt x="1593" y="363"/>
                </a:lnTo>
                <a:lnTo>
                  <a:pt x="1593" y="367"/>
                </a:lnTo>
                <a:lnTo>
                  <a:pt x="1593" y="371"/>
                </a:lnTo>
                <a:lnTo>
                  <a:pt x="1595" y="373"/>
                </a:lnTo>
                <a:lnTo>
                  <a:pt x="1597" y="373"/>
                </a:lnTo>
                <a:lnTo>
                  <a:pt x="1597" y="374"/>
                </a:lnTo>
                <a:lnTo>
                  <a:pt x="1597" y="376"/>
                </a:lnTo>
                <a:lnTo>
                  <a:pt x="1599" y="378"/>
                </a:lnTo>
                <a:lnTo>
                  <a:pt x="1601" y="382"/>
                </a:lnTo>
                <a:lnTo>
                  <a:pt x="1603" y="382"/>
                </a:lnTo>
                <a:lnTo>
                  <a:pt x="1605" y="382"/>
                </a:lnTo>
                <a:lnTo>
                  <a:pt x="1607" y="380"/>
                </a:lnTo>
                <a:lnTo>
                  <a:pt x="1609" y="382"/>
                </a:lnTo>
                <a:lnTo>
                  <a:pt x="1611" y="384"/>
                </a:lnTo>
                <a:lnTo>
                  <a:pt x="1609" y="388"/>
                </a:lnTo>
                <a:lnTo>
                  <a:pt x="1611" y="388"/>
                </a:lnTo>
                <a:lnTo>
                  <a:pt x="1613" y="390"/>
                </a:lnTo>
                <a:lnTo>
                  <a:pt x="1613" y="392"/>
                </a:lnTo>
                <a:lnTo>
                  <a:pt x="1614" y="392"/>
                </a:lnTo>
                <a:lnTo>
                  <a:pt x="1616" y="394"/>
                </a:lnTo>
                <a:lnTo>
                  <a:pt x="1618" y="396"/>
                </a:lnTo>
                <a:lnTo>
                  <a:pt x="1620" y="396"/>
                </a:lnTo>
                <a:lnTo>
                  <a:pt x="1620" y="394"/>
                </a:lnTo>
                <a:lnTo>
                  <a:pt x="1622" y="394"/>
                </a:lnTo>
                <a:lnTo>
                  <a:pt x="1626" y="396"/>
                </a:lnTo>
                <a:lnTo>
                  <a:pt x="1628" y="396"/>
                </a:lnTo>
                <a:lnTo>
                  <a:pt x="1630" y="397"/>
                </a:lnTo>
                <a:lnTo>
                  <a:pt x="1632" y="397"/>
                </a:lnTo>
                <a:lnTo>
                  <a:pt x="1634" y="397"/>
                </a:lnTo>
                <a:lnTo>
                  <a:pt x="1636" y="401"/>
                </a:lnTo>
                <a:lnTo>
                  <a:pt x="1638" y="401"/>
                </a:lnTo>
                <a:lnTo>
                  <a:pt x="1639" y="403"/>
                </a:lnTo>
                <a:lnTo>
                  <a:pt x="1641" y="405"/>
                </a:lnTo>
                <a:lnTo>
                  <a:pt x="1643" y="405"/>
                </a:lnTo>
                <a:lnTo>
                  <a:pt x="1645" y="403"/>
                </a:lnTo>
                <a:lnTo>
                  <a:pt x="1647" y="401"/>
                </a:lnTo>
                <a:lnTo>
                  <a:pt x="1649" y="401"/>
                </a:lnTo>
                <a:lnTo>
                  <a:pt x="1649" y="399"/>
                </a:lnTo>
                <a:lnTo>
                  <a:pt x="1651" y="399"/>
                </a:lnTo>
                <a:lnTo>
                  <a:pt x="1651" y="397"/>
                </a:lnTo>
                <a:lnTo>
                  <a:pt x="1655" y="397"/>
                </a:lnTo>
                <a:lnTo>
                  <a:pt x="1657" y="397"/>
                </a:lnTo>
                <a:lnTo>
                  <a:pt x="1659" y="396"/>
                </a:lnTo>
                <a:lnTo>
                  <a:pt x="1661" y="396"/>
                </a:lnTo>
                <a:lnTo>
                  <a:pt x="1663" y="394"/>
                </a:lnTo>
                <a:lnTo>
                  <a:pt x="1664" y="394"/>
                </a:lnTo>
                <a:lnTo>
                  <a:pt x="1666" y="394"/>
                </a:lnTo>
                <a:lnTo>
                  <a:pt x="1668" y="396"/>
                </a:lnTo>
                <a:lnTo>
                  <a:pt x="1670" y="397"/>
                </a:lnTo>
                <a:lnTo>
                  <a:pt x="1672" y="399"/>
                </a:lnTo>
                <a:lnTo>
                  <a:pt x="1674" y="399"/>
                </a:lnTo>
                <a:lnTo>
                  <a:pt x="1676" y="399"/>
                </a:lnTo>
                <a:lnTo>
                  <a:pt x="1680" y="396"/>
                </a:lnTo>
                <a:lnTo>
                  <a:pt x="1682" y="394"/>
                </a:lnTo>
                <a:lnTo>
                  <a:pt x="1684" y="394"/>
                </a:lnTo>
                <a:lnTo>
                  <a:pt x="1686" y="394"/>
                </a:lnTo>
                <a:lnTo>
                  <a:pt x="1689" y="396"/>
                </a:lnTo>
                <a:lnTo>
                  <a:pt x="1691" y="396"/>
                </a:lnTo>
                <a:lnTo>
                  <a:pt x="1691" y="397"/>
                </a:lnTo>
                <a:lnTo>
                  <a:pt x="1693" y="397"/>
                </a:lnTo>
                <a:lnTo>
                  <a:pt x="1695" y="397"/>
                </a:lnTo>
                <a:lnTo>
                  <a:pt x="1699" y="396"/>
                </a:lnTo>
                <a:lnTo>
                  <a:pt x="1701" y="396"/>
                </a:lnTo>
                <a:lnTo>
                  <a:pt x="1703" y="396"/>
                </a:lnTo>
                <a:lnTo>
                  <a:pt x="1705" y="396"/>
                </a:lnTo>
                <a:lnTo>
                  <a:pt x="1707" y="396"/>
                </a:lnTo>
                <a:lnTo>
                  <a:pt x="1709" y="396"/>
                </a:lnTo>
                <a:lnTo>
                  <a:pt x="1709" y="397"/>
                </a:lnTo>
                <a:lnTo>
                  <a:pt x="1711" y="397"/>
                </a:lnTo>
                <a:lnTo>
                  <a:pt x="1712" y="399"/>
                </a:lnTo>
                <a:lnTo>
                  <a:pt x="1714" y="399"/>
                </a:lnTo>
                <a:lnTo>
                  <a:pt x="1716" y="403"/>
                </a:lnTo>
                <a:lnTo>
                  <a:pt x="1718" y="403"/>
                </a:lnTo>
                <a:lnTo>
                  <a:pt x="1718" y="405"/>
                </a:lnTo>
                <a:lnTo>
                  <a:pt x="1718" y="407"/>
                </a:lnTo>
                <a:lnTo>
                  <a:pt x="1718" y="409"/>
                </a:lnTo>
                <a:lnTo>
                  <a:pt x="1720" y="411"/>
                </a:lnTo>
                <a:lnTo>
                  <a:pt x="1722" y="411"/>
                </a:lnTo>
                <a:lnTo>
                  <a:pt x="1724" y="413"/>
                </a:lnTo>
                <a:lnTo>
                  <a:pt x="1726" y="415"/>
                </a:lnTo>
                <a:lnTo>
                  <a:pt x="1730" y="417"/>
                </a:lnTo>
                <a:lnTo>
                  <a:pt x="1732" y="419"/>
                </a:lnTo>
                <a:lnTo>
                  <a:pt x="1730" y="421"/>
                </a:lnTo>
                <a:lnTo>
                  <a:pt x="1730" y="422"/>
                </a:lnTo>
                <a:lnTo>
                  <a:pt x="1732" y="424"/>
                </a:lnTo>
                <a:lnTo>
                  <a:pt x="1732" y="426"/>
                </a:lnTo>
                <a:lnTo>
                  <a:pt x="1732" y="428"/>
                </a:lnTo>
                <a:lnTo>
                  <a:pt x="1732" y="430"/>
                </a:lnTo>
                <a:lnTo>
                  <a:pt x="1734" y="432"/>
                </a:lnTo>
                <a:lnTo>
                  <a:pt x="1734" y="434"/>
                </a:lnTo>
                <a:lnTo>
                  <a:pt x="1734" y="438"/>
                </a:lnTo>
                <a:lnTo>
                  <a:pt x="1734" y="440"/>
                </a:lnTo>
                <a:lnTo>
                  <a:pt x="1735" y="442"/>
                </a:lnTo>
                <a:lnTo>
                  <a:pt x="1737" y="442"/>
                </a:lnTo>
                <a:lnTo>
                  <a:pt x="1737" y="444"/>
                </a:lnTo>
                <a:lnTo>
                  <a:pt x="1737" y="453"/>
                </a:lnTo>
                <a:lnTo>
                  <a:pt x="1737" y="463"/>
                </a:lnTo>
                <a:lnTo>
                  <a:pt x="1737" y="467"/>
                </a:lnTo>
                <a:lnTo>
                  <a:pt x="1743" y="472"/>
                </a:lnTo>
                <a:lnTo>
                  <a:pt x="1743" y="474"/>
                </a:lnTo>
                <a:lnTo>
                  <a:pt x="1743" y="476"/>
                </a:lnTo>
                <a:lnTo>
                  <a:pt x="1743" y="484"/>
                </a:lnTo>
                <a:lnTo>
                  <a:pt x="1743" y="486"/>
                </a:lnTo>
                <a:lnTo>
                  <a:pt x="1745" y="488"/>
                </a:lnTo>
                <a:lnTo>
                  <a:pt x="1745" y="492"/>
                </a:lnTo>
                <a:lnTo>
                  <a:pt x="1747" y="495"/>
                </a:lnTo>
                <a:lnTo>
                  <a:pt x="1753" y="495"/>
                </a:lnTo>
                <a:lnTo>
                  <a:pt x="1755" y="495"/>
                </a:lnTo>
                <a:lnTo>
                  <a:pt x="1757" y="493"/>
                </a:lnTo>
                <a:lnTo>
                  <a:pt x="1759" y="493"/>
                </a:lnTo>
                <a:lnTo>
                  <a:pt x="1760" y="495"/>
                </a:lnTo>
                <a:lnTo>
                  <a:pt x="1760" y="497"/>
                </a:lnTo>
                <a:lnTo>
                  <a:pt x="1762" y="497"/>
                </a:lnTo>
                <a:lnTo>
                  <a:pt x="1764" y="497"/>
                </a:lnTo>
                <a:lnTo>
                  <a:pt x="1764" y="499"/>
                </a:lnTo>
                <a:lnTo>
                  <a:pt x="1766" y="499"/>
                </a:lnTo>
                <a:lnTo>
                  <a:pt x="1768" y="501"/>
                </a:lnTo>
                <a:lnTo>
                  <a:pt x="1768" y="503"/>
                </a:lnTo>
                <a:lnTo>
                  <a:pt x="1770" y="503"/>
                </a:lnTo>
                <a:lnTo>
                  <a:pt x="1772" y="505"/>
                </a:lnTo>
                <a:lnTo>
                  <a:pt x="1774" y="509"/>
                </a:lnTo>
                <a:lnTo>
                  <a:pt x="1776" y="511"/>
                </a:lnTo>
                <a:lnTo>
                  <a:pt x="1776" y="513"/>
                </a:lnTo>
                <a:lnTo>
                  <a:pt x="1776" y="517"/>
                </a:lnTo>
                <a:lnTo>
                  <a:pt x="1778" y="518"/>
                </a:lnTo>
                <a:lnTo>
                  <a:pt x="1778" y="520"/>
                </a:lnTo>
                <a:lnTo>
                  <a:pt x="1778" y="522"/>
                </a:lnTo>
                <a:lnTo>
                  <a:pt x="1778" y="528"/>
                </a:lnTo>
                <a:lnTo>
                  <a:pt x="1780" y="528"/>
                </a:lnTo>
                <a:lnTo>
                  <a:pt x="1780" y="530"/>
                </a:lnTo>
                <a:lnTo>
                  <a:pt x="1782" y="532"/>
                </a:lnTo>
                <a:lnTo>
                  <a:pt x="1782" y="534"/>
                </a:lnTo>
                <a:lnTo>
                  <a:pt x="1783" y="536"/>
                </a:lnTo>
                <a:lnTo>
                  <a:pt x="1783" y="538"/>
                </a:lnTo>
                <a:lnTo>
                  <a:pt x="1783" y="540"/>
                </a:lnTo>
                <a:lnTo>
                  <a:pt x="1787" y="545"/>
                </a:lnTo>
                <a:lnTo>
                  <a:pt x="1789" y="545"/>
                </a:lnTo>
                <a:lnTo>
                  <a:pt x="1789" y="547"/>
                </a:lnTo>
                <a:lnTo>
                  <a:pt x="1791" y="549"/>
                </a:lnTo>
                <a:lnTo>
                  <a:pt x="1793" y="551"/>
                </a:lnTo>
                <a:lnTo>
                  <a:pt x="1795" y="553"/>
                </a:lnTo>
                <a:lnTo>
                  <a:pt x="1797" y="553"/>
                </a:lnTo>
                <a:lnTo>
                  <a:pt x="1799" y="555"/>
                </a:lnTo>
                <a:lnTo>
                  <a:pt x="1801" y="555"/>
                </a:lnTo>
                <a:lnTo>
                  <a:pt x="1801" y="557"/>
                </a:lnTo>
                <a:lnTo>
                  <a:pt x="1801" y="559"/>
                </a:lnTo>
                <a:lnTo>
                  <a:pt x="1803" y="559"/>
                </a:lnTo>
                <a:lnTo>
                  <a:pt x="1803" y="561"/>
                </a:lnTo>
                <a:lnTo>
                  <a:pt x="1803" y="563"/>
                </a:lnTo>
                <a:lnTo>
                  <a:pt x="1803" y="565"/>
                </a:lnTo>
                <a:lnTo>
                  <a:pt x="1805" y="566"/>
                </a:lnTo>
                <a:lnTo>
                  <a:pt x="1805" y="568"/>
                </a:lnTo>
                <a:lnTo>
                  <a:pt x="1807" y="568"/>
                </a:lnTo>
                <a:lnTo>
                  <a:pt x="1807" y="570"/>
                </a:lnTo>
                <a:lnTo>
                  <a:pt x="1807" y="574"/>
                </a:lnTo>
                <a:lnTo>
                  <a:pt x="1807" y="576"/>
                </a:lnTo>
                <a:lnTo>
                  <a:pt x="1807" y="578"/>
                </a:lnTo>
                <a:lnTo>
                  <a:pt x="1807" y="580"/>
                </a:lnTo>
                <a:lnTo>
                  <a:pt x="1807" y="584"/>
                </a:lnTo>
                <a:lnTo>
                  <a:pt x="1807" y="586"/>
                </a:lnTo>
                <a:lnTo>
                  <a:pt x="1808" y="588"/>
                </a:lnTo>
                <a:lnTo>
                  <a:pt x="1807" y="588"/>
                </a:lnTo>
                <a:lnTo>
                  <a:pt x="1807" y="589"/>
                </a:lnTo>
                <a:lnTo>
                  <a:pt x="1807" y="591"/>
                </a:lnTo>
                <a:lnTo>
                  <a:pt x="1807" y="593"/>
                </a:lnTo>
                <a:lnTo>
                  <a:pt x="1807" y="595"/>
                </a:lnTo>
                <a:lnTo>
                  <a:pt x="1808" y="597"/>
                </a:lnTo>
                <a:lnTo>
                  <a:pt x="1808" y="599"/>
                </a:lnTo>
                <a:lnTo>
                  <a:pt x="1808" y="601"/>
                </a:lnTo>
                <a:lnTo>
                  <a:pt x="1808" y="603"/>
                </a:lnTo>
                <a:lnTo>
                  <a:pt x="1807" y="605"/>
                </a:lnTo>
                <a:lnTo>
                  <a:pt x="1808" y="605"/>
                </a:lnTo>
                <a:lnTo>
                  <a:pt x="1808" y="607"/>
                </a:lnTo>
                <a:lnTo>
                  <a:pt x="1812" y="613"/>
                </a:lnTo>
                <a:lnTo>
                  <a:pt x="1812" y="614"/>
                </a:lnTo>
                <a:lnTo>
                  <a:pt x="1814" y="616"/>
                </a:lnTo>
                <a:lnTo>
                  <a:pt x="1814" y="618"/>
                </a:lnTo>
                <a:lnTo>
                  <a:pt x="1814" y="620"/>
                </a:lnTo>
                <a:lnTo>
                  <a:pt x="1814" y="624"/>
                </a:lnTo>
                <a:lnTo>
                  <a:pt x="1814" y="628"/>
                </a:lnTo>
                <a:lnTo>
                  <a:pt x="1814" y="630"/>
                </a:lnTo>
                <a:lnTo>
                  <a:pt x="1814" y="632"/>
                </a:lnTo>
                <a:lnTo>
                  <a:pt x="1816" y="634"/>
                </a:lnTo>
                <a:lnTo>
                  <a:pt x="1818" y="636"/>
                </a:lnTo>
                <a:lnTo>
                  <a:pt x="1820" y="637"/>
                </a:lnTo>
                <a:lnTo>
                  <a:pt x="1820" y="641"/>
                </a:lnTo>
                <a:lnTo>
                  <a:pt x="1822" y="645"/>
                </a:lnTo>
                <a:lnTo>
                  <a:pt x="1822" y="647"/>
                </a:lnTo>
                <a:lnTo>
                  <a:pt x="1822" y="649"/>
                </a:lnTo>
                <a:lnTo>
                  <a:pt x="1824" y="651"/>
                </a:lnTo>
                <a:lnTo>
                  <a:pt x="1826" y="653"/>
                </a:lnTo>
                <a:lnTo>
                  <a:pt x="1828" y="655"/>
                </a:lnTo>
                <a:lnTo>
                  <a:pt x="1830" y="657"/>
                </a:lnTo>
                <a:lnTo>
                  <a:pt x="1831" y="659"/>
                </a:lnTo>
                <a:lnTo>
                  <a:pt x="1833" y="659"/>
                </a:lnTo>
                <a:lnTo>
                  <a:pt x="1835" y="661"/>
                </a:lnTo>
                <a:lnTo>
                  <a:pt x="1837" y="661"/>
                </a:lnTo>
                <a:lnTo>
                  <a:pt x="1839" y="661"/>
                </a:lnTo>
                <a:lnTo>
                  <a:pt x="1841" y="661"/>
                </a:lnTo>
                <a:lnTo>
                  <a:pt x="1843" y="664"/>
                </a:lnTo>
                <a:lnTo>
                  <a:pt x="1847" y="664"/>
                </a:lnTo>
                <a:lnTo>
                  <a:pt x="1849" y="666"/>
                </a:lnTo>
                <a:lnTo>
                  <a:pt x="1851" y="668"/>
                </a:lnTo>
                <a:lnTo>
                  <a:pt x="1853" y="670"/>
                </a:lnTo>
                <a:lnTo>
                  <a:pt x="1853" y="672"/>
                </a:lnTo>
                <a:lnTo>
                  <a:pt x="1855" y="674"/>
                </a:lnTo>
                <a:lnTo>
                  <a:pt x="1855" y="676"/>
                </a:lnTo>
                <a:lnTo>
                  <a:pt x="1855" y="678"/>
                </a:lnTo>
                <a:lnTo>
                  <a:pt x="1855" y="680"/>
                </a:lnTo>
                <a:lnTo>
                  <a:pt x="1856" y="680"/>
                </a:lnTo>
                <a:lnTo>
                  <a:pt x="1856" y="682"/>
                </a:lnTo>
                <a:lnTo>
                  <a:pt x="1858" y="684"/>
                </a:lnTo>
                <a:lnTo>
                  <a:pt x="1858" y="685"/>
                </a:lnTo>
                <a:lnTo>
                  <a:pt x="1858" y="687"/>
                </a:lnTo>
                <a:lnTo>
                  <a:pt x="1860" y="689"/>
                </a:lnTo>
                <a:lnTo>
                  <a:pt x="1862" y="691"/>
                </a:lnTo>
                <a:lnTo>
                  <a:pt x="1864" y="695"/>
                </a:lnTo>
                <a:lnTo>
                  <a:pt x="1866" y="695"/>
                </a:lnTo>
                <a:lnTo>
                  <a:pt x="1868" y="695"/>
                </a:lnTo>
                <a:lnTo>
                  <a:pt x="1870" y="697"/>
                </a:lnTo>
                <a:lnTo>
                  <a:pt x="1870" y="699"/>
                </a:lnTo>
                <a:lnTo>
                  <a:pt x="1868" y="701"/>
                </a:lnTo>
                <a:lnTo>
                  <a:pt x="1866" y="703"/>
                </a:lnTo>
                <a:lnTo>
                  <a:pt x="1866" y="705"/>
                </a:lnTo>
                <a:lnTo>
                  <a:pt x="1866" y="707"/>
                </a:lnTo>
                <a:lnTo>
                  <a:pt x="1868" y="709"/>
                </a:lnTo>
                <a:lnTo>
                  <a:pt x="1870" y="710"/>
                </a:lnTo>
                <a:lnTo>
                  <a:pt x="1872" y="712"/>
                </a:lnTo>
                <a:lnTo>
                  <a:pt x="1872" y="714"/>
                </a:lnTo>
                <a:lnTo>
                  <a:pt x="1874" y="716"/>
                </a:lnTo>
                <a:lnTo>
                  <a:pt x="1876" y="718"/>
                </a:lnTo>
                <a:lnTo>
                  <a:pt x="1881" y="718"/>
                </a:lnTo>
                <a:lnTo>
                  <a:pt x="1881" y="720"/>
                </a:lnTo>
                <a:lnTo>
                  <a:pt x="1883" y="722"/>
                </a:lnTo>
                <a:lnTo>
                  <a:pt x="1885" y="724"/>
                </a:lnTo>
                <a:lnTo>
                  <a:pt x="1885" y="730"/>
                </a:lnTo>
                <a:lnTo>
                  <a:pt x="1885" y="732"/>
                </a:lnTo>
                <a:lnTo>
                  <a:pt x="1887" y="732"/>
                </a:lnTo>
                <a:lnTo>
                  <a:pt x="1891" y="735"/>
                </a:lnTo>
                <a:lnTo>
                  <a:pt x="1893" y="739"/>
                </a:lnTo>
                <a:lnTo>
                  <a:pt x="1895" y="739"/>
                </a:lnTo>
                <a:lnTo>
                  <a:pt x="1901" y="743"/>
                </a:lnTo>
                <a:lnTo>
                  <a:pt x="1901" y="745"/>
                </a:lnTo>
                <a:lnTo>
                  <a:pt x="1901" y="747"/>
                </a:lnTo>
                <a:lnTo>
                  <a:pt x="1901" y="749"/>
                </a:lnTo>
                <a:lnTo>
                  <a:pt x="1901" y="751"/>
                </a:lnTo>
                <a:lnTo>
                  <a:pt x="1901" y="753"/>
                </a:lnTo>
                <a:lnTo>
                  <a:pt x="1901" y="755"/>
                </a:lnTo>
                <a:lnTo>
                  <a:pt x="1904" y="760"/>
                </a:lnTo>
                <a:lnTo>
                  <a:pt x="1904" y="762"/>
                </a:lnTo>
                <a:lnTo>
                  <a:pt x="1904" y="764"/>
                </a:lnTo>
                <a:lnTo>
                  <a:pt x="1904" y="766"/>
                </a:lnTo>
                <a:lnTo>
                  <a:pt x="1906" y="768"/>
                </a:lnTo>
                <a:lnTo>
                  <a:pt x="1906" y="772"/>
                </a:lnTo>
                <a:lnTo>
                  <a:pt x="1906" y="774"/>
                </a:lnTo>
                <a:lnTo>
                  <a:pt x="1908" y="776"/>
                </a:lnTo>
                <a:lnTo>
                  <a:pt x="1910" y="780"/>
                </a:lnTo>
                <a:lnTo>
                  <a:pt x="1910" y="781"/>
                </a:lnTo>
                <a:lnTo>
                  <a:pt x="1916" y="787"/>
                </a:lnTo>
                <a:lnTo>
                  <a:pt x="1918" y="791"/>
                </a:lnTo>
                <a:lnTo>
                  <a:pt x="1918" y="793"/>
                </a:lnTo>
                <a:lnTo>
                  <a:pt x="1920" y="799"/>
                </a:lnTo>
                <a:lnTo>
                  <a:pt x="1920" y="801"/>
                </a:lnTo>
                <a:lnTo>
                  <a:pt x="1922" y="801"/>
                </a:lnTo>
                <a:lnTo>
                  <a:pt x="1924" y="803"/>
                </a:lnTo>
                <a:lnTo>
                  <a:pt x="1926" y="805"/>
                </a:lnTo>
                <a:lnTo>
                  <a:pt x="1928" y="806"/>
                </a:lnTo>
                <a:lnTo>
                  <a:pt x="1929" y="806"/>
                </a:lnTo>
                <a:lnTo>
                  <a:pt x="1939" y="806"/>
                </a:lnTo>
                <a:lnTo>
                  <a:pt x="1939" y="808"/>
                </a:lnTo>
                <a:lnTo>
                  <a:pt x="1941" y="808"/>
                </a:lnTo>
                <a:lnTo>
                  <a:pt x="1943" y="808"/>
                </a:lnTo>
                <a:lnTo>
                  <a:pt x="1945" y="810"/>
                </a:lnTo>
                <a:lnTo>
                  <a:pt x="1947" y="810"/>
                </a:lnTo>
                <a:lnTo>
                  <a:pt x="1949" y="814"/>
                </a:lnTo>
                <a:lnTo>
                  <a:pt x="1952" y="814"/>
                </a:lnTo>
                <a:lnTo>
                  <a:pt x="1954" y="816"/>
                </a:lnTo>
                <a:lnTo>
                  <a:pt x="1956" y="818"/>
                </a:lnTo>
                <a:lnTo>
                  <a:pt x="1958" y="820"/>
                </a:lnTo>
                <a:lnTo>
                  <a:pt x="1958" y="822"/>
                </a:lnTo>
                <a:lnTo>
                  <a:pt x="1960" y="824"/>
                </a:lnTo>
                <a:lnTo>
                  <a:pt x="1962" y="828"/>
                </a:lnTo>
                <a:lnTo>
                  <a:pt x="1966" y="831"/>
                </a:lnTo>
                <a:lnTo>
                  <a:pt x="1968" y="835"/>
                </a:lnTo>
                <a:lnTo>
                  <a:pt x="1970" y="835"/>
                </a:lnTo>
                <a:lnTo>
                  <a:pt x="1972" y="837"/>
                </a:lnTo>
                <a:lnTo>
                  <a:pt x="1974" y="839"/>
                </a:lnTo>
                <a:lnTo>
                  <a:pt x="1976" y="841"/>
                </a:lnTo>
                <a:lnTo>
                  <a:pt x="1977" y="843"/>
                </a:lnTo>
                <a:lnTo>
                  <a:pt x="1979" y="845"/>
                </a:lnTo>
                <a:lnTo>
                  <a:pt x="1981" y="847"/>
                </a:lnTo>
                <a:lnTo>
                  <a:pt x="1983" y="847"/>
                </a:lnTo>
                <a:lnTo>
                  <a:pt x="1985" y="849"/>
                </a:lnTo>
                <a:lnTo>
                  <a:pt x="1989" y="853"/>
                </a:lnTo>
                <a:lnTo>
                  <a:pt x="1991" y="853"/>
                </a:lnTo>
                <a:lnTo>
                  <a:pt x="1991" y="854"/>
                </a:lnTo>
                <a:lnTo>
                  <a:pt x="1993" y="856"/>
                </a:lnTo>
                <a:lnTo>
                  <a:pt x="1995" y="856"/>
                </a:lnTo>
                <a:lnTo>
                  <a:pt x="1997" y="858"/>
                </a:lnTo>
                <a:lnTo>
                  <a:pt x="1999" y="858"/>
                </a:lnTo>
                <a:lnTo>
                  <a:pt x="2002" y="862"/>
                </a:lnTo>
                <a:lnTo>
                  <a:pt x="2006" y="866"/>
                </a:lnTo>
                <a:lnTo>
                  <a:pt x="2008" y="866"/>
                </a:lnTo>
                <a:lnTo>
                  <a:pt x="2010" y="868"/>
                </a:lnTo>
                <a:lnTo>
                  <a:pt x="2012" y="868"/>
                </a:lnTo>
                <a:lnTo>
                  <a:pt x="2014" y="868"/>
                </a:lnTo>
                <a:lnTo>
                  <a:pt x="2016" y="868"/>
                </a:lnTo>
                <a:lnTo>
                  <a:pt x="2016" y="870"/>
                </a:lnTo>
                <a:lnTo>
                  <a:pt x="2022" y="870"/>
                </a:lnTo>
                <a:lnTo>
                  <a:pt x="2024" y="870"/>
                </a:lnTo>
                <a:lnTo>
                  <a:pt x="2024" y="872"/>
                </a:lnTo>
                <a:lnTo>
                  <a:pt x="2025" y="872"/>
                </a:lnTo>
                <a:lnTo>
                  <a:pt x="2025" y="874"/>
                </a:lnTo>
                <a:lnTo>
                  <a:pt x="2027" y="874"/>
                </a:lnTo>
                <a:lnTo>
                  <a:pt x="2029" y="874"/>
                </a:lnTo>
                <a:lnTo>
                  <a:pt x="2031" y="876"/>
                </a:lnTo>
                <a:lnTo>
                  <a:pt x="2033" y="876"/>
                </a:lnTo>
                <a:lnTo>
                  <a:pt x="2033" y="877"/>
                </a:lnTo>
                <a:lnTo>
                  <a:pt x="2035" y="877"/>
                </a:lnTo>
                <a:lnTo>
                  <a:pt x="2035" y="879"/>
                </a:lnTo>
                <a:lnTo>
                  <a:pt x="2037" y="879"/>
                </a:lnTo>
                <a:lnTo>
                  <a:pt x="2039" y="881"/>
                </a:lnTo>
                <a:lnTo>
                  <a:pt x="2039" y="883"/>
                </a:lnTo>
                <a:lnTo>
                  <a:pt x="2041" y="883"/>
                </a:lnTo>
                <a:lnTo>
                  <a:pt x="2043" y="885"/>
                </a:lnTo>
                <a:lnTo>
                  <a:pt x="2045" y="887"/>
                </a:lnTo>
                <a:lnTo>
                  <a:pt x="2047" y="889"/>
                </a:lnTo>
                <a:lnTo>
                  <a:pt x="2050" y="889"/>
                </a:lnTo>
                <a:lnTo>
                  <a:pt x="2052" y="889"/>
                </a:lnTo>
                <a:lnTo>
                  <a:pt x="2058" y="891"/>
                </a:lnTo>
                <a:lnTo>
                  <a:pt x="2060" y="895"/>
                </a:lnTo>
                <a:lnTo>
                  <a:pt x="2062" y="897"/>
                </a:lnTo>
                <a:lnTo>
                  <a:pt x="2064" y="897"/>
                </a:lnTo>
                <a:lnTo>
                  <a:pt x="2064" y="899"/>
                </a:lnTo>
                <a:lnTo>
                  <a:pt x="2066" y="900"/>
                </a:lnTo>
                <a:lnTo>
                  <a:pt x="2068" y="900"/>
                </a:lnTo>
                <a:lnTo>
                  <a:pt x="2070" y="902"/>
                </a:lnTo>
                <a:lnTo>
                  <a:pt x="2072" y="904"/>
                </a:lnTo>
                <a:lnTo>
                  <a:pt x="2073" y="906"/>
                </a:lnTo>
                <a:lnTo>
                  <a:pt x="2075" y="908"/>
                </a:lnTo>
                <a:lnTo>
                  <a:pt x="2077" y="912"/>
                </a:lnTo>
                <a:lnTo>
                  <a:pt x="2079" y="912"/>
                </a:lnTo>
                <a:lnTo>
                  <a:pt x="2081" y="914"/>
                </a:lnTo>
                <a:lnTo>
                  <a:pt x="2083" y="914"/>
                </a:lnTo>
                <a:lnTo>
                  <a:pt x="2083" y="916"/>
                </a:lnTo>
                <a:lnTo>
                  <a:pt x="2085" y="916"/>
                </a:lnTo>
                <a:lnTo>
                  <a:pt x="2087" y="918"/>
                </a:lnTo>
                <a:lnTo>
                  <a:pt x="2087" y="920"/>
                </a:lnTo>
                <a:lnTo>
                  <a:pt x="2087" y="927"/>
                </a:lnTo>
                <a:lnTo>
                  <a:pt x="2087" y="929"/>
                </a:lnTo>
                <a:lnTo>
                  <a:pt x="2089" y="931"/>
                </a:lnTo>
                <a:lnTo>
                  <a:pt x="2095" y="933"/>
                </a:lnTo>
                <a:lnTo>
                  <a:pt x="2096" y="933"/>
                </a:lnTo>
                <a:lnTo>
                  <a:pt x="2098" y="935"/>
                </a:lnTo>
                <a:lnTo>
                  <a:pt x="2100" y="937"/>
                </a:lnTo>
                <a:lnTo>
                  <a:pt x="2102" y="939"/>
                </a:lnTo>
                <a:lnTo>
                  <a:pt x="2104" y="939"/>
                </a:lnTo>
                <a:lnTo>
                  <a:pt x="2108" y="943"/>
                </a:lnTo>
                <a:lnTo>
                  <a:pt x="2108" y="945"/>
                </a:lnTo>
                <a:lnTo>
                  <a:pt x="2110" y="947"/>
                </a:lnTo>
                <a:lnTo>
                  <a:pt x="2112" y="948"/>
                </a:lnTo>
                <a:lnTo>
                  <a:pt x="2114" y="952"/>
                </a:lnTo>
                <a:lnTo>
                  <a:pt x="2116" y="956"/>
                </a:lnTo>
                <a:lnTo>
                  <a:pt x="2116" y="958"/>
                </a:lnTo>
                <a:lnTo>
                  <a:pt x="2116" y="960"/>
                </a:lnTo>
                <a:lnTo>
                  <a:pt x="2120" y="966"/>
                </a:lnTo>
                <a:lnTo>
                  <a:pt x="2121" y="968"/>
                </a:lnTo>
                <a:lnTo>
                  <a:pt x="2125" y="972"/>
                </a:lnTo>
                <a:lnTo>
                  <a:pt x="2125" y="973"/>
                </a:lnTo>
                <a:lnTo>
                  <a:pt x="2125" y="975"/>
                </a:lnTo>
                <a:lnTo>
                  <a:pt x="2125" y="977"/>
                </a:lnTo>
                <a:lnTo>
                  <a:pt x="2125" y="983"/>
                </a:lnTo>
                <a:lnTo>
                  <a:pt x="2127" y="996"/>
                </a:lnTo>
                <a:lnTo>
                  <a:pt x="2129" y="998"/>
                </a:lnTo>
                <a:lnTo>
                  <a:pt x="2133" y="1002"/>
                </a:lnTo>
                <a:lnTo>
                  <a:pt x="2139" y="1004"/>
                </a:lnTo>
                <a:lnTo>
                  <a:pt x="2137" y="1008"/>
                </a:lnTo>
                <a:lnTo>
                  <a:pt x="2139" y="1008"/>
                </a:lnTo>
                <a:lnTo>
                  <a:pt x="2143" y="1014"/>
                </a:lnTo>
                <a:lnTo>
                  <a:pt x="2145" y="1016"/>
                </a:lnTo>
                <a:lnTo>
                  <a:pt x="2145" y="1018"/>
                </a:lnTo>
                <a:lnTo>
                  <a:pt x="2146" y="1018"/>
                </a:lnTo>
                <a:lnTo>
                  <a:pt x="2148" y="1020"/>
                </a:lnTo>
                <a:lnTo>
                  <a:pt x="2150" y="1021"/>
                </a:lnTo>
                <a:lnTo>
                  <a:pt x="2150" y="1023"/>
                </a:lnTo>
                <a:lnTo>
                  <a:pt x="2150" y="1029"/>
                </a:lnTo>
                <a:lnTo>
                  <a:pt x="2150" y="1031"/>
                </a:lnTo>
                <a:lnTo>
                  <a:pt x="2148" y="1033"/>
                </a:lnTo>
                <a:lnTo>
                  <a:pt x="2148" y="1035"/>
                </a:lnTo>
                <a:lnTo>
                  <a:pt x="2150" y="1035"/>
                </a:lnTo>
                <a:lnTo>
                  <a:pt x="2150" y="1043"/>
                </a:lnTo>
                <a:lnTo>
                  <a:pt x="2152" y="1043"/>
                </a:lnTo>
                <a:lnTo>
                  <a:pt x="2152" y="1048"/>
                </a:lnTo>
                <a:lnTo>
                  <a:pt x="2156" y="1050"/>
                </a:lnTo>
                <a:lnTo>
                  <a:pt x="2156" y="1052"/>
                </a:lnTo>
                <a:lnTo>
                  <a:pt x="2162" y="1056"/>
                </a:lnTo>
                <a:lnTo>
                  <a:pt x="2162" y="1058"/>
                </a:lnTo>
                <a:lnTo>
                  <a:pt x="2164" y="1060"/>
                </a:lnTo>
                <a:lnTo>
                  <a:pt x="2168" y="1060"/>
                </a:lnTo>
                <a:lnTo>
                  <a:pt x="2171" y="1062"/>
                </a:lnTo>
                <a:lnTo>
                  <a:pt x="2173" y="1062"/>
                </a:lnTo>
                <a:lnTo>
                  <a:pt x="2175" y="1062"/>
                </a:lnTo>
                <a:lnTo>
                  <a:pt x="2177" y="1062"/>
                </a:lnTo>
                <a:lnTo>
                  <a:pt x="2179" y="1066"/>
                </a:lnTo>
                <a:lnTo>
                  <a:pt x="2179" y="1069"/>
                </a:lnTo>
                <a:lnTo>
                  <a:pt x="2181" y="1071"/>
                </a:lnTo>
                <a:lnTo>
                  <a:pt x="2183" y="1071"/>
                </a:lnTo>
                <a:lnTo>
                  <a:pt x="2185" y="1073"/>
                </a:lnTo>
                <a:lnTo>
                  <a:pt x="2189" y="1075"/>
                </a:lnTo>
                <a:lnTo>
                  <a:pt x="2189" y="1077"/>
                </a:lnTo>
                <a:lnTo>
                  <a:pt x="2191" y="1077"/>
                </a:lnTo>
                <a:lnTo>
                  <a:pt x="2193" y="1077"/>
                </a:lnTo>
                <a:lnTo>
                  <a:pt x="2194" y="1077"/>
                </a:lnTo>
                <a:lnTo>
                  <a:pt x="2196" y="1077"/>
                </a:lnTo>
                <a:lnTo>
                  <a:pt x="2198" y="1075"/>
                </a:lnTo>
                <a:lnTo>
                  <a:pt x="2200" y="1073"/>
                </a:lnTo>
                <a:lnTo>
                  <a:pt x="2202" y="1073"/>
                </a:lnTo>
                <a:lnTo>
                  <a:pt x="2202" y="1071"/>
                </a:lnTo>
                <a:lnTo>
                  <a:pt x="2204" y="1073"/>
                </a:lnTo>
                <a:lnTo>
                  <a:pt x="2206" y="1071"/>
                </a:lnTo>
                <a:lnTo>
                  <a:pt x="2208" y="1073"/>
                </a:lnTo>
                <a:lnTo>
                  <a:pt x="2210" y="1073"/>
                </a:lnTo>
                <a:lnTo>
                  <a:pt x="2212" y="1075"/>
                </a:lnTo>
                <a:lnTo>
                  <a:pt x="2214" y="1079"/>
                </a:lnTo>
                <a:lnTo>
                  <a:pt x="2214" y="1081"/>
                </a:lnTo>
                <a:lnTo>
                  <a:pt x="2216" y="1081"/>
                </a:lnTo>
                <a:lnTo>
                  <a:pt x="2217" y="1083"/>
                </a:lnTo>
                <a:lnTo>
                  <a:pt x="2219" y="1085"/>
                </a:lnTo>
                <a:lnTo>
                  <a:pt x="2221" y="1085"/>
                </a:lnTo>
                <a:lnTo>
                  <a:pt x="2223" y="1085"/>
                </a:lnTo>
                <a:lnTo>
                  <a:pt x="2225" y="1085"/>
                </a:lnTo>
                <a:lnTo>
                  <a:pt x="2227" y="1085"/>
                </a:lnTo>
                <a:lnTo>
                  <a:pt x="2229" y="1087"/>
                </a:lnTo>
                <a:lnTo>
                  <a:pt x="2231" y="1087"/>
                </a:lnTo>
                <a:lnTo>
                  <a:pt x="2233" y="1089"/>
                </a:lnTo>
                <a:lnTo>
                  <a:pt x="2235" y="1091"/>
                </a:lnTo>
                <a:lnTo>
                  <a:pt x="2237" y="1091"/>
                </a:lnTo>
                <a:lnTo>
                  <a:pt x="2239" y="1091"/>
                </a:lnTo>
                <a:lnTo>
                  <a:pt x="2242" y="1092"/>
                </a:lnTo>
                <a:lnTo>
                  <a:pt x="2244" y="1094"/>
                </a:lnTo>
                <a:lnTo>
                  <a:pt x="2246" y="1096"/>
                </a:lnTo>
                <a:lnTo>
                  <a:pt x="2250" y="1100"/>
                </a:lnTo>
                <a:lnTo>
                  <a:pt x="2250" y="1102"/>
                </a:lnTo>
                <a:lnTo>
                  <a:pt x="2252" y="1104"/>
                </a:lnTo>
                <a:lnTo>
                  <a:pt x="2254" y="1106"/>
                </a:lnTo>
                <a:lnTo>
                  <a:pt x="2256" y="1110"/>
                </a:lnTo>
                <a:lnTo>
                  <a:pt x="2256" y="1112"/>
                </a:lnTo>
                <a:lnTo>
                  <a:pt x="2258" y="1112"/>
                </a:lnTo>
                <a:lnTo>
                  <a:pt x="2260" y="1114"/>
                </a:lnTo>
                <a:lnTo>
                  <a:pt x="2262" y="1116"/>
                </a:lnTo>
                <a:lnTo>
                  <a:pt x="2264" y="1119"/>
                </a:lnTo>
                <a:lnTo>
                  <a:pt x="2265" y="1119"/>
                </a:lnTo>
                <a:lnTo>
                  <a:pt x="2267" y="1121"/>
                </a:lnTo>
                <a:lnTo>
                  <a:pt x="2269" y="1121"/>
                </a:lnTo>
                <a:lnTo>
                  <a:pt x="2269" y="1123"/>
                </a:lnTo>
                <a:lnTo>
                  <a:pt x="2271" y="1125"/>
                </a:lnTo>
                <a:lnTo>
                  <a:pt x="2271" y="1127"/>
                </a:lnTo>
                <a:lnTo>
                  <a:pt x="2271" y="1129"/>
                </a:lnTo>
                <a:lnTo>
                  <a:pt x="2273" y="1129"/>
                </a:lnTo>
                <a:lnTo>
                  <a:pt x="2275" y="1129"/>
                </a:lnTo>
                <a:lnTo>
                  <a:pt x="2275" y="1131"/>
                </a:lnTo>
                <a:lnTo>
                  <a:pt x="2275" y="1133"/>
                </a:lnTo>
                <a:lnTo>
                  <a:pt x="2277" y="1135"/>
                </a:lnTo>
                <a:lnTo>
                  <a:pt x="2277" y="1137"/>
                </a:lnTo>
                <a:lnTo>
                  <a:pt x="2279" y="1140"/>
                </a:lnTo>
                <a:lnTo>
                  <a:pt x="2281" y="1140"/>
                </a:lnTo>
                <a:lnTo>
                  <a:pt x="2281" y="1142"/>
                </a:lnTo>
                <a:lnTo>
                  <a:pt x="2283" y="1144"/>
                </a:lnTo>
                <a:lnTo>
                  <a:pt x="2283" y="1146"/>
                </a:lnTo>
                <a:lnTo>
                  <a:pt x="2283" y="1148"/>
                </a:lnTo>
                <a:lnTo>
                  <a:pt x="2285" y="1150"/>
                </a:lnTo>
                <a:lnTo>
                  <a:pt x="2292" y="1158"/>
                </a:lnTo>
                <a:lnTo>
                  <a:pt x="2292" y="1160"/>
                </a:lnTo>
                <a:lnTo>
                  <a:pt x="2294" y="1160"/>
                </a:lnTo>
                <a:lnTo>
                  <a:pt x="2296" y="1160"/>
                </a:lnTo>
                <a:lnTo>
                  <a:pt x="2298" y="1160"/>
                </a:lnTo>
                <a:lnTo>
                  <a:pt x="2302" y="1164"/>
                </a:lnTo>
                <a:lnTo>
                  <a:pt x="2304" y="1164"/>
                </a:lnTo>
                <a:lnTo>
                  <a:pt x="2310" y="1167"/>
                </a:lnTo>
                <a:lnTo>
                  <a:pt x="2312" y="1167"/>
                </a:lnTo>
                <a:lnTo>
                  <a:pt x="2317" y="1169"/>
                </a:lnTo>
                <a:lnTo>
                  <a:pt x="2319" y="1171"/>
                </a:lnTo>
                <a:lnTo>
                  <a:pt x="2321" y="1173"/>
                </a:lnTo>
                <a:lnTo>
                  <a:pt x="2323" y="1175"/>
                </a:lnTo>
                <a:lnTo>
                  <a:pt x="2323" y="1177"/>
                </a:lnTo>
                <a:lnTo>
                  <a:pt x="2325" y="1177"/>
                </a:lnTo>
                <a:lnTo>
                  <a:pt x="2325" y="1179"/>
                </a:lnTo>
                <a:lnTo>
                  <a:pt x="2325" y="1181"/>
                </a:lnTo>
                <a:lnTo>
                  <a:pt x="2327" y="1183"/>
                </a:lnTo>
                <a:lnTo>
                  <a:pt x="2327" y="1187"/>
                </a:lnTo>
                <a:lnTo>
                  <a:pt x="2331" y="1188"/>
                </a:lnTo>
                <a:lnTo>
                  <a:pt x="2331" y="1190"/>
                </a:lnTo>
                <a:lnTo>
                  <a:pt x="2331" y="1192"/>
                </a:lnTo>
                <a:lnTo>
                  <a:pt x="2331" y="1194"/>
                </a:lnTo>
                <a:lnTo>
                  <a:pt x="2329" y="1196"/>
                </a:lnTo>
                <a:lnTo>
                  <a:pt x="2327" y="1198"/>
                </a:lnTo>
                <a:lnTo>
                  <a:pt x="2325" y="1198"/>
                </a:lnTo>
                <a:lnTo>
                  <a:pt x="2321" y="1198"/>
                </a:lnTo>
                <a:lnTo>
                  <a:pt x="2319" y="1200"/>
                </a:lnTo>
                <a:lnTo>
                  <a:pt x="2319" y="1202"/>
                </a:lnTo>
                <a:lnTo>
                  <a:pt x="2319" y="1204"/>
                </a:lnTo>
                <a:lnTo>
                  <a:pt x="2323" y="1206"/>
                </a:lnTo>
                <a:lnTo>
                  <a:pt x="2323" y="1208"/>
                </a:lnTo>
                <a:lnTo>
                  <a:pt x="2325" y="1208"/>
                </a:lnTo>
                <a:lnTo>
                  <a:pt x="2327" y="1208"/>
                </a:lnTo>
                <a:lnTo>
                  <a:pt x="2329" y="1210"/>
                </a:lnTo>
                <a:lnTo>
                  <a:pt x="2331" y="1210"/>
                </a:lnTo>
                <a:lnTo>
                  <a:pt x="2333" y="1210"/>
                </a:lnTo>
                <a:lnTo>
                  <a:pt x="2333" y="1212"/>
                </a:lnTo>
                <a:lnTo>
                  <a:pt x="2333" y="1213"/>
                </a:lnTo>
                <a:lnTo>
                  <a:pt x="2331" y="1215"/>
                </a:lnTo>
                <a:lnTo>
                  <a:pt x="2329" y="1215"/>
                </a:lnTo>
                <a:lnTo>
                  <a:pt x="2327" y="1215"/>
                </a:lnTo>
                <a:lnTo>
                  <a:pt x="2327" y="1213"/>
                </a:lnTo>
                <a:lnTo>
                  <a:pt x="2325" y="1213"/>
                </a:lnTo>
                <a:lnTo>
                  <a:pt x="2325" y="1212"/>
                </a:lnTo>
                <a:lnTo>
                  <a:pt x="2323" y="1213"/>
                </a:lnTo>
                <a:lnTo>
                  <a:pt x="2321" y="1215"/>
                </a:lnTo>
                <a:lnTo>
                  <a:pt x="2319" y="1217"/>
                </a:lnTo>
                <a:lnTo>
                  <a:pt x="2315" y="1215"/>
                </a:lnTo>
                <a:lnTo>
                  <a:pt x="2313" y="1215"/>
                </a:lnTo>
                <a:lnTo>
                  <a:pt x="2312" y="1215"/>
                </a:lnTo>
                <a:lnTo>
                  <a:pt x="2310" y="1215"/>
                </a:lnTo>
                <a:lnTo>
                  <a:pt x="2310" y="1217"/>
                </a:lnTo>
                <a:lnTo>
                  <a:pt x="2312" y="1219"/>
                </a:lnTo>
                <a:lnTo>
                  <a:pt x="2315" y="1221"/>
                </a:lnTo>
                <a:lnTo>
                  <a:pt x="2317" y="1223"/>
                </a:lnTo>
                <a:lnTo>
                  <a:pt x="2319" y="1229"/>
                </a:lnTo>
                <a:lnTo>
                  <a:pt x="2319" y="1231"/>
                </a:lnTo>
                <a:lnTo>
                  <a:pt x="2319" y="1233"/>
                </a:lnTo>
                <a:lnTo>
                  <a:pt x="2319" y="1235"/>
                </a:lnTo>
                <a:lnTo>
                  <a:pt x="2319" y="1236"/>
                </a:lnTo>
                <a:lnTo>
                  <a:pt x="2321" y="1238"/>
                </a:lnTo>
                <a:lnTo>
                  <a:pt x="2323" y="1238"/>
                </a:lnTo>
                <a:lnTo>
                  <a:pt x="2323" y="1240"/>
                </a:lnTo>
                <a:lnTo>
                  <a:pt x="2323" y="1242"/>
                </a:lnTo>
                <a:lnTo>
                  <a:pt x="2323" y="1244"/>
                </a:lnTo>
                <a:lnTo>
                  <a:pt x="2319" y="1246"/>
                </a:lnTo>
                <a:lnTo>
                  <a:pt x="2317" y="1246"/>
                </a:lnTo>
                <a:lnTo>
                  <a:pt x="2317" y="1244"/>
                </a:lnTo>
                <a:lnTo>
                  <a:pt x="2315" y="1242"/>
                </a:lnTo>
                <a:lnTo>
                  <a:pt x="2312" y="1242"/>
                </a:lnTo>
                <a:lnTo>
                  <a:pt x="2310" y="1244"/>
                </a:lnTo>
                <a:lnTo>
                  <a:pt x="2310" y="1246"/>
                </a:lnTo>
                <a:lnTo>
                  <a:pt x="2312" y="1248"/>
                </a:lnTo>
                <a:lnTo>
                  <a:pt x="2312" y="1250"/>
                </a:lnTo>
                <a:lnTo>
                  <a:pt x="2313" y="1250"/>
                </a:lnTo>
                <a:lnTo>
                  <a:pt x="2315" y="1252"/>
                </a:lnTo>
                <a:lnTo>
                  <a:pt x="2315" y="1254"/>
                </a:lnTo>
                <a:lnTo>
                  <a:pt x="2317" y="1254"/>
                </a:lnTo>
                <a:lnTo>
                  <a:pt x="2317" y="1256"/>
                </a:lnTo>
                <a:lnTo>
                  <a:pt x="2317" y="1258"/>
                </a:lnTo>
                <a:lnTo>
                  <a:pt x="2315" y="1260"/>
                </a:lnTo>
                <a:lnTo>
                  <a:pt x="2313" y="1261"/>
                </a:lnTo>
                <a:lnTo>
                  <a:pt x="2313" y="1263"/>
                </a:lnTo>
                <a:lnTo>
                  <a:pt x="2315" y="1263"/>
                </a:lnTo>
                <a:lnTo>
                  <a:pt x="2317" y="1263"/>
                </a:lnTo>
                <a:lnTo>
                  <a:pt x="2319" y="1263"/>
                </a:lnTo>
                <a:lnTo>
                  <a:pt x="2323" y="1263"/>
                </a:lnTo>
                <a:lnTo>
                  <a:pt x="2325" y="1263"/>
                </a:lnTo>
                <a:lnTo>
                  <a:pt x="2327" y="1265"/>
                </a:lnTo>
                <a:lnTo>
                  <a:pt x="2327" y="1267"/>
                </a:lnTo>
                <a:lnTo>
                  <a:pt x="2329" y="1265"/>
                </a:lnTo>
                <a:lnTo>
                  <a:pt x="2331" y="1263"/>
                </a:lnTo>
                <a:lnTo>
                  <a:pt x="2331" y="1261"/>
                </a:lnTo>
                <a:lnTo>
                  <a:pt x="2333" y="1261"/>
                </a:lnTo>
                <a:lnTo>
                  <a:pt x="2335" y="1261"/>
                </a:lnTo>
                <a:lnTo>
                  <a:pt x="2335" y="1263"/>
                </a:lnTo>
                <a:lnTo>
                  <a:pt x="2333" y="1265"/>
                </a:lnTo>
                <a:lnTo>
                  <a:pt x="2331" y="1265"/>
                </a:lnTo>
                <a:lnTo>
                  <a:pt x="2329" y="1265"/>
                </a:lnTo>
                <a:lnTo>
                  <a:pt x="2329" y="1267"/>
                </a:lnTo>
                <a:lnTo>
                  <a:pt x="2329" y="1269"/>
                </a:lnTo>
                <a:lnTo>
                  <a:pt x="2327" y="1269"/>
                </a:lnTo>
                <a:lnTo>
                  <a:pt x="2327" y="1271"/>
                </a:lnTo>
                <a:lnTo>
                  <a:pt x="2327" y="1273"/>
                </a:lnTo>
                <a:lnTo>
                  <a:pt x="2331" y="1275"/>
                </a:lnTo>
                <a:lnTo>
                  <a:pt x="2335" y="1277"/>
                </a:lnTo>
                <a:lnTo>
                  <a:pt x="2333" y="1279"/>
                </a:lnTo>
                <a:lnTo>
                  <a:pt x="2333" y="1281"/>
                </a:lnTo>
                <a:lnTo>
                  <a:pt x="2331" y="1281"/>
                </a:lnTo>
                <a:lnTo>
                  <a:pt x="2331" y="1283"/>
                </a:lnTo>
                <a:lnTo>
                  <a:pt x="2333" y="1283"/>
                </a:lnTo>
                <a:lnTo>
                  <a:pt x="2335" y="1283"/>
                </a:lnTo>
                <a:lnTo>
                  <a:pt x="2335" y="1281"/>
                </a:lnTo>
                <a:lnTo>
                  <a:pt x="2337" y="1279"/>
                </a:lnTo>
                <a:lnTo>
                  <a:pt x="2335" y="1279"/>
                </a:lnTo>
                <a:lnTo>
                  <a:pt x="2335" y="1277"/>
                </a:lnTo>
                <a:lnTo>
                  <a:pt x="2337" y="1277"/>
                </a:lnTo>
                <a:lnTo>
                  <a:pt x="2337" y="1275"/>
                </a:lnTo>
                <a:lnTo>
                  <a:pt x="2338" y="1273"/>
                </a:lnTo>
                <a:lnTo>
                  <a:pt x="2340" y="1273"/>
                </a:lnTo>
                <a:lnTo>
                  <a:pt x="2342" y="1275"/>
                </a:lnTo>
                <a:lnTo>
                  <a:pt x="2340" y="1275"/>
                </a:lnTo>
                <a:lnTo>
                  <a:pt x="2340" y="1277"/>
                </a:lnTo>
                <a:lnTo>
                  <a:pt x="2340" y="1279"/>
                </a:lnTo>
                <a:lnTo>
                  <a:pt x="2340" y="1281"/>
                </a:lnTo>
                <a:lnTo>
                  <a:pt x="2342" y="1281"/>
                </a:lnTo>
                <a:lnTo>
                  <a:pt x="2344" y="1281"/>
                </a:lnTo>
                <a:lnTo>
                  <a:pt x="2346" y="1281"/>
                </a:lnTo>
                <a:lnTo>
                  <a:pt x="2346" y="1283"/>
                </a:lnTo>
                <a:lnTo>
                  <a:pt x="2344" y="1284"/>
                </a:lnTo>
                <a:lnTo>
                  <a:pt x="2346" y="1286"/>
                </a:lnTo>
                <a:lnTo>
                  <a:pt x="2348" y="1284"/>
                </a:lnTo>
                <a:lnTo>
                  <a:pt x="2350" y="1284"/>
                </a:lnTo>
                <a:lnTo>
                  <a:pt x="2350" y="1286"/>
                </a:lnTo>
                <a:lnTo>
                  <a:pt x="2350" y="1288"/>
                </a:lnTo>
                <a:lnTo>
                  <a:pt x="2348" y="1290"/>
                </a:lnTo>
                <a:lnTo>
                  <a:pt x="2350" y="1294"/>
                </a:lnTo>
                <a:lnTo>
                  <a:pt x="2352" y="1296"/>
                </a:lnTo>
                <a:lnTo>
                  <a:pt x="2352" y="1294"/>
                </a:lnTo>
                <a:lnTo>
                  <a:pt x="2354" y="1294"/>
                </a:lnTo>
                <a:lnTo>
                  <a:pt x="2356" y="1290"/>
                </a:lnTo>
                <a:lnTo>
                  <a:pt x="2358" y="1288"/>
                </a:lnTo>
                <a:lnTo>
                  <a:pt x="2358" y="1286"/>
                </a:lnTo>
                <a:lnTo>
                  <a:pt x="2360" y="1286"/>
                </a:lnTo>
                <a:lnTo>
                  <a:pt x="2361" y="1288"/>
                </a:lnTo>
                <a:lnTo>
                  <a:pt x="2361" y="1290"/>
                </a:lnTo>
                <a:lnTo>
                  <a:pt x="2361" y="1294"/>
                </a:lnTo>
                <a:lnTo>
                  <a:pt x="2361" y="1296"/>
                </a:lnTo>
                <a:lnTo>
                  <a:pt x="2363" y="1296"/>
                </a:lnTo>
                <a:lnTo>
                  <a:pt x="2363" y="1294"/>
                </a:lnTo>
                <a:lnTo>
                  <a:pt x="2363" y="1292"/>
                </a:lnTo>
                <a:lnTo>
                  <a:pt x="2365" y="1292"/>
                </a:lnTo>
                <a:lnTo>
                  <a:pt x="2365" y="1290"/>
                </a:lnTo>
                <a:lnTo>
                  <a:pt x="2367" y="1290"/>
                </a:lnTo>
                <a:lnTo>
                  <a:pt x="2367" y="1288"/>
                </a:lnTo>
                <a:lnTo>
                  <a:pt x="2369" y="1288"/>
                </a:lnTo>
                <a:lnTo>
                  <a:pt x="2371" y="1290"/>
                </a:lnTo>
                <a:lnTo>
                  <a:pt x="2371" y="1292"/>
                </a:lnTo>
                <a:lnTo>
                  <a:pt x="2373" y="1292"/>
                </a:lnTo>
                <a:lnTo>
                  <a:pt x="2373" y="1294"/>
                </a:lnTo>
                <a:lnTo>
                  <a:pt x="2373" y="1296"/>
                </a:lnTo>
                <a:lnTo>
                  <a:pt x="2371" y="1298"/>
                </a:lnTo>
                <a:lnTo>
                  <a:pt x="2369" y="1298"/>
                </a:lnTo>
                <a:lnTo>
                  <a:pt x="2367" y="1298"/>
                </a:lnTo>
                <a:lnTo>
                  <a:pt x="2365" y="1298"/>
                </a:lnTo>
                <a:lnTo>
                  <a:pt x="2363" y="1298"/>
                </a:lnTo>
                <a:lnTo>
                  <a:pt x="2363" y="1300"/>
                </a:lnTo>
                <a:lnTo>
                  <a:pt x="2363" y="1302"/>
                </a:lnTo>
                <a:lnTo>
                  <a:pt x="2363" y="1304"/>
                </a:lnTo>
                <a:lnTo>
                  <a:pt x="2361" y="1306"/>
                </a:lnTo>
                <a:lnTo>
                  <a:pt x="2363" y="1306"/>
                </a:lnTo>
                <a:lnTo>
                  <a:pt x="2365" y="1308"/>
                </a:lnTo>
                <a:lnTo>
                  <a:pt x="2369" y="1309"/>
                </a:lnTo>
                <a:lnTo>
                  <a:pt x="2371" y="1309"/>
                </a:lnTo>
                <a:lnTo>
                  <a:pt x="2373" y="1309"/>
                </a:lnTo>
                <a:lnTo>
                  <a:pt x="2375" y="1309"/>
                </a:lnTo>
                <a:lnTo>
                  <a:pt x="2375" y="1311"/>
                </a:lnTo>
                <a:lnTo>
                  <a:pt x="2375" y="1313"/>
                </a:lnTo>
                <a:lnTo>
                  <a:pt x="2377" y="1315"/>
                </a:lnTo>
                <a:lnTo>
                  <a:pt x="2377" y="1317"/>
                </a:lnTo>
                <a:lnTo>
                  <a:pt x="2379" y="1317"/>
                </a:lnTo>
                <a:lnTo>
                  <a:pt x="2381" y="1315"/>
                </a:lnTo>
                <a:lnTo>
                  <a:pt x="2383" y="1315"/>
                </a:lnTo>
                <a:lnTo>
                  <a:pt x="2383" y="1317"/>
                </a:lnTo>
                <a:lnTo>
                  <a:pt x="2381" y="1317"/>
                </a:lnTo>
                <a:lnTo>
                  <a:pt x="2381" y="1319"/>
                </a:lnTo>
                <a:lnTo>
                  <a:pt x="2381" y="1321"/>
                </a:lnTo>
                <a:lnTo>
                  <a:pt x="2381" y="1323"/>
                </a:lnTo>
                <a:lnTo>
                  <a:pt x="2379" y="1325"/>
                </a:lnTo>
                <a:lnTo>
                  <a:pt x="2381" y="1325"/>
                </a:lnTo>
                <a:lnTo>
                  <a:pt x="2383" y="1325"/>
                </a:lnTo>
                <a:lnTo>
                  <a:pt x="2385" y="1323"/>
                </a:lnTo>
                <a:lnTo>
                  <a:pt x="2385" y="1325"/>
                </a:lnTo>
                <a:lnTo>
                  <a:pt x="2385" y="1327"/>
                </a:lnTo>
                <a:lnTo>
                  <a:pt x="2383" y="1327"/>
                </a:lnTo>
                <a:lnTo>
                  <a:pt x="2381" y="1329"/>
                </a:lnTo>
                <a:lnTo>
                  <a:pt x="2379" y="1327"/>
                </a:lnTo>
                <a:lnTo>
                  <a:pt x="2379" y="1325"/>
                </a:lnTo>
                <a:lnTo>
                  <a:pt x="2377" y="1325"/>
                </a:lnTo>
                <a:lnTo>
                  <a:pt x="2377" y="1323"/>
                </a:lnTo>
                <a:lnTo>
                  <a:pt x="2375" y="1323"/>
                </a:lnTo>
                <a:lnTo>
                  <a:pt x="2375" y="1321"/>
                </a:lnTo>
                <a:lnTo>
                  <a:pt x="2375" y="1323"/>
                </a:lnTo>
                <a:lnTo>
                  <a:pt x="2373" y="1323"/>
                </a:lnTo>
                <a:lnTo>
                  <a:pt x="2373" y="1325"/>
                </a:lnTo>
                <a:lnTo>
                  <a:pt x="2373" y="1329"/>
                </a:lnTo>
                <a:lnTo>
                  <a:pt x="2375" y="1329"/>
                </a:lnTo>
                <a:lnTo>
                  <a:pt x="2377" y="1329"/>
                </a:lnTo>
                <a:lnTo>
                  <a:pt x="2377" y="1331"/>
                </a:lnTo>
                <a:lnTo>
                  <a:pt x="2375" y="1332"/>
                </a:lnTo>
                <a:lnTo>
                  <a:pt x="2373" y="1332"/>
                </a:lnTo>
                <a:lnTo>
                  <a:pt x="2371" y="1332"/>
                </a:lnTo>
                <a:lnTo>
                  <a:pt x="2369" y="1332"/>
                </a:lnTo>
                <a:lnTo>
                  <a:pt x="2369" y="1334"/>
                </a:lnTo>
                <a:lnTo>
                  <a:pt x="2369" y="1336"/>
                </a:lnTo>
                <a:lnTo>
                  <a:pt x="2371" y="1338"/>
                </a:lnTo>
                <a:lnTo>
                  <a:pt x="2373" y="1340"/>
                </a:lnTo>
                <a:lnTo>
                  <a:pt x="2373" y="1342"/>
                </a:lnTo>
                <a:lnTo>
                  <a:pt x="2375" y="1342"/>
                </a:lnTo>
                <a:lnTo>
                  <a:pt x="2379" y="1344"/>
                </a:lnTo>
                <a:lnTo>
                  <a:pt x="2383" y="1348"/>
                </a:lnTo>
                <a:lnTo>
                  <a:pt x="2385" y="1350"/>
                </a:lnTo>
                <a:lnTo>
                  <a:pt x="2386" y="1352"/>
                </a:lnTo>
                <a:lnTo>
                  <a:pt x="2388" y="1352"/>
                </a:lnTo>
                <a:lnTo>
                  <a:pt x="2390" y="1352"/>
                </a:lnTo>
                <a:lnTo>
                  <a:pt x="2390" y="1354"/>
                </a:lnTo>
                <a:lnTo>
                  <a:pt x="2392" y="1354"/>
                </a:lnTo>
                <a:lnTo>
                  <a:pt x="2396" y="1356"/>
                </a:lnTo>
                <a:lnTo>
                  <a:pt x="2396" y="1357"/>
                </a:lnTo>
                <a:lnTo>
                  <a:pt x="2398" y="1359"/>
                </a:lnTo>
                <a:lnTo>
                  <a:pt x="2398" y="1361"/>
                </a:lnTo>
                <a:lnTo>
                  <a:pt x="2398" y="1363"/>
                </a:lnTo>
                <a:lnTo>
                  <a:pt x="2400" y="1363"/>
                </a:lnTo>
                <a:lnTo>
                  <a:pt x="2402" y="1363"/>
                </a:lnTo>
                <a:lnTo>
                  <a:pt x="2404" y="1363"/>
                </a:lnTo>
                <a:lnTo>
                  <a:pt x="2408" y="1365"/>
                </a:lnTo>
                <a:lnTo>
                  <a:pt x="2411" y="1367"/>
                </a:lnTo>
                <a:lnTo>
                  <a:pt x="2413" y="1367"/>
                </a:lnTo>
                <a:lnTo>
                  <a:pt x="2415" y="1365"/>
                </a:lnTo>
                <a:lnTo>
                  <a:pt x="2417" y="1363"/>
                </a:lnTo>
                <a:lnTo>
                  <a:pt x="2417" y="1361"/>
                </a:lnTo>
                <a:lnTo>
                  <a:pt x="2415" y="1359"/>
                </a:lnTo>
                <a:lnTo>
                  <a:pt x="2415" y="1357"/>
                </a:lnTo>
                <a:lnTo>
                  <a:pt x="2413" y="1357"/>
                </a:lnTo>
                <a:lnTo>
                  <a:pt x="2415" y="1357"/>
                </a:lnTo>
                <a:lnTo>
                  <a:pt x="2415" y="1356"/>
                </a:lnTo>
                <a:lnTo>
                  <a:pt x="2419" y="1356"/>
                </a:lnTo>
                <a:lnTo>
                  <a:pt x="2419" y="1357"/>
                </a:lnTo>
                <a:lnTo>
                  <a:pt x="2421" y="1357"/>
                </a:lnTo>
                <a:lnTo>
                  <a:pt x="2421" y="1359"/>
                </a:lnTo>
                <a:lnTo>
                  <a:pt x="2423" y="1359"/>
                </a:lnTo>
                <a:lnTo>
                  <a:pt x="2423" y="1361"/>
                </a:lnTo>
                <a:lnTo>
                  <a:pt x="2425" y="1369"/>
                </a:lnTo>
                <a:lnTo>
                  <a:pt x="2425" y="1371"/>
                </a:lnTo>
                <a:lnTo>
                  <a:pt x="2427" y="1371"/>
                </a:lnTo>
                <a:lnTo>
                  <a:pt x="2429" y="1373"/>
                </a:lnTo>
                <a:lnTo>
                  <a:pt x="2429" y="1375"/>
                </a:lnTo>
                <a:lnTo>
                  <a:pt x="2429" y="1377"/>
                </a:lnTo>
                <a:lnTo>
                  <a:pt x="2429" y="1379"/>
                </a:lnTo>
                <a:lnTo>
                  <a:pt x="2427" y="1379"/>
                </a:lnTo>
                <a:lnTo>
                  <a:pt x="2427" y="1380"/>
                </a:lnTo>
                <a:lnTo>
                  <a:pt x="2425" y="1380"/>
                </a:lnTo>
                <a:lnTo>
                  <a:pt x="2423" y="1382"/>
                </a:lnTo>
                <a:lnTo>
                  <a:pt x="2423" y="1384"/>
                </a:lnTo>
                <a:lnTo>
                  <a:pt x="2423" y="1386"/>
                </a:lnTo>
                <a:lnTo>
                  <a:pt x="2425" y="1386"/>
                </a:lnTo>
                <a:lnTo>
                  <a:pt x="2425" y="1388"/>
                </a:lnTo>
                <a:lnTo>
                  <a:pt x="2423" y="1388"/>
                </a:lnTo>
                <a:lnTo>
                  <a:pt x="2421" y="1388"/>
                </a:lnTo>
                <a:lnTo>
                  <a:pt x="2421" y="1386"/>
                </a:lnTo>
                <a:lnTo>
                  <a:pt x="2419" y="1386"/>
                </a:lnTo>
                <a:lnTo>
                  <a:pt x="2421" y="1388"/>
                </a:lnTo>
                <a:lnTo>
                  <a:pt x="2421" y="1390"/>
                </a:lnTo>
                <a:lnTo>
                  <a:pt x="2421" y="1392"/>
                </a:lnTo>
                <a:lnTo>
                  <a:pt x="2423" y="1392"/>
                </a:lnTo>
                <a:lnTo>
                  <a:pt x="2423" y="1394"/>
                </a:lnTo>
                <a:lnTo>
                  <a:pt x="2423" y="1396"/>
                </a:lnTo>
                <a:lnTo>
                  <a:pt x="2423" y="1398"/>
                </a:lnTo>
                <a:lnTo>
                  <a:pt x="2425" y="1398"/>
                </a:lnTo>
                <a:lnTo>
                  <a:pt x="2425" y="1400"/>
                </a:lnTo>
                <a:lnTo>
                  <a:pt x="2425" y="1402"/>
                </a:lnTo>
                <a:lnTo>
                  <a:pt x="2425" y="1404"/>
                </a:lnTo>
                <a:lnTo>
                  <a:pt x="2427" y="1404"/>
                </a:lnTo>
                <a:lnTo>
                  <a:pt x="2427" y="1405"/>
                </a:lnTo>
                <a:lnTo>
                  <a:pt x="2429" y="1405"/>
                </a:lnTo>
                <a:lnTo>
                  <a:pt x="2429" y="1407"/>
                </a:lnTo>
                <a:lnTo>
                  <a:pt x="2431" y="1407"/>
                </a:lnTo>
                <a:lnTo>
                  <a:pt x="2431" y="1409"/>
                </a:lnTo>
                <a:lnTo>
                  <a:pt x="2433" y="1411"/>
                </a:lnTo>
                <a:lnTo>
                  <a:pt x="2434" y="1411"/>
                </a:lnTo>
                <a:lnTo>
                  <a:pt x="2434" y="1413"/>
                </a:lnTo>
                <a:lnTo>
                  <a:pt x="2436" y="1413"/>
                </a:lnTo>
                <a:lnTo>
                  <a:pt x="2436" y="1415"/>
                </a:lnTo>
                <a:lnTo>
                  <a:pt x="2438" y="1415"/>
                </a:lnTo>
                <a:lnTo>
                  <a:pt x="2438" y="1417"/>
                </a:lnTo>
                <a:lnTo>
                  <a:pt x="2440" y="1417"/>
                </a:lnTo>
                <a:lnTo>
                  <a:pt x="2440" y="1419"/>
                </a:lnTo>
                <a:lnTo>
                  <a:pt x="2442" y="1419"/>
                </a:lnTo>
                <a:lnTo>
                  <a:pt x="2444" y="1421"/>
                </a:lnTo>
                <a:lnTo>
                  <a:pt x="2446" y="1421"/>
                </a:lnTo>
                <a:lnTo>
                  <a:pt x="2448" y="1423"/>
                </a:lnTo>
                <a:lnTo>
                  <a:pt x="2448" y="1425"/>
                </a:lnTo>
                <a:lnTo>
                  <a:pt x="2450" y="1425"/>
                </a:lnTo>
                <a:lnTo>
                  <a:pt x="2450" y="1427"/>
                </a:lnTo>
                <a:lnTo>
                  <a:pt x="2452" y="1427"/>
                </a:lnTo>
                <a:lnTo>
                  <a:pt x="2452" y="1428"/>
                </a:lnTo>
                <a:lnTo>
                  <a:pt x="2454" y="1428"/>
                </a:lnTo>
                <a:lnTo>
                  <a:pt x="2456" y="1430"/>
                </a:lnTo>
                <a:lnTo>
                  <a:pt x="2458" y="1430"/>
                </a:lnTo>
                <a:lnTo>
                  <a:pt x="2459" y="1432"/>
                </a:lnTo>
                <a:lnTo>
                  <a:pt x="2463" y="1436"/>
                </a:lnTo>
                <a:lnTo>
                  <a:pt x="2465" y="1436"/>
                </a:lnTo>
                <a:lnTo>
                  <a:pt x="2467" y="1434"/>
                </a:lnTo>
                <a:lnTo>
                  <a:pt x="2467" y="1436"/>
                </a:lnTo>
                <a:lnTo>
                  <a:pt x="2469" y="1436"/>
                </a:lnTo>
                <a:lnTo>
                  <a:pt x="2471" y="1436"/>
                </a:lnTo>
                <a:lnTo>
                  <a:pt x="2473" y="1436"/>
                </a:lnTo>
                <a:lnTo>
                  <a:pt x="2473" y="1438"/>
                </a:lnTo>
                <a:lnTo>
                  <a:pt x="2475" y="1438"/>
                </a:lnTo>
                <a:lnTo>
                  <a:pt x="2477" y="1438"/>
                </a:lnTo>
                <a:lnTo>
                  <a:pt x="2479" y="1438"/>
                </a:lnTo>
                <a:lnTo>
                  <a:pt x="2479" y="1440"/>
                </a:lnTo>
                <a:lnTo>
                  <a:pt x="2481" y="1440"/>
                </a:lnTo>
                <a:lnTo>
                  <a:pt x="2482" y="1440"/>
                </a:lnTo>
                <a:lnTo>
                  <a:pt x="2482" y="1442"/>
                </a:lnTo>
                <a:lnTo>
                  <a:pt x="2484" y="1442"/>
                </a:lnTo>
                <a:lnTo>
                  <a:pt x="2486" y="1442"/>
                </a:lnTo>
                <a:lnTo>
                  <a:pt x="2486" y="1444"/>
                </a:lnTo>
                <a:lnTo>
                  <a:pt x="2488" y="1444"/>
                </a:lnTo>
                <a:lnTo>
                  <a:pt x="2490" y="1444"/>
                </a:lnTo>
                <a:lnTo>
                  <a:pt x="2492" y="1446"/>
                </a:lnTo>
                <a:lnTo>
                  <a:pt x="2494" y="1446"/>
                </a:lnTo>
                <a:lnTo>
                  <a:pt x="2494" y="1448"/>
                </a:lnTo>
                <a:lnTo>
                  <a:pt x="2496" y="1448"/>
                </a:lnTo>
                <a:lnTo>
                  <a:pt x="2496" y="1450"/>
                </a:lnTo>
                <a:lnTo>
                  <a:pt x="2498" y="1450"/>
                </a:lnTo>
                <a:lnTo>
                  <a:pt x="2498" y="1451"/>
                </a:lnTo>
                <a:lnTo>
                  <a:pt x="2500" y="1451"/>
                </a:lnTo>
                <a:lnTo>
                  <a:pt x="2500" y="1453"/>
                </a:lnTo>
                <a:lnTo>
                  <a:pt x="2502" y="1453"/>
                </a:lnTo>
                <a:lnTo>
                  <a:pt x="2504" y="1453"/>
                </a:lnTo>
                <a:lnTo>
                  <a:pt x="2506" y="1453"/>
                </a:lnTo>
                <a:lnTo>
                  <a:pt x="2513" y="1451"/>
                </a:lnTo>
                <a:lnTo>
                  <a:pt x="2515" y="1451"/>
                </a:lnTo>
                <a:lnTo>
                  <a:pt x="2517" y="1451"/>
                </a:lnTo>
                <a:lnTo>
                  <a:pt x="2519" y="1451"/>
                </a:lnTo>
                <a:lnTo>
                  <a:pt x="2521" y="1451"/>
                </a:lnTo>
                <a:lnTo>
                  <a:pt x="2523" y="1453"/>
                </a:lnTo>
                <a:lnTo>
                  <a:pt x="2523" y="1455"/>
                </a:lnTo>
                <a:lnTo>
                  <a:pt x="2523" y="1457"/>
                </a:lnTo>
                <a:lnTo>
                  <a:pt x="2523" y="1459"/>
                </a:lnTo>
                <a:lnTo>
                  <a:pt x="2521" y="1459"/>
                </a:lnTo>
                <a:lnTo>
                  <a:pt x="2521" y="1461"/>
                </a:lnTo>
                <a:lnTo>
                  <a:pt x="2521" y="1463"/>
                </a:lnTo>
                <a:lnTo>
                  <a:pt x="2523" y="1463"/>
                </a:lnTo>
                <a:lnTo>
                  <a:pt x="2525" y="1461"/>
                </a:lnTo>
                <a:lnTo>
                  <a:pt x="2527" y="1459"/>
                </a:lnTo>
                <a:lnTo>
                  <a:pt x="2527" y="1457"/>
                </a:lnTo>
                <a:lnTo>
                  <a:pt x="2529" y="1457"/>
                </a:lnTo>
                <a:lnTo>
                  <a:pt x="2529" y="1459"/>
                </a:lnTo>
                <a:lnTo>
                  <a:pt x="2530" y="1463"/>
                </a:lnTo>
                <a:lnTo>
                  <a:pt x="2530" y="1465"/>
                </a:lnTo>
                <a:lnTo>
                  <a:pt x="2529" y="1465"/>
                </a:lnTo>
                <a:lnTo>
                  <a:pt x="2527" y="1465"/>
                </a:lnTo>
                <a:lnTo>
                  <a:pt x="2527" y="1467"/>
                </a:lnTo>
                <a:lnTo>
                  <a:pt x="2529" y="1469"/>
                </a:lnTo>
                <a:lnTo>
                  <a:pt x="2530" y="1469"/>
                </a:lnTo>
                <a:lnTo>
                  <a:pt x="2532" y="1471"/>
                </a:lnTo>
                <a:lnTo>
                  <a:pt x="2534" y="1471"/>
                </a:lnTo>
                <a:lnTo>
                  <a:pt x="2534" y="1469"/>
                </a:lnTo>
                <a:lnTo>
                  <a:pt x="2538" y="1471"/>
                </a:lnTo>
                <a:lnTo>
                  <a:pt x="2540" y="1471"/>
                </a:lnTo>
                <a:lnTo>
                  <a:pt x="2540" y="1475"/>
                </a:lnTo>
                <a:lnTo>
                  <a:pt x="2542" y="1473"/>
                </a:lnTo>
                <a:lnTo>
                  <a:pt x="2544" y="1473"/>
                </a:lnTo>
                <a:lnTo>
                  <a:pt x="2544" y="1475"/>
                </a:lnTo>
                <a:lnTo>
                  <a:pt x="2540" y="1476"/>
                </a:lnTo>
                <a:lnTo>
                  <a:pt x="2542" y="1476"/>
                </a:lnTo>
                <a:lnTo>
                  <a:pt x="2544" y="1476"/>
                </a:lnTo>
                <a:lnTo>
                  <a:pt x="2546" y="1476"/>
                </a:lnTo>
                <a:lnTo>
                  <a:pt x="2542" y="1478"/>
                </a:lnTo>
                <a:lnTo>
                  <a:pt x="2542" y="1480"/>
                </a:lnTo>
                <a:lnTo>
                  <a:pt x="2544" y="1480"/>
                </a:lnTo>
                <a:lnTo>
                  <a:pt x="2546" y="1478"/>
                </a:lnTo>
                <a:lnTo>
                  <a:pt x="2548" y="1480"/>
                </a:lnTo>
                <a:lnTo>
                  <a:pt x="2546" y="1480"/>
                </a:lnTo>
                <a:lnTo>
                  <a:pt x="2546" y="1482"/>
                </a:lnTo>
                <a:lnTo>
                  <a:pt x="2548" y="1482"/>
                </a:lnTo>
                <a:lnTo>
                  <a:pt x="2550" y="1482"/>
                </a:lnTo>
                <a:lnTo>
                  <a:pt x="2552" y="1480"/>
                </a:lnTo>
                <a:lnTo>
                  <a:pt x="2550" y="1478"/>
                </a:lnTo>
                <a:lnTo>
                  <a:pt x="2550" y="1476"/>
                </a:lnTo>
                <a:lnTo>
                  <a:pt x="2552" y="1476"/>
                </a:lnTo>
                <a:lnTo>
                  <a:pt x="2552" y="1478"/>
                </a:lnTo>
                <a:lnTo>
                  <a:pt x="2552" y="1480"/>
                </a:lnTo>
                <a:lnTo>
                  <a:pt x="2554" y="1480"/>
                </a:lnTo>
                <a:lnTo>
                  <a:pt x="2554" y="1482"/>
                </a:lnTo>
                <a:lnTo>
                  <a:pt x="2555" y="1482"/>
                </a:lnTo>
                <a:lnTo>
                  <a:pt x="2555" y="1484"/>
                </a:lnTo>
                <a:lnTo>
                  <a:pt x="2554" y="1484"/>
                </a:lnTo>
                <a:lnTo>
                  <a:pt x="2554" y="1486"/>
                </a:lnTo>
                <a:lnTo>
                  <a:pt x="2552" y="1486"/>
                </a:lnTo>
                <a:lnTo>
                  <a:pt x="2550" y="1486"/>
                </a:lnTo>
                <a:lnTo>
                  <a:pt x="2552" y="1488"/>
                </a:lnTo>
                <a:lnTo>
                  <a:pt x="2554" y="1488"/>
                </a:lnTo>
                <a:lnTo>
                  <a:pt x="2554" y="1490"/>
                </a:lnTo>
                <a:lnTo>
                  <a:pt x="2555" y="1490"/>
                </a:lnTo>
                <a:lnTo>
                  <a:pt x="2557" y="1490"/>
                </a:lnTo>
                <a:lnTo>
                  <a:pt x="2559" y="1490"/>
                </a:lnTo>
                <a:lnTo>
                  <a:pt x="2561" y="1488"/>
                </a:lnTo>
                <a:lnTo>
                  <a:pt x="2561" y="1486"/>
                </a:lnTo>
                <a:lnTo>
                  <a:pt x="2563" y="1486"/>
                </a:lnTo>
                <a:lnTo>
                  <a:pt x="2565" y="1486"/>
                </a:lnTo>
                <a:lnTo>
                  <a:pt x="2565" y="1488"/>
                </a:lnTo>
                <a:lnTo>
                  <a:pt x="2567" y="1492"/>
                </a:lnTo>
                <a:lnTo>
                  <a:pt x="2567" y="1494"/>
                </a:lnTo>
                <a:lnTo>
                  <a:pt x="2569" y="1494"/>
                </a:lnTo>
                <a:lnTo>
                  <a:pt x="2571" y="1494"/>
                </a:lnTo>
                <a:lnTo>
                  <a:pt x="2573" y="1492"/>
                </a:lnTo>
                <a:lnTo>
                  <a:pt x="2575" y="1492"/>
                </a:lnTo>
                <a:lnTo>
                  <a:pt x="2575" y="1494"/>
                </a:lnTo>
                <a:lnTo>
                  <a:pt x="2573" y="1494"/>
                </a:lnTo>
                <a:lnTo>
                  <a:pt x="2573" y="1496"/>
                </a:lnTo>
                <a:lnTo>
                  <a:pt x="2575" y="1496"/>
                </a:lnTo>
                <a:lnTo>
                  <a:pt x="2575" y="1498"/>
                </a:lnTo>
                <a:lnTo>
                  <a:pt x="2577" y="1499"/>
                </a:lnTo>
                <a:lnTo>
                  <a:pt x="2578" y="1499"/>
                </a:lnTo>
                <a:lnTo>
                  <a:pt x="2578" y="1501"/>
                </a:lnTo>
                <a:lnTo>
                  <a:pt x="2580" y="1501"/>
                </a:lnTo>
                <a:lnTo>
                  <a:pt x="2582" y="1501"/>
                </a:lnTo>
                <a:lnTo>
                  <a:pt x="2584" y="1501"/>
                </a:lnTo>
                <a:lnTo>
                  <a:pt x="2584" y="1503"/>
                </a:lnTo>
                <a:lnTo>
                  <a:pt x="2584" y="1505"/>
                </a:lnTo>
                <a:lnTo>
                  <a:pt x="2582" y="1505"/>
                </a:lnTo>
                <a:lnTo>
                  <a:pt x="2580" y="1505"/>
                </a:lnTo>
                <a:lnTo>
                  <a:pt x="2580" y="1507"/>
                </a:lnTo>
                <a:lnTo>
                  <a:pt x="2582" y="1507"/>
                </a:lnTo>
                <a:lnTo>
                  <a:pt x="2584" y="1507"/>
                </a:lnTo>
                <a:lnTo>
                  <a:pt x="2586" y="1507"/>
                </a:lnTo>
                <a:lnTo>
                  <a:pt x="2586" y="1509"/>
                </a:lnTo>
                <a:lnTo>
                  <a:pt x="2586" y="1511"/>
                </a:lnTo>
                <a:lnTo>
                  <a:pt x="2586" y="1513"/>
                </a:lnTo>
                <a:lnTo>
                  <a:pt x="2584" y="1513"/>
                </a:lnTo>
                <a:lnTo>
                  <a:pt x="2584" y="1515"/>
                </a:lnTo>
                <a:lnTo>
                  <a:pt x="2586" y="1515"/>
                </a:lnTo>
                <a:lnTo>
                  <a:pt x="2588" y="1515"/>
                </a:lnTo>
                <a:lnTo>
                  <a:pt x="2588" y="1513"/>
                </a:lnTo>
                <a:lnTo>
                  <a:pt x="2588" y="1511"/>
                </a:lnTo>
                <a:lnTo>
                  <a:pt x="2590" y="1511"/>
                </a:lnTo>
                <a:lnTo>
                  <a:pt x="2590" y="1513"/>
                </a:lnTo>
                <a:lnTo>
                  <a:pt x="2592" y="1513"/>
                </a:lnTo>
                <a:lnTo>
                  <a:pt x="2592" y="1515"/>
                </a:lnTo>
                <a:lnTo>
                  <a:pt x="2594" y="1515"/>
                </a:lnTo>
                <a:lnTo>
                  <a:pt x="2596" y="1515"/>
                </a:lnTo>
                <a:lnTo>
                  <a:pt x="2596" y="1517"/>
                </a:lnTo>
                <a:lnTo>
                  <a:pt x="2598" y="1517"/>
                </a:lnTo>
                <a:lnTo>
                  <a:pt x="2598" y="1519"/>
                </a:lnTo>
                <a:lnTo>
                  <a:pt x="2596" y="1519"/>
                </a:lnTo>
                <a:lnTo>
                  <a:pt x="2594" y="1519"/>
                </a:lnTo>
                <a:lnTo>
                  <a:pt x="2592" y="1519"/>
                </a:lnTo>
                <a:lnTo>
                  <a:pt x="2592" y="1521"/>
                </a:lnTo>
                <a:lnTo>
                  <a:pt x="2592" y="1523"/>
                </a:lnTo>
                <a:lnTo>
                  <a:pt x="2594" y="1523"/>
                </a:lnTo>
                <a:lnTo>
                  <a:pt x="2596" y="1524"/>
                </a:lnTo>
                <a:lnTo>
                  <a:pt x="2598" y="1524"/>
                </a:lnTo>
                <a:lnTo>
                  <a:pt x="2598" y="1526"/>
                </a:lnTo>
                <a:lnTo>
                  <a:pt x="2598" y="1528"/>
                </a:lnTo>
                <a:lnTo>
                  <a:pt x="2596" y="1528"/>
                </a:lnTo>
                <a:lnTo>
                  <a:pt x="2594" y="1530"/>
                </a:lnTo>
                <a:lnTo>
                  <a:pt x="2594" y="1532"/>
                </a:lnTo>
                <a:lnTo>
                  <a:pt x="2596" y="1534"/>
                </a:lnTo>
                <a:lnTo>
                  <a:pt x="2594" y="1536"/>
                </a:lnTo>
                <a:lnTo>
                  <a:pt x="2596" y="1538"/>
                </a:lnTo>
                <a:lnTo>
                  <a:pt x="2594" y="1540"/>
                </a:lnTo>
                <a:lnTo>
                  <a:pt x="2594" y="1542"/>
                </a:lnTo>
                <a:lnTo>
                  <a:pt x="2594" y="1544"/>
                </a:lnTo>
                <a:lnTo>
                  <a:pt x="2592" y="1546"/>
                </a:lnTo>
                <a:lnTo>
                  <a:pt x="2592" y="1547"/>
                </a:lnTo>
                <a:lnTo>
                  <a:pt x="2592" y="1549"/>
                </a:lnTo>
                <a:lnTo>
                  <a:pt x="2592" y="1551"/>
                </a:lnTo>
                <a:lnTo>
                  <a:pt x="2590" y="1551"/>
                </a:lnTo>
                <a:lnTo>
                  <a:pt x="2588" y="1551"/>
                </a:lnTo>
                <a:lnTo>
                  <a:pt x="2588" y="1549"/>
                </a:lnTo>
                <a:lnTo>
                  <a:pt x="2586" y="1547"/>
                </a:lnTo>
                <a:lnTo>
                  <a:pt x="2586" y="1546"/>
                </a:lnTo>
                <a:lnTo>
                  <a:pt x="2584" y="1547"/>
                </a:lnTo>
                <a:lnTo>
                  <a:pt x="2584" y="1549"/>
                </a:lnTo>
                <a:lnTo>
                  <a:pt x="2586" y="1551"/>
                </a:lnTo>
                <a:lnTo>
                  <a:pt x="2586" y="1553"/>
                </a:lnTo>
                <a:lnTo>
                  <a:pt x="2586" y="1555"/>
                </a:lnTo>
                <a:lnTo>
                  <a:pt x="2586" y="1559"/>
                </a:lnTo>
                <a:lnTo>
                  <a:pt x="2588" y="1561"/>
                </a:lnTo>
                <a:lnTo>
                  <a:pt x="2590" y="1563"/>
                </a:lnTo>
                <a:lnTo>
                  <a:pt x="2592" y="1563"/>
                </a:lnTo>
                <a:lnTo>
                  <a:pt x="2592" y="1565"/>
                </a:lnTo>
                <a:lnTo>
                  <a:pt x="2590" y="1567"/>
                </a:lnTo>
                <a:lnTo>
                  <a:pt x="2590" y="1569"/>
                </a:lnTo>
                <a:lnTo>
                  <a:pt x="2590" y="1571"/>
                </a:lnTo>
                <a:lnTo>
                  <a:pt x="2590" y="1572"/>
                </a:lnTo>
                <a:lnTo>
                  <a:pt x="2592" y="1572"/>
                </a:lnTo>
                <a:lnTo>
                  <a:pt x="2592" y="1574"/>
                </a:lnTo>
                <a:lnTo>
                  <a:pt x="2594" y="1574"/>
                </a:lnTo>
                <a:lnTo>
                  <a:pt x="2596" y="1574"/>
                </a:lnTo>
                <a:lnTo>
                  <a:pt x="2596" y="1576"/>
                </a:lnTo>
                <a:lnTo>
                  <a:pt x="2598" y="1576"/>
                </a:lnTo>
                <a:lnTo>
                  <a:pt x="2598" y="1578"/>
                </a:lnTo>
                <a:lnTo>
                  <a:pt x="2600" y="1578"/>
                </a:lnTo>
                <a:lnTo>
                  <a:pt x="2602" y="1580"/>
                </a:lnTo>
                <a:lnTo>
                  <a:pt x="2602" y="1582"/>
                </a:lnTo>
                <a:lnTo>
                  <a:pt x="2602" y="1584"/>
                </a:lnTo>
                <a:lnTo>
                  <a:pt x="2600" y="1584"/>
                </a:lnTo>
                <a:lnTo>
                  <a:pt x="2600" y="1586"/>
                </a:lnTo>
                <a:lnTo>
                  <a:pt x="2600" y="1588"/>
                </a:lnTo>
                <a:lnTo>
                  <a:pt x="2602" y="1588"/>
                </a:lnTo>
                <a:lnTo>
                  <a:pt x="2603" y="1588"/>
                </a:lnTo>
                <a:lnTo>
                  <a:pt x="2605" y="1588"/>
                </a:lnTo>
                <a:lnTo>
                  <a:pt x="2603" y="1590"/>
                </a:lnTo>
                <a:lnTo>
                  <a:pt x="2603" y="1592"/>
                </a:lnTo>
                <a:lnTo>
                  <a:pt x="2605" y="1594"/>
                </a:lnTo>
                <a:lnTo>
                  <a:pt x="2605" y="1595"/>
                </a:lnTo>
                <a:lnTo>
                  <a:pt x="2603" y="1597"/>
                </a:lnTo>
                <a:lnTo>
                  <a:pt x="2603" y="1599"/>
                </a:lnTo>
                <a:lnTo>
                  <a:pt x="2605" y="1599"/>
                </a:lnTo>
                <a:lnTo>
                  <a:pt x="2607" y="1599"/>
                </a:lnTo>
                <a:lnTo>
                  <a:pt x="2607" y="1601"/>
                </a:lnTo>
                <a:lnTo>
                  <a:pt x="2609" y="1603"/>
                </a:lnTo>
                <a:lnTo>
                  <a:pt x="2611" y="1603"/>
                </a:lnTo>
                <a:lnTo>
                  <a:pt x="2611" y="1601"/>
                </a:lnTo>
                <a:lnTo>
                  <a:pt x="2609" y="1599"/>
                </a:lnTo>
                <a:lnTo>
                  <a:pt x="2609" y="1597"/>
                </a:lnTo>
                <a:lnTo>
                  <a:pt x="2611" y="1597"/>
                </a:lnTo>
                <a:lnTo>
                  <a:pt x="2613" y="1597"/>
                </a:lnTo>
                <a:lnTo>
                  <a:pt x="2613" y="1599"/>
                </a:lnTo>
                <a:lnTo>
                  <a:pt x="2615" y="1599"/>
                </a:lnTo>
                <a:lnTo>
                  <a:pt x="2615" y="1601"/>
                </a:lnTo>
                <a:lnTo>
                  <a:pt x="2613" y="1601"/>
                </a:lnTo>
                <a:lnTo>
                  <a:pt x="2613" y="1603"/>
                </a:lnTo>
                <a:lnTo>
                  <a:pt x="2611" y="1603"/>
                </a:lnTo>
                <a:lnTo>
                  <a:pt x="2611" y="1605"/>
                </a:lnTo>
                <a:lnTo>
                  <a:pt x="2613" y="1605"/>
                </a:lnTo>
                <a:lnTo>
                  <a:pt x="2613" y="1607"/>
                </a:lnTo>
                <a:lnTo>
                  <a:pt x="2611" y="1605"/>
                </a:lnTo>
                <a:lnTo>
                  <a:pt x="2609" y="1605"/>
                </a:lnTo>
                <a:lnTo>
                  <a:pt x="2607" y="1607"/>
                </a:lnTo>
                <a:lnTo>
                  <a:pt x="2605" y="1609"/>
                </a:lnTo>
                <a:lnTo>
                  <a:pt x="2605" y="1611"/>
                </a:lnTo>
                <a:lnTo>
                  <a:pt x="2605" y="1613"/>
                </a:lnTo>
                <a:lnTo>
                  <a:pt x="2607" y="1615"/>
                </a:lnTo>
                <a:lnTo>
                  <a:pt x="2609" y="1615"/>
                </a:lnTo>
                <a:lnTo>
                  <a:pt x="2611" y="1617"/>
                </a:lnTo>
                <a:lnTo>
                  <a:pt x="2611" y="1615"/>
                </a:lnTo>
                <a:lnTo>
                  <a:pt x="2613" y="1615"/>
                </a:lnTo>
                <a:lnTo>
                  <a:pt x="2613" y="1613"/>
                </a:lnTo>
                <a:lnTo>
                  <a:pt x="2615" y="1613"/>
                </a:lnTo>
                <a:lnTo>
                  <a:pt x="2615" y="1615"/>
                </a:lnTo>
                <a:lnTo>
                  <a:pt x="2617" y="1617"/>
                </a:lnTo>
                <a:lnTo>
                  <a:pt x="2619" y="1619"/>
                </a:lnTo>
                <a:lnTo>
                  <a:pt x="2621" y="1617"/>
                </a:lnTo>
                <a:lnTo>
                  <a:pt x="2621" y="1619"/>
                </a:lnTo>
                <a:lnTo>
                  <a:pt x="2623" y="1620"/>
                </a:lnTo>
                <a:lnTo>
                  <a:pt x="2623" y="1622"/>
                </a:lnTo>
                <a:lnTo>
                  <a:pt x="2621" y="1628"/>
                </a:lnTo>
                <a:lnTo>
                  <a:pt x="2621" y="1630"/>
                </a:lnTo>
                <a:lnTo>
                  <a:pt x="2619" y="1632"/>
                </a:lnTo>
                <a:lnTo>
                  <a:pt x="2619" y="1634"/>
                </a:lnTo>
                <a:lnTo>
                  <a:pt x="2619" y="1638"/>
                </a:lnTo>
                <a:lnTo>
                  <a:pt x="2621" y="1640"/>
                </a:lnTo>
                <a:lnTo>
                  <a:pt x="2623" y="1640"/>
                </a:lnTo>
                <a:lnTo>
                  <a:pt x="2623" y="1638"/>
                </a:lnTo>
                <a:lnTo>
                  <a:pt x="2625" y="1636"/>
                </a:lnTo>
                <a:lnTo>
                  <a:pt x="2626" y="1636"/>
                </a:lnTo>
                <a:lnTo>
                  <a:pt x="2628" y="1636"/>
                </a:lnTo>
                <a:lnTo>
                  <a:pt x="2628" y="1640"/>
                </a:lnTo>
                <a:lnTo>
                  <a:pt x="2628" y="1642"/>
                </a:lnTo>
                <a:lnTo>
                  <a:pt x="2630" y="1643"/>
                </a:lnTo>
                <a:lnTo>
                  <a:pt x="2632" y="1643"/>
                </a:lnTo>
                <a:lnTo>
                  <a:pt x="2632" y="1642"/>
                </a:lnTo>
                <a:lnTo>
                  <a:pt x="2632" y="1640"/>
                </a:lnTo>
                <a:lnTo>
                  <a:pt x="2634" y="1640"/>
                </a:lnTo>
                <a:lnTo>
                  <a:pt x="2636" y="1642"/>
                </a:lnTo>
                <a:lnTo>
                  <a:pt x="2640" y="1647"/>
                </a:lnTo>
                <a:lnTo>
                  <a:pt x="2642" y="1649"/>
                </a:lnTo>
                <a:lnTo>
                  <a:pt x="2642" y="1651"/>
                </a:lnTo>
                <a:lnTo>
                  <a:pt x="2640" y="1653"/>
                </a:lnTo>
                <a:lnTo>
                  <a:pt x="2640" y="1655"/>
                </a:lnTo>
                <a:lnTo>
                  <a:pt x="2640" y="1659"/>
                </a:lnTo>
                <a:lnTo>
                  <a:pt x="2642" y="1659"/>
                </a:lnTo>
                <a:lnTo>
                  <a:pt x="2644" y="1659"/>
                </a:lnTo>
                <a:lnTo>
                  <a:pt x="2644" y="1661"/>
                </a:lnTo>
                <a:lnTo>
                  <a:pt x="2644" y="1663"/>
                </a:lnTo>
                <a:lnTo>
                  <a:pt x="2642" y="1665"/>
                </a:lnTo>
                <a:lnTo>
                  <a:pt x="2640" y="1665"/>
                </a:lnTo>
                <a:lnTo>
                  <a:pt x="2640" y="1667"/>
                </a:lnTo>
                <a:lnTo>
                  <a:pt x="2640" y="1668"/>
                </a:lnTo>
                <a:lnTo>
                  <a:pt x="2640" y="1670"/>
                </a:lnTo>
                <a:lnTo>
                  <a:pt x="2642" y="1670"/>
                </a:lnTo>
                <a:lnTo>
                  <a:pt x="2642" y="1672"/>
                </a:lnTo>
                <a:lnTo>
                  <a:pt x="2640" y="1672"/>
                </a:lnTo>
                <a:lnTo>
                  <a:pt x="2638" y="1672"/>
                </a:lnTo>
                <a:lnTo>
                  <a:pt x="2638" y="1674"/>
                </a:lnTo>
                <a:lnTo>
                  <a:pt x="2638" y="1676"/>
                </a:lnTo>
                <a:lnTo>
                  <a:pt x="2640" y="1678"/>
                </a:lnTo>
                <a:lnTo>
                  <a:pt x="2642" y="1678"/>
                </a:lnTo>
                <a:lnTo>
                  <a:pt x="2642" y="1680"/>
                </a:lnTo>
                <a:lnTo>
                  <a:pt x="2640" y="1680"/>
                </a:lnTo>
                <a:lnTo>
                  <a:pt x="2638" y="1682"/>
                </a:lnTo>
                <a:lnTo>
                  <a:pt x="2638" y="1684"/>
                </a:lnTo>
                <a:lnTo>
                  <a:pt x="2640" y="1684"/>
                </a:lnTo>
                <a:lnTo>
                  <a:pt x="2642" y="1684"/>
                </a:lnTo>
                <a:lnTo>
                  <a:pt x="2642" y="1686"/>
                </a:lnTo>
                <a:lnTo>
                  <a:pt x="2640" y="1686"/>
                </a:lnTo>
                <a:lnTo>
                  <a:pt x="2638" y="1686"/>
                </a:lnTo>
                <a:lnTo>
                  <a:pt x="2636" y="1684"/>
                </a:lnTo>
                <a:lnTo>
                  <a:pt x="2636" y="1686"/>
                </a:lnTo>
                <a:lnTo>
                  <a:pt x="2636" y="1688"/>
                </a:lnTo>
                <a:lnTo>
                  <a:pt x="2638" y="1688"/>
                </a:lnTo>
                <a:lnTo>
                  <a:pt x="2638" y="1690"/>
                </a:lnTo>
                <a:lnTo>
                  <a:pt x="2640" y="1690"/>
                </a:lnTo>
                <a:lnTo>
                  <a:pt x="2642" y="1690"/>
                </a:lnTo>
                <a:lnTo>
                  <a:pt x="2644" y="1690"/>
                </a:lnTo>
                <a:lnTo>
                  <a:pt x="2644" y="1688"/>
                </a:lnTo>
                <a:lnTo>
                  <a:pt x="2646" y="1688"/>
                </a:lnTo>
                <a:lnTo>
                  <a:pt x="2646" y="1690"/>
                </a:lnTo>
                <a:lnTo>
                  <a:pt x="2644" y="1693"/>
                </a:lnTo>
                <a:lnTo>
                  <a:pt x="2640" y="1693"/>
                </a:lnTo>
                <a:lnTo>
                  <a:pt x="2638" y="1693"/>
                </a:lnTo>
                <a:lnTo>
                  <a:pt x="2636" y="1693"/>
                </a:lnTo>
                <a:lnTo>
                  <a:pt x="2636" y="1695"/>
                </a:lnTo>
                <a:lnTo>
                  <a:pt x="2634" y="1695"/>
                </a:lnTo>
                <a:lnTo>
                  <a:pt x="2634" y="1697"/>
                </a:lnTo>
                <a:lnTo>
                  <a:pt x="2636" y="1697"/>
                </a:lnTo>
                <a:lnTo>
                  <a:pt x="2638" y="1697"/>
                </a:lnTo>
                <a:lnTo>
                  <a:pt x="2640" y="1697"/>
                </a:lnTo>
                <a:lnTo>
                  <a:pt x="2642" y="1697"/>
                </a:lnTo>
                <a:lnTo>
                  <a:pt x="2644" y="1697"/>
                </a:lnTo>
                <a:lnTo>
                  <a:pt x="2644" y="1699"/>
                </a:lnTo>
                <a:lnTo>
                  <a:pt x="2644" y="1701"/>
                </a:lnTo>
                <a:lnTo>
                  <a:pt x="2644" y="1703"/>
                </a:lnTo>
                <a:lnTo>
                  <a:pt x="2646" y="1701"/>
                </a:lnTo>
                <a:lnTo>
                  <a:pt x="2646" y="1699"/>
                </a:lnTo>
                <a:lnTo>
                  <a:pt x="2648" y="1699"/>
                </a:lnTo>
                <a:lnTo>
                  <a:pt x="2648" y="1701"/>
                </a:lnTo>
                <a:lnTo>
                  <a:pt x="2648" y="1703"/>
                </a:lnTo>
                <a:lnTo>
                  <a:pt x="2648" y="1705"/>
                </a:lnTo>
                <a:lnTo>
                  <a:pt x="2646" y="1707"/>
                </a:lnTo>
                <a:lnTo>
                  <a:pt x="2648" y="1707"/>
                </a:lnTo>
                <a:lnTo>
                  <a:pt x="2650" y="1707"/>
                </a:lnTo>
                <a:lnTo>
                  <a:pt x="2650" y="1705"/>
                </a:lnTo>
                <a:lnTo>
                  <a:pt x="2650" y="1707"/>
                </a:lnTo>
                <a:lnTo>
                  <a:pt x="2648" y="1709"/>
                </a:lnTo>
                <a:lnTo>
                  <a:pt x="2646" y="1709"/>
                </a:lnTo>
                <a:lnTo>
                  <a:pt x="2644" y="1709"/>
                </a:lnTo>
                <a:lnTo>
                  <a:pt x="2642" y="1711"/>
                </a:lnTo>
                <a:lnTo>
                  <a:pt x="2644" y="1713"/>
                </a:lnTo>
                <a:lnTo>
                  <a:pt x="2646" y="1713"/>
                </a:lnTo>
                <a:lnTo>
                  <a:pt x="2648" y="1713"/>
                </a:lnTo>
                <a:lnTo>
                  <a:pt x="2650" y="1711"/>
                </a:lnTo>
                <a:lnTo>
                  <a:pt x="2651" y="1711"/>
                </a:lnTo>
                <a:lnTo>
                  <a:pt x="2651" y="1713"/>
                </a:lnTo>
                <a:lnTo>
                  <a:pt x="2651" y="1715"/>
                </a:lnTo>
                <a:lnTo>
                  <a:pt x="2651" y="1716"/>
                </a:lnTo>
                <a:lnTo>
                  <a:pt x="2651" y="1718"/>
                </a:lnTo>
                <a:lnTo>
                  <a:pt x="2650" y="1718"/>
                </a:lnTo>
                <a:lnTo>
                  <a:pt x="2648" y="1718"/>
                </a:lnTo>
                <a:lnTo>
                  <a:pt x="2648" y="1720"/>
                </a:lnTo>
                <a:lnTo>
                  <a:pt x="2646" y="1720"/>
                </a:lnTo>
                <a:lnTo>
                  <a:pt x="2648" y="1722"/>
                </a:lnTo>
                <a:lnTo>
                  <a:pt x="2648" y="1724"/>
                </a:lnTo>
                <a:lnTo>
                  <a:pt x="2646" y="1724"/>
                </a:lnTo>
                <a:lnTo>
                  <a:pt x="2644" y="1724"/>
                </a:lnTo>
                <a:lnTo>
                  <a:pt x="2644" y="1726"/>
                </a:lnTo>
                <a:lnTo>
                  <a:pt x="2644" y="1728"/>
                </a:lnTo>
                <a:lnTo>
                  <a:pt x="2644" y="1730"/>
                </a:lnTo>
                <a:lnTo>
                  <a:pt x="2646" y="1730"/>
                </a:lnTo>
                <a:lnTo>
                  <a:pt x="2646" y="1732"/>
                </a:lnTo>
                <a:lnTo>
                  <a:pt x="2648" y="1732"/>
                </a:lnTo>
                <a:lnTo>
                  <a:pt x="2648" y="1730"/>
                </a:lnTo>
                <a:lnTo>
                  <a:pt x="2650" y="1732"/>
                </a:lnTo>
                <a:lnTo>
                  <a:pt x="2648" y="1732"/>
                </a:lnTo>
                <a:lnTo>
                  <a:pt x="2646" y="1732"/>
                </a:lnTo>
                <a:lnTo>
                  <a:pt x="2644" y="1732"/>
                </a:lnTo>
                <a:lnTo>
                  <a:pt x="2642" y="1732"/>
                </a:lnTo>
                <a:lnTo>
                  <a:pt x="2642" y="1734"/>
                </a:lnTo>
                <a:lnTo>
                  <a:pt x="2644" y="1736"/>
                </a:lnTo>
                <a:lnTo>
                  <a:pt x="2646" y="1738"/>
                </a:lnTo>
                <a:lnTo>
                  <a:pt x="2646" y="1739"/>
                </a:lnTo>
                <a:lnTo>
                  <a:pt x="2644" y="1739"/>
                </a:lnTo>
                <a:lnTo>
                  <a:pt x="2642" y="1739"/>
                </a:lnTo>
                <a:lnTo>
                  <a:pt x="2642" y="1741"/>
                </a:lnTo>
                <a:lnTo>
                  <a:pt x="2640" y="1741"/>
                </a:lnTo>
                <a:lnTo>
                  <a:pt x="2638" y="1741"/>
                </a:lnTo>
                <a:lnTo>
                  <a:pt x="2640" y="1741"/>
                </a:lnTo>
                <a:lnTo>
                  <a:pt x="2640" y="1743"/>
                </a:lnTo>
                <a:lnTo>
                  <a:pt x="2640" y="1745"/>
                </a:lnTo>
                <a:lnTo>
                  <a:pt x="2638" y="1745"/>
                </a:lnTo>
                <a:lnTo>
                  <a:pt x="2638" y="1747"/>
                </a:lnTo>
                <a:lnTo>
                  <a:pt x="2640" y="1747"/>
                </a:lnTo>
                <a:lnTo>
                  <a:pt x="2642" y="1747"/>
                </a:lnTo>
                <a:lnTo>
                  <a:pt x="2642" y="1749"/>
                </a:lnTo>
                <a:lnTo>
                  <a:pt x="2642" y="1751"/>
                </a:lnTo>
                <a:lnTo>
                  <a:pt x="2644" y="1751"/>
                </a:lnTo>
                <a:lnTo>
                  <a:pt x="2646" y="1751"/>
                </a:lnTo>
                <a:lnTo>
                  <a:pt x="2648" y="1753"/>
                </a:lnTo>
                <a:lnTo>
                  <a:pt x="2648" y="1755"/>
                </a:lnTo>
                <a:lnTo>
                  <a:pt x="2648" y="1753"/>
                </a:lnTo>
                <a:lnTo>
                  <a:pt x="2648" y="1751"/>
                </a:lnTo>
                <a:lnTo>
                  <a:pt x="2650" y="1751"/>
                </a:lnTo>
                <a:lnTo>
                  <a:pt x="2650" y="1753"/>
                </a:lnTo>
                <a:lnTo>
                  <a:pt x="2651" y="1755"/>
                </a:lnTo>
                <a:lnTo>
                  <a:pt x="2651" y="1757"/>
                </a:lnTo>
                <a:lnTo>
                  <a:pt x="2651" y="1759"/>
                </a:lnTo>
                <a:lnTo>
                  <a:pt x="2651" y="1761"/>
                </a:lnTo>
                <a:lnTo>
                  <a:pt x="2653" y="1761"/>
                </a:lnTo>
                <a:lnTo>
                  <a:pt x="2653" y="1763"/>
                </a:lnTo>
                <a:lnTo>
                  <a:pt x="2655" y="1764"/>
                </a:lnTo>
                <a:lnTo>
                  <a:pt x="2653" y="1766"/>
                </a:lnTo>
                <a:lnTo>
                  <a:pt x="2653" y="1768"/>
                </a:lnTo>
                <a:lnTo>
                  <a:pt x="2653" y="1770"/>
                </a:lnTo>
                <a:lnTo>
                  <a:pt x="2651" y="1772"/>
                </a:lnTo>
                <a:lnTo>
                  <a:pt x="2653" y="1772"/>
                </a:lnTo>
                <a:lnTo>
                  <a:pt x="2653" y="1774"/>
                </a:lnTo>
                <a:lnTo>
                  <a:pt x="2655" y="1776"/>
                </a:lnTo>
                <a:lnTo>
                  <a:pt x="2657" y="1776"/>
                </a:lnTo>
                <a:lnTo>
                  <a:pt x="2657" y="1778"/>
                </a:lnTo>
                <a:lnTo>
                  <a:pt x="2655" y="1778"/>
                </a:lnTo>
                <a:lnTo>
                  <a:pt x="2655" y="1780"/>
                </a:lnTo>
                <a:lnTo>
                  <a:pt x="2653" y="1780"/>
                </a:lnTo>
                <a:lnTo>
                  <a:pt x="2653" y="1778"/>
                </a:lnTo>
                <a:lnTo>
                  <a:pt x="2651" y="1776"/>
                </a:lnTo>
                <a:lnTo>
                  <a:pt x="2650" y="1778"/>
                </a:lnTo>
                <a:lnTo>
                  <a:pt x="2651" y="1780"/>
                </a:lnTo>
                <a:lnTo>
                  <a:pt x="2651" y="1782"/>
                </a:lnTo>
                <a:lnTo>
                  <a:pt x="2653" y="1782"/>
                </a:lnTo>
                <a:lnTo>
                  <a:pt x="2655" y="1780"/>
                </a:lnTo>
                <a:lnTo>
                  <a:pt x="2655" y="1782"/>
                </a:lnTo>
                <a:lnTo>
                  <a:pt x="2657" y="1784"/>
                </a:lnTo>
                <a:lnTo>
                  <a:pt x="2659" y="1784"/>
                </a:lnTo>
                <a:lnTo>
                  <a:pt x="2659" y="1786"/>
                </a:lnTo>
                <a:lnTo>
                  <a:pt x="2655" y="1789"/>
                </a:lnTo>
                <a:lnTo>
                  <a:pt x="2653" y="1789"/>
                </a:lnTo>
                <a:lnTo>
                  <a:pt x="2653" y="1791"/>
                </a:lnTo>
                <a:lnTo>
                  <a:pt x="2651" y="1791"/>
                </a:lnTo>
                <a:lnTo>
                  <a:pt x="2648" y="1793"/>
                </a:lnTo>
                <a:lnTo>
                  <a:pt x="2650" y="1795"/>
                </a:lnTo>
                <a:lnTo>
                  <a:pt x="2651" y="1795"/>
                </a:lnTo>
                <a:lnTo>
                  <a:pt x="2653" y="1795"/>
                </a:lnTo>
                <a:lnTo>
                  <a:pt x="2653" y="1797"/>
                </a:lnTo>
                <a:lnTo>
                  <a:pt x="2651" y="1797"/>
                </a:lnTo>
                <a:lnTo>
                  <a:pt x="2651" y="1799"/>
                </a:lnTo>
                <a:lnTo>
                  <a:pt x="2650" y="1799"/>
                </a:lnTo>
                <a:lnTo>
                  <a:pt x="2650" y="1801"/>
                </a:lnTo>
                <a:lnTo>
                  <a:pt x="2648" y="1799"/>
                </a:lnTo>
                <a:lnTo>
                  <a:pt x="2648" y="1797"/>
                </a:lnTo>
                <a:lnTo>
                  <a:pt x="2648" y="1795"/>
                </a:lnTo>
                <a:lnTo>
                  <a:pt x="2646" y="1795"/>
                </a:lnTo>
                <a:lnTo>
                  <a:pt x="2644" y="1797"/>
                </a:lnTo>
                <a:lnTo>
                  <a:pt x="2644" y="1799"/>
                </a:lnTo>
                <a:lnTo>
                  <a:pt x="2644" y="1801"/>
                </a:lnTo>
                <a:lnTo>
                  <a:pt x="2644" y="1803"/>
                </a:lnTo>
                <a:lnTo>
                  <a:pt x="2646" y="1803"/>
                </a:lnTo>
                <a:lnTo>
                  <a:pt x="2646" y="1805"/>
                </a:lnTo>
                <a:lnTo>
                  <a:pt x="2648" y="1805"/>
                </a:lnTo>
                <a:lnTo>
                  <a:pt x="2648" y="1807"/>
                </a:lnTo>
                <a:lnTo>
                  <a:pt x="2648" y="1809"/>
                </a:lnTo>
                <a:lnTo>
                  <a:pt x="2648" y="1811"/>
                </a:lnTo>
                <a:lnTo>
                  <a:pt x="2650" y="1811"/>
                </a:lnTo>
                <a:lnTo>
                  <a:pt x="2650" y="1812"/>
                </a:lnTo>
                <a:lnTo>
                  <a:pt x="2651" y="1812"/>
                </a:lnTo>
                <a:lnTo>
                  <a:pt x="2651" y="1814"/>
                </a:lnTo>
                <a:lnTo>
                  <a:pt x="2653" y="1816"/>
                </a:lnTo>
                <a:lnTo>
                  <a:pt x="2655" y="1816"/>
                </a:lnTo>
                <a:lnTo>
                  <a:pt x="2655" y="1818"/>
                </a:lnTo>
                <a:lnTo>
                  <a:pt x="2657" y="1818"/>
                </a:lnTo>
                <a:lnTo>
                  <a:pt x="2657" y="1820"/>
                </a:lnTo>
                <a:lnTo>
                  <a:pt x="2659" y="1822"/>
                </a:lnTo>
                <a:lnTo>
                  <a:pt x="2659" y="1824"/>
                </a:lnTo>
                <a:lnTo>
                  <a:pt x="2661" y="1824"/>
                </a:lnTo>
                <a:lnTo>
                  <a:pt x="2661" y="1826"/>
                </a:lnTo>
                <a:lnTo>
                  <a:pt x="2663" y="1828"/>
                </a:lnTo>
                <a:lnTo>
                  <a:pt x="2665" y="1830"/>
                </a:lnTo>
                <a:lnTo>
                  <a:pt x="2667" y="1832"/>
                </a:lnTo>
                <a:lnTo>
                  <a:pt x="2669" y="1832"/>
                </a:lnTo>
                <a:lnTo>
                  <a:pt x="2671" y="1832"/>
                </a:lnTo>
                <a:lnTo>
                  <a:pt x="2671" y="1830"/>
                </a:lnTo>
                <a:lnTo>
                  <a:pt x="2673" y="1830"/>
                </a:lnTo>
                <a:lnTo>
                  <a:pt x="2675" y="1830"/>
                </a:lnTo>
                <a:lnTo>
                  <a:pt x="2675" y="1832"/>
                </a:lnTo>
                <a:lnTo>
                  <a:pt x="2675" y="1834"/>
                </a:lnTo>
                <a:lnTo>
                  <a:pt x="2675" y="1835"/>
                </a:lnTo>
                <a:lnTo>
                  <a:pt x="2676" y="1835"/>
                </a:lnTo>
                <a:lnTo>
                  <a:pt x="2678" y="1835"/>
                </a:lnTo>
                <a:lnTo>
                  <a:pt x="2678" y="1837"/>
                </a:lnTo>
                <a:lnTo>
                  <a:pt x="2676" y="1837"/>
                </a:lnTo>
                <a:lnTo>
                  <a:pt x="2676" y="1839"/>
                </a:lnTo>
                <a:lnTo>
                  <a:pt x="2676" y="1841"/>
                </a:lnTo>
                <a:lnTo>
                  <a:pt x="2678" y="1841"/>
                </a:lnTo>
                <a:lnTo>
                  <a:pt x="2678" y="1839"/>
                </a:lnTo>
                <a:lnTo>
                  <a:pt x="2680" y="1839"/>
                </a:lnTo>
                <a:lnTo>
                  <a:pt x="2680" y="1837"/>
                </a:lnTo>
                <a:lnTo>
                  <a:pt x="2682" y="1837"/>
                </a:lnTo>
                <a:lnTo>
                  <a:pt x="2684" y="1837"/>
                </a:lnTo>
                <a:lnTo>
                  <a:pt x="2684" y="1839"/>
                </a:lnTo>
                <a:lnTo>
                  <a:pt x="2684" y="1841"/>
                </a:lnTo>
                <a:lnTo>
                  <a:pt x="2682" y="1841"/>
                </a:lnTo>
                <a:lnTo>
                  <a:pt x="2682" y="1843"/>
                </a:lnTo>
                <a:lnTo>
                  <a:pt x="2682" y="1845"/>
                </a:lnTo>
                <a:lnTo>
                  <a:pt x="2684" y="1845"/>
                </a:lnTo>
                <a:lnTo>
                  <a:pt x="2686" y="1845"/>
                </a:lnTo>
                <a:lnTo>
                  <a:pt x="2688" y="1847"/>
                </a:lnTo>
                <a:lnTo>
                  <a:pt x="2690" y="1847"/>
                </a:lnTo>
                <a:lnTo>
                  <a:pt x="2694" y="1849"/>
                </a:lnTo>
                <a:lnTo>
                  <a:pt x="2696" y="1851"/>
                </a:lnTo>
                <a:lnTo>
                  <a:pt x="2698" y="1851"/>
                </a:lnTo>
                <a:lnTo>
                  <a:pt x="2699" y="1851"/>
                </a:lnTo>
                <a:lnTo>
                  <a:pt x="2699" y="1853"/>
                </a:lnTo>
                <a:lnTo>
                  <a:pt x="2701" y="1853"/>
                </a:lnTo>
                <a:lnTo>
                  <a:pt x="2703" y="1853"/>
                </a:lnTo>
                <a:lnTo>
                  <a:pt x="2705" y="1853"/>
                </a:lnTo>
                <a:lnTo>
                  <a:pt x="2707" y="1853"/>
                </a:lnTo>
                <a:lnTo>
                  <a:pt x="2709" y="1853"/>
                </a:lnTo>
                <a:lnTo>
                  <a:pt x="2715" y="1853"/>
                </a:lnTo>
                <a:lnTo>
                  <a:pt x="2715" y="1851"/>
                </a:lnTo>
                <a:lnTo>
                  <a:pt x="2717" y="1851"/>
                </a:lnTo>
                <a:lnTo>
                  <a:pt x="2719" y="1851"/>
                </a:lnTo>
                <a:lnTo>
                  <a:pt x="2721" y="1851"/>
                </a:lnTo>
                <a:lnTo>
                  <a:pt x="2721" y="1853"/>
                </a:lnTo>
                <a:lnTo>
                  <a:pt x="2721" y="1855"/>
                </a:lnTo>
                <a:lnTo>
                  <a:pt x="2719" y="1857"/>
                </a:lnTo>
                <a:lnTo>
                  <a:pt x="2721" y="1859"/>
                </a:lnTo>
                <a:lnTo>
                  <a:pt x="2723" y="1859"/>
                </a:lnTo>
                <a:lnTo>
                  <a:pt x="2723" y="1857"/>
                </a:lnTo>
                <a:lnTo>
                  <a:pt x="2724" y="1857"/>
                </a:lnTo>
                <a:lnTo>
                  <a:pt x="2724" y="1855"/>
                </a:lnTo>
                <a:lnTo>
                  <a:pt x="2723" y="1853"/>
                </a:lnTo>
                <a:lnTo>
                  <a:pt x="2723" y="1851"/>
                </a:lnTo>
                <a:lnTo>
                  <a:pt x="2724" y="1851"/>
                </a:lnTo>
                <a:lnTo>
                  <a:pt x="2724" y="1853"/>
                </a:lnTo>
                <a:lnTo>
                  <a:pt x="2724" y="1855"/>
                </a:lnTo>
                <a:lnTo>
                  <a:pt x="2726" y="1857"/>
                </a:lnTo>
                <a:lnTo>
                  <a:pt x="2724" y="1857"/>
                </a:lnTo>
                <a:lnTo>
                  <a:pt x="2724" y="1859"/>
                </a:lnTo>
                <a:lnTo>
                  <a:pt x="2724" y="1860"/>
                </a:lnTo>
                <a:lnTo>
                  <a:pt x="2726" y="1860"/>
                </a:lnTo>
                <a:lnTo>
                  <a:pt x="2726" y="1859"/>
                </a:lnTo>
                <a:lnTo>
                  <a:pt x="2728" y="1859"/>
                </a:lnTo>
                <a:lnTo>
                  <a:pt x="2728" y="1857"/>
                </a:lnTo>
                <a:lnTo>
                  <a:pt x="2730" y="1857"/>
                </a:lnTo>
                <a:lnTo>
                  <a:pt x="2732" y="1859"/>
                </a:lnTo>
                <a:lnTo>
                  <a:pt x="2732" y="1860"/>
                </a:lnTo>
                <a:lnTo>
                  <a:pt x="2730" y="1860"/>
                </a:lnTo>
                <a:lnTo>
                  <a:pt x="2730" y="1862"/>
                </a:lnTo>
                <a:lnTo>
                  <a:pt x="2732" y="1864"/>
                </a:lnTo>
                <a:lnTo>
                  <a:pt x="2734" y="1864"/>
                </a:lnTo>
                <a:lnTo>
                  <a:pt x="2734" y="1866"/>
                </a:lnTo>
                <a:lnTo>
                  <a:pt x="2734" y="1868"/>
                </a:lnTo>
                <a:lnTo>
                  <a:pt x="2732" y="1870"/>
                </a:lnTo>
                <a:lnTo>
                  <a:pt x="2732" y="1872"/>
                </a:lnTo>
                <a:lnTo>
                  <a:pt x="2734" y="1872"/>
                </a:lnTo>
                <a:lnTo>
                  <a:pt x="2738" y="1876"/>
                </a:lnTo>
                <a:lnTo>
                  <a:pt x="2742" y="1878"/>
                </a:lnTo>
                <a:lnTo>
                  <a:pt x="2749" y="1883"/>
                </a:lnTo>
                <a:lnTo>
                  <a:pt x="2751" y="1883"/>
                </a:lnTo>
                <a:lnTo>
                  <a:pt x="2751" y="1885"/>
                </a:lnTo>
                <a:lnTo>
                  <a:pt x="2753" y="1883"/>
                </a:lnTo>
                <a:lnTo>
                  <a:pt x="2755" y="1885"/>
                </a:lnTo>
                <a:lnTo>
                  <a:pt x="2757" y="1885"/>
                </a:lnTo>
                <a:lnTo>
                  <a:pt x="2759" y="1885"/>
                </a:lnTo>
                <a:lnTo>
                  <a:pt x="2761" y="1885"/>
                </a:lnTo>
                <a:lnTo>
                  <a:pt x="2761" y="1887"/>
                </a:lnTo>
                <a:lnTo>
                  <a:pt x="2761" y="1889"/>
                </a:lnTo>
                <a:lnTo>
                  <a:pt x="2759" y="1889"/>
                </a:lnTo>
                <a:lnTo>
                  <a:pt x="2757" y="1889"/>
                </a:lnTo>
                <a:lnTo>
                  <a:pt x="2757" y="1891"/>
                </a:lnTo>
                <a:lnTo>
                  <a:pt x="2757" y="1893"/>
                </a:lnTo>
                <a:lnTo>
                  <a:pt x="2757" y="1895"/>
                </a:lnTo>
                <a:lnTo>
                  <a:pt x="2759" y="1895"/>
                </a:lnTo>
                <a:lnTo>
                  <a:pt x="2759" y="1897"/>
                </a:lnTo>
                <a:lnTo>
                  <a:pt x="2759" y="1899"/>
                </a:lnTo>
                <a:lnTo>
                  <a:pt x="2761" y="1899"/>
                </a:lnTo>
                <a:lnTo>
                  <a:pt x="2761" y="1901"/>
                </a:lnTo>
                <a:lnTo>
                  <a:pt x="2763" y="1901"/>
                </a:lnTo>
                <a:lnTo>
                  <a:pt x="2765" y="1905"/>
                </a:lnTo>
                <a:lnTo>
                  <a:pt x="2767" y="1907"/>
                </a:lnTo>
                <a:lnTo>
                  <a:pt x="2769" y="1908"/>
                </a:lnTo>
                <a:lnTo>
                  <a:pt x="2769" y="1910"/>
                </a:lnTo>
                <a:lnTo>
                  <a:pt x="2771" y="1910"/>
                </a:lnTo>
                <a:lnTo>
                  <a:pt x="2772" y="1912"/>
                </a:lnTo>
                <a:lnTo>
                  <a:pt x="2772" y="1914"/>
                </a:lnTo>
                <a:lnTo>
                  <a:pt x="2776" y="1916"/>
                </a:lnTo>
                <a:lnTo>
                  <a:pt x="2776" y="1918"/>
                </a:lnTo>
                <a:lnTo>
                  <a:pt x="2778" y="1918"/>
                </a:lnTo>
                <a:lnTo>
                  <a:pt x="2778" y="1920"/>
                </a:lnTo>
                <a:lnTo>
                  <a:pt x="2780" y="1920"/>
                </a:lnTo>
                <a:lnTo>
                  <a:pt x="2782" y="1922"/>
                </a:lnTo>
                <a:lnTo>
                  <a:pt x="2784" y="1924"/>
                </a:lnTo>
                <a:lnTo>
                  <a:pt x="2786" y="1924"/>
                </a:lnTo>
                <a:lnTo>
                  <a:pt x="2788" y="1924"/>
                </a:lnTo>
                <a:lnTo>
                  <a:pt x="2790" y="1924"/>
                </a:lnTo>
                <a:lnTo>
                  <a:pt x="2790" y="1928"/>
                </a:lnTo>
                <a:lnTo>
                  <a:pt x="2788" y="1928"/>
                </a:lnTo>
                <a:lnTo>
                  <a:pt x="2786" y="1928"/>
                </a:lnTo>
                <a:lnTo>
                  <a:pt x="2786" y="1930"/>
                </a:lnTo>
                <a:lnTo>
                  <a:pt x="2786" y="1931"/>
                </a:lnTo>
                <a:lnTo>
                  <a:pt x="2786" y="1933"/>
                </a:lnTo>
                <a:lnTo>
                  <a:pt x="2784" y="1933"/>
                </a:lnTo>
                <a:lnTo>
                  <a:pt x="2784" y="1931"/>
                </a:lnTo>
                <a:lnTo>
                  <a:pt x="2782" y="1933"/>
                </a:lnTo>
                <a:lnTo>
                  <a:pt x="2782" y="1935"/>
                </a:lnTo>
                <a:lnTo>
                  <a:pt x="2780" y="1935"/>
                </a:lnTo>
                <a:lnTo>
                  <a:pt x="2780" y="1933"/>
                </a:lnTo>
                <a:lnTo>
                  <a:pt x="2778" y="1935"/>
                </a:lnTo>
                <a:lnTo>
                  <a:pt x="2778" y="1937"/>
                </a:lnTo>
                <a:lnTo>
                  <a:pt x="2776" y="1937"/>
                </a:lnTo>
                <a:lnTo>
                  <a:pt x="2778" y="1937"/>
                </a:lnTo>
                <a:lnTo>
                  <a:pt x="2778" y="1939"/>
                </a:lnTo>
                <a:lnTo>
                  <a:pt x="2780" y="1939"/>
                </a:lnTo>
                <a:lnTo>
                  <a:pt x="2782" y="1939"/>
                </a:lnTo>
                <a:lnTo>
                  <a:pt x="2782" y="1941"/>
                </a:lnTo>
                <a:lnTo>
                  <a:pt x="2782" y="1943"/>
                </a:lnTo>
                <a:lnTo>
                  <a:pt x="2780" y="1943"/>
                </a:lnTo>
                <a:lnTo>
                  <a:pt x="2778" y="1945"/>
                </a:lnTo>
                <a:lnTo>
                  <a:pt x="2776" y="1945"/>
                </a:lnTo>
                <a:lnTo>
                  <a:pt x="2776" y="1947"/>
                </a:lnTo>
                <a:lnTo>
                  <a:pt x="2776" y="1949"/>
                </a:lnTo>
                <a:lnTo>
                  <a:pt x="2776" y="1951"/>
                </a:lnTo>
                <a:lnTo>
                  <a:pt x="2778" y="1951"/>
                </a:lnTo>
                <a:lnTo>
                  <a:pt x="2778" y="1953"/>
                </a:lnTo>
                <a:lnTo>
                  <a:pt x="2778" y="1955"/>
                </a:lnTo>
                <a:lnTo>
                  <a:pt x="2778" y="1956"/>
                </a:lnTo>
                <a:lnTo>
                  <a:pt x="2780" y="1958"/>
                </a:lnTo>
                <a:lnTo>
                  <a:pt x="2782" y="1962"/>
                </a:lnTo>
                <a:lnTo>
                  <a:pt x="2784" y="1962"/>
                </a:lnTo>
                <a:lnTo>
                  <a:pt x="2784" y="1964"/>
                </a:lnTo>
                <a:lnTo>
                  <a:pt x="2786" y="1966"/>
                </a:lnTo>
                <a:lnTo>
                  <a:pt x="2788" y="1968"/>
                </a:lnTo>
                <a:lnTo>
                  <a:pt x="2788" y="1970"/>
                </a:lnTo>
                <a:lnTo>
                  <a:pt x="2790" y="1972"/>
                </a:lnTo>
                <a:lnTo>
                  <a:pt x="2792" y="1974"/>
                </a:lnTo>
                <a:lnTo>
                  <a:pt x="2794" y="1976"/>
                </a:lnTo>
                <a:lnTo>
                  <a:pt x="2794" y="1978"/>
                </a:lnTo>
                <a:lnTo>
                  <a:pt x="2795" y="1978"/>
                </a:lnTo>
                <a:lnTo>
                  <a:pt x="2795" y="1979"/>
                </a:lnTo>
                <a:lnTo>
                  <a:pt x="2795" y="1981"/>
                </a:lnTo>
                <a:lnTo>
                  <a:pt x="2795" y="1983"/>
                </a:lnTo>
                <a:lnTo>
                  <a:pt x="2795" y="1985"/>
                </a:lnTo>
                <a:lnTo>
                  <a:pt x="2794" y="1985"/>
                </a:lnTo>
                <a:lnTo>
                  <a:pt x="2794" y="1987"/>
                </a:lnTo>
                <a:lnTo>
                  <a:pt x="2794" y="1989"/>
                </a:lnTo>
                <a:lnTo>
                  <a:pt x="2795" y="1989"/>
                </a:lnTo>
                <a:lnTo>
                  <a:pt x="2795" y="1991"/>
                </a:lnTo>
                <a:lnTo>
                  <a:pt x="2797" y="1993"/>
                </a:lnTo>
                <a:lnTo>
                  <a:pt x="2799" y="1995"/>
                </a:lnTo>
                <a:lnTo>
                  <a:pt x="2801" y="1995"/>
                </a:lnTo>
                <a:lnTo>
                  <a:pt x="2801" y="1997"/>
                </a:lnTo>
                <a:lnTo>
                  <a:pt x="2801" y="1999"/>
                </a:lnTo>
                <a:lnTo>
                  <a:pt x="2799" y="1999"/>
                </a:lnTo>
                <a:lnTo>
                  <a:pt x="2799" y="2001"/>
                </a:lnTo>
                <a:lnTo>
                  <a:pt x="2797" y="2001"/>
                </a:lnTo>
                <a:lnTo>
                  <a:pt x="2799" y="2001"/>
                </a:lnTo>
                <a:lnTo>
                  <a:pt x="2801" y="2002"/>
                </a:lnTo>
                <a:lnTo>
                  <a:pt x="2801" y="2001"/>
                </a:lnTo>
                <a:lnTo>
                  <a:pt x="2801" y="2002"/>
                </a:lnTo>
                <a:lnTo>
                  <a:pt x="2801" y="2004"/>
                </a:lnTo>
                <a:lnTo>
                  <a:pt x="2803" y="2004"/>
                </a:lnTo>
                <a:lnTo>
                  <a:pt x="2805" y="2004"/>
                </a:lnTo>
                <a:lnTo>
                  <a:pt x="2805" y="2006"/>
                </a:lnTo>
                <a:lnTo>
                  <a:pt x="2805" y="2010"/>
                </a:lnTo>
                <a:lnTo>
                  <a:pt x="2807" y="2010"/>
                </a:lnTo>
                <a:lnTo>
                  <a:pt x="2809" y="2012"/>
                </a:lnTo>
                <a:lnTo>
                  <a:pt x="2809" y="2014"/>
                </a:lnTo>
                <a:lnTo>
                  <a:pt x="2809" y="2016"/>
                </a:lnTo>
                <a:lnTo>
                  <a:pt x="2807" y="2016"/>
                </a:lnTo>
                <a:lnTo>
                  <a:pt x="2807" y="2018"/>
                </a:lnTo>
                <a:lnTo>
                  <a:pt x="2809" y="2018"/>
                </a:lnTo>
                <a:lnTo>
                  <a:pt x="2811" y="2016"/>
                </a:lnTo>
                <a:lnTo>
                  <a:pt x="2813" y="2016"/>
                </a:lnTo>
                <a:lnTo>
                  <a:pt x="2813" y="2014"/>
                </a:lnTo>
                <a:lnTo>
                  <a:pt x="2815" y="2014"/>
                </a:lnTo>
                <a:lnTo>
                  <a:pt x="2815" y="2012"/>
                </a:lnTo>
                <a:lnTo>
                  <a:pt x="2815" y="2010"/>
                </a:lnTo>
                <a:lnTo>
                  <a:pt x="2817" y="2010"/>
                </a:lnTo>
                <a:lnTo>
                  <a:pt x="2817" y="2008"/>
                </a:lnTo>
                <a:lnTo>
                  <a:pt x="2817" y="2010"/>
                </a:lnTo>
                <a:lnTo>
                  <a:pt x="2819" y="2010"/>
                </a:lnTo>
                <a:lnTo>
                  <a:pt x="2819" y="2012"/>
                </a:lnTo>
                <a:lnTo>
                  <a:pt x="2819" y="2014"/>
                </a:lnTo>
                <a:lnTo>
                  <a:pt x="2820" y="2014"/>
                </a:lnTo>
                <a:lnTo>
                  <a:pt x="2822" y="2016"/>
                </a:lnTo>
                <a:lnTo>
                  <a:pt x="2822" y="2018"/>
                </a:lnTo>
                <a:lnTo>
                  <a:pt x="2824" y="2018"/>
                </a:lnTo>
                <a:lnTo>
                  <a:pt x="2824" y="2016"/>
                </a:lnTo>
                <a:lnTo>
                  <a:pt x="2826" y="2016"/>
                </a:lnTo>
                <a:lnTo>
                  <a:pt x="2826" y="2018"/>
                </a:lnTo>
                <a:lnTo>
                  <a:pt x="2826" y="2020"/>
                </a:lnTo>
                <a:lnTo>
                  <a:pt x="2826" y="2022"/>
                </a:lnTo>
                <a:lnTo>
                  <a:pt x="2824" y="2022"/>
                </a:lnTo>
                <a:lnTo>
                  <a:pt x="2822" y="2022"/>
                </a:lnTo>
                <a:lnTo>
                  <a:pt x="2822" y="2024"/>
                </a:lnTo>
                <a:lnTo>
                  <a:pt x="2822" y="2026"/>
                </a:lnTo>
                <a:lnTo>
                  <a:pt x="2820" y="2026"/>
                </a:lnTo>
                <a:lnTo>
                  <a:pt x="2820" y="2027"/>
                </a:lnTo>
                <a:lnTo>
                  <a:pt x="2820" y="2029"/>
                </a:lnTo>
                <a:lnTo>
                  <a:pt x="2822" y="2029"/>
                </a:lnTo>
                <a:lnTo>
                  <a:pt x="2824" y="2029"/>
                </a:lnTo>
                <a:lnTo>
                  <a:pt x="2824" y="2027"/>
                </a:lnTo>
                <a:lnTo>
                  <a:pt x="2824" y="2029"/>
                </a:lnTo>
                <a:lnTo>
                  <a:pt x="2824" y="2031"/>
                </a:lnTo>
                <a:lnTo>
                  <a:pt x="2824" y="2033"/>
                </a:lnTo>
                <a:lnTo>
                  <a:pt x="2824" y="2035"/>
                </a:lnTo>
                <a:lnTo>
                  <a:pt x="2826" y="2037"/>
                </a:lnTo>
                <a:lnTo>
                  <a:pt x="2826" y="2039"/>
                </a:lnTo>
                <a:lnTo>
                  <a:pt x="2824" y="2039"/>
                </a:lnTo>
                <a:lnTo>
                  <a:pt x="2824" y="2041"/>
                </a:lnTo>
                <a:lnTo>
                  <a:pt x="2824" y="2043"/>
                </a:lnTo>
                <a:lnTo>
                  <a:pt x="2826" y="2043"/>
                </a:lnTo>
                <a:lnTo>
                  <a:pt x="2828" y="2043"/>
                </a:lnTo>
                <a:lnTo>
                  <a:pt x="2828" y="2041"/>
                </a:lnTo>
                <a:lnTo>
                  <a:pt x="2830" y="2041"/>
                </a:lnTo>
                <a:lnTo>
                  <a:pt x="2830" y="2043"/>
                </a:lnTo>
                <a:lnTo>
                  <a:pt x="2830" y="2045"/>
                </a:lnTo>
                <a:lnTo>
                  <a:pt x="2830" y="2047"/>
                </a:lnTo>
                <a:lnTo>
                  <a:pt x="2830" y="2049"/>
                </a:lnTo>
                <a:lnTo>
                  <a:pt x="2830" y="2050"/>
                </a:lnTo>
                <a:lnTo>
                  <a:pt x="2830" y="2052"/>
                </a:lnTo>
                <a:lnTo>
                  <a:pt x="2832" y="2054"/>
                </a:lnTo>
                <a:lnTo>
                  <a:pt x="2832" y="2056"/>
                </a:lnTo>
                <a:lnTo>
                  <a:pt x="2832" y="2058"/>
                </a:lnTo>
                <a:lnTo>
                  <a:pt x="2830" y="2060"/>
                </a:lnTo>
                <a:lnTo>
                  <a:pt x="2828" y="2060"/>
                </a:lnTo>
                <a:lnTo>
                  <a:pt x="2826" y="2062"/>
                </a:lnTo>
                <a:lnTo>
                  <a:pt x="2828" y="2062"/>
                </a:lnTo>
                <a:lnTo>
                  <a:pt x="2828" y="2064"/>
                </a:lnTo>
                <a:lnTo>
                  <a:pt x="2830" y="2066"/>
                </a:lnTo>
                <a:lnTo>
                  <a:pt x="2828" y="2066"/>
                </a:lnTo>
                <a:lnTo>
                  <a:pt x="2826" y="2066"/>
                </a:lnTo>
                <a:lnTo>
                  <a:pt x="2824" y="2066"/>
                </a:lnTo>
                <a:lnTo>
                  <a:pt x="2824" y="2068"/>
                </a:lnTo>
                <a:lnTo>
                  <a:pt x="2822" y="2068"/>
                </a:lnTo>
                <a:lnTo>
                  <a:pt x="2820" y="2068"/>
                </a:lnTo>
                <a:lnTo>
                  <a:pt x="2819" y="2068"/>
                </a:lnTo>
                <a:lnTo>
                  <a:pt x="2819" y="2070"/>
                </a:lnTo>
                <a:lnTo>
                  <a:pt x="2820" y="2070"/>
                </a:lnTo>
                <a:lnTo>
                  <a:pt x="2820" y="2072"/>
                </a:lnTo>
                <a:lnTo>
                  <a:pt x="2820" y="2074"/>
                </a:lnTo>
                <a:lnTo>
                  <a:pt x="2819" y="2075"/>
                </a:lnTo>
                <a:lnTo>
                  <a:pt x="2817" y="2075"/>
                </a:lnTo>
                <a:lnTo>
                  <a:pt x="2815" y="2075"/>
                </a:lnTo>
                <a:lnTo>
                  <a:pt x="2815" y="2077"/>
                </a:lnTo>
                <a:lnTo>
                  <a:pt x="2813" y="2081"/>
                </a:lnTo>
                <a:lnTo>
                  <a:pt x="2815" y="2081"/>
                </a:lnTo>
                <a:lnTo>
                  <a:pt x="2815" y="2083"/>
                </a:lnTo>
                <a:lnTo>
                  <a:pt x="2815" y="2085"/>
                </a:lnTo>
                <a:lnTo>
                  <a:pt x="2811" y="2087"/>
                </a:lnTo>
                <a:lnTo>
                  <a:pt x="2809" y="2087"/>
                </a:lnTo>
                <a:lnTo>
                  <a:pt x="2809" y="2089"/>
                </a:lnTo>
                <a:lnTo>
                  <a:pt x="2809" y="2091"/>
                </a:lnTo>
                <a:lnTo>
                  <a:pt x="2809" y="2093"/>
                </a:lnTo>
                <a:lnTo>
                  <a:pt x="2811" y="2095"/>
                </a:lnTo>
                <a:lnTo>
                  <a:pt x="2813" y="2097"/>
                </a:lnTo>
                <a:lnTo>
                  <a:pt x="2815" y="2097"/>
                </a:lnTo>
                <a:lnTo>
                  <a:pt x="2815" y="2098"/>
                </a:lnTo>
                <a:lnTo>
                  <a:pt x="2817" y="2098"/>
                </a:lnTo>
                <a:lnTo>
                  <a:pt x="2817" y="2100"/>
                </a:lnTo>
                <a:lnTo>
                  <a:pt x="2817" y="2102"/>
                </a:lnTo>
                <a:lnTo>
                  <a:pt x="2815" y="2104"/>
                </a:lnTo>
                <a:lnTo>
                  <a:pt x="2811" y="2106"/>
                </a:lnTo>
                <a:lnTo>
                  <a:pt x="2813" y="2106"/>
                </a:lnTo>
                <a:lnTo>
                  <a:pt x="2815" y="2106"/>
                </a:lnTo>
                <a:lnTo>
                  <a:pt x="2817" y="2106"/>
                </a:lnTo>
                <a:lnTo>
                  <a:pt x="2819" y="2106"/>
                </a:lnTo>
                <a:lnTo>
                  <a:pt x="2820" y="2108"/>
                </a:lnTo>
                <a:lnTo>
                  <a:pt x="2820" y="2110"/>
                </a:lnTo>
                <a:lnTo>
                  <a:pt x="2820" y="2112"/>
                </a:lnTo>
                <a:lnTo>
                  <a:pt x="2822" y="2114"/>
                </a:lnTo>
                <a:lnTo>
                  <a:pt x="2824" y="2114"/>
                </a:lnTo>
                <a:lnTo>
                  <a:pt x="2826" y="2116"/>
                </a:lnTo>
                <a:lnTo>
                  <a:pt x="2828" y="2118"/>
                </a:lnTo>
                <a:lnTo>
                  <a:pt x="2828" y="2120"/>
                </a:lnTo>
                <a:lnTo>
                  <a:pt x="2830" y="2122"/>
                </a:lnTo>
                <a:lnTo>
                  <a:pt x="2830" y="2123"/>
                </a:lnTo>
                <a:lnTo>
                  <a:pt x="2830" y="2125"/>
                </a:lnTo>
                <a:lnTo>
                  <a:pt x="2832" y="2125"/>
                </a:lnTo>
                <a:lnTo>
                  <a:pt x="2834" y="2125"/>
                </a:lnTo>
                <a:lnTo>
                  <a:pt x="2836" y="2125"/>
                </a:lnTo>
                <a:lnTo>
                  <a:pt x="2836" y="2127"/>
                </a:lnTo>
                <a:lnTo>
                  <a:pt x="2834" y="2127"/>
                </a:lnTo>
                <a:lnTo>
                  <a:pt x="2832" y="2127"/>
                </a:lnTo>
                <a:lnTo>
                  <a:pt x="2830" y="2127"/>
                </a:lnTo>
                <a:lnTo>
                  <a:pt x="2830" y="2129"/>
                </a:lnTo>
                <a:lnTo>
                  <a:pt x="2832" y="2129"/>
                </a:lnTo>
                <a:lnTo>
                  <a:pt x="2832" y="2131"/>
                </a:lnTo>
                <a:lnTo>
                  <a:pt x="2834" y="2131"/>
                </a:lnTo>
                <a:lnTo>
                  <a:pt x="2834" y="2133"/>
                </a:lnTo>
                <a:lnTo>
                  <a:pt x="2832" y="2135"/>
                </a:lnTo>
                <a:lnTo>
                  <a:pt x="2832" y="2137"/>
                </a:lnTo>
                <a:lnTo>
                  <a:pt x="2832" y="2139"/>
                </a:lnTo>
                <a:lnTo>
                  <a:pt x="2834" y="2139"/>
                </a:lnTo>
                <a:lnTo>
                  <a:pt x="2834" y="2141"/>
                </a:lnTo>
                <a:lnTo>
                  <a:pt x="2834" y="2139"/>
                </a:lnTo>
                <a:lnTo>
                  <a:pt x="2836" y="2139"/>
                </a:lnTo>
                <a:lnTo>
                  <a:pt x="2838" y="2139"/>
                </a:lnTo>
                <a:lnTo>
                  <a:pt x="2838" y="2141"/>
                </a:lnTo>
                <a:lnTo>
                  <a:pt x="2838" y="2143"/>
                </a:lnTo>
                <a:lnTo>
                  <a:pt x="2836" y="2143"/>
                </a:lnTo>
                <a:lnTo>
                  <a:pt x="2836" y="2145"/>
                </a:lnTo>
                <a:lnTo>
                  <a:pt x="2834" y="2145"/>
                </a:lnTo>
                <a:lnTo>
                  <a:pt x="2834" y="2143"/>
                </a:lnTo>
                <a:lnTo>
                  <a:pt x="2832" y="2143"/>
                </a:lnTo>
                <a:lnTo>
                  <a:pt x="2832" y="2141"/>
                </a:lnTo>
                <a:lnTo>
                  <a:pt x="2830" y="2143"/>
                </a:lnTo>
                <a:lnTo>
                  <a:pt x="2828" y="2143"/>
                </a:lnTo>
                <a:lnTo>
                  <a:pt x="2828" y="2145"/>
                </a:lnTo>
                <a:lnTo>
                  <a:pt x="2826" y="2145"/>
                </a:lnTo>
                <a:lnTo>
                  <a:pt x="2826" y="2146"/>
                </a:lnTo>
                <a:lnTo>
                  <a:pt x="2826" y="2148"/>
                </a:lnTo>
                <a:lnTo>
                  <a:pt x="2828" y="2150"/>
                </a:lnTo>
                <a:lnTo>
                  <a:pt x="2830" y="2150"/>
                </a:lnTo>
                <a:lnTo>
                  <a:pt x="2830" y="2152"/>
                </a:lnTo>
                <a:lnTo>
                  <a:pt x="2830" y="2154"/>
                </a:lnTo>
                <a:lnTo>
                  <a:pt x="2830" y="2156"/>
                </a:lnTo>
                <a:lnTo>
                  <a:pt x="2832" y="2156"/>
                </a:lnTo>
                <a:lnTo>
                  <a:pt x="2832" y="2158"/>
                </a:lnTo>
                <a:lnTo>
                  <a:pt x="2834" y="2158"/>
                </a:lnTo>
                <a:lnTo>
                  <a:pt x="2836" y="2158"/>
                </a:lnTo>
                <a:lnTo>
                  <a:pt x="2836" y="2160"/>
                </a:lnTo>
                <a:lnTo>
                  <a:pt x="2834" y="2162"/>
                </a:lnTo>
                <a:lnTo>
                  <a:pt x="2832" y="2164"/>
                </a:lnTo>
                <a:lnTo>
                  <a:pt x="2832" y="2166"/>
                </a:lnTo>
                <a:lnTo>
                  <a:pt x="2832" y="2168"/>
                </a:lnTo>
                <a:lnTo>
                  <a:pt x="2832" y="2170"/>
                </a:lnTo>
                <a:lnTo>
                  <a:pt x="2832" y="2171"/>
                </a:lnTo>
                <a:lnTo>
                  <a:pt x="2832" y="2173"/>
                </a:lnTo>
                <a:lnTo>
                  <a:pt x="2834" y="2173"/>
                </a:lnTo>
                <a:lnTo>
                  <a:pt x="2834" y="2175"/>
                </a:lnTo>
                <a:lnTo>
                  <a:pt x="2834" y="2177"/>
                </a:lnTo>
                <a:lnTo>
                  <a:pt x="2834" y="2179"/>
                </a:lnTo>
                <a:lnTo>
                  <a:pt x="2834" y="2183"/>
                </a:lnTo>
                <a:lnTo>
                  <a:pt x="2834" y="2185"/>
                </a:lnTo>
                <a:lnTo>
                  <a:pt x="2834" y="2187"/>
                </a:lnTo>
                <a:lnTo>
                  <a:pt x="2836" y="2189"/>
                </a:lnTo>
                <a:lnTo>
                  <a:pt x="2838" y="2191"/>
                </a:lnTo>
                <a:lnTo>
                  <a:pt x="2840" y="2191"/>
                </a:lnTo>
                <a:lnTo>
                  <a:pt x="2842" y="2193"/>
                </a:lnTo>
                <a:lnTo>
                  <a:pt x="2843" y="2194"/>
                </a:lnTo>
                <a:lnTo>
                  <a:pt x="2845" y="2194"/>
                </a:lnTo>
                <a:lnTo>
                  <a:pt x="2845" y="2196"/>
                </a:lnTo>
                <a:lnTo>
                  <a:pt x="2847" y="2198"/>
                </a:lnTo>
                <a:lnTo>
                  <a:pt x="2849" y="2198"/>
                </a:lnTo>
                <a:lnTo>
                  <a:pt x="2851" y="2198"/>
                </a:lnTo>
                <a:lnTo>
                  <a:pt x="2853" y="2198"/>
                </a:lnTo>
                <a:lnTo>
                  <a:pt x="2857" y="2198"/>
                </a:lnTo>
                <a:lnTo>
                  <a:pt x="2859" y="2200"/>
                </a:lnTo>
                <a:lnTo>
                  <a:pt x="2861" y="2202"/>
                </a:lnTo>
                <a:lnTo>
                  <a:pt x="2863" y="2202"/>
                </a:lnTo>
                <a:lnTo>
                  <a:pt x="2863" y="2204"/>
                </a:lnTo>
                <a:lnTo>
                  <a:pt x="2865" y="2206"/>
                </a:lnTo>
                <a:lnTo>
                  <a:pt x="2867" y="2206"/>
                </a:lnTo>
                <a:lnTo>
                  <a:pt x="2868" y="2208"/>
                </a:lnTo>
                <a:lnTo>
                  <a:pt x="2870" y="2208"/>
                </a:lnTo>
                <a:lnTo>
                  <a:pt x="2872" y="2208"/>
                </a:lnTo>
                <a:lnTo>
                  <a:pt x="2870" y="2210"/>
                </a:lnTo>
                <a:lnTo>
                  <a:pt x="2868" y="2210"/>
                </a:lnTo>
                <a:lnTo>
                  <a:pt x="2867" y="2210"/>
                </a:lnTo>
                <a:lnTo>
                  <a:pt x="2865" y="2210"/>
                </a:lnTo>
                <a:lnTo>
                  <a:pt x="2863" y="2210"/>
                </a:lnTo>
                <a:lnTo>
                  <a:pt x="2863" y="2212"/>
                </a:lnTo>
                <a:lnTo>
                  <a:pt x="2861" y="2212"/>
                </a:lnTo>
                <a:lnTo>
                  <a:pt x="2857" y="2212"/>
                </a:lnTo>
                <a:lnTo>
                  <a:pt x="2855" y="2210"/>
                </a:lnTo>
                <a:lnTo>
                  <a:pt x="2853" y="2210"/>
                </a:lnTo>
                <a:lnTo>
                  <a:pt x="2851" y="2210"/>
                </a:lnTo>
                <a:lnTo>
                  <a:pt x="2849" y="2208"/>
                </a:lnTo>
                <a:lnTo>
                  <a:pt x="2847" y="2208"/>
                </a:lnTo>
                <a:lnTo>
                  <a:pt x="2847" y="2206"/>
                </a:lnTo>
                <a:lnTo>
                  <a:pt x="2845" y="2204"/>
                </a:lnTo>
                <a:lnTo>
                  <a:pt x="2843" y="2202"/>
                </a:lnTo>
                <a:lnTo>
                  <a:pt x="2842" y="2200"/>
                </a:lnTo>
                <a:lnTo>
                  <a:pt x="2840" y="2198"/>
                </a:lnTo>
                <a:lnTo>
                  <a:pt x="2838" y="2196"/>
                </a:lnTo>
                <a:lnTo>
                  <a:pt x="2836" y="2194"/>
                </a:lnTo>
                <a:lnTo>
                  <a:pt x="2834" y="2193"/>
                </a:lnTo>
                <a:lnTo>
                  <a:pt x="2832" y="2191"/>
                </a:lnTo>
                <a:lnTo>
                  <a:pt x="2832" y="2189"/>
                </a:lnTo>
                <a:lnTo>
                  <a:pt x="2830" y="2189"/>
                </a:lnTo>
                <a:lnTo>
                  <a:pt x="2830" y="2187"/>
                </a:lnTo>
                <a:lnTo>
                  <a:pt x="2830" y="2185"/>
                </a:lnTo>
                <a:lnTo>
                  <a:pt x="2828" y="2185"/>
                </a:lnTo>
                <a:lnTo>
                  <a:pt x="2826" y="2183"/>
                </a:lnTo>
                <a:lnTo>
                  <a:pt x="2824" y="2181"/>
                </a:lnTo>
                <a:lnTo>
                  <a:pt x="2822" y="2179"/>
                </a:lnTo>
                <a:lnTo>
                  <a:pt x="2822" y="2175"/>
                </a:lnTo>
                <a:lnTo>
                  <a:pt x="2822" y="2173"/>
                </a:lnTo>
                <a:lnTo>
                  <a:pt x="2822" y="2171"/>
                </a:lnTo>
                <a:lnTo>
                  <a:pt x="2820" y="2171"/>
                </a:lnTo>
                <a:lnTo>
                  <a:pt x="2820" y="2170"/>
                </a:lnTo>
                <a:lnTo>
                  <a:pt x="2819" y="2170"/>
                </a:lnTo>
                <a:lnTo>
                  <a:pt x="2819" y="2168"/>
                </a:lnTo>
                <a:lnTo>
                  <a:pt x="2819" y="2166"/>
                </a:lnTo>
                <a:lnTo>
                  <a:pt x="2820" y="2166"/>
                </a:lnTo>
                <a:lnTo>
                  <a:pt x="2820" y="2164"/>
                </a:lnTo>
                <a:lnTo>
                  <a:pt x="2819" y="2164"/>
                </a:lnTo>
                <a:lnTo>
                  <a:pt x="2819" y="2162"/>
                </a:lnTo>
                <a:lnTo>
                  <a:pt x="2817" y="2162"/>
                </a:lnTo>
                <a:lnTo>
                  <a:pt x="2817" y="2164"/>
                </a:lnTo>
                <a:lnTo>
                  <a:pt x="2817" y="2166"/>
                </a:lnTo>
                <a:lnTo>
                  <a:pt x="2817" y="2168"/>
                </a:lnTo>
                <a:lnTo>
                  <a:pt x="2817" y="2170"/>
                </a:lnTo>
                <a:lnTo>
                  <a:pt x="2819" y="2171"/>
                </a:lnTo>
                <a:lnTo>
                  <a:pt x="2819" y="2173"/>
                </a:lnTo>
                <a:lnTo>
                  <a:pt x="2820" y="2175"/>
                </a:lnTo>
                <a:lnTo>
                  <a:pt x="2820" y="2177"/>
                </a:lnTo>
                <a:lnTo>
                  <a:pt x="2822" y="2179"/>
                </a:lnTo>
                <a:lnTo>
                  <a:pt x="2824" y="2181"/>
                </a:lnTo>
                <a:lnTo>
                  <a:pt x="2824" y="2183"/>
                </a:lnTo>
                <a:lnTo>
                  <a:pt x="2826" y="2185"/>
                </a:lnTo>
                <a:lnTo>
                  <a:pt x="2826" y="2187"/>
                </a:lnTo>
                <a:lnTo>
                  <a:pt x="2828" y="2187"/>
                </a:lnTo>
                <a:lnTo>
                  <a:pt x="2830" y="2189"/>
                </a:lnTo>
                <a:lnTo>
                  <a:pt x="2830" y="2191"/>
                </a:lnTo>
                <a:lnTo>
                  <a:pt x="2832" y="2193"/>
                </a:lnTo>
                <a:lnTo>
                  <a:pt x="2832" y="2194"/>
                </a:lnTo>
                <a:lnTo>
                  <a:pt x="2834" y="2196"/>
                </a:lnTo>
                <a:lnTo>
                  <a:pt x="2836" y="2196"/>
                </a:lnTo>
                <a:lnTo>
                  <a:pt x="2838" y="2198"/>
                </a:lnTo>
                <a:lnTo>
                  <a:pt x="2838" y="2200"/>
                </a:lnTo>
                <a:lnTo>
                  <a:pt x="2842" y="2202"/>
                </a:lnTo>
                <a:lnTo>
                  <a:pt x="2843" y="2204"/>
                </a:lnTo>
                <a:lnTo>
                  <a:pt x="2843" y="2206"/>
                </a:lnTo>
                <a:lnTo>
                  <a:pt x="2847" y="2208"/>
                </a:lnTo>
                <a:lnTo>
                  <a:pt x="2849" y="2210"/>
                </a:lnTo>
                <a:lnTo>
                  <a:pt x="2851" y="2210"/>
                </a:lnTo>
                <a:lnTo>
                  <a:pt x="2851" y="2212"/>
                </a:lnTo>
                <a:lnTo>
                  <a:pt x="2853" y="2212"/>
                </a:lnTo>
                <a:lnTo>
                  <a:pt x="2855" y="2212"/>
                </a:lnTo>
                <a:lnTo>
                  <a:pt x="2857" y="2212"/>
                </a:lnTo>
                <a:lnTo>
                  <a:pt x="2857" y="2214"/>
                </a:lnTo>
                <a:lnTo>
                  <a:pt x="2861" y="2214"/>
                </a:lnTo>
                <a:lnTo>
                  <a:pt x="2867" y="2212"/>
                </a:lnTo>
                <a:lnTo>
                  <a:pt x="2868" y="2212"/>
                </a:lnTo>
                <a:lnTo>
                  <a:pt x="2870" y="2212"/>
                </a:lnTo>
                <a:lnTo>
                  <a:pt x="2872" y="2212"/>
                </a:lnTo>
                <a:lnTo>
                  <a:pt x="2874" y="2214"/>
                </a:lnTo>
                <a:lnTo>
                  <a:pt x="2876" y="2214"/>
                </a:lnTo>
                <a:lnTo>
                  <a:pt x="2878" y="2214"/>
                </a:lnTo>
                <a:lnTo>
                  <a:pt x="2880" y="2212"/>
                </a:lnTo>
                <a:lnTo>
                  <a:pt x="2882" y="2212"/>
                </a:lnTo>
                <a:lnTo>
                  <a:pt x="2884" y="2212"/>
                </a:lnTo>
                <a:lnTo>
                  <a:pt x="2886" y="2210"/>
                </a:lnTo>
                <a:lnTo>
                  <a:pt x="2888" y="2210"/>
                </a:lnTo>
                <a:lnTo>
                  <a:pt x="2890" y="2208"/>
                </a:lnTo>
                <a:lnTo>
                  <a:pt x="2892" y="2208"/>
                </a:lnTo>
                <a:lnTo>
                  <a:pt x="2893" y="2208"/>
                </a:lnTo>
                <a:lnTo>
                  <a:pt x="2895" y="2206"/>
                </a:lnTo>
                <a:lnTo>
                  <a:pt x="2897" y="2204"/>
                </a:lnTo>
                <a:lnTo>
                  <a:pt x="2897" y="2206"/>
                </a:lnTo>
                <a:lnTo>
                  <a:pt x="2899" y="2206"/>
                </a:lnTo>
                <a:lnTo>
                  <a:pt x="2903" y="2208"/>
                </a:lnTo>
                <a:lnTo>
                  <a:pt x="2905" y="2210"/>
                </a:lnTo>
                <a:lnTo>
                  <a:pt x="2907" y="2212"/>
                </a:lnTo>
                <a:lnTo>
                  <a:pt x="2907" y="2214"/>
                </a:lnTo>
                <a:lnTo>
                  <a:pt x="2903" y="2218"/>
                </a:lnTo>
                <a:lnTo>
                  <a:pt x="2901" y="2216"/>
                </a:lnTo>
                <a:lnTo>
                  <a:pt x="2899" y="2216"/>
                </a:lnTo>
                <a:lnTo>
                  <a:pt x="2897" y="2218"/>
                </a:lnTo>
                <a:lnTo>
                  <a:pt x="2895" y="2218"/>
                </a:lnTo>
                <a:lnTo>
                  <a:pt x="2893" y="2219"/>
                </a:lnTo>
                <a:lnTo>
                  <a:pt x="2893" y="2221"/>
                </a:lnTo>
                <a:lnTo>
                  <a:pt x="2893" y="2223"/>
                </a:lnTo>
                <a:lnTo>
                  <a:pt x="2892" y="2223"/>
                </a:lnTo>
                <a:lnTo>
                  <a:pt x="2890" y="2223"/>
                </a:lnTo>
                <a:lnTo>
                  <a:pt x="2888" y="2225"/>
                </a:lnTo>
                <a:lnTo>
                  <a:pt x="2888" y="2227"/>
                </a:lnTo>
                <a:lnTo>
                  <a:pt x="2888" y="2229"/>
                </a:lnTo>
                <a:lnTo>
                  <a:pt x="2888" y="2231"/>
                </a:lnTo>
                <a:lnTo>
                  <a:pt x="2888" y="2233"/>
                </a:lnTo>
                <a:lnTo>
                  <a:pt x="2888" y="2235"/>
                </a:lnTo>
                <a:lnTo>
                  <a:pt x="2886" y="2235"/>
                </a:lnTo>
                <a:lnTo>
                  <a:pt x="2884" y="2235"/>
                </a:lnTo>
                <a:lnTo>
                  <a:pt x="2882" y="2237"/>
                </a:lnTo>
                <a:lnTo>
                  <a:pt x="2880" y="2241"/>
                </a:lnTo>
                <a:lnTo>
                  <a:pt x="2878" y="2242"/>
                </a:lnTo>
                <a:lnTo>
                  <a:pt x="2878" y="2246"/>
                </a:lnTo>
                <a:lnTo>
                  <a:pt x="2876" y="2248"/>
                </a:lnTo>
                <a:lnTo>
                  <a:pt x="2876" y="2250"/>
                </a:lnTo>
                <a:lnTo>
                  <a:pt x="2876" y="2252"/>
                </a:lnTo>
                <a:lnTo>
                  <a:pt x="2878" y="2252"/>
                </a:lnTo>
                <a:lnTo>
                  <a:pt x="2878" y="2254"/>
                </a:lnTo>
                <a:lnTo>
                  <a:pt x="2880" y="2254"/>
                </a:lnTo>
                <a:lnTo>
                  <a:pt x="2882" y="2256"/>
                </a:lnTo>
                <a:lnTo>
                  <a:pt x="2884" y="2256"/>
                </a:lnTo>
                <a:lnTo>
                  <a:pt x="2886" y="2258"/>
                </a:lnTo>
                <a:lnTo>
                  <a:pt x="2888" y="2260"/>
                </a:lnTo>
                <a:lnTo>
                  <a:pt x="2886" y="2260"/>
                </a:lnTo>
                <a:lnTo>
                  <a:pt x="2886" y="2262"/>
                </a:lnTo>
                <a:lnTo>
                  <a:pt x="2884" y="2262"/>
                </a:lnTo>
                <a:lnTo>
                  <a:pt x="2882" y="2260"/>
                </a:lnTo>
                <a:lnTo>
                  <a:pt x="2880" y="2258"/>
                </a:lnTo>
                <a:lnTo>
                  <a:pt x="2878" y="2260"/>
                </a:lnTo>
                <a:lnTo>
                  <a:pt x="2878" y="2262"/>
                </a:lnTo>
                <a:lnTo>
                  <a:pt x="2876" y="2266"/>
                </a:lnTo>
                <a:lnTo>
                  <a:pt x="2876" y="2267"/>
                </a:lnTo>
                <a:lnTo>
                  <a:pt x="2878" y="2269"/>
                </a:lnTo>
                <a:lnTo>
                  <a:pt x="2876" y="2269"/>
                </a:lnTo>
                <a:lnTo>
                  <a:pt x="2874" y="2271"/>
                </a:lnTo>
                <a:lnTo>
                  <a:pt x="2874" y="2269"/>
                </a:lnTo>
                <a:lnTo>
                  <a:pt x="2874" y="2267"/>
                </a:lnTo>
                <a:lnTo>
                  <a:pt x="2874" y="2266"/>
                </a:lnTo>
                <a:lnTo>
                  <a:pt x="2872" y="2266"/>
                </a:lnTo>
                <a:lnTo>
                  <a:pt x="2870" y="2266"/>
                </a:lnTo>
                <a:lnTo>
                  <a:pt x="2872" y="2266"/>
                </a:lnTo>
                <a:lnTo>
                  <a:pt x="2874" y="2266"/>
                </a:lnTo>
                <a:lnTo>
                  <a:pt x="2874" y="2267"/>
                </a:lnTo>
                <a:lnTo>
                  <a:pt x="2874" y="2269"/>
                </a:lnTo>
                <a:lnTo>
                  <a:pt x="2874" y="2271"/>
                </a:lnTo>
                <a:lnTo>
                  <a:pt x="2876" y="2271"/>
                </a:lnTo>
                <a:lnTo>
                  <a:pt x="2878" y="2271"/>
                </a:lnTo>
                <a:lnTo>
                  <a:pt x="2878" y="2269"/>
                </a:lnTo>
                <a:lnTo>
                  <a:pt x="2878" y="2267"/>
                </a:lnTo>
                <a:lnTo>
                  <a:pt x="2878" y="2266"/>
                </a:lnTo>
                <a:lnTo>
                  <a:pt x="2878" y="2264"/>
                </a:lnTo>
                <a:lnTo>
                  <a:pt x="2880" y="2260"/>
                </a:lnTo>
                <a:lnTo>
                  <a:pt x="2880" y="2258"/>
                </a:lnTo>
                <a:lnTo>
                  <a:pt x="2882" y="2260"/>
                </a:lnTo>
                <a:lnTo>
                  <a:pt x="2884" y="2262"/>
                </a:lnTo>
                <a:lnTo>
                  <a:pt x="2886" y="2262"/>
                </a:lnTo>
                <a:lnTo>
                  <a:pt x="2888" y="2262"/>
                </a:lnTo>
                <a:lnTo>
                  <a:pt x="2888" y="2260"/>
                </a:lnTo>
                <a:lnTo>
                  <a:pt x="2888" y="2258"/>
                </a:lnTo>
                <a:lnTo>
                  <a:pt x="2890" y="2258"/>
                </a:lnTo>
                <a:lnTo>
                  <a:pt x="2890" y="2256"/>
                </a:lnTo>
                <a:lnTo>
                  <a:pt x="2892" y="2256"/>
                </a:lnTo>
                <a:lnTo>
                  <a:pt x="2893" y="2258"/>
                </a:lnTo>
                <a:lnTo>
                  <a:pt x="2893" y="2260"/>
                </a:lnTo>
                <a:lnTo>
                  <a:pt x="2895" y="2262"/>
                </a:lnTo>
                <a:lnTo>
                  <a:pt x="2897" y="2264"/>
                </a:lnTo>
                <a:lnTo>
                  <a:pt x="2895" y="2264"/>
                </a:lnTo>
                <a:lnTo>
                  <a:pt x="2895" y="2267"/>
                </a:lnTo>
                <a:lnTo>
                  <a:pt x="2895" y="2269"/>
                </a:lnTo>
                <a:lnTo>
                  <a:pt x="2895" y="2271"/>
                </a:lnTo>
                <a:lnTo>
                  <a:pt x="2895" y="2273"/>
                </a:lnTo>
                <a:lnTo>
                  <a:pt x="2895" y="2275"/>
                </a:lnTo>
                <a:lnTo>
                  <a:pt x="2892" y="2277"/>
                </a:lnTo>
                <a:lnTo>
                  <a:pt x="2890" y="2277"/>
                </a:lnTo>
                <a:lnTo>
                  <a:pt x="2888" y="2277"/>
                </a:lnTo>
                <a:lnTo>
                  <a:pt x="2886" y="2279"/>
                </a:lnTo>
                <a:lnTo>
                  <a:pt x="2884" y="2277"/>
                </a:lnTo>
                <a:lnTo>
                  <a:pt x="2884" y="2279"/>
                </a:lnTo>
                <a:lnTo>
                  <a:pt x="2882" y="2281"/>
                </a:lnTo>
                <a:lnTo>
                  <a:pt x="2882" y="2283"/>
                </a:lnTo>
                <a:lnTo>
                  <a:pt x="2880" y="2285"/>
                </a:lnTo>
                <a:lnTo>
                  <a:pt x="2878" y="2285"/>
                </a:lnTo>
                <a:lnTo>
                  <a:pt x="2876" y="2285"/>
                </a:lnTo>
                <a:lnTo>
                  <a:pt x="2874" y="2285"/>
                </a:lnTo>
                <a:lnTo>
                  <a:pt x="2872" y="2285"/>
                </a:lnTo>
                <a:lnTo>
                  <a:pt x="2872" y="2287"/>
                </a:lnTo>
                <a:lnTo>
                  <a:pt x="2872" y="2289"/>
                </a:lnTo>
                <a:lnTo>
                  <a:pt x="2874" y="2290"/>
                </a:lnTo>
                <a:lnTo>
                  <a:pt x="2874" y="2292"/>
                </a:lnTo>
                <a:lnTo>
                  <a:pt x="2874" y="2294"/>
                </a:lnTo>
                <a:lnTo>
                  <a:pt x="2870" y="2294"/>
                </a:lnTo>
                <a:lnTo>
                  <a:pt x="2868" y="2296"/>
                </a:lnTo>
                <a:lnTo>
                  <a:pt x="2870" y="2296"/>
                </a:lnTo>
                <a:lnTo>
                  <a:pt x="2872" y="2296"/>
                </a:lnTo>
                <a:lnTo>
                  <a:pt x="2870" y="2296"/>
                </a:lnTo>
                <a:lnTo>
                  <a:pt x="2870" y="2300"/>
                </a:lnTo>
                <a:lnTo>
                  <a:pt x="2870" y="2302"/>
                </a:lnTo>
                <a:lnTo>
                  <a:pt x="2868" y="2304"/>
                </a:lnTo>
                <a:lnTo>
                  <a:pt x="2870" y="2304"/>
                </a:lnTo>
                <a:lnTo>
                  <a:pt x="2872" y="2302"/>
                </a:lnTo>
                <a:lnTo>
                  <a:pt x="2872" y="2298"/>
                </a:lnTo>
                <a:lnTo>
                  <a:pt x="2874" y="2294"/>
                </a:lnTo>
                <a:lnTo>
                  <a:pt x="2874" y="2292"/>
                </a:lnTo>
                <a:lnTo>
                  <a:pt x="2874" y="2290"/>
                </a:lnTo>
                <a:lnTo>
                  <a:pt x="2874" y="2289"/>
                </a:lnTo>
                <a:lnTo>
                  <a:pt x="2874" y="2287"/>
                </a:lnTo>
                <a:lnTo>
                  <a:pt x="2876" y="2289"/>
                </a:lnTo>
                <a:lnTo>
                  <a:pt x="2878" y="2289"/>
                </a:lnTo>
                <a:lnTo>
                  <a:pt x="2878" y="2290"/>
                </a:lnTo>
                <a:lnTo>
                  <a:pt x="2880" y="2290"/>
                </a:lnTo>
                <a:lnTo>
                  <a:pt x="2880" y="2289"/>
                </a:lnTo>
                <a:lnTo>
                  <a:pt x="2882" y="2289"/>
                </a:lnTo>
                <a:lnTo>
                  <a:pt x="2884" y="2287"/>
                </a:lnTo>
                <a:lnTo>
                  <a:pt x="2886" y="2285"/>
                </a:lnTo>
                <a:lnTo>
                  <a:pt x="2886" y="2283"/>
                </a:lnTo>
                <a:lnTo>
                  <a:pt x="2888" y="2281"/>
                </a:lnTo>
                <a:lnTo>
                  <a:pt x="2890" y="2281"/>
                </a:lnTo>
                <a:lnTo>
                  <a:pt x="2892" y="2281"/>
                </a:lnTo>
                <a:lnTo>
                  <a:pt x="2892" y="2279"/>
                </a:lnTo>
                <a:lnTo>
                  <a:pt x="2893" y="2279"/>
                </a:lnTo>
                <a:lnTo>
                  <a:pt x="2895" y="2277"/>
                </a:lnTo>
                <a:lnTo>
                  <a:pt x="2897" y="2277"/>
                </a:lnTo>
                <a:lnTo>
                  <a:pt x="2897" y="2273"/>
                </a:lnTo>
                <a:lnTo>
                  <a:pt x="2897" y="2271"/>
                </a:lnTo>
                <a:lnTo>
                  <a:pt x="2899" y="2269"/>
                </a:lnTo>
                <a:lnTo>
                  <a:pt x="2897" y="2267"/>
                </a:lnTo>
                <a:lnTo>
                  <a:pt x="2899" y="2266"/>
                </a:lnTo>
                <a:lnTo>
                  <a:pt x="2901" y="2264"/>
                </a:lnTo>
                <a:lnTo>
                  <a:pt x="2901" y="2266"/>
                </a:lnTo>
                <a:lnTo>
                  <a:pt x="2903" y="2267"/>
                </a:lnTo>
                <a:lnTo>
                  <a:pt x="2903" y="2269"/>
                </a:lnTo>
                <a:lnTo>
                  <a:pt x="2903" y="2271"/>
                </a:lnTo>
                <a:lnTo>
                  <a:pt x="2905" y="2271"/>
                </a:lnTo>
                <a:lnTo>
                  <a:pt x="2905" y="2275"/>
                </a:lnTo>
                <a:lnTo>
                  <a:pt x="2905" y="2277"/>
                </a:lnTo>
                <a:lnTo>
                  <a:pt x="2905" y="2279"/>
                </a:lnTo>
                <a:lnTo>
                  <a:pt x="2903" y="2281"/>
                </a:lnTo>
                <a:lnTo>
                  <a:pt x="2903" y="2283"/>
                </a:lnTo>
                <a:lnTo>
                  <a:pt x="2901" y="2285"/>
                </a:lnTo>
                <a:lnTo>
                  <a:pt x="2901" y="2287"/>
                </a:lnTo>
                <a:lnTo>
                  <a:pt x="2901" y="2289"/>
                </a:lnTo>
                <a:lnTo>
                  <a:pt x="2899" y="2289"/>
                </a:lnTo>
                <a:lnTo>
                  <a:pt x="2899" y="2290"/>
                </a:lnTo>
                <a:lnTo>
                  <a:pt x="2897" y="2290"/>
                </a:lnTo>
                <a:lnTo>
                  <a:pt x="2897" y="2292"/>
                </a:lnTo>
                <a:lnTo>
                  <a:pt x="2899" y="2294"/>
                </a:lnTo>
                <a:lnTo>
                  <a:pt x="2899" y="2296"/>
                </a:lnTo>
                <a:lnTo>
                  <a:pt x="2899" y="2298"/>
                </a:lnTo>
                <a:lnTo>
                  <a:pt x="2899" y="2300"/>
                </a:lnTo>
                <a:lnTo>
                  <a:pt x="2899" y="2302"/>
                </a:lnTo>
                <a:lnTo>
                  <a:pt x="2901" y="2304"/>
                </a:lnTo>
                <a:lnTo>
                  <a:pt x="2903" y="2306"/>
                </a:lnTo>
                <a:lnTo>
                  <a:pt x="2905" y="2308"/>
                </a:lnTo>
                <a:lnTo>
                  <a:pt x="2907" y="2310"/>
                </a:lnTo>
                <a:lnTo>
                  <a:pt x="2909" y="2310"/>
                </a:lnTo>
                <a:lnTo>
                  <a:pt x="2909" y="2312"/>
                </a:lnTo>
                <a:lnTo>
                  <a:pt x="2911" y="2312"/>
                </a:lnTo>
                <a:lnTo>
                  <a:pt x="2915" y="2314"/>
                </a:lnTo>
                <a:lnTo>
                  <a:pt x="2916" y="2314"/>
                </a:lnTo>
                <a:lnTo>
                  <a:pt x="2916" y="2315"/>
                </a:lnTo>
                <a:lnTo>
                  <a:pt x="2916" y="2317"/>
                </a:lnTo>
                <a:lnTo>
                  <a:pt x="2918" y="2319"/>
                </a:lnTo>
                <a:lnTo>
                  <a:pt x="2918" y="2321"/>
                </a:lnTo>
                <a:lnTo>
                  <a:pt x="2916" y="2321"/>
                </a:lnTo>
                <a:lnTo>
                  <a:pt x="2915" y="2321"/>
                </a:lnTo>
                <a:lnTo>
                  <a:pt x="2913" y="2321"/>
                </a:lnTo>
                <a:lnTo>
                  <a:pt x="2911" y="2321"/>
                </a:lnTo>
                <a:lnTo>
                  <a:pt x="2909" y="2323"/>
                </a:lnTo>
                <a:lnTo>
                  <a:pt x="2909" y="2325"/>
                </a:lnTo>
                <a:lnTo>
                  <a:pt x="2911" y="2325"/>
                </a:lnTo>
                <a:lnTo>
                  <a:pt x="2913" y="2323"/>
                </a:lnTo>
                <a:lnTo>
                  <a:pt x="2915" y="2325"/>
                </a:lnTo>
                <a:lnTo>
                  <a:pt x="2916" y="2325"/>
                </a:lnTo>
                <a:lnTo>
                  <a:pt x="2916" y="2327"/>
                </a:lnTo>
                <a:lnTo>
                  <a:pt x="2918" y="2327"/>
                </a:lnTo>
                <a:lnTo>
                  <a:pt x="2918" y="2325"/>
                </a:lnTo>
                <a:lnTo>
                  <a:pt x="2920" y="2327"/>
                </a:lnTo>
                <a:lnTo>
                  <a:pt x="2922" y="2327"/>
                </a:lnTo>
                <a:lnTo>
                  <a:pt x="2924" y="2329"/>
                </a:lnTo>
                <a:lnTo>
                  <a:pt x="2924" y="2331"/>
                </a:lnTo>
                <a:lnTo>
                  <a:pt x="2926" y="2333"/>
                </a:lnTo>
                <a:lnTo>
                  <a:pt x="2928" y="2335"/>
                </a:lnTo>
                <a:lnTo>
                  <a:pt x="2928" y="2337"/>
                </a:lnTo>
                <a:lnTo>
                  <a:pt x="2930" y="2337"/>
                </a:lnTo>
                <a:lnTo>
                  <a:pt x="2932" y="2337"/>
                </a:lnTo>
                <a:lnTo>
                  <a:pt x="2934" y="2337"/>
                </a:lnTo>
                <a:lnTo>
                  <a:pt x="2936" y="2337"/>
                </a:lnTo>
                <a:lnTo>
                  <a:pt x="2938" y="2337"/>
                </a:lnTo>
                <a:lnTo>
                  <a:pt x="2940" y="2337"/>
                </a:lnTo>
                <a:lnTo>
                  <a:pt x="2941" y="2337"/>
                </a:lnTo>
                <a:lnTo>
                  <a:pt x="2943" y="2337"/>
                </a:lnTo>
                <a:lnTo>
                  <a:pt x="2945" y="2337"/>
                </a:lnTo>
                <a:lnTo>
                  <a:pt x="2947" y="2337"/>
                </a:lnTo>
                <a:lnTo>
                  <a:pt x="2947" y="2338"/>
                </a:lnTo>
                <a:lnTo>
                  <a:pt x="2949" y="2338"/>
                </a:lnTo>
                <a:lnTo>
                  <a:pt x="2949" y="2340"/>
                </a:lnTo>
                <a:lnTo>
                  <a:pt x="2947" y="2342"/>
                </a:lnTo>
                <a:lnTo>
                  <a:pt x="2945" y="2342"/>
                </a:lnTo>
                <a:lnTo>
                  <a:pt x="2943" y="2344"/>
                </a:lnTo>
                <a:lnTo>
                  <a:pt x="2943" y="2346"/>
                </a:lnTo>
                <a:lnTo>
                  <a:pt x="2941" y="2348"/>
                </a:lnTo>
                <a:lnTo>
                  <a:pt x="2940" y="2350"/>
                </a:lnTo>
                <a:lnTo>
                  <a:pt x="2938" y="2350"/>
                </a:lnTo>
                <a:lnTo>
                  <a:pt x="2934" y="2356"/>
                </a:lnTo>
                <a:lnTo>
                  <a:pt x="2932" y="2356"/>
                </a:lnTo>
                <a:lnTo>
                  <a:pt x="2928" y="2360"/>
                </a:lnTo>
                <a:lnTo>
                  <a:pt x="2926" y="2362"/>
                </a:lnTo>
                <a:lnTo>
                  <a:pt x="2924" y="2363"/>
                </a:lnTo>
                <a:lnTo>
                  <a:pt x="2922" y="2365"/>
                </a:lnTo>
                <a:lnTo>
                  <a:pt x="2920" y="2367"/>
                </a:lnTo>
                <a:lnTo>
                  <a:pt x="2918" y="2369"/>
                </a:lnTo>
                <a:lnTo>
                  <a:pt x="2916" y="2371"/>
                </a:lnTo>
                <a:lnTo>
                  <a:pt x="2915" y="2373"/>
                </a:lnTo>
                <a:lnTo>
                  <a:pt x="2915" y="2375"/>
                </a:lnTo>
                <a:lnTo>
                  <a:pt x="2913" y="2377"/>
                </a:lnTo>
                <a:lnTo>
                  <a:pt x="2911" y="2377"/>
                </a:lnTo>
                <a:lnTo>
                  <a:pt x="2909" y="2379"/>
                </a:lnTo>
                <a:lnTo>
                  <a:pt x="2907" y="2377"/>
                </a:lnTo>
                <a:lnTo>
                  <a:pt x="2905" y="2375"/>
                </a:lnTo>
                <a:lnTo>
                  <a:pt x="2907" y="2375"/>
                </a:lnTo>
                <a:lnTo>
                  <a:pt x="2907" y="2373"/>
                </a:lnTo>
                <a:lnTo>
                  <a:pt x="2909" y="2371"/>
                </a:lnTo>
                <a:lnTo>
                  <a:pt x="2909" y="2369"/>
                </a:lnTo>
                <a:lnTo>
                  <a:pt x="2909" y="2367"/>
                </a:lnTo>
                <a:lnTo>
                  <a:pt x="2911" y="2367"/>
                </a:lnTo>
                <a:lnTo>
                  <a:pt x="2913" y="2365"/>
                </a:lnTo>
                <a:lnTo>
                  <a:pt x="2915" y="2365"/>
                </a:lnTo>
                <a:lnTo>
                  <a:pt x="2916" y="2363"/>
                </a:lnTo>
                <a:lnTo>
                  <a:pt x="2915" y="2363"/>
                </a:lnTo>
                <a:lnTo>
                  <a:pt x="2913" y="2363"/>
                </a:lnTo>
                <a:lnTo>
                  <a:pt x="2911" y="2363"/>
                </a:lnTo>
                <a:lnTo>
                  <a:pt x="2909" y="2365"/>
                </a:lnTo>
                <a:lnTo>
                  <a:pt x="2909" y="2363"/>
                </a:lnTo>
                <a:lnTo>
                  <a:pt x="2907" y="2362"/>
                </a:lnTo>
                <a:lnTo>
                  <a:pt x="2905" y="2358"/>
                </a:lnTo>
                <a:lnTo>
                  <a:pt x="2905" y="2356"/>
                </a:lnTo>
                <a:lnTo>
                  <a:pt x="2903" y="2354"/>
                </a:lnTo>
                <a:lnTo>
                  <a:pt x="2903" y="2350"/>
                </a:lnTo>
                <a:lnTo>
                  <a:pt x="2903" y="2348"/>
                </a:lnTo>
                <a:lnTo>
                  <a:pt x="2903" y="2346"/>
                </a:lnTo>
                <a:lnTo>
                  <a:pt x="2903" y="2344"/>
                </a:lnTo>
                <a:lnTo>
                  <a:pt x="2903" y="2342"/>
                </a:lnTo>
                <a:lnTo>
                  <a:pt x="2903" y="2344"/>
                </a:lnTo>
                <a:lnTo>
                  <a:pt x="2903" y="2346"/>
                </a:lnTo>
                <a:lnTo>
                  <a:pt x="2903" y="2348"/>
                </a:lnTo>
                <a:lnTo>
                  <a:pt x="2903" y="2350"/>
                </a:lnTo>
                <a:lnTo>
                  <a:pt x="2903" y="2352"/>
                </a:lnTo>
                <a:lnTo>
                  <a:pt x="2903" y="2354"/>
                </a:lnTo>
                <a:lnTo>
                  <a:pt x="2903" y="2356"/>
                </a:lnTo>
                <a:lnTo>
                  <a:pt x="2903" y="2358"/>
                </a:lnTo>
                <a:lnTo>
                  <a:pt x="2905" y="2362"/>
                </a:lnTo>
                <a:lnTo>
                  <a:pt x="2907" y="2363"/>
                </a:lnTo>
                <a:lnTo>
                  <a:pt x="2907" y="2365"/>
                </a:lnTo>
                <a:lnTo>
                  <a:pt x="2907" y="2367"/>
                </a:lnTo>
                <a:lnTo>
                  <a:pt x="2907" y="2369"/>
                </a:lnTo>
                <a:lnTo>
                  <a:pt x="2905" y="2369"/>
                </a:lnTo>
                <a:lnTo>
                  <a:pt x="2903" y="2369"/>
                </a:lnTo>
                <a:lnTo>
                  <a:pt x="2901" y="2369"/>
                </a:lnTo>
                <a:lnTo>
                  <a:pt x="2897" y="2369"/>
                </a:lnTo>
                <a:lnTo>
                  <a:pt x="2895" y="2369"/>
                </a:lnTo>
                <a:lnTo>
                  <a:pt x="2893" y="2369"/>
                </a:lnTo>
                <a:lnTo>
                  <a:pt x="2892" y="2369"/>
                </a:lnTo>
                <a:lnTo>
                  <a:pt x="2890" y="2369"/>
                </a:lnTo>
                <a:lnTo>
                  <a:pt x="2890" y="2367"/>
                </a:lnTo>
                <a:lnTo>
                  <a:pt x="2888" y="2367"/>
                </a:lnTo>
                <a:lnTo>
                  <a:pt x="2888" y="2365"/>
                </a:lnTo>
                <a:lnTo>
                  <a:pt x="2886" y="2365"/>
                </a:lnTo>
                <a:lnTo>
                  <a:pt x="2884" y="2365"/>
                </a:lnTo>
                <a:lnTo>
                  <a:pt x="2884" y="2363"/>
                </a:lnTo>
                <a:lnTo>
                  <a:pt x="2882" y="2363"/>
                </a:lnTo>
                <a:lnTo>
                  <a:pt x="2880" y="2363"/>
                </a:lnTo>
                <a:lnTo>
                  <a:pt x="2878" y="2363"/>
                </a:lnTo>
                <a:lnTo>
                  <a:pt x="2876" y="2363"/>
                </a:lnTo>
                <a:lnTo>
                  <a:pt x="2874" y="2363"/>
                </a:lnTo>
                <a:lnTo>
                  <a:pt x="2872" y="2363"/>
                </a:lnTo>
                <a:lnTo>
                  <a:pt x="2872" y="2362"/>
                </a:lnTo>
                <a:lnTo>
                  <a:pt x="2868" y="2362"/>
                </a:lnTo>
                <a:lnTo>
                  <a:pt x="2867" y="2360"/>
                </a:lnTo>
                <a:lnTo>
                  <a:pt x="2867" y="2362"/>
                </a:lnTo>
                <a:lnTo>
                  <a:pt x="2867" y="2363"/>
                </a:lnTo>
                <a:lnTo>
                  <a:pt x="2863" y="2363"/>
                </a:lnTo>
                <a:lnTo>
                  <a:pt x="2861" y="2362"/>
                </a:lnTo>
                <a:lnTo>
                  <a:pt x="2861" y="2358"/>
                </a:lnTo>
                <a:lnTo>
                  <a:pt x="2859" y="2358"/>
                </a:lnTo>
                <a:lnTo>
                  <a:pt x="2857" y="2356"/>
                </a:lnTo>
                <a:lnTo>
                  <a:pt x="2857" y="2354"/>
                </a:lnTo>
                <a:lnTo>
                  <a:pt x="2855" y="2354"/>
                </a:lnTo>
                <a:lnTo>
                  <a:pt x="2855" y="2352"/>
                </a:lnTo>
                <a:lnTo>
                  <a:pt x="2853" y="2348"/>
                </a:lnTo>
                <a:lnTo>
                  <a:pt x="2851" y="2348"/>
                </a:lnTo>
                <a:lnTo>
                  <a:pt x="2849" y="2346"/>
                </a:lnTo>
                <a:lnTo>
                  <a:pt x="2847" y="2346"/>
                </a:lnTo>
                <a:lnTo>
                  <a:pt x="2847" y="2344"/>
                </a:lnTo>
                <a:lnTo>
                  <a:pt x="2847" y="2342"/>
                </a:lnTo>
                <a:lnTo>
                  <a:pt x="2847" y="2340"/>
                </a:lnTo>
                <a:lnTo>
                  <a:pt x="2845" y="2340"/>
                </a:lnTo>
                <a:lnTo>
                  <a:pt x="2845" y="2338"/>
                </a:lnTo>
                <a:lnTo>
                  <a:pt x="2845" y="2337"/>
                </a:lnTo>
                <a:lnTo>
                  <a:pt x="2843" y="2335"/>
                </a:lnTo>
                <a:lnTo>
                  <a:pt x="2843" y="2333"/>
                </a:lnTo>
                <a:lnTo>
                  <a:pt x="2842" y="2331"/>
                </a:lnTo>
                <a:lnTo>
                  <a:pt x="2843" y="2331"/>
                </a:lnTo>
                <a:lnTo>
                  <a:pt x="2843" y="2329"/>
                </a:lnTo>
                <a:lnTo>
                  <a:pt x="2845" y="2329"/>
                </a:lnTo>
                <a:lnTo>
                  <a:pt x="2847" y="2329"/>
                </a:lnTo>
                <a:lnTo>
                  <a:pt x="2851" y="2329"/>
                </a:lnTo>
                <a:lnTo>
                  <a:pt x="2853" y="2329"/>
                </a:lnTo>
                <a:lnTo>
                  <a:pt x="2855" y="2329"/>
                </a:lnTo>
                <a:lnTo>
                  <a:pt x="2857" y="2331"/>
                </a:lnTo>
                <a:lnTo>
                  <a:pt x="2859" y="2331"/>
                </a:lnTo>
                <a:lnTo>
                  <a:pt x="2861" y="2331"/>
                </a:lnTo>
                <a:lnTo>
                  <a:pt x="2863" y="2329"/>
                </a:lnTo>
                <a:lnTo>
                  <a:pt x="2863" y="2323"/>
                </a:lnTo>
                <a:lnTo>
                  <a:pt x="2861" y="2321"/>
                </a:lnTo>
                <a:lnTo>
                  <a:pt x="2861" y="2317"/>
                </a:lnTo>
                <a:lnTo>
                  <a:pt x="2859" y="2315"/>
                </a:lnTo>
                <a:lnTo>
                  <a:pt x="2861" y="2314"/>
                </a:lnTo>
                <a:lnTo>
                  <a:pt x="2861" y="2312"/>
                </a:lnTo>
                <a:lnTo>
                  <a:pt x="2861" y="2314"/>
                </a:lnTo>
                <a:lnTo>
                  <a:pt x="2859" y="2314"/>
                </a:lnTo>
                <a:lnTo>
                  <a:pt x="2857" y="2314"/>
                </a:lnTo>
                <a:lnTo>
                  <a:pt x="2857" y="2315"/>
                </a:lnTo>
                <a:lnTo>
                  <a:pt x="2859" y="2319"/>
                </a:lnTo>
                <a:lnTo>
                  <a:pt x="2859" y="2321"/>
                </a:lnTo>
                <a:lnTo>
                  <a:pt x="2855" y="2319"/>
                </a:lnTo>
                <a:lnTo>
                  <a:pt x="2853" y="2317"/>
                </a:lnTo>
                <a:lnTo>
                  <a:pt x="2849" y="2315"/>
                </a:lnTo>
                <a:lnTo>
                  <a:pt x="2845" y="2315"/>
                </a:lnTo>
                <a:lnTo>
                  <a:pt x="2845" y="2317"/>
                </a:lnTo>
                <a:lnTo>
                  <a:pt x="2849" y="2317"/>
                </a:lnTo>
                <a:lnTo>
                  <a:pt x="2849" y="2319"/>
                </a:lnTo>
                <a:lnTo>
                  <a:pt x="2853" y="2321"/>
                </a:lnTo>
                <a:lnTo>
                  <a:pt x="2855" y="2323"/>
                </a:lnTo>
                <a:lnTo>
                  <a:pt x="2859" y="2325"/>
                </a:lnTo>
                <a:lnTo>
                  <a:pt x="2861" y="2329"/>
                </a:lnTo>
                <a:lnTo>
                  <a:pt x="2859" y="2329"/>
                </a:lnTo>
                <a:lnTo>
                  <a:pt x="2857" y="2327"/>
                </a:lnTo>
                <a:lnTo>
                  <a:pt x="2855" y="2327"/>
                </a:lnTo>
                <a:lnTo>
                  <a:pt x="2853" y="2325"/>
                </a:lnTo>
                <a:lnTo>
                  <a:pt x="2851" y="2325"/>
                </a:lnTo>
                <a:lnTo>
                  <a:pt x="2849" y="2325"/>
                </a:lnTo>
                <a:lnTo>
                  <a:pt x="2847" y="2325"/>
                </a:lnTo>
                <a:lnTo>
                  <a:pt x="2845" y="2327"/>
                </a:lnTo>
                <a:lnTo>
                  <a:pt x="2843" y="2327"/>
                </a:lnTo>
                <a:lnTo>
                  <a:pt x="2842" y="2329"/>
                </a:lnTo>
                <a:lnTo>
                  <a:pt x="2840" y="2329"/>
                </a:lnTo>
                <a:lnTo>
                  <a:pt x="2838" y="2327"/>
                </a:lnTo>
                <a:lnTo>
                  <a:pt x="2838" y="2325"/>
                </a:lnTo>
                <a:lnTo>
                  <a:pt x="2836" y="2323"/>
                </a:lnTo>
                <a:lnTo>
                  <a:pt x="2836" y="2321"/>
                </a:lnTo>
                <a:lnTo>
                  <a:pt x="2834" y="2319"/>
                </a:lnTo>
                <a:lnTo>
                  <a:pt x="2832" y="2317"/>
                </a:lnTo>
                <a:lnTo>
                  <a:pt x="2828" y="2317"/>
                </a:lnTo>
                <a:lnTo>
                  <a:pt x="2826" y="2317"/>
                </a:lnTo>
                <a:lnTo>
                  <a:pt x="2824" y="2317"/>
                </a:lnTo>
                <a:lnTo>
                  <a:pt x="2822" y="2315"/>
                </a:lnTo>
                <a:lnTo>
                  <a:pt x="2824" y="2312"/>
                </a:lnTo>
                <a:lnTo>
                  <a:pt x="2826" y="2308"/>
                </a:lnTo>
                <a:lnTo>
                  <a:pt x="2826" y="2306"/>
                </a:lnTo>
                <a:lnTo>
                  <a:pt x="2828" y="2306"/>
                </a:lnTo>
                <a:lnTo>
                  <a:pt x="2828" y="2302"/>
                </a:lnTo>
                <a:lnTo>
                  <a:pt x="2830" y="2298"/>
                </a:lnTo>
                <a:lnTo>
                  <a:pt x="2830" y="2300"/>
                </a:lnTo>
                <a:lnTo>
                  <a:pt x="2832" y="2300"/>
                </a:lnTo>
                <a:lnTo>
                  <a:pt x="2834" y="2300"/>
                </a:lnTo>
                <a:lnTo>
                  <a:pt x="2836" y="2298"/>
                </a:lnTo>
                <a:lnTo>
                  <a:pt x="2838" y="2294"/>
                </a:lnTo>
                <a:lnTo>
                  <a:pt x="2840" y="2294"/>
                </a:lnTo>
                <a:lnTo>
                  <a:pt x="2838" y="2292"/>
                </a:lnTo>
                <a:lnTo>
                  <a:pt x="2834" y="2292"/>
                </a:lnTo>
                <a:lnTo>
                  <a:pt x="2832" y="2292"/>
                </a:lnTo>
                <a:lnTo>
                  <a:pt x="2832" y="2290"/>
                </a:lnTo>
                <a:lnTo>
                  <a:pt x="2832" y="2289"/>
                </a:lnTo>
                <a:lnTo>
                  <a:pt x="2830" y="2290"/>
                </a:lnTo>
                <a:lnTo>
                  <a:pt x="2832" y="2292"/>
                </a:lnTo>
                <a:lnTo>
                  <a:pt x="2834" y="2292"/>
                </a:lnTo>
                <a:lnTo>
                  <a:pt x="2836" y="2294"/>
                </a:lnTo>
                <a:lnTo>
                  <a:pt x="2838" y="2294"/>
                </a:lnTo>
                <a:lnTo>
                  <a:pt x="2836" y="2296"/>
                </a:lnTo>
                <a:lnTo>
                  <a:pt x="2834" y="2298"/>
                </a:lnTo>
                <a:lnTo>
                  <a:pt x="2832" y="2300"/>
                </a:lnTo>
                <a:lnTo>
                  <a:pt x="2830" y="2296"/>
                </a:lnTo>
                <a:lnTo>
                  <a:pt x="2828" y="2298"/>
                </a:lnTo>
                <a:lnTo>
                  <a:pt x="2828" y="2300"/>
                </a:lnTo>
                <a:lnTo>
                  <a:pt x="2826" y="2302"/>
                </a:lnTo>
                <a:lnTo>
                  <a:pt x="2826" y="2304"/>
                </a:lnTo>
                <a:lnTo>
                  <a:pt x="2824" y="2306"/>
                </a:lnTo>
                <a:lnTo>
                  <a:pt x="2822" y="2310"/>
                </a:lnTo>
                <a:lnTo>
                  <a:pt x="2820" y="2315"/>
                </a:lnTo>
                <a:lnTo>
                  <a:pt x="2822" y="2319"/>
                </a:lnTo>
                <a:lnTo>
                  <a:pt x="2824" y="2319"/>
                </a:lnTo>
                <a:lnTo>
                  <a:pt x="2828" y="2319"/>
                </a:lnTo>
                <a:lnTo>
                  <a:pt x="2832" y="2319"/>
                </a:lnTo>
                <a:lnTo>
                  <a:pt x="2834" y="2319"/>
                </a:lnTo>
                <a:lnTo>
                  <a:pt x="2836" y="2323"/>
                </a:lnTo>
                <a:lnTo>
                  <a:pt x="2836" y="2325"/>
                </a:lnTo>
                <a:lnTo>
                  <a:pt x="2836" y="2327"/>
                </a:lnTo>
                <a:lnTo>
                  <a:pt x="2838" y="2329"/>
                </a:lnTo>
                <a:lnTo>
                  <a:pt x="2838" y="2333"/>
                </a:lnTo>
                <a:lnTo>
                  <a:pt x="2840" y="2333"/>
                </a:lnTo>
                <a:lnTo>
                  <a:pt x="2840" y="2335"/>
                </a:lnTo>
                <a:lnTo>
                  <a:pt x="2842" y="2337"/>
                </a:lnTo>
                <a:lnTo>
                  <a:pt x="2842" y="2338"/>
                </a:lnTo>
                <a:lnTo>
                  <a:pt x="2842" y="2340"/>
                </a:lnTo>
                <a:lnTo>
                  <a:pt x="2842" y="2342"/>
                </a:lnTo>
                <a:lnTo>
                  <a:pt x="2842" y="2344"/>
                </a:lnTo>
                <a:lnTo>
                  <a:pt x="2843" y="2344"/>
                </a:lnTo>
                <a:lnTo>
                  <a:pt x="2843" y="2348"/>
                </a:lnTo>
                <a:lnTo>
                  <a:pt x="2845" y="2350"/>
                </a:lnTo>
                <a:lnTo>
                  <a:pt x="2843" y="2350"/>
                </a:lnTo>
                <a:lnTo>
                  <a:pt x="2842" y="2350"/>
                </a:lnTo>
                <a:lnTo>
                  <a:pt x="2840" y="2350"/>
                </a:lnTo>
                <a:lnTo>
                  <a:pt x="2838" y="2348"/>
                </a:lnTo>
                <a:lnTo>
                  <a:pt x="2838" y="2350"/>
                </a:lnTo>
                <a:lnTo>
                  <a:pt x="2840" y="2352"/>
                </a:lnTo>
                <a:lnTo>
                  <a:pt x="2838" y="2352"/>
                </a:lnTo>
                <a:lnTo>
                  <a:pt x="2836" y="2352"/>
                </a:lnTo>
                <a:lnTo>
                  <a:pt x="2834" y="2352"/>
                </a:lnTo>
                <a:lnTo>
                  <a:pt x="2832" y="2350"/>
                </a:lnTo>
                <a:lnTo>
                  <a:pt x="2828" y="2350"/>
                </a:lnTo>
                <a:lnTo>
                  <a:pt x="2828" y="2348"/>
                </a:lnTo>
                <a:lnTo>
                  <a:pt x="2826" y="2346"/>
                </a:lnTo>
                <a:lnTo>
                  <a:pt x="2826" y="2344"/>
                </a:lnTo>
                <a:lnTo>
                  <a:pt x="2824" y="2344"/>
                </a:lnTo>
                <a:lnTo>
                  <a:pt x="2824" y="2342"/>
                </a:lnTo>
                <a:lnTo>
                  <a:pt x="2822" y="2340"/>
                </a:lnTo>
                <a:lnTo>
                  <a:pt x="2822" y="2338"/>
                </a:lnTo>
                <a:lnTo>
                  <a:pt x="2822" y="2337"/>
                </a:lnTo>
                <a:lnTo>
                  <a:pt x="2822" y="2335"/>
                </a:lnTo>
                <a:lnTo>
                  <a:pt x="2820" y="2333"/>
                </a:lnTo>
                <a:lnTo>
                  <a:pt x="2819" y="2331"/>
                </a:lnTo>
                <a:lnTo>
                  <a:pt x="2817" y="2329"/>
                </a:lnTo>
                <a:lnTo>
                  <a:pt x="2817" y="2327"/>
                </a:lnTo>
                <a:lnTo>
                  <a:pt x="2815" y="2325"/>
                </a:lnTo>
                <a:lnTo>
                  <a:pt x="2815" y="2323"/>
                </a:lnTo>
                <a:lnTo>
                  <a:pt x="2815" y="2321"/>
                </a:lnTo>
                <a:lnTo>
                  <a:pt x="2813" y="2319"/>
                </a:lnTo>
                <a:lnTo>
                  <a:pt x="2813" y="2321"/>
                </a:lnTo>
                <a:lnTo>
                  <a:pt x="2811" y="2319"/>
                </a:lnTo>
                <a:lnTo>
                  <a:pt x="2809" y="2317"/>
                </a:lnTo>
                <a:lnTo>
                  <a:pt x="2807" y="2317"/>
                </a:lnTo>
                <a:lnTo>
                  <a:pt x="2805" y="2319"/>
                </a:lnTo>
                <a:lnTo>
                  <a:pt x="2803" y="2319"/>
                </a:lnTo>
                <a:lnTo>
                  <a:pt x="2801" y="2319"/>
                </a:lnTo>
                <a:lnTo>
                  <a:pt x="2801" y="2317"/>
                </a:lnTo>
                <a:lnTo>
                  <a:pt x="2801" y="2315"/>
                </a:lnTo>
                <a:lnTo>
                  <a:pt x="2801" y="2314"/>
                </a:lnTo>
                <a:lnTo>
                  <a:pt x="2801" y="2312"/>
                </a:lnTo>
                <a:lnTo>
                  <a:pt x="2801" y="2310"/>
                </a:lnTo>
                <a:lnTo>
                  <a:pt x="2799" y="2312"/>
                </a:lnTo>
                <a:lnTo>
                  <a:pt x="2799" y="2310"/>
                </a:lnTo>
                <a:lnTo>
                  <a:pt x="2797" y="2310"/>
                </a:lnTo>
                <a:lnTo>
                  <a:pt x="2795" y="2308"/>
                </a:lnTo>
                <a:lnTo>
                  <a:pt x="2795" y="2310"/>
                </a:lnTo>
                <a:lnTo>
                  <a:pt x="2797" y="2312"/>
                </a:lnTo>
                <a:lnTo>
                  <a:pt x="2799" y="2314"/>
                </a:lnTo>
                <a:lnTo>
                  <a:pt x="2799" y="2315"/>
                </a:lnTo>
                <a:lnTo>
                  <a:pt x="2799" y="2317"/>
                </a:lnTo>
                <a:lnTo>
                  <a:pt x="2799" y="2319"/>
                </a:lnTo>
                <a:lnTo>
                  <a:pt x="2799" y="2321"/>
                </a:lnTo>
                <a:lnTo>
                  <a:pt x="2801" y="2323"/>
                </a:lnTo>
                <a:lnTo>
                  <a:pt x="2799" y="2323"/>
                </a:lnTo>
                <a:lnTo>
                  <a:pt x="2797" y="2325"/>
                </a:lnTo>
                <a:lnTo>
                  <a:pt x="2794" y="2325"/>
                </a:lnTo>
                <a:lnTo>
                  <a:pt x="2792" y="2325"/>
                </a:lnTo>
                <a:lnTo>
                  <a:pt x="2790" y="2325"/>
                </a:lnTo>
                <a:lnTo>
                  <a:pt x="2788" y="2323"/>
                </a:lnTo>
                <a:lnTo>
                  <a:pt x="2788" y="2321"/>
                </a:lnTo>
                <a:lnTo>
                  <a:pt x="2788" y="2319"/>
                </a:lnTo>
                <a:lnTo>
                  <a:pt x="2786" y="2319"/>
                </a:lnTo>
                <a:lnTo>
                  <a:pt x="2786" y="2321"/>
                </a:lnTo>
                <a:lnTo>
                  <a:pt x="2786" y="2323"/>
                </a:lnTo>
                <a:lnTo>
                  <a:pt x="2786" y="2325"/>
                </a:lnTo>
                <a:lnTo>
                  <a:pt x="2784" y="2325"/>
                </a:lnTo>
                <a:lnTo>
                  <a:pt x="2784" y="2327"/>
                </a:lnTo>
                <a:lnTo>
                  <a:pt x="2784" y="2325"/>
                </a:lnTo>
                <a:lnTo>
                  <a:pt x="2782" y="2325"/>
                </a:lnTo>
                <a:lnTo>
                  <a:pt x="2782" y="2323"/>
                </a:lnTo>
                <a:lnTo>
                  <a:pt x="2782" y="2325"/>
                </a:lnTo>
                <a:lnTo>
                  <a:pt x="2784" y="2329"/>
                </a:lnTo>
                <a:lnTo>
                  <a:pt x="2782" y="2327"/>
                </a:lnTo>
                <a:lnTo>
                  <a:pt x="2778" y="2329"/>
                </a:lnTo>
                <a:lnTo>
                  <a:pt x="2774" y="2329"/>
                </a:lnTo>
                <a:lnTo>
                  <a:pt x="2774" y="2331"/>
                </a:lnTo>
                <a:lnTo>
                  <a:pt x="2772" y="2333"/>
                </a:lnTo>
                <a:lnTo>
                  <a:pt x="2771" y="2333"/>
                </a:lnTo>
                <a:lnTo>
                  <a:pt x="2771" y="2335"/>
                </a:lnTo>
                <a:lnTo>
                  <a:pt x="2769" y="2337"/>
                </a:lnTo>
                <a:lnTo>
                  <a:pt x="2767" y="2338"/>
                </a:lnTo>
                <a:lnTo>
                  <a:pt x="2765" y="2340"/>
                </a:lnTo>
                <a:lnTo>
                  <a:pt x="2765" y="2342"/>
                </a:lnTo>
                <a:lnTo>
                  <a:pt x="2763" y="2344"/>
                </a:lnTo>
                <a:lnTo>
                  <a:pt x="2763" y="2346"/>
                </a:lnTo>
                <a:lnTo>
                  <a:pt x="2761" y="2350"/>
                </a:lnTo>
                <a:lnTo>
                  <a:pt x="2761" y="2352"/>
                </a:lnTo>
                <a:lnTo>
                  <a:pt x="2761" y="2354"/>
                </a:lnTo>
                <a:lnTo>
                  <a:pt x="2761" y="2356"/>
                </a:lnTo>
                <a:lnTo>
                  <a:pt x="2761" y="2354"/>
                </a:lnTo>
                <a:lnTo>
                  <a:pt x="2763" y="2352"/>
                </a:lnTo>
                <a:lnTo>
                  <a:pt x="2763" y="2354"/>
                </a:lnTo>
                <a:lnTo>
                  <a:pt x="2763" y="2356"/>
                </a:lnTo>
                <a:lnTo>
                  <a:pt x="2765" y="2354"/>
                </a:lnTo>
                <a:lnTo>
                  <a:pt x="2765" y="2352"/>
                </a:lnTo>
                <a:lnTo>
                  <a:pt x="2767" y="2354"/>
                </a:lnTo>
                <a:lnTo>
                  <a:pt x="2769" y="2356"/>
                </a:lnTo>
                <a:lnTo>
                  <a:pt x="2771" y="2356"/>
                </a:lnTo>
                <a:lnTo>
                  <a:pt x="2772" y="2356"/>
                </a:lnTo>
                <a:lnTo>
                  <a:pt x="2774" y="2356"/>
                </a:lnTo>
                <a:lnTo>
                  <a:pt x="2776" y="2356"/>
                </a:lnTo>
                <a:lnTo>
                  <a:pt x="2778" y="2354"/>
                </a:lnTo>
                <a:lnTo>
                  <a:pt x="2780" y="2352"/>
                </a:lnTo>
                <a:lnTo>
                  <a:pt x="2784" y="2352"/>
                </a:lnTo>
                <a:lnTo>
                  <a:pt x="2786" y="2350"/>
                </a:lnTo>
                <a:lnTo>
                  <a:pt x="2788" y="2350"/>
                </a:lnTo>
                <a:lnTo>
                  <a:pt x="2790" y="2348"/>
                </a:lnTo>
                <a:lnTo>
                  <a:pt x="2792" y="2348"/>
                </a:lnTo>
                <a:lnTo>
                  <a:pt x="2794" y="2348"/>
                </a:lnTo>
                <a:lnTo>
                  <a:pt x="2795" y="2348"/>
                </a:lnTo>
                <a:lnTo>
                  <a:pt x="2797" y="2348"/>
                </a:lnTo>
                <a:lnTo>
                  <a:pt x="2799" y="2348"/>
                </a:lnTo>
                <a:lnTo>
                  <a:pt x="2799" y="2350"/>
                </a:lnTo>
                <a:lnTo>
                  <a:pt x="2799" y="2352"/>
                </a:lnTo>
                <a:lnTo>
                  <a:pt x="2799" y="2354"/>
                </a:lnTo>
                <a:lnTo>
                  <a:pt x="2801" y="2356"/>
                </a:lnTo>
                <a:lnTo>
                  <a:pt x="2801" y="2354"/>
                </a:lnTo>
                <a:lnTo>
                  <a:pt x="2801" y="2352"/>
                </a:lnTo>
                <a:lnTo>
                  <a:pt x="2801" y="2350"/>
                </a:lnTo>
                <a:lnTo>
                  <a:pt x="2803" y="2352"/>
                </a:lnTo>
                <a:lnTo>
                  <a:pt x="2805" y="2356"/>
                </a:lnTo>
                <a:lnTo>
                  <a:pt x="2805" y="2358"/>
                </a:lnTo>
                <a:lnTo>
                  <a:pt x="2805" y="2362"/>
                </a:lnTo>
                <a:lnTo>
                  <a:pt x="2803" y="2362"/>
                </a:lnTo>
                <a:lnTo>
                  <a:pt x="2801" y="2360"/>
                </a:lnTo>
                <a:lnTo>
                  <a:pt x="2803" y="2363"/>
                </a:lnTo>
                <a:lnTo>
                  <a:pt x="2803" y="2365"/>
                </a:lnTo>
                <a:lnTo>
                  <a:pt x="2803" y="2367"/>
                </a:lnTo>
                <a:lnTo>
                  <a:pt x="2803" y="2369"/>
                </a:lnTo>
                <a:lnTo>
                  <a:pt x="2805" y="2373"/>
                </a:lnTo>
                <a:lnTo>
                  <a:pt x="2809" y="2375"/>
                </a:lnTo>
                <a:lnTo>
                  <a:pt x="2811" y="2377"/>
                </a:lnTo>
                <a:lnTo>
                  <a:pt x="2813" y="2377"/>
                </a:lnTo>
                <a:lnTo>
                  <a:pt x="2815" y="2377"/>
                </a:lnTo>
                <a:lnTo>
                  <a:pt x="2817" y="2379"/>
                </a:lnTo>
                <a:lnTo>
                  <a:pt x="2817" y="2381"/>
                </a:lnTo>
                <a:lnTo>
                  <a:pt x="2817" y="2383"/>
                </a:lnTo>
                <a:lnTo>
                  <a:pt x="2815" y="2383"/>
                </a:lnTo>
                <a:lnTo>
                  <a:pt x="2815" y="2385"/>
                </a:lnTo>
                <a:lnTo>
                  <a:pt x="2813" y="2386"/>
                </a:lnTo>
                <a:lnTo>
                  <a:pt x="2811" y="2388"/>
                </a:lnTo>
                <a:lnTo>
                  <a:pt x="2809" y="2386"/>
                </a:lnTo>
                <a:lnTo>
                  <a:pt x="2809" y="2388"/>
                </a:lnTo>
                <a:lnTo>
                  <a:pt x="2809" y="2390"/>
                </a:lnTo>
                <a:lnTo>
                  <a:pt x="2807" y="2392"/>
                </a:lnTo>
                <a:lnTo>
                  <a:pt x="2807" y="2394"/>
                </a:lnTo>
                <a:lnTo>
                  <a:pt x="2807" y="2396"/>
                </a:lnTo>
                <a:lnTo>
                  <a:pt x="2805" y="2398"/>
                </a:lnTo>
                <a:lnTo>
                  <a:pt x="2807" y="2400"/>
                </a:lnTo>
                <a:lnTo>
                  <a:pt x="2805" y="2402"/>
                </a:lnTo>
                <a:lnTo>
                  <a:pt x="2803" y="2404"/>
                </a:lnTo>
                <a:lnTo>
                  <a:pt x="2801" y="2404"/>
                </a:lnTo>
                <a:lnTo>
                  <a:pt x="2799" y="2404"/>
                </a:lnTo>
                <a:lnTo>
                  <a:pt x="2797" y="2406"/>
                </a:lnTo>
                <a:lnTo>
                  <a:pt x="2795" y="2406"/>
                </a:lnTo>
                <a:lnTo>
                  <a:pt x="2795" y="2408"/>
                </a:lnTo>
                <a:lnTo>
                  <a:pt x="2794" y="2410"/>
                </a:lnTo>
                <a:lnTo>
                  <a:pt x="2795" y="2411"/>
                </a:lnTo>
                <a:lnTo>
                  <a:pt x="2795" y="2413"/>
                </a:lnTo>
                <a:lnTo>
                  <a:pt x="2795" y="2415"/>
                </a:lnTo>
                <a:lnTo>
                  <a:pt x="2794" y="2415"/>
                </a:lnTo>
                <a:lnTo>
                  <a:pt x="2794" y="2417"/>
                </a:lnTo>
                <a:lnTo>
                  <a:pt x="2792" y="2419"/>
                </a:lnTo>
                <a:lnTo>
                  <a:pt x="2792" y="2421"/>
                </a:lnTo>
                <a:lnTo>
                  <a:pt x="2792" y="2423"/>
                </a:lnTo>
                <a:lnTo>
                  <a:pt x="2792" y="2425"/>
                </a:lnTo>
                <a:lnTo>
                  <a:pt x="2794" y="2427"/>
                </a:lnTo>
                <a:lnTo>
                  <a:pt x="2794" y="2429"/>
                </a:lnTo>
                <a:lnTo>
                  <a:pt x="2795" y="2429"/>
                </a:lnTo>
                <a:lnTo>
                  <a:pt x="2797" y="2429"/>
                </a:lnTo>
                <a:lnTo>
                  <a:pt x="2799" y="2429"/>
                </a:lnTo>
                <a:lnTo>
                  <a:pt x="2801" y="2431"/>
                </a:lnTo>
                <a:lnTo>
                  <a:pt x="2803" y="2431"/>
                </a:lnTo>
                <a:lnTo>
                  <a:pt x="2805" y="2433"/>
                </a:lnTo>
                <a:lnTo>
                  <a:pt x="2805" y="2434"/>
                </a:lnTo>
                <a:lnTo>
                  <a:pt x="2803" y="2436"/>
                </a:lnTo>
                <a:lnTo>
                  <a:pt x="2801" y="2436"/>
                </a:lnTo>
                <a:lnTo>
                  <a:pt x="2799" y="2438"/>
                </a:lnTo>
                <a:lnTo>
                  <a:pt x="2797" y="2438"/>
                </a:lnTo>
                <a:lnTo>
                  <a:pt x="2797" y="2436"/>
                </a:lnTo>
                <a:lnTo>
                  <a:pt x="2795" y="2436"/>
                </a:lnTo>
                <a:lnTo>
                  <a:pt x="2794" y="2436"/>
                </a:lnTo>
                <a:lnTo>
                  <a:pt x="2792" y="2434"/>
                </a:lnTo>
                <a:lnTo>
                  <a:pt x="2790" y="2434"/>
                </a:lnTo>
                <a:lnTo>
                  <a:pt x="2788" y="2434"/>
                </a:lnTo>
                <a:lnTo>
                  <a:pt x="2788" y="2433"/>
                </a:lnTo>
                <a:lnTo>
                  <a:pt x="2786" y="2433"/>
                </a:lnTo>
                <a:lnTo>
                  <a:pt x="2784" y="2431"/>
                </a:lnTo>
                <a:lnTo>
                  <a:pt x="2782" y="2431"/>
                </a:lnTo>
                <a:lnTo>
                  <a:pt x="2784" y="2433"/>
                </a:lnTo>
                <a:lnTo>
                  <a:pt x="2786" y="2434"/>
                </a:lnTo>
                <a:lnTo>
                  <a:pt x="2786" y="2436"/>
                </a:lnTo>
                <a:lnTo>
                  <a:pt x="2788" y="2436"/>
                </a:lnTo>
                <a:lnTo>
                  <a:pt x="2790" y="2436"/>
                </a:lnTo>
                <a:lnTo>
                  <a:pt x="2792" y="2436"/>
                </a:lnTo>
                <a:lnTo>
                  <a:pt x="2794" y="2438"/>
                </a:lnTo>
                <a:lnTo>
                  <a:pt x="2795" y="2440"/>
                </a:lnTo>
                <a:lnTo>
                  <a:pt x="2797" y="2440"/>
                </a:lnTo>
                <a:lnTo>
                  <a:pt x="2797" y="2442"/>
                </a:lnTo>
                <a:lnTo>
                  <a:pt x="2795" y="2444"/>
                </a:lnTo>
                <a:lnTo>
                  <a:pt x="2795" y="2448"/>
                </a:lnTo>
                <a:lnTo>
                  <a:pt x="2795" y="2450"/>
                </a:lnTo>
                <a:lnTo>
                  <a:pt x="2795" y="2452"/>
                </a:lnTo>
                <a:lnTo>
                  <a:pt x="2797" y="2452"/>
                </a:lnTo>
                <a:lnTo>
                  <a:pt x="2797" y="2456"/>
                </a:lnTo>
                <a:lnTo>
                  <a:pt x="2799" y="2458"/>
                </a:lnTo>
                <a:lnTo>
                  <a:pt x="2801" y="2459"/>
                </a:lnTo>
                <a:lnTo>
                  <a:pt x="2803" y="2461"/>
                </a:lnTo>
                <a:lnTo>
                  <a:pt x="2805" y="2461"/>
                </a:lnTo>
                <a:lnTo>
                  <a:pt x="2805" y="2465"/>
                </a:lnTo>
                <a:lnTo>
                  <a:pt x="2805" y="2467"/>
                </a:lnTo>
                <a:lnTo>
                  <a:pt x="2805" y="2469"/>
                </a:lnTo>
                <a:lnTo>
                  <a:pt x="2807" y="2471"/>
                </a:lnTo>
                <a:lnTo>
                  <a:pt x="2805" y="2473"/>
                </a:lnTo>
                <a:lnTo>
                  <a:pt x="2803" y="2475"/>
                </a:lnTo>
                <a:lnTo>
                  <a:pt x="2801" y="2475"/>
                </a:lnTo>
                <a:lnTo>
                  <a:pt x="2799" y="2473"/>
                </a:lnTo>
                <a:lnTo>
                  <a:pt x="2797" y="2473"/>
                </a:lnTo>
                <a:lnTo>
                  <a:pt x="2795" y="2473"/>
                </a:lnTo>
                <a:lnTo>
                  <a:pt x="2794" y="2471"/>
                </a:lnTo>
                <a:lnTo>
                  <a:pt x="2792" y="2471"/>
                </a:lnTo>
                <a:lnTo>
                  <a:pt x="2790" y="2471"/>
                </a:lnTo>
                <a:lnTo>
                  <a:pt x="2788" y="2469"/>
                </a:lnTo>
                <a:lnTo>
                  <a:pt x="2784" y="2469"/>
                </a:lnTo>
                <a:lnTo>
                  <a:pt x="2782" y="2469"/>
                </a:lnTo>
                <a:lnTo>
                  <a:pt x="2780" y="2467"/>
                </a:lnTo>
                <a:lnTo>
                  <a:pt x="2778" y="2467"/>
                </a:lnTo>
                <a:lnTo>
                  <a:pt x="2776" y="2465"/>
                </a:lnTo>
                <a:lnTo>
                  <a:pt x="2774" y="2465"/>
                </a:lnTo>
                <a:lnTo>
                  <a:pt x="2774" y="2463"/>
                </a:lnTo>
                <a:lnTo>
                  <a:pt x="2772" y="2461"/>
                </a:lnTo>
                <a:lnTo>
                  <a:pt x="2769" y="2459"/>
                </a:lnTo>
                <a:lnTo>
                  <a:pt x="2767" y="2459"/>
                </a:lnTo>
                <a:lnTo>
                  <a:pt x="2767" y="2458"/>
                </a:lnTo>
                <a:lnTo>
                  <a:pt x="2765" y="2458"/>
                </a:lnTo>
                <a:lnTo>
                  <a:pt x="2763" y="2458"/>
                </a:lnTo>
                <a:lnTo>
                  <a:pt x="2763" y="2456"/>
                </a:lnTo>
                <a:lnTo>
                  <a:pt x="2761" y="2456"/>
                </a:lnTo>
                <a:lnTo>
                  <a:pt x="2759" y="2456"/>
                </a:lnTo>
                <a:lnTo>
                  <a:pt x="2757" y="2456"/>
                </a:lnTo>
                <a:lnTo>
                  <a:pt x="2757" y="2454"/>
                </a:lnTo>
                <a:lnTo>
                  <a:pt x="2753" y="2454"/>
                </a:lnTo>
                <a:lnTo>
                  <a:pt x="2751" y="2454"/>
                </a:lnTo>
                <a:lnTo>
                  <a:pt x="2749" y="2454"/>
                </a:lnTo>
                <a:lnTo>
                  <a:pt x="2749" y="2452"/>
                </a:lnTo>
                <a:lnTo>
                  <a:pt x="2747" y="2452"/>
                </a:lnTo>
                <a:lnTo>
                  <a:pt x="2746" y="2452"/>
                </a:lnTo>
                <a:lnTo>
                  <a:pt x="2744" y="2452"/>
                </a:lnTo>
                <a:lnTo>
                  <a:pt x="2742" y="2452"/>
                </a:lnTo>
                <a:lnTo>
                  <a:pt x="2740" y="2450"/>
                </a:lnTo>
                <a:lnTo>
                  <a:pt x="2740" y="2448"/>
                </a:lnTo>
                <a:lnTo>
                  <a:pt x="2740" y="2446"/>
                </a:lnTo>
                <a:lnTo>
                  <a:pt x="2742" y="2446"/>
                </a:lnTo>
                <a:lnTo>
                  <a:pt x="2740" y="2444"/>
                </a:lnTo>
                <a:lnTo>
                  <a:pt x="2740" y="2442"/>
                </a:lnTo>
                <a:lnTo>
                  <a:pt x="2740" y="2440"/>
                </a:lnTo>
                <a:lnTo>
                  <a:pt x="2740" y="2438"/>
                </a:lnTo>
                <a:lnTo>
                  <a:pt x="2740" y="2436"/>
                </a:lnTo>
                <a:lnTo>
                  <a:pt x="2740" y="2434"/>
                </a:lnTo>
                <a:lnTo>
                  <a:pt x="2740" y="2433"/>
                </a:lnTo>
                <a:lnTo>
                  <a:pt x="2740" y="2429"/>
                </a:lnTo>
                <a:lnTo>
                  <a:pt x="2738" y="2427"/>
                </a:lnTo>
                <a:lnTo>
                  <a:pt x="2738" y="2425"/>
                </a:lnTo>
                <a:lnTo>
                  <a:pt x="2736" y="2425"/>
                </a:lnTo>
                <a:lnTo>
                  <a:pt x="2734" y="2423"/>
                </a:lnTo>
                <a:lnTo>
                  <a:pt x="2732" y="2421"/>
                </a:lnTo>
                <a:lnTo>
                  <a:pt x="2734" y="2419"/>
                </a:lnTo>
                <a:lnTo>
                  <a:pt x="2736" y="2419"/>
                </a:lnTo>
                <a:lnTo>
                  <a:pt x="2734" y="2417"/>
                </a:lnTo>
                <a:lnTo>
                  <a:pt x="2732" y="2419"/>
                </a:lnTo>
                <a:lnTo>
                  <a:pt x="2730" y="2419"/>
                </a:lnTo>
                <a:lnTo>
                  <a:pt x="2730" y="2421"/>
                </a:lnTo>
                <a:lnTo>
                  <a:pt x="2732" y="2421"/>
                </a:lnTo>
                <a:lnTo>
                  <a:pt x="2730" y="2423"/>
                </a:lnTo>
                <a:lnTo>
                  <a:pt x="2728" y="2423"/>
                </a:lnTo>
                <a:lnTo>
                  <a:pt x="2726" y="2423"/>
                </a:lnTo>
                <a:lnTo>
                  <a:pt x="2724" y="2423"/>
                </a:lnTo>
                <a:lnTo>
                  <a:pt x="2723" y="2425"/>
                </a:lnTo>
                <a:lnTo>
                  <a:pt x="2721" y="2425"/>
                </a:lnTo>
                <a:lnTo>
                  <a:pt x="2719" y="2427"/>
                </a:lnTo>
                <a:lnTo>
                  <a:pt x="2717" y="2427"/>
                </a:lnTo>
                <a:lnTo>
                  <a:pt x="2715" y="2427"/>
                </a:lnTo>
                <a:lnTo>
                  <a:pt x="2713" y="2427"/>
                </a:lnTo>
                <a:lnTo>
                  <a:pt x="2713" y="2425"/>
                </a:lnTo>
                <a:lnTo>
                  <a:pt x="2713" y="2423"/>
                </a:lnTo>
                <a:lnTo>
                  <a:pt x="2713" y="2421"/>
                </a:lnTo>
                <a:lnTo>
                  <a:pt x="2713" y="2419"/>
                </a:lnTo>
                <a:lnTo>
                  <a:pt x="2709" y="2417"/>
                </a:lnTo>
                <a:lnTo>
                  <a:pt x="2707" y="2415"/>
                </a:lnTo>
                <a:lnTo>
                  <a:pt x="2705" y="2413"/>
                </a:lnTo>
                <a:lnTo>
                  <a:pt x="2705" y="2415"/>
                </a:lnTo>
                <a:lnTo>
                  <a:pt x="2703" y="2417"/>
                </a:lnTo>
                <a:lnTo>
                  <a:pt x="2703" y="2419"/>
                </a:lnTo>
                <a:lnTo>
                  <a:pt x="2705" y="2417"/>
                </a:lnTo>
                <a:lnTo>
                  <a:pt x="2707" y="2417"/>
                </a:lnTo>
                <a:lnTo>
                  <a:pt x="2709" y="2419"/>
                </a:lnTo>
                <a:lnTo>
                  <a:pt x="2711" y="2421"/>
                </a:lnTo>
                <a:lnTo>
                  <a:pt x="2711" y="2423"/>
                </a:lnTo>
                <a:lnTo>
                  <a:pt x="2709" y="2425"/>
                </a:lnTo>
                <a:lnTo>
                  <a:pt x="2709" y="2427"/>
                </a:lnTo>
                <a:lnTo>
                  <a:pt x="2711" y="2429"/>
                </a:lnTo>
                <a:lnTo>
                  <a:pt x="2713" y="2429"/>
                </a:lnTo>
                <a:lnTo>
                  <a:pt x="2715" y="2429"/>
                </a:lnTo>
                <a:lnTo>
                  <a:pt x="2717" y="2429"/>
                </a:lnTo>
                <a:lnTo>
                  <a:pt x="2719" y="2429"/>
                </a:lnTo>
                <a:lnTo>
                  <a:pt x="2721" y="2429"/>
                </a:lnTo>
                <a:lnTo>
                  <a:pt x="2723" y="2429"/>
                </a:lnTo>
                <a:lnTo>
                  <a:pt x="2724" y="2429"/>
                </a:lnTo>
                <a:lnTo>
                  <a:pt x="2726" y="2427"/>
                </a:lnTo>
                <a:lnTo>
                  <a:pt x="2728" y="2427"/>
                </a:lnTo>
                <a:lnTo>
                  <a:pt x="2730" y="2425"/>
                </a:lnTo>
                <a:lnTo>
                  <a:pt x="2732" y="2427"/>
                </a:lnTo>
                <a:lnTo>
                  <a:pt x="2734" y="2427"/>
                </a:lnTo>
                <a:lnTo>
                  <a:pt x="2736" y="2429"/>
                </a:lnTo>
                <a:lnTo>
                  <a:pt x="2736" y="2431"/>
                </a:lnTo>
                <a:lnTo>
                  <a:pt x="2734" y="2431"/>
                </a:lnTo>
                <a:lnTo>
                  <a:pt x="2734" y="2433"/>
                </a:lnTo>
                <a:lnTo>
                  <a:pt x="2734" y="2434"/>
                </a:lnTo>
                <a:lnTo>
                  <a:pt x="2734" y="2436"/>
                </a:lnTo>
                <a:lnTo>
                  <a:pt x="2732" y="2436"/>
                </a:lnTo>
                <a:lnTo>
                  <a:pt x="2732" y="2438"/>
                </a:lnTo>
                <a:lnTo>
                  <a:pt x="2732" y="2440"/>
                </a:lnTo>
                <a:lnTo>
                  <a:pt x="2734" y="2438"/>
                </a:lnTo>
                <a:lnTo>
                  <a:pt x="2734" y="2436"/>
                </a:lnTo>
                <a:lnTo>
                  <a:pt x="2734" y="2434"/>
                </a:lnTo>
                <a:lnTo>
                  <a:pt x="2736" y="2434"/>
                </a:lnTo>
                <a:lnTo>
                  <a:pt x="2736" y="2433"/>
                </a:lnTo>
                <a:lnTo>
                  <a:pt x="2738" y="2434"/>
                </a:lnTo>
                <a:lnTo>
                  <a:pt x="2736" y="2436"/>
                </a:lnTo>
                <a:lnTo>
                  <a:pt x="2736" y="2438"/>
                </a:lnTo>
                <a:lnTo>
                  <a:pt x="2736" y="2440"/>
                </a:lnTo>
                <a:lnTo>
                  <a:pt x="2734" y="2442"/>
                </a:lnTo>
                <a:lnTo>
                  <a:pt x="2734" y="2446"/>
                </a:lnTo>
                <a:lnTo>
                  <a:pt x="2734" y="2444"/>
                </a:lnTo>
                <a:lnTo>
                  <a:pt x="2732" y="2442"/>
                </a:lnTo>
                <a:lnTo>
                  <a:pt x="2732" y="2444"/>
                </a:lnTo>
                <a:lnTo>
                  <a:pt x="2732" y="2446"/>
                </a:lnTo>
                <a:lnTo>
                  <a:pt x="2732" y="2448"/>
                </a:lnTo>
                <a:lnTo>
                  <a:pt x="2734" y="2450"/>
                </a:lnTo>
                <a:lnTo>
                  <a:pt x="2734" y="2452"/>
                </a:lnTo>
                <a:lnTo>
                  <a:pt x="2734" y="2454"/>
                </a:lnTo>
                <a:lnTo>
                  <a:pt x="2736" y="2454"/>
                </a:lnTo>
                <a:lnTo>
                  <a:pt x="2738" y="2454"/>
                </a:lnTo>
                <a:lnTo>
                  <a:pt x="2740" y="2456"/>
                </a:lnTo>
                <a:lnTo>
                  <a:pt x="2742" y="2458"/>
                </a:lnTo>
                <a:lnTo>
                  <a:pt x="2744" y="2458"/>
                </a:lnTo>
                <a:lnTo>
                  <a:pt x="2746" y="2459"/>
                </a:lnTo>
                <a:lnTo>
                  <a:pt x="2746" y="2461"/>
                </a:lnTo>
                <a:lnTo>
                  <a:pt x="2747" y="2459"/>
                </a:lnTo>
                <a:lnTo>
                  <a:pt x="2749" y="2459"/>
                </a:lnTo>
                <a:lnTo>
                  <a:pt x="2751" y="2459"/>
                </a:lnTo>
                <a:lnTo>
                  <a:pt x="2753" y="2459"/>
                </a:lnTo>
                <a:lnTo>
                  <a:pt x="2753" y="2461"/>
                </a:lnTo>
                <a:lnTo>
                  <a:pt x="2755" y="2461"/>
                </a:lnTo>
                <a:lnTo>
                  <a:pt x="2757" y="2461"/>
                </a:lnTo>
                <a:lnTo>
                  <a:pt x="2759" y="2463"/>
                </a:lnTo>
                <a:lnTo>
                  <a:pt x="2761" y="2465"/>
                </a:lnTo>
                <a:lnTo>
                  <a:pt x="2763" y="2465"/>
                </a:lnTo>
                <a:lnTo>
                  <a:pt x="2765" y="2467"/>
                </a:lnTo>
                <a:lnTo>
                  <a:pt x="2767" y="2469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" name="Freeform 44">
            <a:extLst>
              <a:ext uri="{FF2B5EF4-FFF2-40B4-BE49-F238E27FC236}">
                <a16:creationId xmlns:a16="http://schemas.microsoft.com/office/drawing/2014/main" id="{DBD09CA2-941D-7D2D-E212-9B697603360E}"/>
              </a:ext>
            </a:extLst>
          </p:cNvPr>
          <p:cNvSpPr>
            <a:spLocks/>
          </p:cNvSpPr>
          <p:nvPr/>
        </p:nvSpPr>
        <p:spPr bwMode="auto">
          <a:xfrm>
            <a:off x="3873952" y="1388397"/>
            <a:ext cx="274198" cy="241874"/>
          </a:xfrm>
          <a:custGeom>
            <a:avLst/>
            <a:gdLst>
              <a:gd name="T0" fmla="*/ 100 w 246"/>
              <a:gd name="T1" fmla="*/ 12 h 217"/>
              <a:gd name="T2" fmla="*/ 100 w 246"/>
              <a:gd name="T3" fmla="*/ 20 h 217"/>
              <a:gd name="T4" fmla="*/ 100 w 246"/>
              <a:gd name="T5" fmla="*/ 40 h 217"/>
              <a:gd name="T6" fmla="*/ 98 w 246"/>
              <a:gd name="T7" fmla="*/ 62 h 217"/>
              <a:gd name="T8" fmla="*/ 110 w 246"/>
              <a:gd name="T9" fmla="*/ 72 h 217"/>
              <a:gd name="T10" fmla="*/ 128 w 246"/>
              <a:gd name="T11" fmla="*/ 90 h 217"/>
              <a:gd name="T12" fmla="*/ 144 w 246"/>
              <a:gd name="T13" fmla="*/ 108 h 217"/>
              <a:gd name="T14" fmla="*/ 154 w 246"/>
              <a:gd name="T15" fmla="*/ 114 h 217"/>
              <a:gd name="T16" fmla="*/ 158 w 246"/>
              <a:gd name="T17" fmla="*/ 118 h 217"/>
              <a:gd name="T18" fmla="*/ 172 w 246"/>
              <a:gd name="T19" fmla="*/ 126 h 217"/>
              <a:gd name="T20" fmla="*/ 192 w 246"/>
              <a:gd name="T21" fmla="*/ 134 h 217"/>
              <a:gd name="T22" fmla="*/ 206 w 246"/>
              <a:gd name="T23" fmla="*/ 141 h 217"/>
              <a:gd name="T24" fmla="*/ 220 w 246"/>
              <a:gd name="T25" fmla="*/ 149 h 217"/>
              <a:gd name="T26" fmla="*/ 232 w 246"/>
              <a:gd name="T27" fmla="*/ 155 h 217"/>
              <a:gd name="T28" fmla="*/ 230 w 246"/>
              <a:gd name="T29" fmla="*/ 161 h 217"/>
              <a:gd name="T30" fmla="*/ 234 w 246"/>
              <a:gd name="T31" fmla="*/ 167 h 217"/>
              <a:gd name="T32" fmla="*/ 230 w 246"/>
              <a:gd name="T33" fmla="*/ 179 h 217"/>
              <a:gd name="T34" fmla="*/ 232 w 246"/>
              <a:gd name="T35" fmla="*/ 183 h 217"/>
              <a:gd name="T36" fmla="*/ 234 w 246"/>
              <a:gd name="T37" fmla="*/ 195 h 217"/>
              <a:gd name="T38" fmla="*/ 232 w 246"/>
              <a:gd name="T39" fmla="*/ 201 h 217"/>
              <a:gd name="T40" fmla="*/ 240 w 246"/>
              <a:gd name="T41" fmla="*/ 213 h 217"/>
              <a:gd name="T42" fmla="*/ 242 w 246"/>
              <a:gd name="T43" fmla="*/ 217 h 217"/>
              <a:gd name="T44" fmla="*/ 230 w 246"/>
              <a:gd name="T45" fmla="*/ 217 h 217"/>
              <a:gd name="T46" fmla="*/ 210 w 246"/>
              <a:gd name="T47" fmla="*/ 217 h 217"/>
              <a:gd name="T48" fmla="*/ 198 w 246"/>
              <a:gd name="T49" fmla="*/ 217 h 217"/>
              <a:gd name="T50" fmla="*/ 184 w 246"/>
              <a:gd name="T51" fmla="*/ 217 h 217"/>
              <a:gd name="T52" fmla="*/ 168 w 246"/>
              <a:gd name="T53" fmla="*/ 217 h 217"/>
              <a:gd name="T54" fmla="*/ 142 w 246"/>
              <a:gd name="T55" fmla="*/ 217 h 217"/>
              <a:gd name="T56" fmla="*/ 132 w 246"/>
              <a:gd name="T57" fmla="*/ 217 h 217"/>
              <a:gd name="T58" fmla="*/ 116 w 246"/>
              <a:gd name="T59" fmla="*/ 217 h 217"/>
              <a:gd name="T60" fmla="*/ 96 w 246"/>
              <a:gd name="T61" fmla="*/ 217 h 217"/>
              <a:gd name="T62" fmla="*/ 80 w 246"/>
              <a:gd name="T63" fmla="*/ 217 h 217"/>
              <a:gd name="T64" fmla="*/ 56 w 246"/>
              <a:gd name="T65" fmla="*/ 217 h 217"/>
              <a:gd name="T66" fmla="*/ 56 w 246"/>
              <a:gd name="T67" fmla="*/ 203 h 217"/>
              <a:gd name="T68" fmla="*/ 56 w 246"/>
              <a:gd name="T69" fmla="*/ 185 h 217"/>
              <a:gd name="T70" fmla="*/ 58 w 246"/>
              <a:gd name="T71" fmla="*/ 165 h 217"/>
              <a:gd name="T72" fmla="*/ 58 w 246"/>
              <a:gd name="T73" fmla="*/ 153 h 217"/>
              <a:gd name="T74" fmla="*/ 58 w 246"/>
              <a:gd name="T75" fmla="*/ 128 h 217"/>
              <a:gd name="T76" fmla="*/ 58 w 246"/>
              <a:gd name="T77" fmla="*/ 116 h 217"/>
              <a:gd name="T78" fmla="*/ 48 w 246"/>
              <a:gd name="T79" fmla="*/ 116 h 217"/>
              <a:gd name="T80" fmla="*/ 38 w 246"/>
              <a:gd name="T81" fmla="*/ 116 h 217"/>
              <a:gd name="T82" fmla="*/ 26 w 246"/>
              <a:gd name="T83" fmla="*/ 116 h 217"/>
              <a:gd name="T84" fmla="*/ 16 w 246"/>
              <a:gd name="T85" fmla="*/ 112 h 217"/>
              <a:gd name="T86" fmla="*/ 12 w 246"/>
              <a:gd name="T87" fmla="*/ 96 h 217"/>
              <a:gd name="T88" fmla="*/ 6 w 246"/>
              <a:gd name="T89" fmla="*/ 72 h 217"/>
              <a:gd name="T90" fmla="*/ 2 w 246"/>
              <a:gd name="T91" fmla="*/ 56 h 217"/>
              <a:gd name="T92" fmla="*/ 2 w 246"/>
              <a:gd name="T93" fmla="*/ 42 h 217"/>
              <a:gd name="T94" fmla="*/ 6 w 246"/>
              <a:gd name="T95" fmla="*/ 36 h 217"/>
              <a:gd name="T96" fmla="*/ 8 w 246"/>
              <a:gd name="T97" fmla="*/ 28 h 217"/>
              <a:gd name="T98" fmla="*/ 18 w 246"/>
              <a:gd name="T99" fmla="*/ 26 h 217"/>
              <a:gd name="T100" fmla="*/ 24 w 246"/>
              <a:gd name="T101" fmla="*/ 28 h 217"/>
              <a:gd name="T102" fmla="*/ 34 w 246"/>
              <a:gd name="T103" fmla="*/ 34 h 217"/>
              <a:gd name="T104" fmla="*/ 40 w 246"/>
              <a:gd name="T105" fmla="*/ 36 h 217"/>
              <a:gd name="T106" fmla="*/ 50 w 246"/>
              <a:gd name="T107" fmla="*/ 36 h 217"/>
              <a:gd name="T108" fmla="*/ 58 w 246"/>
              <a:gd name="T109" fmla="*/ 34 h 217"/>
              <a:gd name="T110" fmla="*/ 60 w 246"/>
              <a:gd name="T111" fmla="*/ 16 h 217"/>
              <a:gd name="T112" fmla="*/ 82 w 246"/>
              <a:gd name="T113" fmla="*/ 14 h 217"/>
              <a:gd name="T114" fmla="*/ 86 w 246"/>
              <a:gd name="T115" fmla="*/ 6 h 217"/>
              <a:gd name="T116" fmla="*/ 94 w 246"/>
              <a:gd name="T117" fmla="*/ 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46" h="217">
                <a:moveTo>
                  <a:pt x="96" y="2"/>
                </a:moveTo>
                <a:lnTo>
                  <a:pt x="98" y="4"/>
                </a:lnTo>
                <a:lnTo>
                  <a:pt x="98" y="6"/>
                </a:lnTo>
                <a:lnTo>
                  <a:pt x="100" y="8"/>
                </a:lnTo>
                <a:lnTo>
                  <a:pt x="100" y="10"/>
                </a:lnTo>
                <a:lnTo>
                  <a:pt x="100" y="12"/>
                </a:lnTo>
                <a:lnTo>
                  <a:pt x="102" y="14"/>
                </a:lnTo>
                <a:lnTo>
                  <a:pt x="102" y="16"/>
                </a:lnTo>
                <a:lnTo>
                  <a:pt x="100" y="16"/>
                </a:lnTo>
                <a:lnTo>
                  <a:pt x="100" y="18"/>
                </a:lnTo>
                <a:lnTo>
                  <a:pt x="100" y="20"/>
                </a:lnTo>
                <a:lnTo>
                  <a:pt x="100" y="20"/>
                </a:lnTo>
                <a:lnTo>
                  <a:pt x="100" y="22"/>
                </a:lnTo>
                <a:lnTo>
                  <a:pt x="100" y="26"/>
                </a:lnTo>
                <a:lnTo>
                  <a:pt x="100" y="32"/>
                </a:lnTo>
                <a:lnTo>
                  <a:pt x="100" y="36"/>
                </a:lnTo>
                <a:lnTo>
                  <a:pt x="100" y="38"/>
                </a:lnTo>
                <a:lnTo>
                  <a:pt x="100" y="40"/>
                </a:lnTo>
                <a:lnTo>
                  <a:pt x="100" y="42"/>
                </a:lnTo>
                <a:lnTo>
                  <a:pt x="100" y="46"/>
                </a:lnTo>
                <a:lnTo>
                  <a:pt x="98" y="50"/>
                </a:lnTo>
                <a:lnTo>
                  <a:pt x="98" y="54"/>
                </a:lnTo>
                <a:lnTo>
                  <a:pt x="98" y="58"/>
                </a:lnTo>
                <a:lnTo>
                  <a:pt x="98" y="62"/>
                </a:lnTo>
                <a:lnTo>
                  <a:pt x="100" y="62"/>
                </a:lnTo>
                <a:lnTo>
                  <a:pt x="102" y="66"/>
                </a:lnTo>
                <a:lnTo>
                  <a:pt x="104" y="66"/>
                </a:lnTo>
                <a:lnTo>
                  <a:pt x="106" y="68"/>
                </a:lnTo>
                <a:lnTo>
                  <a:pt x="108" y="68"/>
                </a:lnTo>
                <a:lnTo>
                  <a:pt x="110" y="72"/>
                </a:lnTo>
                <a:lnTo>
                  <a:pt x="114" y="74"/>
                </a:lnTo>
                <a:lnTo>
                  <a:pt x="116" y="76"/>
                </a:lnTo>
                <a:lnTo>
                  <a:pt x="118" y="80"/>
                </a:lnTo>
                <a:lnTo>
                  <a:pt x="122" y="84"/>
                </a:lnTo>
                <a:lnTo>
                  <a:pt x="124" y="86"/>
                </a:lnTo>
                <a:lnTo>
                  <a:pt x="128" y="90"/>
                </a:lnTo>
                <a:lnTo>
                  <a:pt x="130" y="92"/>
                </a:lnTo>
                <a:lnTo>
                  <a:pt x="134" y="98"/>
                </a:lnTo>
                <a:lnTo>
                  <a:pt x="136" y="98"/>
                </a:lnTo>
                <a:lnTo>
                  <a:pt x="136" y="100"/>
                </a:lnTo>
                <a:lnTo>
                  <a:pt x="142" y="106"/>
                </a:lnTo>
                <a:lnTo>
                  <a:pt x="144" y="108"/>
                </a:lnTo>
                <a:lnTo>
                  <a:pt x="146" y="110"/>
                </a:lnTo>
                <a:lnTo>
                  <a:pt x="146" y="112"/>
                </a:lnTo>
                <a:lnTo>
                  <a:pt x="148" y="112"/>
                </a:lnTo>
                <a:lnTo>
                  <a:pt x="150" y="112"/>
                </a:lnTo>
                <a:lnTo>
                  <a:pt x="154" y="112"/>
                </a:lnTo>
                <a:lnTo>
                  <a:pt x="154" y="114"/>
                </a:lnTo>
                <a:lnTo>
                  <a:pt x="156" y="114"/>
                </a:lnTo>
                <a:lnTo>
                  <a:pt x="158" y="114"/>
                </a:lnTo>
                <a:lnTo>
                  <a:pt x="158" y="116"/>
                </a:lnTo>
                <a:lnTo>
                  <a:pt x="158" y="116"/>
                </a:lnTo>
                <a:lnTo>
                  <a:pt x="154" y="116"/>
                </a:lnTo>
                <a:lnTo>
                  <a:pt x="158" y="118"/>
                </a:lnTo>
                <a:lnTo>
                  <a:pt x="160" y="120"/>
                </a:lnTo>
                <a:lnTo>
                  <a:pt x="162" y="120"/>
                </a:lnTo>
                <a:lnTo>
                  <a:pt x="162" y="122"/>
                </a:lnTo>
                <a:lnTo>
                  <a:pt x="166" y="122"/>
                </a:lnTo>
                <a:lnTo>
                  <a:pt x="170" y="124"/>
                </a:lnTo>
                <a:lnTo>
                  <a:pt x="172" y="126"/>
                </a:lnTo>
                <a:lnTo>
                  <a:pt x="174" y="126"/>
                </a:lnTo>
                <a:lnTo>
                  <a:pt x="180" y="128"/>
                </a:lnTo>
                <a:lnTo>
                  <a:pt x="184" y="130"/>
                </a:lnTo>
                <a:lnTo>
                  <a:pt x="186" y="132"/>
                </a:lnTo>
                <a:lnTo>
                  <a:pt x="190" y="134"/>
                </a:lnTo>
                <a:lnTo>
                  <a:pt x="192" y="134"/>
                </a:lnTo>
                <a:lnTo>
                  <a:pt x="194" y="136"/>
                </a:lnTo>
                <a:lnTo>
                  <a:pt x="196" y="136"/>
                </a:lnTo>
                <a:lnTo>
                  <a:pt x="198" y="138"/>
                </a:lnTo>
                <a:lnTo>
                  <a:pt x="202" y="141"/>
                </a:lnTo>
                <a:lnTo>
                  <a:pt x="204" y="141"/>
                </a:lnTo>
                <a:lnTo>
                  <a:pt x="206" y="141"/>
                </a:lnTo>
                <a:lnTo>
                  <a:pt x="208" y="143"/>
                </a:lnTo>
                <a:lnTo>
                  <a:pt x="212" y="145"/>
                </a:lnTo>
                <a:lnTo>
                  <a:pt x="214" y="145"/>
                </a:lnTo>
                <a:lnTo>
                  <a:pt x="218" y="147"/>
                </a:lnTo>
                <a:lnTo>
                  <a:pt x="220" y="147"/>
                </a:lnTo>
                <a:lnTo>
                  <a:pt x="220" y="149"/>
                </a:lnTo>
                <a:lnTo>
                  <a:pt x="222" y="149"/>
                </a:lnTo>
                <a:lnTo>
                  <a:pt x="226" y="151"/>
                </a:lnTo>
                <a:lnTo>
                  <a:pt x="228" y="151"/>
                </a:lnTo>
                <a:lnTo>
                  <a:pt x="230" y="153"/>
                </a:lnTo>
                <a:lnTo>
                  <a:pt x="230" y="153"/>
                </a:lnTo>
                <a:lnTo>
                  <a:pt x="232" y="155"/>
                </a:lnTo>
                <a:lnTo>
                  <a:pt x="230" y="153"/>
                </a:lnTo>
                <a:lnTo>
                  <a:pt x="230" y="155"/>
                </a:lnTo>
                <a:lnTo>
                  <a:pt x="230" y="157"/>
                </a:lnTo>
                <a:lnTo>
                  <a:pt x="230" y="159"/>
                </a:lnTo>
                <a:lnTo>
                  <a:pt x="230" y="159"/>
                </a:lnTo>
                <a:lnTo>
                  <a:pt x="230" y="161"/>
                </a:lnTo>
                <a:lnTo>
                  <a:pt x="232" y="161"/>
                </a:lnTo>
                <a:lnTo>
                  <a:pt x="234" y="165"/>
                </a:lnTo>
                <a:lnTo>
                  <a:pt x="236" y="165"/>
                </a:lnTo>
                <a:lnTo>
                  <a:pt x="236" y="165"/>
                </a:lnTo>
                <a:lnTo>
                  <a:pt x="236" y="167"/>
                </a:lnTo>
                <a:lnTo>
                  <a:pt x="234" y="167"/>
                </a:lnTo>
                <a:lnTo>
                  <a:pt x="234" y="169"/>
                </a:lnTo>
                <a:lnTo>
                  <a:pt x="234" y="171"/>
                </a:lnTo>
                <a:lnTo>
                  <a:pt x="234" y="173"/>
                </a:lnTo>
                <a:lnTo>
                  <a:pt x="232" y="175"/>
                </a:lnTo>
                <a:lnTo>
                  <a:pt x="230" y="177"/>
                </a:lnTo>
                <a:lnTo>
                  <a:pt x="230" y="179"/>
                </a:lnTo>
                <a:lnTo>
                  <a:pt x="230" y="181"/>
                </a:lnTo>
                <a:lnTo>
                  <a:pt x="230" y="181"/>
                </a:lnTo>
                <a:lnTo>
                  <a:pt x="230" y="183"/>
                </a:lnTo>
                <a:lnTo>
                  <a:pt x="232" y="183"/>
                </a:lnTo>
                <a:lnTo>
                  <a:pt x="232" y="181"/>
                </a:lnTo>
                <a:lnTo>
                  <a:pt x="232" y="183"/>
                </a:lnTo>
                <a:lnTo>
                  <a:pt x="232" y="185"/>
                </a:lnTo>
                <a:lnTo>
                  <a:pt x="232" y="187"/>
                </a:lnTo>
                <a:lnTo>
                  <a:pt x="232" y="189"/>
                </a:lnTo>
                <a:lnTo>
                  <a:pt x="232" y="191"/>
                </a:lnTo>
                <a:lnTo>
                  <a:pt x="232" y="193"/>
                </a:lnTo>
                <a:lnTo>
                  <a:pt x="234" y="195"/>
                </a:lnTo>
                <a:lnTo>
                  <a:pt x="234" y="197"/>
                </a:lnTo>
                <a:lnTo>
                  <a:pt x="232" y="197"/>
                </a:lnTo>
                <a:lnTo>
                  <a:pt x="232" y="199"/>
                </a:lnTo>
                <a:lnTo>
                  <a:pt x="230" y="199"/>
                </a:lnTo>
                <a:lnTo>
                  <a:pt x="230" y="201"/>
                </a:lnTo>
                <a:lnTo>
                  <a:pt x="232" y="201"/>
                </a:lnTo>
                <a:lnTo>
                  <a:pt x="234" y="201"/>
                </a:lnTo>
                <a:lnTo>
                  <a:pt x="234" y="203"/>
                </a:lnTo>
                <a:lnTo>
                  <a:pt x="234" y="205"/>
                </a:lnTo>
                <a:lnTo>
                  <a:pt x="236" y="207"/>
                </a:lnTo>
                <a:lnTo>
                  <a:pt x="236" y="209"/>
                </a:lnTo>
                <a:lnTo>
                  <a:pt x="240" y="213"/>
                </a:lnTo>
                <a:lnTo>
                  <a:pt x="242" y="213"/>
                </a:lnTo>
                <a:lnTo>
                  <a:pt x="244" y="213"/>
                </a:lnTo>
                <a:lnTo>
                  <a:pt x="246" y="213"/>
                </a:lnTo>
                <a:lnTo>
                  <a:pt x="246" y="217"/>
                </a:lnTo>
                <a:lnTo>
                  <a:pt x="244" y="217"/>
                </a:lnTo>
                <a:lnTo>
                  <a:pt x="242" y="217"/>
                </a:lnTo>
                <a:lnTo>
                  <a:pt x="240" y="217"/>
                </a:lnTo>
                <a:lnTo>
                  <a:pt x="238" y="217"/>
                </a:lnTo>
                <a:lnTo>
                  <a:pt x="236" y="217"/>
                </a:lnTo>
                <a:lnTo>
                  <a:pt x="232" y="217"/>
                </a:lnTo>
                <a:lnTo>
                  <a:pt x="230" y="217"/>
                </a:lnTo>
                <a:lnTo>
                  <a:pt x="230" y="217"/>
                </a:lnTo>
                <a:lnTo>
                  <a:pt x="228" y="217"/>
                </a:lnTo>
                <a:lnTo>
                  <a:pt x="226" y="217"/>
                </a:lnTo>
                <a:lnTo>
                  <a:pt x="222" y="217"/>
                </a:lnTo>
                <a:lnTo>
                  <a:pt x="220" y="217"/>
                </a:lnTo>
                <a:lnTo>
                  <a:pt x="216" y="217"/>
                </a:lnTo>
                <a:lnTo>
                  <a:pt x="210" y="217"/>
                </a:lnTo>
                <a:lnTo>
                  <a:pt x="208" y="217"/>
                </a:lnTo>
                <a:lnTo>
                  <a:pt x="206" y="217"/>
                </a:lnTo>
                <a:lnTo>
                  <a:pt x="204" y="217"/>
                </a:lnTo>
                <a:lnTo>
                  <a:pt x="202" y="217"/>
                </a:lnTo>
                <a:lnTo>
                  <a:pt x="200" y="217"/>
                </a:lnTo>
                <a:lnTo>
                  <a:pt x="198" y="217"/>
                </a:lnTo>
                <a:lnTo>
                  <a:pt x="196" y="217"/>
                </a:lnTo>
                <a:lnTo>
                  <a:pt x="194" y="217"/>
                </a:lnTo>
                <a:lnTo>
                  <a:pt x="192" y="217"/>
                </a:lnTo>
                <a:lnTo>
                  <a:pt x="190" y="217"/>
                </a:lnTo>
                <a:lnTo>
                  <a:pt x="188" y="217"/>
                </a:lnTo>
                <a:lnTo>
                  <a:pt x="184" y="217"/>
                </a:lnTo>
                <a:lnTo>
                  <a:pt x="182" y="217"/>
                </a:lnTo>
                <a:lnTo>
                  <a:pt x="182" y="217"/>
                </a:lnTo>
                <a:lnTo>
                  <a:pt x="178" y="217"/>
                </a:lnTo>
                <a:lnTo>
                  <a:pt x="172" y="217"/>
                </a:lnTo>
                <a:lnTo>
                  <a:pt x="170" y="217"/>
                </a:lnTo>
                <a:lnTo>
                  <a:pt x="168" y="217"/>
                </a:lnTo>
                <a:lnTo>
                  <a:pt x="166" y="217"/>
                </a:lnTo>
                <a:lnTo>
                  <a:pt x="160" y="217"/>
                </a:lnTo>
                <a:lnTo>
                  <a:pt x="158" y="217"/>
                </a:lnTo>
                <a:lnTo>
                  <a:pt x="152" y="217"/>
                </a:lnTo>
                <a:lnTo>
                  <a:pt x="146" y="217"/>
                </a:lnTo>
                <a:lnTo>
                  <a:pt x="142" y="217"/>
                </a:lnTo>
                <a:lnTo>
                  <a:pt x="140" y="217"/>
                </a:lnTo>
                <a:lnTo>
                  <a:pt x="138" y="217"/>
                </a:lnTo>
                <a:lnTo>
                  <a:pt x="136" y="217"/>
                </a:lnTo>
                <a:lnTo>
                  <a:pt x="134" y="217"/>
                </a:lnTo>
                <a:lnTo>
                  <a:pt x="134" y="217"/>
                </a:lnTo>
                <a:lnTo>
                  <a:pt x="132" y="217"/>
                </a:lnTo>
                <a:lnTo>
                  <a:pt x="130" y="217"/>
                </a:lnTo>
                <a:lnTo>
                  <a:pt x="128" y="217"/>
                </a:lnTo>
                <a:lnTo>
                  <a:pt x="126" y="217"/>
                </a:lnTo>
                <a:lnTo>
                  <a:pt x="124" y="217"/>
                </a:lnTo>
                <a:lnTo>
                  <a:pt x="118" y="217"/>
                </a:lnTo>
                <a:lnTo>
                  <a:pt x="116" y="217"/>
                </a:lnTo>
                <a:lnTo>
                  <a:pt x="108" y="217"/>
                </a:lnTo>
                <a:lnTo>
                  <a:pt x="106" y="217"/>
                </a:lnTo>
                <a:lnTo>
                  <a:pt x="104" y="217"/>
                </a:lnTo>
                <a:lnTo>
                  <a:pt x="102" y="217"/>
                </a:lnTo>
                <a:lnTo>
                  <a:pt x="98" y="217"/>
                </a:lnTo>
                <a:lnTo>
                  <a:pt x="96" y="217"/>
                </a:lnTo>
                <a:lnTo>
                  <a:pt x="94" y="217"/>
                </a:lnTo>
                <a:lnTo>
                  <a:pt x="92" y="217"/>
                </a:lnTo>
                <a:lnTo>
                  <a:pt x="88" y="217"/>
                </a:lnTo>
                <a:lnTo>
                  <a:pt x="84" y="217"/>
                </a:lnTo>
                <a:lnTo>
                  <a:pt x="82" y="217"/>
                </a:lnTo>
                <a:lnTo>
                  <a:pt x="80" y="217"/>
                </a:lnTo>
                <a:lnTo>
                  <a:pt x="78" y="217"/>
                </a:lnTo>
                <a:lnTo>
                  <a:pt x="76" y="217"/>
                </a:lnTo>
                <a:lnTo>
                  <a:pt x="64" y="217"/>
                </a:lnTo>
                <a:lnTo>
                  <a:pt x="62" y="217"/>
                </a:lnTo>
                <a:lnTo>
                  <a:pt x="58" y="217"/>
                </a:lnTo>
                <a:lnTo>
                  <a:pt x="56" y="217"/>
                </a:lnTo>
                <a:lnTo>
                  <a:pt x="56" y="215"/>
                </a:lnTo>
                <a:lnTo>
                  <a:pt x="56" y="211"/>
                </a:lnTo>
                <a:lnTo>
                  <a:pt x="56" y="209"/>
                </a:lnTo>
                <a:lnTo>
                  <a:pt x="56" y="207"/>
                </a:lnTo>
                <a:lnTo>
                  <a:pt x="56" y="205"/>
                </a:lnTo>
                <a:lnTo>
                  <a:pt x="56" y="203"/>
                </a:lnTo>
                <a:lnTo>
                  <a:pt x="56" y="201"/>
                </a:lnTo>
                <a:lnTo>
                  <a:pt x="56" y="197"/>
                </a:lnTo>
                <a:lnTo>
                  <a:pt x="56" y="193"/>
                </a:lnTo>
                <a:lnTo>
                  <a:pt x="56" y="189"/>
                </a:lnTo>
                <a:lnTo>
                  <a:pt x="56" y="187"/>
                </a:lnTo>
                <a:lnTo>
                  <a:pt x="56" y="185"/>
                </a:lnTo>
                <a:lnTo>
                  <a:pt x="56" y="183"/>
                </a:lnTo>
                <a:lnTo>
                  <a:pt x="58" y="175"/>
                </a:lnTo>
                <a:lnTo>
                  <a:pt x="58" y="173"/>
                </a:lnTo>
                <a:lnTo>
                  <a:pt x="58" y="169"/>
                </a:lnTo>
                <a:lnTo>
                  <a:pt x="58" y="167"/>
                </a:lnTo>
                <a:lnTo>
                  <a:pt x="58" y="165"/>
                </a:lnTo>
                <a:lnTo>
                  <a:pt x="58" y="165"/>
                </a:lnTo>
                <a:lnTo>
                  <a:pt x="58" y="163"/>
                </a:lnTo>
                <a:lnTo>
                  <a:pt x="58" y="159"/>
                </a:lnTo>
                <a:lnTo>
                  <a:pt x="58" y="157"/>
                </a:lnTo>
                <a:lnTo>
                  <a:pt x="58" y="155"/>
                </a:lnTo>
                <a:lnTo>
                  <a:pt x="58" y="153"/>
                </a:lnTo>
                <a:lnTo>
                  <a:pt x="58" y="151"/>
                </a:lnTo>
                <a:lnTo>
                  <a:pt x="58" y="145"/>
                </a:lnTo>
                <a:lnTo>
                  <a:pt x="58" y="138"/>
                </a:lnTo>
                <a:lnTo>
                  <a:pt x="58" y="134"/>
                </a:lnTo>
                <a:lnTo>
                  <a:pt x="58" y="132"/>
                </a:lnTo>
                <a:lnTo>
                  <a:pt x="58" y="128"/>
                </a:lnTo>
                <a:lnTo>
                  <a:pt x="58" y="126"/>
                </a:lnTo>
                <a:lnTo>
                  <a:pt x="58" y="124"/>
                </a:lnTo>
                <a:lnTo>
                  <a:pt x="58" y="122"/>
                </a:lnTo>
                <a:lnTo>
                  <a:pt x="58" y="120"/>
                </a:lnTo>
                <a:lnTo>
                  <a:pt x="58" y="118"/>
                </a:lnTo>
                <a:lnTo>
                  <a:pt x="58" y="116"/>
                </a:lnTo>
                <a:lnTo>
                  <a:pt x="58" y="116"/>
                </a:lnTo>
                <a:lnTo>
                  <a:pt x="56" y="116"/>
                </a:lnTo>
                <a:lnTo>
                  <a:pt x="54" y="116"/>
                </a:lnTo>
                <a:lnTo>
                  <a:pt x="52" y="116"/>
                </a:lnTo>
                <a:lnTo>
                  <a:pt x="50" y="116"/>
                </a:lnTo>
                <a:lnTo>
                  <a:pt x="48" y="116"/>
                </a:lnTo>
                <a:lnTo>
                  <a:pt x="46" y="116"/>
                </a:lnTo>
                <a:lnTo>
                  <a:pt x="44" y="116"/>
                </a:lnTo>
                <a:lnTo>
                  <a:pt x="42" y="116"/>
                </a:lnTo>
                <a:lnTo>
                  <a:pt x="40" y="116"/>
                </a:lnTo>
                <a:lnTo>
                  <a:pt x="38" y="116"/>
                </a:lnTo>
                <a:lnTo>
                  <a:pt x="38" y="116"/>
                </a:lnTo>
                <a:lnTo>
                  <a:pt x="36" y="116"/>
                </a:lnTo>
                <a:lnTo>
                  <a:pt x="34" y="116"/>
                </a:lnTo>
                <a:lnTo>
                  <a:pt x="32" y="116"/>
                </a:lnTo>
                <a:lnTo>
                  <a:pt x="30" y="116"/>
                </a:lnTo>
                <a:lnTo>
                  <a:pt x="28" y="116"/>
                </a:lnTo>
                <a:lnTo>
                  <a:pt x="26" y="116"/>
                </a:lnTo>
                <a:lnTo>
                  <a:pt x="24" y="116"/>
                </a:lnTo>
                <a:lnTo>
                  <a:pt x="22" y="116"/>
                </a:lnTo>
                <a:lnTo>
                  <a:pt x="20" y="116"/>
                </a:lnTo>
                <a:lnTo>
                  <a:pt x="18" y="116"/>
                </a:lnTo>
                <a:lnTo>
                  <a:pt x="18" y="114"/>
                </a:lnTo>
                <a:lnTo>
                  <a:pt x="16" y="112"/>
                </a:lnTo>
                <a:lnTo>
                  <a:pt x="16" y="110"/>
                </a:lnTo>
                <a:lnTo>
                  <a:pt x="16" y="108"/>
                </a:lnTo>
                <a:lnTo>
                  <a:pt x="16" y="106"/>
                </a:lnTo>
                <a:lnTo>
                  <a:pt x="14" y="100"/>
                </a:lnTo>
                <a:lnTo>
                  <a:pt x="14" y="98"/>
                </a:lnTo>
                <a:lnTo>
                  <a:pt x="12" y="96"/>
                </a:lnTo>
                <a:lnTo>
                  <a:pt x="12" y="92"/>
                </a:lnTo>
                <a:lnTo>
                  <a:pt x="10" y="88"/>
                </a:lnTo>
                <a:lnTo>
                  <a:pt x="8" y="82"/>
                </a:lnTo>
                <a:lnTo>
                  <a:pt x="8" y="78"/>
                </a:lnTo>
                <a:lnTo>
                  <a:pt x="8" y="76"/>
                </a:lnTo>
                <a:lnTo>
                  <a:pt x="6" y="72"/>
                </a:lnTo>
                <a:lnTo>
                  <a:pt x="6" y="68"/>
                </a:lnTo>
                <a:lnTo>
                  <a:pt x="4" y="68"/>
                </a:lnTo>
                <a:lnTo>
                  <a:pt x="4" y="66"/>
                </a:lnTo>
                <a:lnTo>
                  <a:pt x="4" y="62"/>
                </a:lnTo>
                <a:lnTo>
                  <a:pt x="2" y="60"/>
                </a:lnTo>
                <a:lnTo>
                  <a:pt x="2" y="56"/>
                </a:lnTo>
                <a:lnTo>
                  <a:pt x="2" y="54"/>
                </a:lnTo>
                <a:lnTo>
                  <a:pt x="2" y="52"/>
                </a:lnTo>
                <a:lnTo>
                  <a:pt x="2" y="50"/>
                </a:lnTo>
                <a:lnTo>
                  <a:pt x="2" y="48"/>
                </a:lnTo>
                <a:lnTo>
                  <a:pt x="2" y="44"/>
                </a:lnTo>
                <a:lnTo>
                  <a:pt x="2" y="42"/>
                </a:lnTo>
                <a:lnTo>
                  <a:pt x="0" y="40"/>
                </a:lnTo>
                <a:lnTo>
                  <a:pt x="0" y="38"/>
                </a:lnTo>
                <a:lnTo>
                  <a:pt x="2" y="38"/>
                </a:lnTo>
                <a:lnTo>
                  <a:pt x="4" y="38"/>
                </a:lnTo>
                <a:lnTo>
                  <a:pt x="4" y="36"/>
                </a:lnTo>
                <a:lnTo>
                  <a:pt x="6" y="36"/>
                </a:lnTo>
                <a:lnTo>
                  <a:pt x="6" y="34"/>
                </a:lnTo>
                <a:lnTo>
                  <a:pt x="10" y="36"/>
                </a:lnTo>
                <a:lnTo>
                  <a:pt x="10" y="34"/>
                </a:lnTo>
                <a:lnTo>
                  <a:pt x="8" y="32"/>
                </a:lnTo>
                <a:lnTo>
                  <a:pt x="6" y="30"/>
                </a:lnTo>
                <a:lnTo>
                  <a:pt x="8" y="28"/>
                </a:lnTo>
                <a:lnTo>
                  <a:pt x="10" y="28"/>
                </a:lnTo>
                <a:lnTo>
                  <a:pt x="10" y="26"/>
                </a:lnTo>
                <a:lnTo>
                  <a:pt x="12" y="26"/>
                </a:lnTo>
                <a:lnTo>
                  <a:pt x="14" y="26"/>
                </a:lnTo>
                <a:lnTo>
                  <a:pt x="16" y="26"/>
                </a:lnTo>
                <a:lnTo>
                  <a:pt x="18" y="26"/>
                </a:lnTo>
                <a:lnTo>
                  <a:pt x="18" y="28"/>
                </a:lnTo>
                <a:lnTo>
                  <a:pt x="20" y="28"/>
                </a:lnTo>
                <a:lnTo>
                  <a:pt x="20" y="30"/>
                </a:lnTo>
                <a:lnTo>
                  <a:pt x="22" y="30"/>
                </a:lnTo>
                <a:lnTo>
                  <a:pt x="24" y="30"/>
                </a:lnTo>
                <a:lnTo>
                  <a:pt x="24" y="28"/>
                </a:lnTo>
                <a:lnTo>
                  <a:pt x="26" y="28"/>
                </a:lnTo>
                <a:lnTo>
                  <a:pt x="28" y="28"/>
                </a:lnTo>
                <a:lnTo>
                  <a:pt x="28" y="30"/>
                </a:lnTo>
                <a:lnTo>
                  <a:pt x="30" y="30"/>
                </a:lnTo>
                <a:lnTo>
                  <a:pt x="32" y="32"/>
                </a:lnTo>
                <a:lnTo>
                  <a:pt x="34" y="34"/>
                </a:lnTo>
                <a:lnTo>
                  <a:pt x="34" y="36"/>
                </a:lnTo>
                <a:lnTo>
                  <a:pt x="36" y="38"/>
                </a:lnTo>
                <a:lnTo>
                  <a:pt x="38" y="38"/>
                </a:lnTo>
                <a:lnTo>
                  <a:pt x="38" y="38"/>
                </a:lnTo>
                <a:lnTo>
                  <a:pt x="38" y="36"/>
                </a:lnTo>
                <a:lnTo>
                  <a:pt x="40" y="36"/>
                </a:lnTo>
                <a:lnTo>
                  <a:pt x="42" y="36"/>
                </a:lnTo>
                <a:lnTo>
                  <a:pt x="44" y="36"/>
                </a:lnTo>
                <a:lnTo>
                  <a:pt x="44" y="34"/>
                </a:lnTo>
                <a:lnTo>
                  <a:pt x="46" y="34"/>
                </a:lnTo>
                <a:lnTo>
                  <a:pt x="48" y="36"/>
                </a:lnTo>
                <a:lnTo>
                  <a:pt x="50" y="36"/>
                </a:lnTo>
                <a:lnTo>
                  <a:pt x="52" y="36"/>
                </a:lnTo>
                <a:lnTo>
                  <a:pt x="54" y="36"/>
                </a:lnTo>
                <a:lnTo>
                  <a:pt x="56" y="38"/>
                </a:lnTo>
                <a:lnTo>
                  <a:pt x="58" y="38"/>
                </a:lnTo>
                <a:lnTo>
                  <a:pt x="58" y="36"/>
                </a:lnTo>
                <a:lnTo>
                  <a:pt x="58" y="34"/>
                </a:lnTo>
                <a:lnTo>
                  <a:pt x="58" y="32"/>
                </a:lnTo>
                <a:lnTo>
                  <a:pt x="58" y="28"/>
                </a:lnTo>
                <a:lnTo>
                  <a:pt x="58" y="22"/>
                </a:lnTo>
                <a:lnTo>
                  <a:pt x="58" y="20"/>
                </a:lnTo>
                <a:lnTo>
                  <a:pt x="58" y="16"/>
                </a:lnTo>
                <a:lnTo>
                  <a:pt x="60" y="16"/>
                </a:lnTo>
                <a:lnTo>
                  <a:pt x="64" y="16"/>
                </a:lnTo>
                <a:lnTo>
                  <a:pt x="76" y="16"/>
                </a:lnTo>
                <a:lnTo>
                  <a:pt x="78" y="16"/>
                </a:lnTo>
                <a:lnTo>
                  <a:pt x="80" y="16"/>
                </a:lnTo>
                <a:lnTo>
                  <a:pt x="80" y="14"/>
                </a:lnTo>
                <a:lnTo>
                  <a:pt x="82" y="14"/>
                </a:lnTo>
                <a:lnTo>
                  <a:pt x="82" y="12"/>
                </a:lnTo>
                <a:lnTo>
                  <a:pt x="84" y="10"/>
                </a:lnTo>
                <a:lnTo>
                  <a:pt x="84" y="8"/>
                </a:lnTo>
                <a:lnTo>
                  <a:pt x="86" y="8"/>
                </a:lnTo>
                <a:lnTo>
                  <a:pt x="86" y="6"/>
                </a:lnTo>
                <a:lnTo>
                  <a:pt x="86" y="6"/>
                </a:lnTo>
                <a:lnTo>
                  <a:pt x="86" y="4"/>
                </a:lnTo>
                <a:lnTo>
                  <a:pt x="88" y="4"/>
                </a:lnTo>
                <a:lnTo>
                  <a:pt x="90" y="4"/>
                </a:lnTo>
                <a:lnTo>
                  <a:pt x="92" y="2"/>
                </a:lnTo>
                <a:lnTo>
                  <a:pt x="94" y="2"/>
                </a:lnTo>
                <a:lnTo>
                  <a:pt x="94" y="0"/>
                </a:lnTo>
                <a:lnTo>
                  <a:pt x="96" y="2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11" name="Freeform 79">
            <a:extLst>
              <a:ext uri="{FF2B5EF4-FFF2-40B4-BE49-F238E27FC236}">
                <a16:creationId xmlns:a16="http://schemas.microsoft.com/office/drawing/2014/main" id="{CD79E64A-1F97-AB39-2A38-B0192EA75C87}"/>
              </a:ext>
            </a:extLst>
          </p:cNvPr>
          <p:cNvSpPr>
            <a:spLocks/>
          </p:cNvSpPr>
          <p:nvPr/>
        </p:nvSpPr>
        <p:spPr bwMode="auto">
          <a:xfrm>
            <a:off x="4246237" y="1665939"/>
            <a:ext cx="323242" cy="278657"/>
          </a:xfrm>
          <a:custGeom>
            <a:avLst/>
            <a:gdLst>
              <a:gd name="T0" fmla="*/ 176 w 290"/>
              <a:gd name="T1" fmla="*/ 30 h 250"/>
              <a:gd name="T2" fmla="*/ 190 w 290"/>
              <a:gd name="T3" fmla="*/ 28 h 250"/>
              <a:gd name="T4" fmla="*/ 206 w 290"/>
              <a:gd name="T5" fmla="*/ 28 h 250"/>
              <a:gd name="T6" fmla="*/ 220 w 290"/>
              <a:gd name="T7" fmla="*/ 30 h 250"/>
              <a:gd name="T8" fmla="*/ 234 w 290"/>
              <a:gd name="T9" fmla="*/ 46 h 250"/>
              <a:gd name="T10" fmla="*/ 248 w 290"/>
              <a:gd name="T11" fmla="*/ 58 h 250"/>
              <a:gd name="T12" fmla="*/ 254 w 290"/>
              <a:gd name="T13" fmla="*/ 64 h 250"/>
              <a:gd name="T14" fmla="*/ 264 w 290"/>
              <a:gd name="T15" fmla="*/ 74 h 250"/>
              <a:gd name="T16" fmla="*/ 274 w 290"/>
              <a:gd name="T17" fmla="*/ 86 h 250"/>
              <a:gd name="T18" fmla="*/ 288 w 290"/>
              <a:gd name="T19" fmla="*/ 104 h 250"/>
              <a:gd name="T20" fmla="*/ 290 w 290"/>
              <a:gd name="T21" fmla="*/ 126 h 250"/>
              <a:gd name="T22" fmla="*/ 288 w 290"/>
              <a:gd name="T23" fmla="*/ 140 h 250"/>
              <a:gd name="T24" fmla="*/ 282 w 290"/>
              <a:gd name="T25" fmla="*/ 150 h 250"/>
              <a:gd name="T26" fmla="*/ 280 w 290"/>
              <a:gd name="T27" fmla="*/ 162 h 250"/>
              <a:gd name="T28" fmla="*/ 282 w 290"/>
              <a:gd name="T29" fmla="*/ 170 h 250"/>
              <a:gd name="T30" fmla="*/ 278 w 290"/>
              <a:gd name="T31" fmla="*/ 176 h 250"/>
              <a:gd name="T32" fmla="*/ 276 w 290"/>
              <a:gd name="T33" fmla="*/ 188 h 250"/>
              <a:gd name="T34" fmla="*/ 282 w 290"/>
              <a:gd name="T35" fmla="*/ 200 h 250"/>
              <a:gd name="T36" fmla="*/ 270 w 290"/>
              <a:gd name="T37" fmla="*/ 198 h 250"/>
              <a:gd name="T38" fmla="*/ 264 w 290"/>
              <a:gd name="T39" fmla="*/ 206 h 250"/>
              <a:gd name="T40" fmla="*/ 234 w 290"/>
              <a:gd name="T41" fmla="*/ 218 h 250"/>
              <a:gd name="T42" fmla="*/ 222 w 290"/>
              <a:gd name="T43" fmla="*/ 224 h 250"/>
              <a:gd name="T44" fmla="*/ 206 w 290"/>
              <a:gd name="T45" fmla="*/ 226 h 250"/>
              <a:gd name="T46" fmla="*/ 200 w 290"/>
              <a:gd name="T47" fmla="*/ 230 h 250"/>
              <a:gd name="T48" fmla="*/ 194 w 290"/>
              <a:gd name="T49" fmla="*/ 240 h 250"/>
              <a:gd name="T50" fmla="*/ 176 w 290"/>
              <a:gd name="T51" fmla="*/ 242 h 250"/>
              <a:gd name="T52" fmla="*/ 170 w 290"/>
              <a:gd name="T53" fmla="*/ 222 h 250"/>
              <a:gd name="T54" fmla="*/ 158 w 290"/>
              <a:gd name="T55" fmla="*/ 200 h 250"/>
              <a:gd name="T56" fmla="*/ 152 w 290"/>
              <a:gd name="T57" fmla="*/ 194 h 250"/>
              <a:gd name="T58" fmla="*/ 138 w 290"/>
              <a:gd name="T59" fmla="*/ 198 h 250"/>
              <a:gd name="T60" fmla="*/ 132 w 290"/>
              <a:gd name="T61" fmla="*/ 192 h 250"/>
              <a:gd name="T62" fmla="*/ 122 w 290"/>
              <a:gd name="T63" fmla="*/ 190 h 250"/>
              <a:gd name="T64" fmla="*/ 108 w 290"/>
              <a:gd name="T65" fmla="*/ 186 h 250"/>
              <a:gd name="T66" fmla="*/ 102 w 290"/>
              <a:gd name="T67" fmla="*/ 184 h 250"/>
              <a:gd name="T68" fmla="*/ 94 w 290"/>
              <a:gd name="T69" fmla="*/ 186 h 250"/>
              <a:gd name="T70" fmla="*/ 84 w 290"/>
              <a:gd name="T71" fmla="*/ 188 h 250"/>
              <a:gd name="T72" fmla="*/ 74 w 290"/>
              <a:gd name="T73" fmla="*/ 182 h 250"/>
              <a:gd name="T74" fmla="*/ 68 w 290"/>
              <a:gd name="T75" fmla="*/ 190 h 250"/>
              <a:gd name="T76" fmla="*/ 64 w 290"/>
              <a:gd name="T77" fmla="*/ 182 h 250"/>
              <a:gd name="T78" fmla="*/ 54 w 290"/>
              <a:gd name="T79" fmla="*/ 178 h 250"/>
              <a:gd name="T80" fmla="*/ 46 w 290"/>
              <a:gd name="T81" fmla="*/ 174 h 250"/>
              <a:gd name="T82" fmla="*/ 32 w 290"/>
              <a:gd name="T83" fmla="*/ 174 h 250"/>
              <a:gd name="T84" fmla="*/ 22 w 290"/>
              <a:gd name="T85" fmla="*/ 160 h 250"/>
              <a:gd name="T86" fmla="*/ 14 w 290"/>
              <a:gd name="T87" fmla="*/ 148 h 250"/>
              <a:gd name="T88" fmla="*/ 6 w 290"/>
              <a:gd name="T89" fmla="*/ 140 h 250"/>
              <a:gd name="T90" fmla="*/ 2 w 290"/>
              <a:gd name="T91" fmla="*/ 134 h 250"/>
              <a:gd name="T92" fmla="*/ 2 w 290"/>
              <a:gd name="T93" fmla="*/ 126 h 250"/>
              <a:gd name="T94" fmla="*/ 14 w 290"/>
              <a:gd name="T95" fmla="*/ 114 h 250"/>
              <a:gd name="T96" fmla="*/ 28 w 290"/>
              <a:gd name="T97" fmla="*/ 100 h 250"/>
              <a:gd name="T98" fmla="*/ 42 w 290"/>
              <a:gd name="T99" fmla="*/ 84 h 250"/>
              <a:gd name="T100" fmla="*/ 62 w 290"/>
              <a:gd name="T101" fmla="*/ 64 h 250"/>
              <a:gd name="T102" fmla="*/ 78 w 290"/>
              <a:gd name="T103" fmla="*/ 50 h 250"/>
              <a:gd name="T104" fmla="*/ 86 w 290"/>
              <a:gd name="T105" fmla="*/ 42 h 250"/>
              <a:gd name="T106" fmla="*/ 104 w 290"/>
              <a:gd name="T107" fmla="*/ 20 h 250"/>
              <a:gd name="T108" fmla="*/ 128 w 290"/>
              <a:gd name="T109" fmla="*/ 2 h 250"/>
              <a:gd name="T110" fmla="*/ 136 w 290"/>
              <a:gd name="T111" fmla="*/ 10 h 250"/>
              <a:gd name="T112" fmla="*/ 144 w 290"/>
              <a:gd name="T113" fmla="*/ 16 h 250"/>
              <a:gd name="T114" fmla="*/ 156 w 290"/>
              <a:gd name="T115" fmla="*/ 26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90" h="250">
                <a:moveTo>
                  <a:pt x="162" y="32"/>
                </a:moveTo>
                <a:lnTo>
                  <a:pt x="164" y="32"/>
                </a:lnTo>
                <a:lnTo>
                  <a:pt x="164" y="30"/>
                </a:lnTo>
                <a:lnTo>
                  <a:pt x="166" y="30"/>
                </a:lnTo>
                <a:lnTo>
                  <a:pt x="168" y="30"/>
                </a:lnTo>
                <a:lnTo>
                  <a:pt x="172" y="30"/>
                </a:lnTo>
                <a:lnTo>
                  <a:pt x="176" y="30"/>
                </a:lnTo>
                <a:lnTo>
                  <a:pt x="178" y="28"/>
                </a:lnTo>
                <a:lnTo>
                  <a:pt x="180" y="28"/>
                </a:lnTo>
                <a:lnTo>
                  <a:pt x="182" y="28"/>
                </a:lnTo>
                <a:lnTo>
                  <a:pt x="184" y="28"/>
                </a:lnTo>
                <a:lnTo>
                  <a:pt x="186" y="28"/>
                </a:lnTo>
                <a:lnTo>
                  <a:pt x="188" y="28"/>
                </a:lnTo>
                <a:lnTo>
                  <a:pt x="190" y="28"/>
                </a:lnTo>
                <a:lnTo>
                  <a:pt x="196" y="28"/>
                </a:lnTo>
                <a:lnTo>
                  <a:pt x="200" y="28"/>
                </a:lnTo>
                <a:lnTo>
                  <a:pt x="202" y="28"/>
                </a:lnTo>
                <a:lnTo>
                  <a:pt x="204" y="26"/>
                </a:lnTo>
                <a:lnTo>
                  <a:pt x="204" y="24"/>
                </a:lnTo>
                <a:lnTo>
                  <a:pt x="206" y="26"/>
                </a:lnTo>
                <a:lnTo>
                  <a:pt x="206" y="28"/>
                </a:lnTo>
                <a:lnTo>
                  <a:pt x="208" y="28"/>
                </a:lnTo>
                <a:lnTo>
                  <a:pt x="210" y="26"/>
                </a:lnTo>
                <a:lnTo>
                  <a:pt x="212" y="24"/>
                </a:lnTo>
                <a:lnTo>
                  <a:pt x="214" y="24"/>
                </a:lnTo>
                <a:lnTo>
                  <a:pt x="216" y="26"/>
                </a:lnTo>
                <a:lnTo>
                  <a:pt x="218" y="28"/>
                </a:lnTo>
                <a:lnTo>
                  <a:pt x="220" y="30"/>
                </a:lnTo>
                <a:lnTo>
                  <a:pt x="222" y="32"/>
                </a:lnTo>
                <a:lnTo>
                  <a:pt x="224" y="34"/>
                </a:lnTo>
                <a:lnTo>
                  <a:pt x="226" y="36"/>
                </a:lnTo>
                <a:lnTo>
                  <a:pt x="228" y="40"/>
                </a:lnTo>
                <a:lnTo>
                  <a:pt x="232" y="42"/>
                </a:lnTo>
                <a:lnTo>
                  <a:pt x="232" y="44"/>
                </a:lnTo>
                <a:lnTo>
                  <a:pt x="234" y="46"/>
                </a:lnTo>
                <a:lnTo>
                  <a:pt x="234" y="46"/>
                </a:lnTo>
                <a:lnTo>
                  <a:pt x="236" y="48"/>
                </a:lnTo>
                <a:lnTo>
                  <a:pt x="238" y="50"/>
                </a:lnTo>
                <a:lnTo>
                  <a:pt x="242" y="54"/>
                </a:lnTo>
                <a:lnTo>
                  <a:pt x="244" y="56"/>
                </a:lnTo>
                <a:lnTo>
                  <a:pt x="246" y="58"/>
                </a:lnTo>
                <a:lnTo>
                  <a:pt x="248" y="58"/>
                </a:lnTo>
                <a:lnTo>
                  <a:pt x="248" y="60"/>
                </a:lnTo>
                <a:lnTo>
                  <a:pt x="250" y="60"/>
                </a:lnTo>
                <a:lnTo>
                  <a:pt x="250" y="60"/>
                </a:lnTo>
                <a:lnTo>
                  <a:pt x="250" y="62"/>
                </a:lnTo>
                <a:lnTo>
                  <a:pt x="252" y="62"/>
                </a:lnTo>
                <a:lnTo>
                  <a:pt x="252" y="64"/>
                </a:lnTo>
                <a:lnTo>
                  <a:pt x="254" y="64"/>
                </a:lnTo>
                <a:lnTo>
                  <a:pt x="256" y="66"/>
                </a:lnTo>
                <a:lnTo>
                  <a:pt x="258" y="66"/>
                </a:lnTo>
                <a:lnTo>
                  <a:pt x="258" y="68"/>
                </a:lnTo>
                <a:lnTo>
                  <a:pt x="258" y="70"/>
                </a:lnTo>
                <a:lnTo>
                  <a:pt x="260" y="70"/>
                </a:lnTo>
                <a:lnTo>
                  <a:pt x="262" y="72"/>
                </a:lnTo>
                <a:lnTo>
                  <a:pt x="264" y="74"/>
                </a:lnTo>
                <a:lnTo>
                  <a:pt x="266" y="76"/>
                </a:lnTo>
                <a:lnTo>
                  <a:pt x="266" y="78"/>
                </a:lnTo>
                <a:lnTo>
                  <a:pt x="268" y="78"/>
                </a:lnTo>
                <a:lnTo>
                  <a:pt x="268" y="80"/>
                </a:lnTo>
                <a:lnTo>
                  <a:pt x="268" y="82"/>
                </a:lnTo>
                <a:lnTo>
                  <a:pt x="272" y="84"/>
                </a:lnTo>
                <a:lnTo>
                  <a:pt x="274" y="86"/>
                </a:lnTo>
                <a:lnTo>
                  <a:pt x="276" y="90"/>
                </a:lnTo>
                <a:lnTo>
                  <a:pt x="278" y="94"/>
                </a:lnTo>
                <a:lnTo>
                  <a:pt x="282" y="96"/>
                </a:lnTo>
                <a:lnTo>
                  <a:pt x="284" y="98"/>
                </a:lnTo>
                <a:lnTo>
                  <a:pt x="286" y="100"/>
                </a:lnTo>
                <a:lnTo>
                  <a:pt x="288" y="102"/>
                </a:lnTo>
                <a:lnTo>
                  <a:pt x="288" y="104"/>
                </a:lnTo>
                <a:lnTo>
                  <a:pt x="288" y="106"/>
                </a:lnTo>
                <a:lnTo>
                  <a:pt x="288" y="110"/>
                </a:lnTo>
                <a:lnTo>
                  <a:pt x="290" y="116"/>
                </a:lnTo>
                <a:lnTo>
                  <a:pt x="290" y="118"/>
                </a:lnTo>
                <a:lnTo>
                  <a:pt x="290" y="120"/>
                </a:lnTo>
                <a:lnTo>
                  <a:pt x="290" y="122"/>
                </a:lnTo>
                <a:lnTo>
                  <a:pt x="290" y="126"/>
                </a:lnTo>
                <a:lnTo>
                  <a:pt x="290" y="128"/>
                </a:lnTo>
                <a:lnTo>
                  <a:pt x="290" y="130"/>
                </a:lnTo>
                <a:lnTo>
                  <a:pt x="290" y="134"/>
                </a:lnTo>
                <a:lnTo>
                  <a:pt x="290" y="136"/>
                </a:lnTo>
                <a:lnTo>
                  <a:pt x="290" y="138"/>
                </a:lnTo>
                <a:lnTo>
                  <a:pt x="288" y="138"/>
                </a:lnTo>
                <a:lnTo>
                  <a:pt x="288" y="140"/>
                </a:lnTo>
                <a:lnTo>
                  <a:pt x="286" y="140"/>
                </a:lnTo>
                <a:lnTo>
                  <a:pt x="286" y="142"/>
                </a:lnTo>
                <a:lnTo>
                  <a:pt x="286" y="144"/>
                </a:lnTo>
                <a:lnTo>
                  <a:pt x="284" y="146"/>
                </a:lnTo>
                <a:lnTo>
                  <a:pt x="284" y="148"/>
                </a:lnTo>
                <a:lnTo>
                  <a:pt x="284" y="150"/>
                </a:lnTo>
                <a:lnTo>
                  <a:pt x="282" y="150"/>
                </a:lnTo>
                <a:lnTo>
                  <a:pt x="282" y="152"/>
                </a:lnTo>
                <a:lnTo>
                  <a:pt x="282" y="154"/>
                </a:lnTo>
                <a:lnTo>
                  <a:pt x="282" y="156"/>
                </a:lnTo>
                <a:lnTo>
                  <a:pt x="282" y="156"/>
                </a:lnTo>
                <a:lnTo>
                  <a:pt x="282" y="158"/>
                </a:lnTo>
                <a:lnTo>
                  <a:pt x="282" y="160"/>
                </a:lnTo>
                <a:lnTo>
                  <a:pt x="280" y="162"/>
                </a:lnTo>
                <a:lnTo>
                  <a:pt x="278" y="162"/>
                </a:lnTo>
                <a:lnTo>
                  <a:pt x="278" y="164"/>
                </a:lnTo>
                <a:lnTo>
                  <a:pt x="278" y="166"/>
                </a:lnTo>
                <a:lnTo>
                  <a:pt x="280" y="166"/>
                </a:lnTo>
                <a:lnTo>
                  <a:pt x="280" y="168"/>
                </a:lnTo>
                <a:lnTo>
                  <a:pt x="282" y="168"/>
                </a:lnTo>
                <a:lnTo>
                  <a:pt x="282" y="170"/>
                </a:lnTo>
                <a:lnTo>
                  <a:pt x="280" y="170"/>
                </a:lnTo>
                <a:lnTo>
                  <a:pt x="280" y="172"/>
                </a:lnTo>
                <a:lnTo>
                  <a:pt x="278" y="172"/>
                </a:lnTo>
                <a:lnTo>
                  <a:pt x="276" y="172"/>
                </a:lnTo>
                <a:lnTo>
                  <a:pt x="276" y="174"/>
                </a:lnTo>
                <a:lnTo>
                  <a:pt x="276" y="176"/>
                </a:lnTo>
                <a:lnTo>
                  <a:pt x="278" y="176"/>
                </a:lnTo>
                <a:lnTo>
                  <a:pt x="276" y="178"/>
                </a:lnTo>
                <a:lnTo>
                  <a:pt x="276" y="180"/>
                </a:lnTo>
                <a:lnTo>
                  <a:pt x="276" y="182"/>
                </a:lnTo>
                <a:lnTo>
                  <a:pt x="274" y="182"/>
                </a:lnTo>
                <a:lnTo>
                  <a:pt x="274" y="184"/>
                </a:lnTo>
                <a:lnTo>
                  <a:pt x="274" y="186"/>
                </a:lnTo>
                <a:lnTo>
                  <a:pt x="276" y="188"/>
                </a:lnTo>
                <a:lnTo>
                  <a:pt x="280" y="188"/>
                </a:lnTo>
                <a:lnTo>
                  <a:pt x="282" y="190"/>
                </a:lnTo>
                <a:lnTo>
                  <a:pt x="284" y="192"/>
                </a:lnTo>
                <a:lnTo>
                  <a:pt x="290" y="194"/>
                </a:lnTo>
                <a:lnTo>
                  <a:pt x="284" y="198"/>
                </a:lnTo>
                <a:lnTo>
                  <a:pt x="282" y="198"/>
                </a:lnTo>
                <a:lnTo>
                  <a:pt x="282" y="200"/>
                </a:lnTo>
                <a:lnTo>
                  <a:pt x="280" y="200"/>
                </a:lnTo>
                <a:lnTo>
                  <a:pt x="278" y="200"/>
                </a:lnTo>
                <a:lnTo>
                  <a:pt x="276" y="200"/>
                </a:lnTo>
                <a:lnTo>
                  <a:pt x="276" y="198"/>
                </a:lnTo>
                <a:lnTo>
                  <a:pt x="274" y="196"/>
                </a:lnTo>
                <a:lnTo>
                  <a:pt x="272" y="198"/>
                </a:lnTo>
                <a:lnTo>
                  <a:pt x="270" y="198"/>
                </a:lnTo>
                <a:lnTo>
                  <a:pt x="272" y="200"/>
                </a:lnTo>
                <a:lnTo>
                  <a:pt x="274" y="202"/>
                </a:lnTo>
                <a:lnTo>
                  <a:pt x="274" y="204"/>
                </a:lnTo>
                <a:lnTo>
                  <a:pt x="270" y="204"/>
                </a:lnTo>
                <a:lnTo>
                  <a:pt x="266" y="204"/>
                </a:lnTo>
                <a:lnTo>
                  <a:pt x="264" y="204"/>
                </a:lnTo>
                <a:lnTo>
                  <a:pt x="264" y="206"/>
                </a:lnTo>
                <a:lnTo>
                  <a:pt x="252" y="210"/>
                </a:lnTo>
                <a:lnTo>
                  <a:pt x="250" y="210"/>
                </a:lnTo>
                <a:lnTo>
                  <a:pt x="248" y="212"/>
                </a:lnTo>
                <a:lnTo>
                  <a:pt x="246" y="212"/>
                </a:lnTo>
                <a:lnTo>
                  <a:pt x="244" y="214"/>
                </a:lnTo>
                <a:lnTo>
                  <a:pt x="236" y="218"/>
                </a:lnTo>
                <a:lnTo>
                  <a:pt x="234" y="218"/>
                </a:lnTo>
                <a:lnTo>
                  <a:pt x="232" y="220"/>
                </a:lnTo>
                <a:lnTo>
                  <a:pt x="230" y="220"/>
                </a:lnTo>
                <a:lnTo>
                  <a:pt x="230" y="222"/>
                </a:lnTo>
                <a:lnTo>
                  <a:pt x="228" y="222"/>
                </a:lnTo>
                <a:lnTo>
                  <a:pt x="226" y="222"/>
                </a:lnTo>
                <a:lnTo>
                  <a:pt x="224" y="224"/>
                </a:lnTo>
                <a:lnTo>
                  <a:pt x="222" y="224"/>
                </a:lnTo>
                <a:lnTo>
                  <a:pt x="220" y="226"/>
                </a:lnTo>
                <a:lnTo>
                  <a:pt x="218" y="226"/>
                </a:lnTo>
                <a:lnTo>
                  <a:pt x="212" y="230"/>
                </a:lnTo>
                <a:lnTo>
                  <a:pt x="210" y="230"/>
                </a:lnTo>
                <a:lnTo>
                  <a:pt x="210" y="228"/>
                </a:lnTo>
                <a:lnTo>
                  <a:pt x="208" y="228"/>
                </a:lnTo>
                <a:lnTo>
                  <a:pt x="206" y="226"/>
                </a:lnTo>
                <a:lnTo>
                  <a:pt x="204" y="226"/>
                </a:lnTo>
                <a:lnTo>
                  <a:pt x="202" y="226"/>
                </a:lnTo>
                <a:lnTo>
                  <a:pt x="200" y="226"/>
                </a:lnTo>
                <a:lnTo>
                  <a:pt x="198" y="226"/>
                </a:lnTo>
                <a:lnTo>
                  <a:pt x="198" y="228"/>
                </a:lnTo>
                <a:lnTo>
                  <a:pt x="200" y="228"/>
                </a:lnTo>
                <a:lnTo>
                  <a:pt x="200" y="230"/>
                </a:lnTo>
                <a:lnTo>
                  <a:pt x="200" y="232"/>
                </a:lnTo>
                <a:lnTo>
                  <a:pt x="202" y="232"/>
                </a:lnTo>
                <a:lnTo>
                  <a:pt x="202" y="234"/>
                </a:lnTo>
                <a:lnTo>
                  <a:pt x="200" y="236"/>
                </a:lnTo>
                <a:lnTo>
                  <a:pt x="196" y="238"/>
                </a:lnTo>
                <a:lnTo>
                  <a:pt x="194" y="238"/>
                </a:lnTo>
                <a:lnTo>
                  <a:pt x="194" y="240"/>
                </a:lnTo>
                <a:lnTo>
                  <a:pt x="192" y="240"/>
                </a:lnTo>
                <a:lnTo>
                  <a:pt x="190" y="242"/>
                </a:lnTo>
                <a:lnTo>
                  <a:pt x="186" y="246"/>
                </a:lnTo>
                <a:lnTo>
                  <a:pt x="182" y="248"/>
                </a:lnTo>
                <a:lnTo>
                  <a:pt x="178" y="250"/>
                </a:lnTo>
                <a:lnTo>
                  <a:pt x="176" y="244"/>
                </a:lnTo>
                <a:lnTo>
                  <a:pt x="176" y="242"/>
                </a:lnTo>
                <a:lnTo>
                  <a:pt x="174" y="234"/>
                </a:lnTo>
                <a:lnTo>
                  <a:pt x="172" y="234"/>
                </a:lnTo>
                <a:lnTo>
                  <a:pt x="172" y="230"/>
                </a:lnTo>
                <a:lnTo>
                  <a:pt x="170" y="228"/>
                </a:lnTo>
                <a:lnTo>
                  <a:pt x="170" y="226"/>
                </a:lnTo>
                <a:lnTo>
                  <a:pt x="170" y="224"/>
                </a:lnTo>
                <a:lnTo>
                  <a:pt x="170" y="222"/>
                </a:lnTo>
                <a:lnTo>
                  <a:pt x="168" y="214"/>
                </a:lnTo>
                <a:lnTo>
                  <a:pt x="166" y="210"/>
                </a:lnTo>
                <a:lnTo>
                  <a:pt x="164" y="206"/>
                </a:lnTo>
                <a:lnTo>
                  <a:pt x="162" y="204"/>
                </a:lnTo>
                <a:lnTo>
                  <a:pt x="162" y="200"/>
                </a:lnTo>
                <a:lnTo>
                  <a:pt x="160" y="200"/>
                </a:lnTo>
                <a:lnTo>
                  <a:pt x="158" y="200"/>
                </a:lnTo>
                <a:lnTo>
                  <a:pt x="158" y="202"/>
                </a:lnTo>
                <a:lnTo>
                  <a:pt x="156" y="202"/>
                </a:lnTo>
                <a:lnTo>
                  <a:pt x="156" y="200"/>
                </a:lnTo>
                <a:lnTo>
                  <a:pt x="156" y="198"/>
                </a:lnTo>
                <a:lnTo>
                  <a:pt x="154" y="196"/>
                </a:lnTo>
                <a:lnTo>
                  <a:pt x="154" y="194"/>
                </a:lnTo>
                <a:lnTo>
                  <a:pt x="152" y="194"/>
                </a:lnTo>
                <a:lnTo>
                  <a:pt x="150" y="194"/>
                </a:lnTo>
                <a:lnTo>
                  <a:pt x="148" y="194"/>
                </a:lnTo>
                <a:lnTo>
                  <a:pt x="148" y="196"/>
                </a:lnTo>
                <a:lnTo>
                  <a:pt x="144" y="196"/>
                </a:lnTo>
                <a:lnTo>
                  <a:pt x="140" y="196"/>
                </a:lnTo>
                <a:lnTo>
                  <a:pt x="140" y="198"/>
                </a:lnTo>
                <a:lnTo>
                  <a:pt x="138" y="198"/>
                </a:lnTo>
                <a:lnTo>
                  <a:pt x="136" y="196"/>
                </a:lnTo>
                <a:lnTo>
                  <a:pt x="136" y="196"/>
                </a:lnTo>
                <a:lnTo>
                  <a:pt x="136" y="194"/>
                </a:lnTo>
                <a:lnTo>
                  <a:pt x="134" y="196"/>
                </a:lnTo>
                <a:lnTo>
                  <a:pt x="132" y="196"/>
                </a:lnTo>
                <a:lnTo>
                  <a:pt x="132" y="194"/>
                </a:lnTo>
                <a:lnTo>
                  <a:pt x="132" y="192"/>
                </a:lnTo>
                <a:lnTo>
                  <a:pt x="130" y="190"/>
                </a:lnTo>
                <a:lnTo>
                  <a:pt x="130" y="188"/>
                </a:lnTo>
                <a:lnTo>
                  <a:pt x="128" y="188"/>
                </a:lnTo>
                <a:lnTo>
                  <a:pt x="126" y="188"/>
                </a:lnTo>
                <a:lnTo>
                  <a:pt x="126" y="190"/>
                </a:lnTo>
                <a:lnTo>
                  <a:pt x="124" y="190"/>
                </a:lnTo>
                <a:lnTo>
                  <a:pt x="122" y="190"/>
                </a:lnTo>
                <a:lnTo>
                  <a:pt x="120" y="190"/>
                </a:lnTo>
                <a:lnTo>
                  <a:pt x="118" y="190"/>
                </a:lnTo>
                <a:lnTo>
                  <a:pt x="116" y="190"/>
                </a:lnTo>
                <a:lnTo>
                  <a:pt x="116" y="188"/>
                </a:lnTo>
                <a:lnTo>
                  <a:pt x="114" y="188"/>
                </a:lnTo>
                <a:lnTo>
                  <a:pt x="110" y="186"/>
                </a:lnTo>
                <a:lnTo>
                  <a:pt x="108" y="186"/>
                </a:lnTo>
                <a:lnTo>
                  <a:pt x="108" y="188"/>
                </a:lnTo>
                <a:lnTo>
                  <a:pt x="108" y="190"/>
                </a:lnTo>
                <a:lnTo>
                  <a:pt x="106" y="190"/>
                </a:lnTo>
                <a:lnTo>
                  <a:pt x="104" y="188"/>
                </a:lnTo>
                <a:lnTo>
                  <a:pt x="102" y="188"/>
                </a:lnTo>
                <a:lnTo>
                  <a:pt x="102" y="186"/>
                </a:lnTo>
                <a:lnTo>
                  <a:pt x="102" y="184"/>
                </a:lnTo>
                <a:lnTo>
                  <a:pt x="100" y="184"/>
                </a:lnTo>
                <a:lnTo>
                  <a:pt x="98" y="184"/>
                </a:lnTo>
                <a:lnTo>
                  <a:pt x="98" y="186"/>
                </a:lnTo>
                <a:lnTo>
                  <a:pt x="98" y="188"/>
                </a:lnTo>
                <a:lnTo>
                  <a:pt x="96" y="188"/>
                </a:lnTo>
                <a:lnTo>
                  <a:pt x="94" y="188"/>
                </a:lnTo>
                <a:lnTo>
                  <a:pt x="94" y="186"/>
                </a:lnTo>
                <a:lnTo>
                  <a:pt x="92" y="184"/>
                </a:lnTo>
                <a:lnTo>
                  <a:pt x="90" y="184"/>
                </a:lnTo>
                <a:lnTo>
                  <a:pt x="88" y="186"/>
                </a:lnTo>
                <a:lnTo>
                  <a:pt x="88" y="188"/>
                </a:lnTo>
                <a:lnTo>
                  <a:pt x="88" y="188"/>
                </a:lnTo>
                <a:lnTo>
                  <a:pt x="86" y="188"/>
                </a:lnTo>
                <a:lnTo>
                  <a:pt x="84" y="188"/>
                </a:lnTo>
                <a:lnTo>
                  <a:pt x="84" y="186"/>
                </a:lnTo>
                <a:lnTo>
                  <a:pt x="84" y="184"/>
                </a:lnTo>
                <a:lnTo>
                  <a:pt x="82" y="184"/>
                </a:lnTo>
                <a:lnTo>
                  <a:pt x="80" y="184"/>
                </a:lnTo>
                <a:lnTo>
                  <a:pt x="76" y="184"/>
                </a:lnTo>
                <a:lnTo>
                  <a:pt x="76" y="182"/>
                </a:lnTo>
                <a:lnTo>
                  <a:pt x="74" y="182"/>
                </a:lnTo>
                <a:lnTo>
                  <a:pt x="74" y="184"/>
                </a:lnTo>
                <a:lnTo>
                  <a:pt x="74" y="186"/>
                </a:lnTo>
                <a:lnTo>
                  <a:pt x="74" y="188"/>
                </a:lnTo>
                <a:lnTo>
                  <a:pt x="72" y="188"/>
                </a:lnTo>
                <a:lnTo>
                  <a:pt x="72" y="190"/>
                </a:lnTo>
                <a:lnTo>
                  <a:pt x="70" y="190"/>
                </a:lnTo>
                <a:lnTo>
                  <a:pt x="68" y="190"/>
                </a:lnTo>
                <a:lnTo>
                  <a:pt x="68" y="188"/>
                </a:lnTo>
                <a:lnTo>
                  <a:pt x="66" y="186"/>
                </a:lnTo>
                <a:lnTo>
                  <a:pt x="66" y="184"/>
                </a:lnTo>
                <a:lnTo>
                  <a:pt x="68" y="184"/>
                </a:lnTo>
                <a:lnTo>
                  <a:pt x="68" y="182"/>
                </a:lnTo>
                <a:lnTo>
                  <a:pt x="66" y="182"/>
                </a:lnTo>
                <a:lnTo>
                  <a:pt x="64" y="182"/>
                </a:lnTo>
                <a:lnTo>
                  <a:pt x="62" y="184"/>
                </a:lnTo>
                <a:lnTo>
                  <a:pt x="62" y="182"/>
                </a:lnTo>
                <a:lnTo>
                  <a:pt x="62" y="180"/>
                </a:lnTo>
                <a:lnTo>
                  <a:pt x="60" y="176"/>
                </a:lnTo>
                <a:lnTo>
                  <a:pt x="58" y="178"/>
                </a:lnTo>
                <a:lnTo>
                  <a:pt x="56" y="178"/>
                </a:lnTo>
                <a:lnTo>
                  <a:pt x="54" y="178"/>
                </a:lnTo>
                <a:lnTo>
                  <a:pt x="54" y="176"/>
                </a:lnTo>
                <a:lnTo>
                  <a:pt x="52" y="176"/>
                </a:lnTo>
                <a:lnTo>
                  <a:pt x="52" y="172"/>
                </a:lnTo>
                <a:lnTo>
                  <a:pt x="50" y="172"/>
                </a:lnTo>
                <a:lnTo>
                  <a:pt x="48" y="172"/>
                </a:lnTo>
                <a:lnTo>
                  <a:pt x="48" y="174"/>
                </a:lnTo>
                <a:lnTo>
                  <a:pt x="46" y="174"/>
                </a:lnTo>
                <a:lnTo>
                  <a:pt x="42" y="176"/>
                </a:lnTo>
                <a:lnTo>
                  <a:pt x="40" y="174"/>
                </a:lnTo>
                <a:lnTo>
                  <a:pt x="40" y="174"/>
                </a:lnTo>
                <a:lnTo>
                  <a:pt x="38" y="174"/>
                </a:lnTo>
                <a:lnTo>
                  <a:pt x="36" y="174"/>
                </a:lnTo>
                <a:lnTo>
                  <a:pt x="34" y="174"/>
                </a:lnTo>
                <a:lnTo>
                  <a:pt x="32" y="174"/>
                </a:lnTo>
                <a:lnTo>
                  <a:pt x="32" y="172"/>
                </a:lnTo>
                <a:lnTo>
                  <a:pt x="32" y="170"/>
                </a:lnTo>
                <a:lnTo>
                  <a:pt x="32" y="168"/>
                </a:lnTo>
                <a:lnTo>
                  <a:pt x="30" y="168"/>
                </a:lnTo>
                <a:lnTo>
                  <a:pt x="28" y="164"/>
                </a:lnTo>
                <a:lnTo>
                  <a:pt x="26" y="162"/>
                </a:lnTo>
                <a:lnTo>
                  <a:pt x="22" y="160"/>
                </a:lnTo>
                <a:lnTo>
                  <a:pt x="20" y="158"/>
                </a:lnTo>
                <a:lnTo>
                  <a:pt x="18" y="158"/>
                </a:lnTo>
                <a:lnTo>
                  <a:pt x="18" y="156"/>
                </a:lnTo>
                <a:lnTo>
                  <a:pt x="18" y="154"/>
                </a:lnTo>
                <a:lnTo>
                  <a:pt x="18" y="152"/>
                </a:lnTo>
                <a:lnTo>
                  <a:pt x="16" y="148"/>
                </a:lnTo>
                <a:lnTo>
                  <a:pt x="14" y="148"/>
                </a:lnTo>
                <a:lnTo>
                  <a:pt x="14" y="146"/>
                </a:lnTo>
                <a:lnTo>
                  <a:pt x="12" y="146"/>
                </a:lnTo>
                <a:lnTo>
                  <a:pt x="10" y="146"/>
                </a:lnTo>
                <a:lnTo>
                  <a:pt x="8" y="142"/>
                </a:lnTo>
                <a:lnTo>
                  <a:pt x="8" y="140"/>
                </a:lnTo>
                <a:lnTo>
                  <a:pt x="6" y="142"/>
                </a:lnTo>
                <a:lnTo>
                  <a:pt x="6" y="140"/>
                </a:lnTo>
                <a:lnTo>
                  <a:pt x="4" y="140"/>
                </a:lnTo>
                <a:lnTo>
                  <a:pt x="4" y="138"/>
                </a:lnTo>
                <a:lnTo>
                  <a:pt x="2" y="138"/>
                </a:lnTo>
                <a:lnTo>
                  <a:pt x="2" y="136"/>
                </a:lnTo>
                <a:lnTo>
                  <a:pt x="4" y="136"/>
                </a:lnTo>
                <a:lnTo>
                  <a:pt x="4" y="134"/>
                </a:lnTo>
                <a:lnTo>
                  <a:pt x="2" y="134"/>
                </a:lnTo>
                <a:lnTo>
                  <a:pt x="4" y="134"/>
                </a:lnTo>
                <a:lnTo>
                  <a:pt x="4" y="132"/>
                </a:lnTo>
                <a:lnTo>
                  <a:pt x="2" y="132"/>
                </a:lnTo>
                <a:lnTo>
                  <a:pt x="0" y="130"/>
                </a:lnTo>
                <a:lnTo>
                  <a:pt x="2" y="128"/>
                </a:lnTo>
                <a:lnTo>
                  <a:pt x="0" y="126"/>
                </a:lnTo>
                <a:lnTo>
                  <a:pt x="2" y="126"/>
                </a:lnTo>
                <a:lnTo>
                  <a:pt x="6" y="120"/>
                </a:lnTo>
                <a:lnTo>
                  <a:pt x="8" y="118"/>
                </a:lnTo>
                <a:lnTo>
                  <a:pt x="10" y="118"/>
                </a:lnTo>
                <a:lnTo>
                  <a:pt x="10" y="116"/>
                </a:lnTo>
                <a:lnTo>
                  <a:pt x="12" y="116"/>
                </a:lnTo>
                <a:lnTo>
                  <a:pt x="12" y="114"/>
                </a:lnTo>
                <a:lnTo>
                  <a:pt x="14" y="114"/>
                </a:lnTo>
                <a:lnTo>
                  <a:pt x="14" y="112"/>
                </a:lnTo>
                <a:lnTo>
                  <a:pt x="18" y="108"/>
                </a:lnTo>
                <a:lnTo>
                  <a:pt x="22" y="108"/>
                </a:lnTo>
                <a:lnTo>
                  <a:pt x="22" y="106"/>
                </a:lnTo>
                <a:lnTo>
                  <a:pt x="26" y="104"/>
                </a:lnTo>
                <a:lnTo>
                  <a:pt x="26" y="102"/>
                </a:lnTo>
                <a:lnTo>
                  <a:pt x="28" y="100"/>
                </a:lnTo>
                <a:lnTo>
                  <a:pt x="30" y="98"/>
                </a:lnTo>
                <a:lnTo>
                  <a:pt x="32" y="96"/>
                </a:lnTo>
                <a:lnTo>
                  <a:pt x="38" y="90"/>
                </a:lnTo>
                <a:lnTo>
                  <a:pt x="40" y="88"/>
                </a:lnTo>
                <a:lnTo>
                  <a:pt x="40" y="86"/>
                </a:lnTo>
                <a:lnTo>
                  <a:pt x="40" y="86"/>
                </a:lnTo>
                <a:lnTo>
                  <a:pt x="42" y="84"/>
                </a:lnTo>
                <a:lnTo>
                  <a:pt x="44" y="82"/>
                </a:lnTo>
                <a:lnTo>
                  <a:pt x="46" y="80"/>
                </a:lnTo>
                <a:lnTo>
                  <a:pt x="48" y="78"/>
                </a:lnTo>
                <a:lnTo>
                  <a:pt x="50" y="76"/>
                </a:lnTo>
                <a:lnTo>
                  <a:pt x="50" y="74"/>
                </a:lnTo>
                <a:lnTo>
                  <a:pt x="56" y="70"/>
                </a:lnTo>
                <a:lnTo>
                  <a:pt x="62" y="64"/>
                </a:lnTo>
                <a:lnTo>
                  <a:pt x="64" y="62"/>
                </a:lnTo>
                <a:lnTo>
                  <a:pt x="66" y="60"/>
                </a:lnTo>
                <a:lnTo>
                  <a:pt x="70" y="58"/>
                </a:lnTo>
                <a:lnTo>
                  <a:pt x="70" y="56"/>
                </a:lnTo>
                <a:lnTo>
                  <a:pt x="72" y="54"/>
                </a:lnTo>
                <a:lnTo>
                  <a:pt x="76" y="50"/>
                </a:lnTo>
                <a:lnTo>
                  <a:pt x="78" y="50"/>
                </a:lnTo>
                <a:lnTo>
                  <a:pt x="78" y="48"/>
                </a:lnTo>
                <a:lnTo>
                  <a:pt x="80" y="46"/>
                </a:lnTo>
                <a:lnTo>
                  <a:pt x="82" y="46"/>
                </a:lnTo>
                <a:lnTo>
                  <a:pt x="82" y="44"/>
                </a:lnTo>
                <a:lnTo>
                  <a:pt x="84" y="44"/>
                </a:lnTo>
                <a:lnTo>
                  <a:pt x="84" y="42"/>
                </a:lnTo>
                <a:lnTo>
                  <a:pt x="86" y="42"/>
                </a:lnTo>
                <a:lnTo>
                  <a:pt x="86" y="40"/>
                </a:lnTo>
                <a:lnTo>
                  <a:pt x="88" y="36"/>
                </a:lnTo>
                <a:lnTo>
                  <a:pt x="92" y="34"/>
                </a:lnTo>
                <a:lnTo>
                  <a:pt x="92" y="32"/>
                </a:lnTo>
                <a:lnTo>
                  <a:pt x="94" y="30"/>
                </a:lnTo>
                <a:lnTo>
                  <a:pt x="100" y="24"/>
                </a:lnTo>
                <a:lnTo>
                  <a:pt x="104" y="20"/>
                </a:lnTo>
                <a:lnTo>
                  <a:pt x="112" y="12"/>
                </a:lnTo>
                <a:lnTo>
                  <a:pt x="118" y="8"/>
                </a:lnTo>
                <a:lnTo>
                  <a:pt x="120" y="6"/>
                </a:lnTo>
                <a:lnTo>
                  <a:pt x="122" y="2"/>
                </a:lnTo>
                <a:lnTo>
                  <a:pt x="124" y="2"/>
                </a:lnTo>
                <a:lnTo>
                  <a:pt x="126" y="0"/>
                </a:lnTo>
                <a:lnTo>
                  <a:pt x="128" y="2"/>
                </a:lnTo>
                <a:lnTo>
                  <a:pt x="130" y="4"/>
                </a:lnTo>
                <a:lnTo>
                  <a:pt x="132" y="4"/>
                </a:lnTo>
                <a:lnTo>
                  <a:pt x="134" y="6"/>
                </a:lnTo>
                <a:lnTo>
                  <a:pt x="136" y="6"/>
                </a:lnTo>
                <a:lnTo>
                  <a:pt x="136" y="8"/>
                </a:lnTo>
                <a:lnTo>
                  <a:pt x="136" y="8"/>
                </a:lnTo>
                <a:lnTo>
                  <a:pt x="136" y="10"/>
                </a:lnTo>
                <a:lnTo>
                  <a:pt x="138" y="10"/>
                </a:lnTo>
                <a:lnTo>
                  <a:pt x="140" y="10"/>
                </a:lnTo>
                <a:lnTo>
                  <a:pt x="140" y="12"/>
                </a:lnTo>
                <a:lnTo>
                  <a:pt x="140" y="12"/>
                </a:lnTo>
                <a:lnTo>
                  <a:pt x="140" y="14"/>
                </a:lnTo>
                <a:lnTo>
                  <a:pt x="142" y="16"/>
                </a:lnTo>
                <a:lnTo>
                  <a:pt x="144" y="16"/>
                </a:lnTo>
                <a:lnTo>
                  <a:pt x="144" y="18"/>
                </a:lnTo>
                <a:lnTo>
                  <a:pt x="146" y="18"/>
                </a:lnTo>
                <a:lnTo>
                  <a:pt x="148" y="20"/>
                </a:lnTo>
                <a:lnTo>
                  <a:pt x="150" y="22"/>
                </a:lnTo>
                <a:lnTo>
                  <a:pt x="152" y="24"/>
                </a:lnTo>
                <a:lnTo>
                  <a:pt x="154" y="26"/>
                </a:lnTo>
                <a:lnTo>
                  <a:pt x="156" y="26"/>
                </a:lnTo>
                <a:lnTo>
                  <a:pt x="156" y="28"/>
                </a:lnTo>
                <a:lnTo>
                  <a:pt x="158" y="28"/>
                </a:lnTo>
                <a:lnTo>
                  <a:pt x="160" y="28"/>
                </a:lnTo>
                <a:lnTo>
                  <a:pt x="160" y="30"/>
                </a:lnTo>
                <a:lnTo>
                  <a:pt x="162" y="30"/>
                </a:lnTo>
                <a:lnTo>
                  <a:pt x="162" y="32"/>
                </a:lnTo>
                <a:close/>
              </a:path>
            </a:pathLst>
          </a:custGeom>
          <a:solidFill>
            <a:srgbClr val="C00000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zh-CN" altLang="en-US"/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E2C4125A-F614-4BF3-FB04-673F1555218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41730" y="151291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1EC781F3-C852-B4C8-65FD-E3918EA5F891}"/>
              </a:ext>
            </a:extLst>
          </p:cNvPr>
          <p:cNvCxnSpPr>
            <a:cxnSpLocks/>
            <a:stCxn id="14" idx="3"/>
            <a:endCxn id="12" idx="4"/>
          </p:cNvCxnSpPr>
          <p:nvPr/>
        </p:nvCxnSpPr>
        <p:spPr>
          <a:xfrm flipV="1">
            <a:off x="2590922" y="1597328"/>
            <a:ext cx="1393016" cy="38221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4" name="圆角矩形 45">
            <a:extLst>
              <a:ext uri="{FF2B5EF4-FFF2-40B4-BE49-F238E27FC236}">
                <a16:creationId xmlns:a16="http://schemas.microsoft.com/office/drawing/2014/main" id="{C57865BD-C1C6-39FF-1EA9-E05C0B033C7E}"/>
              </a:ext>
            </a:extLst>
          </p:cNvPr>
          <p:cNvSpPr/>
          <p:nvPr/>
        </p:nvSpPr>
        <p:spPr>
          <a:xfrm>
            <a:off x="1259632" y="181556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Dawson</a:t>
            </a:r>
          </a:p>
        </p:txBody>
      </p:sp>
      <p:sp>
        <p:nvSpPr>
          <p:cNvPr id="21" name="Oval 25">
            <a:extLst>
              <a:ext uri="{FF2B5EF4-FFF2-40B4-BE49-F238E27FC236}">
                <a16:creationId xmlns:a16="http://schemas.microsoft.com/office/drawing/2014/main" id="{88488F5F-9B31-837F-50A8-E694126C66FD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60830" y="177961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8" name="肘形连接符 164">
            <a:extLst>
              <a:ext uri="{FF2B5EF4-FFF2-40B4-BE49-F238E27FC236}">
                <a16:creationId xmlns:a16="http://schemas.microsoft.com/office/drawing/2014/main" id="{93D2F959-7319-520E-E4D6-8FACE173A538}"/>
              </a:ext>
            </a:extLst>
          </p:cNvPr>
          <p:cNvCxnSpPr>
            <a:cxnSpLocks/>
            <a:stCxn id="29" idx="1"/>
            <a:endCxn id="21" idx="4"/>
          </p:cNvCxnSpPr>
          <p:nvPr/>
        </p:nvCxnSpPr>
        <p:spPr>
          <a:xfrm rot="10800000">
            <a:off x="4403039" y="1864029"/>
            <a:ext cx="1742919" cy="42983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9" name="圆角矩形 45">
            <a:extLst>
              <a:ext uri="{FF2B5EF4-FFF2-40B4-BE49-F238E27FC236}">
                <a16:creationId xmlns:a16="http://schemas.microsoft.com/office/drawing/2014/main" id="{3DB11D5A-F03F-2C35-EA1F-D0EFCAD3C292}"/>
              </a:ext>
            </a:extLst>
          </p:cNvPr>
          <p:cNvSpPr/>
          <p:nvPr/>
        </p:nvSpPr>
        <p:spPr>
          <a:xfrm>
            <a:off x="6145957" y="212988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Jackson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C107CA2-E9D4-0AAE-1CF5-D74D90974931}"/>
              </a:ext>
            </a:extLst>
          </p:cNvPr>
          <p:cNvGrpSpPr/>
          <p:nvPr/>
        </p:nvGrpSpPr>
        <p:grpSpPr>
          <a:xfrm>
            <a:off x="3983937" y="2973138"/>
            <a:ext cx="1080184" cy="1080184"/>
            <a:chOff x="3983937" y="2973138"/>
            <a:chExt cx="1080184" cy="1080184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D9AA5AE-56AC-45DE-AD96-1DF01ABC2004}"/>
                </a:ext>
              </a:extLst>
            </p:cNvPr>
            <p:cNvSpPr/>
            <p:nvPr/>
          </p:nvSpPr>
          <p:spPr>
            <a:xfrm>
              <a:off x="3983937" y="2973138"/>
              <a:ext cx="1080184" cy="1080184"/>
            </a:xfrm>
            <a:prstGeom prst="ellipse">
              <a:avLst/>
            </a:prstGeom>
            <a:noFill/>
            <a:ln w="9525">
              <a:solidFill>
                <a:srgbClr val="C00000"/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/>
              <a:endParaRPr lang="zh-CN" altLang="en-US" sz="1200" kern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endParaRPr>
            </a:p>
          </p:txBody>
        </p:sp>
        <p:pic>
          <p:nvPicPr>
            <p:cNvPr id="35" name="Graphic 34" descr="Gender with solid fill">
              <a:extLst>
                <a:ext uri="{FF2B5EF4-FFF2-40B4-BE49-F238E27FC236}">
                  <a16:creationId xmlns:a16="http://schemas.microsoft.com/office/drawing/2014/main" id="{2E89BFA3-52F3-8511-85B0-A3F696D97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66829" y="3056030"/>
              <a:ext cx="914400" cy="914400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B61CBA3-AEA6-AA76-4171-F305D6BA7D34}"/>
              </a:ext>
            </a:extLst>
          </p:cNvPr>
          <p:cNvSpPr txBox="1"/>
          <p:nvPr/>
        </p:nvSpPr>
        <p:spPr>
          <a:xfrm>
            <a:off x="1348633" y="2524134"/>
            <a:ext cx="1639191" cy="112414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tx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10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CB8AF85-B357-D9B8-11BA-4C9BC0006A49}"/>
              </a:ext>
            </a:extLst>
          </p:cNvPr>
          <p:cNvSpPr txBox="1"/>
          <p:nvPr/>
        </p:nvSpPr>
        <p:spPr>
          <a:xfrm>
            <a:off x="7054877" y="2817330"/>
            <a:ext cx="1639191" cy="112414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tx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10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pic>
        <p:nvPicPr>
          <p:cNvPr id="45" name="Graphic 44" descr="Oil Rig with solid fill">
            <a:extLst>
              <a:ext uri="{FF2B5EF4-FFF2-40B4-BE49-F238E27FC236}">
                <a16:creationId xmlns:a16="http://schemas.microsoft.com/office/drawing/2014/main" id="{615D7F4D-8D2B-BD19-31A0-713467EDB3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699" y="2524134"/>
            <a:ext cx="657933" cy="657933"/>
          </a:xfrm>
          <a:prstGeom prst="rect">
            <a:avLst/>
          </a:prstGeom>
        </p:spPr>
      </p:pic>
      <p:pic>
        <p:nvPicPr>
          <p:cNvPr id="46" name="Graphic 45" descr="Power Plant with solid fill">
            <a:extLst>
              <a:ext uri="{FF2B5EF4-FFF2-40B4-BE49-F238E27FC236}">
                <a16:creationId xmlns:a16="http://schemas.microsoft.com/office/drawing/2014/main" id="{28ACD918-727D-42F3-E11E-99D2A1CA7F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00087" y="2817330"/>
            <a:ext cx="654790" cy="65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35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4799</TotalTime>
  <Words>406</Words>
  <Application>Microsoft Office PowerPoint</Application>
  <PresentationFormat>On-screen Show (16:9)</PresentationFormat>
  <Paragraphs>41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宋体</vt:lpstr>
      <vt:lpstr>Arial</vt:lpstr>
      <vt:lpstr>Calibri</vt:lpstr>
      <vt:lpstr>Open Sans Light</vt:lpstr>
      <vt:lpstr>Wingdings</vt:lpstr>
      <vt:lpstr>Office 主题​​</vt:lpstr>
      <vt:lpstr>Texas Dominance with 8 Counties</vt:lpstr>
      <vt:lpstr>The "Sun Belt" Effect - Florida </vt:lpstr>
      <vt:lpstr>The "Sun Belt" Effect – Arizona</vt:lpstr>
      <vt:lpstr>The "Sun Belt" Effect – Georgia 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122</cp:revision>
  <dcterms:created xsi:type="dcterms:W3CDTF">2016-05-15T02:42:52Z</dcterms:created>
  <dcterms:modified xsi:type="dcterms:W3CDTF">2025-12-07T05:30:05Z</dcterms:modified>
</cp:coreProperties>
</file>