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5" r:id="rId2"/>
    <p:sldId id="256" r:id="rId3"/>
    <p:sldId id="294" r:id="rId4"/>
    <p:sldId id="292" r:id="rId5"/>
    <p:sldId id="257" r:id="rId6"/>
    <p:sldId id="259" r:id="rId7"/>
    <p:sldId id="287" r:id="rId8"/>
    <p:sldId id="277" r:id="rId9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99694"/>
    <a:srgbClr val="C3B996"/>
    <a:srgbClr val="9BBB59"/>
    <a:srgbClr val="8064A2"/>
    <a:srgbClr val="4BACC6"/>
    <a:srgbClr val="BFBFBF"/>
    <a:srgbClr val="F5B90F"/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1332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2025/12/2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56537-748E-6C68-C447-17FAAE6A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9D04D-AA5A-1066-EF1B-591C5DF0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The 2024 Demographic Powerhouses</a:t>
            </a:r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DE99BC22-3B89-1873-F8C2-FFA7DB3F84B8}"/>
              </a:ext>
            </a:extLst>
          </p:cNvPr>
          <p:cNvGrpSpPr>
            <a:grpSpLocks/>
          </p:cNvGrpSpPr>
          <p:nvPr/>
        </p:nvGrpSpPr>
        <p:grpSpPr bwMode="auto">
          <a:xfrm>
            <a:off x="469096" y="1515318"/>
            <a:ext cx="1233797" cy="1405564"/>
            <a:chOff x="241" y="686"/>
            <a:chExt cx="2866" cy="3265"/>
          </a:xfrm>
          <a:solidFill>
            <a:schemeClr val="bg1">
              <a:lumMod val="85000"/>
            </a:schemeClr>
          </a:solidFill>
        </p:grpSpPr>
        <p:grpSp>
          <p:nvGrpSpPr>
            <p:cNvPr id="6" name="组合 64">
              <a:extLst>
                <a:ext uri="{FF2B5EF4-FFF2-40B4-BE49-F238E27FC236}">
                  <a16:creationId xmlns:a16="http://schemas.microsoft.com/office/drawing/2014/main" id="{3AF5E019-E163-6344-FAFB-6F47C825A7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76" y="3203"/>
              <a:ext cx="210" cy="748"/>
              <a:chOff x="22040850" y="25428575"/>
              <a:chExt cx="1666875" cy="5937250"/>
            </a:xfrm>
            <a:grpFill/>
          </p:grpSpPr>
          <p:sp>
            <p:nvSpPr>
              <p:cNvPr id="27" name="Freeform 32">
                <a:extLst>
                  <a:ext uri="{FF2B5EF4-FFF2-40B4-BE49-F238E27FC236}">
                    <a16:creationId xmlns:a16="http://schemas.microsoft.com/office/drawing/2014/main" id="{C02F5FFE-16FF-6F9C-24A7-1947D38FBF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23400" y="25428575"/>
                <a:ext cx="355600" cy="2017713"/>
              </a:xfrm>
              <a:custGeom>
                <a:avLst/>
                <a:gdLst>
                  <a:gd name="T0" fmla="*/ 108367513 w 224"/>
                  <a:gd name="T1" fmla="*/ 0 h 1271"/>
                  <a:gd name="T2" fmla="*/ 70564375 w 224"/>
                  <a:gd name="T3" fmla="*/ 0 h 1271"/>
                  <a:gd name="T4" fmla="*/ 55443438 w 224"/>
                  <a:gd name="T5" fmla="*/ 118448167 h 1271"/>
                  <a:gd name="T6" fmla="*/ 83165950 w 224"/>
                  <a:gd name="T7" fmla="*/ 166330354 h 1271"/>
                  <a:gd name="T8" fmla="*/ 40322500 w 224"/>
                  <a:gd name="T9" fmla="*/ 201612550 h 1271"/>
                  <a:gd name="T10" fmla="*/ 45362813 w 224"/>
                  <a:gd name="T11" fmla="*/ 239415697 h 1271"/>
                  <a:gd name="T12" fmla="*/ 30241875 w 224"/>
                  <a:gd name="T13" fmla="*/ 302418825 h 1271"/>
                  <a:gd name="T14" fmla="*/ 47883763 w 224"/>
                  <a:gd name="T15" fmla="*/ 362902590 h 1271"/>
                  <a:gd name="T16" fmla="*/ 17641888 w 224"/>
                  <a:gd name="T17" fmla="*/ 461189502 h 1271"/>
                  <a:gd name="T18" fmla="*/ 0 w 224"/>
                  <a:gd name="T19" fmla="*/ 504031375 h 1271"/>
                  <a:gd name="T20" fmla="*/ 37803138 w 224"/>
                  <a:gd name="T21" fmla="*/ 556955463 h 1271"/>
                  <a:gd name="T22" fmla="*/ 17641888 w 224"/>
                  <a:gd name="T23" fmla="*/ 619958591 h 1271"/>
                  <a:gd name="T24" fmla="*/ 52924075 w 224"/>
                  <a:gd name="T25" fmla="*/ 640119846 h 1271"/>
                  <a:gd name="T26" fmla="*/ 52924075 w 224"/>
                  <a:gd name="T27" fmla="*/ 587197346 h 1271"/>
                  <a:gd name="T28" fmla="*/ 78125638 w 224"/>
                  <a:gd name="T29" fmla="*/ 551915149 h 1271"/>
                  <a:gd name="T30" fmla="*/ 123488450 w 224"/>
                  <a:gd name="T31" fmla="*/ 506552326 h 1271"/>
                  <a:gd name="T32" fmla="*/ 70564375 w 224"/>
                  <a:gd name="T33" fmla="*/ 466229816 h 1271"/>
                  <a:gd name="T34" fmla="*/ 78125638 w 224"/>
                  <a:gd name="T35" fmla="*/ 383063845 h 1271"/>
                  <a:gd name="T36" fmla="*/ 115927188 w 224"/>
                  <a:gd name="T37" fmla="*/ 322580080 h 1271"/>
                  <a:gd name="T38" fmla="*/ 108367513 w 224"/>
                  <a:gd name="T39" fmla="*/ 194052873 h 1271"/>
                  <a:gd name="T40" fmla="*/ 131048125 w 224"/>
                  <a:gd name="T41" fmla="*/ 110886902 h 1271"/>
                  <a:gd name="T42" fmla="*/ 108367513 w 224"/>
                  <a:gd name="T43" fmla="*/ 0 h 12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24" h="1271">
                    <a:moveTo>
                      <a:pt x="215" y="0"/>
                    </a:moveTo>
                    <a:lnTo>
                      <a:pt x="140" y="0"/>
                    </a:lnTo>
                    <a:lnTo>
                      <a:pt x="110" y="235"/>
                    </a:lnTo>
                    <a:lnTo>
                      <a:pt x="104" y="338"/>
                    </a:lnTo>
                    <a:lnTo>
                      <a:pt x="80" y="400"/>
                    </a:lnTo>
                    <a:lnTo>
                      <a:pt x="90" y="475"/>
                    </a:lnTo>
                    <a:lnTo>
                      <a:pt x="60" y="600"/>
                    </a:lnTo>
                    <a:lnTo>
                      <a:pt x="95" y="721"/>
                    </a:lnTo>
                    <a:lnTo>
                      <a:pt x="35" y="916"/>
                    </a:lnTo>
                    <a:lnTo>
                      <a:pt x="0" y="1001"/>
                    </a:lnTo>
                    <a:lnTo>
                      <a:pt x="75" y="1106"/>
                    </a:lnTo>
                    <a:lnTo>
                      <a:pt x="35" y="1231"/>
                    </a:lnTo>
                    <a:lnTo>
                      <a:pt x="105" y="1271"/>
                    </a:lnTo>
                    <a:lnTo>
                      <a:pt x="105" y="1166"/>
                    </a:lnTo>
                    <a:lnTo>
                      <a:pt x="155" y="1096"/>
                    </a:lnTo>
                    <a:lnTo>
                      <a:pt x="164" y="1022"/>
                    </a:lnTo>
                    <a:lnTo>
                      <a:pt x="140" y="926"/>
                    </a:lnTo>
                    <a:lnTo>
                      <a:pt x="155" y="761"/>
                    </a:lnTo>
                    <a:lnTo>
                      <a:pt x="158" y="632"/>
                    </a:lnTo>
                    <a:lnTo>
                      <a:pt x="200" y="560"/>
                    </a:lnTo>
                    <a:lnTo>
                      <a:pt x="182" y="446"/>
                    </a:lnTo>
                    <a:lnTo>
                      <a:pt x="176" y="356"/>
                    </a:lnTo>
                    <a:lnTo>
                      <a:pt x="224" y="266"/>
                    </a:lnTo>
                    <a:lnTo>
                      <a:pt x="206" y="158"/>
                    </a:lnTo>
                    <a:lnTo>
                      <a:pt x="21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" name="Freeform 33">
                <a:extLst>
                  <a:ext uri="{FF2B5EF4-FFF2-40B4-BE49-F238E27FC236}">
                    <a16:creationId xmlns:a16="http://schemas.microsoft.com/office/drawing/2014/main" id="{65245F2C-30CC-1708-EB6B-961F105C2E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40850" y="27841575"/>
                <a:ext cx="219075" cy="304800"/>
              </a:xfrm>
              <a:custGeom>
                <a:avLst/>
                <a:gdLst>
                  <a:gd name="T0" fmla="*/ 15120938 w 138"/>
                  <a:gd name="T1" fmla="*/ 108367513 h 192"/>
                  <a:gd name="T2" fmla="*/ 20161250 w 138"/>
                  <a:gd name="T3" fmla="*/ 83165950 h 192"/>
                  <a:gd name="T4" fmla="*/ 0 w 138"/>
                  <a:gd name="T5" fmla="*/ 32762825 h 192"/>
                  <a:gd name="T6" fmla="*/ 35282188 w 138"/>
                  <a:gd name="T7" fmla="*/ 0 h 192"/>
                  <a:gd name="T8" fmla="*/ 75604688 w 138"/>
                  <a:gd name="T9" fmla="*/ 37803138 h 192"/>
                  <a:gd name="T10" fmla="*/ 65524063 w 138"/>
                  <a:gd name="T11" fmla="*/ 100806250 h 192"/>
                  <a:gd name="T12" fmla="*/ 15120938 w 138"/>
                  <a:gd name="T13" fmla="*/ 108367513 h 1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38" h="192">
                    <a:moveTo>
                      <a:pt x="49" y="192"/>
                    </a:moveTo>
                    <a:lnTo>
                      <a:pt x="0" y="132"/>
                    </a:lnTo>
                    <a:lnTo>
                      <a:pt x="19" y="42"/>
                    </a:lnTo>
                    <a:lnTo>
                      <a:pt x="78" y="0"/>
                    </a:lnTo>
                    <a:lnTo>
                      <a:pt x="138" y="54"/>
                    </a:lnTo>
                    <a:lnTo>
                      <a:pt x="114" y="156"/>
                    </a:lnTo>
                    <a:lnTo>
                      <a:pt x="49" y="19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Freeform 33">
                <a:extLst>
                  <a:ext uri="{FF2B5EF4-FFF2-40B4-BE49-F238E27FC236}">
                    <a16:creationId xmlns:a16="http://schemas.microsoft.com/office/drawing/2014/main" id="{33139203-9A65-F0CA-5966-348A778AD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50550" y="30965775"/>
                <a:ext cx="257175" cy="400050"/>
              </a:xfrm>
              <a:custGeom>
                <a:avLst/>
                <a:gdLst>
                  <a:gd name="T0" fmla="*/ 15120938 w 162"/>
                  <a:gd name="T1" fmla="*/ 108367513 h 252"/>
                  <a:gd name="T2" fmla="*/ 20161250 w 162"/>
                  <a:gd name="T3" fmla="*/ 83165950 h 252"/>
                  <a:gd name="T4" fmla="*/ 0 w 162"/>
                  <a:gd name="T5" fmla="*/ 32762825 h 252"/>
                  <a:gd name="T6" fmla="*/ 35282188 w 162"/>
                  <a:gd name="T7" fmla="*/ 0 h 252"/>
                  <a:gd name="T8" fmla="*/ 75604688 w 162"/>
                  <a:gd name="T9" fmla="*/ 37803138 h 252"/>
                  <a:gd name="T10" fmla="*/ 65524063 w 162"/>
                  <a:gd name="T11" fmla="*/ 100806250 h 252"/>
                  <a:gd name="T12" fmla="*/ 15120938 w 162"/>
                  <a:gd name="T13" fmla="*/ 108367513 h 2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2" h="252">
                    <a:moveTo>
                      <a:pt x="49" y="192"/>
                    </a:moveTo>
                    <a:lnTo>
                      <a:pt x="0" y="132"/>
                    </a:lnTo>
                    <a:lnTo>
                      <a:pt x="19" y="42"/>
                    </a:lnTo>
                    <a:lnTo>
                      <a:pt x="78" y="0"/>
                    </a:lnTo>
                    <a:lnTo>
                      <a:pt x="138" y="54"/>
                    </a:lnTo>
                    <a:lnTo>
                      <a:pt x="162" y="120"/>
                    </a:lnTo>
                    <a:lnTo>
                      <a:pt x="150" y="198"/>
                    </a:lnTo>
                    <a:lnTo>
                      <a:pt x="126" y="252"/>
                    </a:lnTo>
                    <a:lnTo>
                      <a:pt x="72" y="252"/>
                    </a:lnTo>
                    <a:lnTo>
                      <a:pt x="49" y="19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" name="Freeform 33">
                <a:extLst>
                  <a:ext uri="{FF2B5EF4-FFF2-40B4-BE49-F238E27FC236}">
                    <a16:creationId xmlns:a16="http://schemas.microsoft.com/office/drawing/2014/main" id="{5BB25500-45FC-6944-160C-167C2D29AE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59975" y="30051375"/>
                <a:ext cx="171450" cy="228600"/>
              </a:xfrm>
              <a:custGeom>
                <a:avLst/>
                <a:gdLst>
                  <a:gd name="T0" fmla="*/ 15120938 w 108"/>
                  <a:gd name="T1" fmla="*/ 108367513 h 144"/>
                  <a:gd name="T2" fmla="*/ 20161250 w 108"/>
                  <a:gd name="T3" fmla="*/ 83165950 h 144"/>
                  <a:gd name="T4" fmla="*/ 0 w 108"/>
                  <a:gd name="T5" fmla="*/ 32762825 h 144"/>
                  <a:gd name="T6" fmla="*/ 35282188 w 108"/>
                  <a:gd name="T7" fmla="*/ 0 h 144"/>
                  <a:gd name="T8" fmla="*/ 75604688 w 108"/>
                  <a:gd name="T9" fmla="*/ 37803138 h 144"/>
                  <a:gd name="T10" fmla="*/ 65524063 w 108"/>
                  <a:gd name="T11" fmla="*/ 100806250 h 144"/>
                  <a:gd name="T12" fmla="*/ 15120938 w 108"/>
                  <a:gd name="T13" fmla="*/ 108367513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8" h="144">
                    <a:moveTo>
                      <a:pt x="67" y="144"/>
                    </a:moveTo>
                    <a:lnTo>
                      <a:pt x="18" y="84"/>
                    </a:lnTo>
                    <a:lnTo>
                      <a:pt x="0" y="0"/>
                    </a:lnTo>
                    <a:lnTo>
                      <a:pt x="48" y="6"/>
                    </a:lnTo>
                    <a:lnTo>
                      <a:pt x="84" y="54"/>
                    </a:lnTo>
                    <a:lnTo>
                      <a:pt x="108" y="108"/>
                    </a:lnTo>
                    <a:lnTo>
                      <a:pt x="67" y="144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Freeform 33">
                <a:extLst>
                  <a:ext uri="{FF2B5EF4-FFF2-40B4-BE49-F238E27FC236}">
                    <a16:creationId xmlns:a16="http://schemas.microsoft.com/office/drawing/2014/main" id="{EE9574DB-8B98-EE5F-CC41-45DD4E9878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52075" y="30270450"/>
                <a:ext cx="269875" cy="263525"/>
              </a:xfrm>
              <a:custGeom>
                <a:avLst/>
                <a:gdLst>
                  <a:gd name="T0" fmla="*/ 15120938 w 170"/>
                  <a:gd name="T1" fmla="*/ 108367513 h 166"/>
                  <a:gd name="T2" fmla="*/ 20161250 w 170"/>
                  <a:gd name="T3" fmla="*/ 83165950 h 166"/>
                  <a:gd name="T4" fmla="*/ 0 w 170"/>
                  <a:gd name="T5" fmla="*/ 32762825 h 166"/>
                  <a:gd name="T6" fmla="*/ 35282188 w 170"/>
                  <a:gd name="T7" fmla="*/ 0 h 166"/>
                  <a:gd name="T8" fmla="*/ 75604688 w 170"/>
                  <a:gd name="T9" fmla="*/ 37803138 h 166"/>
                  <a:gd name="T10" fmla="*/ 65524063 w 170"/>
                  <a:gd name="T11" fmla="*/ 100806250 h 166"/>
                  <a:gd name="T12" fmla="*/ 15120938 w 170"/>
                  <a:gd name="T13" fmla="*/ 108367513 h 1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70" h="166">
                    <a:moveTo>
                      <a:pt x="124" y="166"/>
                    </a:moveTo>
                    <a:lnTo>
                      <a:pt x="62" y="161"/>
                    </a:lnTo>
                    <a:lnTo>
                      <a:pt x="0" y="151"/>
                    </a:lnTo>
                    <a:lnTo>
                      <a:pt x="4" y="108"/>
                    </a:lnTo>
                    <a:lnTo>
                      <a:pt x="67" y="118"/>
                    </a:lnTo>
                    <a:lnTo>
                      <a:pt x="104" y="84"/>
                    </a:lnTo>
                    <a:lnTo>
                      <a:pt x="86" y="0"/>
                    </a:lnTo>
                    <a:lnTo>
                      <a:pt x="134" y="6"/>
                    </a:lnTo>
                    <a:lnTo>
                      <a:pt x="170" y="54"/>
                    </a:lnTo>
                    <a:lnTo>
                      <a:pt x="168" y="118"/>
                    </a:lnTo>
                    <a:lnTo>
                      <a:pt x="124" y="16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Freeform 33">
                <a:extLst>
                  <a:ext uri="{FF2B5EF4-FFF2-40B4-BE49-F238E27FC236}">
                    <a16:creationId xmlns:a16="http://schemas.microsoft.com/office/drawing/2014/main" id="{EFC1ED8B-1FBF-88F5-3FDB-C29507C797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26600" y="29351288"/>
                <a:ext cx="153988" cy="184150"/>
              </a:xfrm>
              <a:custGeom>
                <a:avLst/>
                <a:gdLst>
                  <a:gd name="T0" fmla="*/ 15120987 w 97"/>
                  <a:gd name="T1" fmla="*/ 108367513 h 116"/>
                  <a:gd name="T2" fmla="*/ 20161315 w 97"/>
                  <a:gd name="T3" fmla="*/ 83165950 h 116"/>
                  <a:gd name="T4" fmla="*/ 0 w 97"/>
                  <a:gd name="T5" fmla="*/ 32762825 h 116"/>
                  <a:gd name="T6" fmla="*/ 35282302 w 97"/>
                  <a:gd name="T7" fmla="*/ 0 h 116"/>
                  <a:gd name="T8" fmla="*/ 75604933 w 97"/>
                  <a:gd name="T9" fmla="*/ 37803138 h 116"/>
                  <a:gd name="T10" fmla="*/ 65524275 w 97"/>
                  <a:gd name="T11" fmla="*/ 100806250 h 116"/>
                  <a:gd name="T12" fmla="*/ 15120987 w 97"/>
                  <a:gd name="T13" fmla="*/ 108367513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7" h="116">
                    <a:moveTo>
                      <a:pt x="19" y="116"/>
                    </a:moveTo>
                    <a:lnTo>
                      <a:pt x="0" y="68"/>
                    </a:lnTo>
                    <a:lnTo>
                      <a:pt x="13" y="0"/>
                    </a:lnTo>
                    <a:lnTo>
                      <a:pt x="61" y="6"/>
                    </a:lnTo>
                    <a:lnTo>
                      <a:pt x="97" y="54"/>
                    </a:lnTo>
                    <a:lnTo>
                      <a:pt x="77" y="101"/>
                    </a:lnTo>
                    <a:lnTo>
                      <a:pt x="19" y="11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7C987737-E6F2-51BA-6B65-FD508A714B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55300" y="30784800"/>
                <a:ext cx="160338" cy="112713"/>
              </a:xfrm>
              <a:custGeom>
                <a:avLst/>
                <a:gdLst>
                  <a:gd name="T0" fmla="*/ 15120985 w 101"/>
                  <a:gd name="T1" fmla="*/ 108367993 h 71"/>
                  <a:gd name="T2" fmla="*/ 20161313 w 101"/>
                  <a:gd name="T3" fmla="*/ 83166319 h 71"/>
                  <a:gd name="T4" fmla="*/ 0 w 101"/>
                  <a:gd name="T5" fmla="*/ 32762970 h 71"/>
                  <a:gd name="T6" fmla="*/ 35282298 w 101"/>
                  <a:gd name="T7" fmla="*/ 0 h 71"/>
                  <a:gd name="T8" fmla="*/ 75604923 w 101"/>
                  <a:gd name="T9" fmla="*/ 37803305 h 71"/>
                  <a:gd name="T10" fmla="*/ 65524267 w 101"/>
                  <a:gd name="T11" fmla="*/ 100806697 h 71"/>
                  <a:gd name="T12" fmla="*/ 15120985 w 101"/>
                  <a:gd name="T13" fmla="*/ 108367993 h 7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1" h="71">
                    <a:moveTo>
                      <a:pt x="61" y="71"/>
                    </a:moveTo>
                    <a:lnTo>
                      <a:pt x="0" y="62"/>
                    </a:lnTo>
                    <a:lnTo>
                      <a:pt x="12" y="11"/>
                    </a:lnTo>
                    <a:lnTo>
                      <a:pt x="48" y="0"/>
                    </a:lnTo>
                    <a:lnTo>
                      <a:pt x="101" y="0"/>
                    </a:lnTo>
                    <a:lnTo>
                      <a:pt x="101" y="58"/>
                    </a:lnTo>
                    <a:lnTo>
                      <a:pt x="61" y="7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7" name="组合 65">
              <a:extLst>
                <a:ext uri="{FF2B5EF4-FFF2-40B4-BE49-F238E27FC236}">
                  <a16:creationId xmlns:a16="http://schemas.microsoft.com/office/drawing/2014/main" id="{3A95491B-F2BA-4BEB-00A2-72A3D0488E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7" y="3356"/>
              <a:ext cx="223" cy="469"/>
              <a:chOff x="4022725" y="26643013"/>
              <a:chExt cx="1773238" cy="3722688"/>
            </a:xfrm>
            <a:grpFill/>
          </p:grpSpPr>
          <p:sp>
            <p:nvSpPr>
              <p:cNvPr id="12" name="Freeform 33">
                <a:extLst>
                  <a:ext uri="{FF2B5EF4-FFF2-40B4-BE49-F238E27FC236}">
                    <a16:creationId xmlns:a16="http://schemas.microsoft.com/office/drawing/2014/main" id="{107F2D9E-A508-70F7-D730-E2DF02EA9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8813" y="27278013"/>
                <a:ext cx="107950" cy="161925"/>
              </a:xfrm>
              <a:custGeom>
                <a:avLst/>
                <a:gdLst>
                  <a:gd name="T0" fmla="*/ 15120938 w 68"/>
                  <a:gd name="T1" fmla="*/ 108367513 h 102"/>
                  <a:gd name="T2" fmla="*/ 20161250 w 68"/>
                  <a:gd name="T3" fmla="*/ 83165950 h 102"/>
                  <a:gd name="T4" fmla="*/ 0 w 68"/>
                  <a:gd name="T5" fmla="*/ 32762825 h 102"/>
                  <a:gd name="T6" fmla="*/ 35282188 w 68"/>
                  <a:gd name="T7" fmla="*/ 0 h 102"/>
                  <a:gd name="T8" fmla="*/ 75604688 w 68"/>
                  <a:gd name="T9" fmla="*/ 37803138 h 102"/>
                  <a:gd name="T10" fmla="*/ 65524063 w 68"/>
                  <a:gd name="T11" fmla="*/ 100806250 h 102"/>
                  <a:gd name="T12" fmla="*/ 15120938 w 68"/>
                  <a:gd name="T13" fmla="*/ 108367513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" h="102">
                    <a:moveTo>
                      <a:pt x="24" y="102"/>
                    </a:moveTo>
                    <a:lnTo>
                      <a:pt x="0" y="73"/>
                    </a:lnTo>
                    <a:lnTo>
                      <a:pt x="9" y="29"/>
                    </a:lnTo>
                    <a:lnTo>
                      <a:pt x="26" y="1"/>
                    </a:lnTo>
                    <a:lnTo>
                      <a:pt x="50" y="0"/>
                    </a:lnTo>
                    <a:lnTo>
                      <a:pt x="68" y="34"/>
                    </a:lnTo>
                    <a:lnTo>
                      <a:pt x="56" y="84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Freeform 33">
                <a:extLst>
                  <a:ext uri="{FF2B5EF4-FFF2-40B4-BE49-F238E27FC236}">
                    <a16:creationId xmlns:a16="http://schemas.microsoft.com/office/drawing/2014/main" id="{C6CAAAAC-8377-2B72-5ABC-6819F45AAD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2525" y="27627263"/>
                <a:ext cx="117475" cy="130175"/>
              </a:xfrm>
              <a:custGeom>
                <a:avLst/>
                <a:gdLst>
                  <a:gd name="T0" fmla="*/ 15120938 w 74"/>
                  <a:gd name="T1" fmla="*/ 108367513 h 82"/>
                  <a:gd name="T2" fmla="*/ 20161250 w 74"/>
                  <a:gd name="T3" fmla="*/ 83165950 h 82"/>
                  <a:gd name="T4" fmla="*/ 0 w 74"/>
                  <a:gd name="T5" fmla="*/ 32762825 h 82"/>
                  <a:gd name="T6" fmla="*/ 35282188 w 74"/>
                  <a:gd name="T7" fmla="*/ 0 h 82"/>
                  <a:gd name="T8" fmla="*/ 75604688 w 74"/>
                  <a:gd name="T9" fmla="*/ 37803138 h 82"/>
                  <a:gd name="T10" fmla="*/ 65524063 w 74"/>
                  <a:gd name="T11" fmla="*/ 100806250 h 82"/>
                  <a:gd name="T12" fmla="*/ 15120938 w 74"/>
                  <a:gd name="T13" fmla="*/ 108367513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82">
                    <a:moveTo>
                      <a:pt x="24" y="82"/>
                    </a:moveTo>
                    <a:lnTo>
                      <a:pt x="3" y="74"/>
                    </a:lnTo>
                    <a:lnTo>
                      <a:pt x="0" y="53"/>
                    </a:lnTo>
                    <a:lnTo>
                      <a:pt x="9" y="9"/>
                    </a:lnTo>
                    <a:lnTo>
                      <a:pt x="32" y="0"/>
                    </a:lnTo>
                    <a:lnTo>
                      <a:pt x="50" y="0"/>
                    </a:lnTo>
                    <a:lnTo>
                      <a:pt x="68" y="14"/>
                    </a:lnTo>
                    <a:lnTo>
                      <a:pt x="74" y="45"/>
                    </a:lnTo>
                    <a:lnTo>
                      <a:pt x="59" y="78"/>
                    </a:lnTo>
                    <a:lnTo>
                      <a:pt x="24" y="8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Freeform 33">
                <a:extLst>
                  <a:ext uri="{FF2B5EF4-FFF2-40B4-BE49-F238E27FC236}">
                    <a16:creationId xmlns:a16="http://schemas.microsoft.com/office/drawing/2014/main" id="{4360E803-7E75-967D-69A6-359CBD63CE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2750" y="26643013"/>
                <a:ext cx="144463" cy="168275"/>
              </a:xfrm>
              <a:custGeom>
                <a:avLst/>
                <a:gdLst>
                  <a:gd name="T0" fmla="*/ 15120990 w 91"/>
                  <a:gd name="T1" fmla="*/ 108367513 h 106"/>
                  <a:gd name="T2" fmla="*/ 20161320 w 91"/>
                  <a:gd name="T3" fmla="*/ 83165950 h 106"/>
                  <a:gd name="T4" fmla="*/ 0 w 91"/>
                  <a:gd name="T5" fmla="*/ 32762825 h 106"/>
                  <a:gd name="T6" fmla="*/ 35282310 w 91"/>
                  <a:gd name="T7" fmla="*/ 0 h 106"/>
                  <a:gd name="T8" fmla="*/ 75604949 w 91"/>
                  <a:gd name="T9" fmla="*/ 37803138 h 106"/>
                  <a:gd name="T10" fmla="*/ 65524289 w 91"/>
                  <a:gd name="T11" fmla="*/ 100806250 h 106"/>
                  <a:gd name="T12" fmla="*/ 15120990 w 91"/>
                  <a:gd name="T13" fmla="*/ 108367513 h 1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1" h="106">
                    <a:moveTo>
                      <a:pt x="24" y="102"/>
                    </a:moveTo>
                    <a:lnTo>
                      <a:pt x="0" y="73"/>
                    </a:lnTo>
                    <a:lnTo>
                      <a:pt x="9" y="29"/>
                    </a:lnTo>
                    <a:lnTo>
                      <a:pt x="26" y="1"/>
                    </a:lnTo>
                    <a:lnTo>
                      <a:pt x="50" y="0"/>
                    </a:lnTo>
                    <a:lnTo>
                      <a:pt x="87" y="25"/>
                    </a:lnTo>
                    <a:lnTo>
                      <a:pt x="91" y="59"/>
                    </a:lnTo>
                    <a:lnTo>
                      <a:pt x="84" y="82"/>
                    </a:lnTo>
                    <a:lnTo>
                      <a:pt x="55" y="106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33">
                <a:extLst>
                  <a:ext uri="{FF2B5EF4-FFF2-40B4-BE49-F238E27FC236}">
                    <a16:creationId xmlns:a16="http://schemas.microsoft.com/office/drawing/2014/main" id="{BE3AB8E1-E706-66AA-5C7A-8EF388940E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438" y="27646313"/>
                <a:ext cx="88900" cy="123825"/>
              </a:xfrm>
              <a:custGeom>
                <a:avLst/>
                <a:gdLst>
                  <a:gd name="T0" fmla="*/ 15120938 w 56"/>
                  <a:gd name="T1" fmla="*/ 108367513 h 78"/>
                  <a:gd name="T2" fmla="*/ 20161250 w 56"/>
                  <a:gd name="T3" fmla="*/ 83165950 h 78"/>
                  <a:gd name="T4" fmla="*/ 0 w 56"/>
                  <a:gd name="T5" fmla="*/ 32762825 h 78"/>
                  <a:gd name="T6" fmla="*/ 35282188 w 56"/>
                  <a:gd name="T7" fmla="*/ 0 h 78"/>
                  <a:gd name="T8" fmla="*/ 75604688 w 56"/>
                  <a:gd name="T9" fmla="*/ 37803138 h 78"/>
                  <a:gd name="T10" fmla="*/ 65524063 w 56"/>
                  <a:gd name="T11" fmla="*/ 100806250 h 78"/>
                  <a:gd name="T12" fmla="*/ 15120938 w 56"/>
                  <a:gd name="T13" fmla="*/ 108367513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6" h="78">
                    <a:moveTo>
                      <a:pt x="24" y="76"/>
                    </a:moveTo>
                    <a:lnTo>
                      <a:pt x="4" y="68"/>
                    </a:lnTo>
                    <a:lnTo>
                      <a:pt x="0" y="47"/>
                    </a:lnTo>
                    <a:lnTo>
                      <a:pt x="7" y="9"/>
                    </a:lnTo>
                    <a:lnTo>
                      <a:pt x="31" y="0"/>
                    </a:lnTo>
                    <a:lnTo>
                      <a:pt x="45" y="11"/>
                    </a:lnTo>
                    <a:lnTo>
                      <a:pt x="55" y="26"/>
                    </a:lnTo>
                    <a:lnTo>
                      <a:pt x="56" y="58"/>
                    </a:lnTo>
                    <a:lnTo>
                      <a:pt x="46" y="78"/>
                    </a:lnTo>
                    <a:lnTo>
                      <a:pt x="24" y="7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Freeform 33">
                <a:extLst>
                  <a:ext uri="{FF2B5EF4-FFF2-40B4-BE49-F238E27FC236}">
                    <a16:creationId xmlns:a16="http://schemas.microsoft.com/office/drawing/2014/main" id="{5FDB3579-7113-AFBC-5079-198C5784E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113" y="27954288"/>
                <a:ext cx="95250" cy="134938"/>
              </a:xfrm>
              <a:custGeom>
                <a:avLst/>
                <a:gdLst>
                  <a:gd name="T0" fmla="*/ 15120938 w 60"/>
                  <a:gd name="T1" fmla="*/ 108367914 h 85"/>
                  <a:gd name="T2" fmla="*/ 20161250 w 60"/>
                  <a:gd name="T3" fmla="*/ 83166258 h 85"/>
                  <a:gd name="T4" fmla="*/ 0 w 60"/>
                  <a:gd name="T5" fmla="*/ 32762946 h 85"/>
                  <a:gd name="T6" fmla="*/ 35282188 w 60"/>
                  <a:gd name="T7" fmla="*/ 0 h 85"/>
                  <a:gd name="T8" fmla="*/ 75604688 w 60"/>
                  <a:gd name="T9" fmla="*/ 37803278 h 85"/>
                  <a:gd name="T10" fmla="*/ 65524063 w 60"/>
                  <a:gd name="T11" fmla="*/ 100806624 h 85"/>
                  <a:gd name="T12" fmla="*/ 15120938 w 60"/>
                  <a:gd name="T13" fmla="*/ 108367914 h 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85">
                    <a:moveTo>
                      <a:pt x="22" y="85"/>
                    </a:moveTo>
                    <a:lnTo>
                      <a:pt x="1" y="74"/>
                    </a:lnTo>
                    <a:lnTo>
                      <a:pt x="0" y="47"/>
                    </a:lnTo>
                    <a:lnTo>
                      <a:pt x="3" y="19"/>
                    </a:lnTo>
                    <a:lnTo>
                      <a:pt x="31" y="0"/>
                    </a:lnTo>
                    <a:lnTo>
                      <a:pt x="52" y="18"/>
                    </a:lnTo>
                    <a:lnTo>
                      <a:pt x="60" y="42"/>
                    </a:lnTo>
                    <a:lnTo>
                      <a:pt x="58" y="67"/>
                    </a:lnTo>
                    <a:lnTo>
                      <a:pt x="46" y="78"/>
                    </a:lnTo>
                    <a:lnTo>
                      <a:pt x="22" y="85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Freeform 33">
                <a:extLst>
                  <a:ext uri="{FF2B5EF4-FFF2-40B4-BE49-F238E27FC236}">
                    <a16:creationId xmlns:a16="http://schemas.microsoft.com/office/drawing/2014/main" id="{A0900373-E630-628B-62EF-747513DCE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925" y="27422475"/>
                <a:ext cx="95250" cy="114300"/>
              </a:xfrm>
              <a:custGeom>
                <a:avLst/>
                <a:gdLst>
                  <a:gd name="T0" fmla="*/ 15120938 w 60"/>
                  <a:gd name="T1" fmla="*/ 108367513 h 72"/>
                  <a:gd name="T2" fmla="*/ 20161250 w 60"/>
                  <a:gd name="T3" fmla="*/ 83165950 h 72"/>
                  <a:gd name="T4" fmla="*/ 0 w 60"/>
                  <a:gd name="T5" fmla="*/ 32762825 h 72"/>
                  <a:gd name="T6" fmla="*/ 35282188 w 60"/>
                  <a:gd name="T7" fmla="*/ 0 h 72"/>
                  <a:gd name="T8" fmla="*/ 75604688 w 60"/>
                  <a:gd name="T9" fmla="*/ 37803138 h 72"/>
                  <a:gd name="T10" fmla="*/ 65524063 w 60"/>
                  <a:gd name="T11" fmla="*/ 100806250 h 72"/>
                  <a:gd name="T12" fmla="*/ 15120938 w 60"/>
                  <a:gd name="T13" fmla="*/ 108367513 h 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72">
                    <a:moveTo>
                      <a:pt x="27" y="72"/>
                    </a:moveTo>
                    <a:lnTo>
                      <a:pt x="7" y="62"/>
                    </a:lnTo>
                    <a:lnTo>
                      <a:pt x="0" y="38"/>
                    </a:lnTo>
                    <a:lnTo>
                      <a:pt x="3" y="10"/>
                    </a:lnTo>
                    <a:lnTo>
                      <a:pt x="33" y="0"/>
                    </a:lnTo>
                    <a:lnTo>
                      <a:pt x="52" y="9"/>
                    </a:lnTo>
                    <a:lnTo>
                      <a:pt x="60" y="33"/>
                    </a:lnTo>
                    <a:lnTo>
                      <a:pt x="58" y="58"/>
                    </a:lnTo>
                    <a:lnTo>
                      <a:pt x="46" y="69"/>
                    </a:lnTo>
                    <a:lnTo>
                      <a:pt x="27" y="7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Freeform 33">
                <a:extLst>
                  <a:ext uri="{FF2B5EF4-FFF2-40B4-BE49-F238E27FC236}">
                    <a16:creationId xmlns:a16="http://schemas.microsoft.com/office/drawing/2014/main" id="{9B44570D-058A-3897-D9EC-1DA5BCA17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063" y="27854275"/>
                <a:ext cx="92075" cy="100013"/>
              </a:xfrm>
              <a:custGeom>
                <a:avLst/>
                <a:gdLst>
                  <a:gd name="T0" fmla="*/ 15120938 w 58"/>
                  <a:gd name="T1" fmla="*/ 108368054 h 63"/>
                  <a:gd name="T2" fmla="*/ 20161250 w 58"/>
                  <a:gd name="T3" fmla="*/ 83166366 h 63"/>
                  <a:gd name="T4" fmla="*/ 0 w 58"/>
                  <a:gd name="T5" fmla="*/ 32762989 h 63"/>
                  <a:gd name="T6" fmla="*/ 35282188 w 58"/>
                  <a:gd name="T7" fmla="*/ 0 h 63"/>
                  <a:gd name="T8" fmla="*/ 75604688 w 58"/>
                  <a:gd name="T9" fmla="*/ 37803326 h 63"/>
                  <a:gd name="T10" fmla="*/ 65524063 w 58"/>
                  <a:gd name="T11" fmla="*/ 100806754 h 63"/>
                  <a:gd name="T12" fmla="*/ 15120938 w 58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" name="Freeform 33">
                <a:extLst>
                  <a:ext uri="{FF2B5EF4-FFF2-40B4-BE49-F238E27FC236}">
                    <a16:creationId xmlns:a16="http://schemas.microsoft.com/office/drawing/2014/main" id="{A2AE4055-44BD-E355-29E2-40B1394DE0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9413" y="27084338"/>
                <a:ext cx="95250" cy="114300"/>
              </a:xfrm>
              <a:custGeom>
                <a:avLst/>
                <a:gdLst>
                  <a:gd name="T0" fmla="*/ 15120938 w 60"/>
                  <a:gd name="T1" fmla="*/ 108367513 h 72"/>
                  <a:gd name="T2" fmla="*/ 20161250 w 60"/>
                  <a:gd name="T3" fmla="*/ 83165950 h 72"/>
                  <a:gd name="T4" fmla="*/ 0 w 60"/>
                  <a:gd name="T5" fmla="*/ 32762825 h 72"/>
                  <a:gd name="T6" fmla="*/ 35282188 w 60"/>
                  <a:gd name="T7" fmla="*/ 0 h 72"/>
                  <a:gd name="T8" fmla="*/ 75604688 w 60"/>
                  <a:gd name="T9" fmla="*/ 37803138 h 72"/>
                  <a:gd name="T10" fmla="*/ 65524063 w 60"/>
                  <a:gd name="T11" fmla="*/ 100806250 h 72"/>
                  <a:gd name="T12" fmla="*/ 15120938 w 60"/>
                  <a:gd name="T13" fmla="*/ 108367513 h 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72">
                    <a:moveTo>
                      <a:pt x="16" y="68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" y="11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60" y="18"/>
                    </a:lnTo>
                    <a:lnTo>
                      <a:pt x="58" y="60"/>
                    </a:lnTo>
                    <a:lnTo>
                      <a:pt x="40" y="72"/>
                    </a:lnTo>
                    <a:lnTo>
                      <a:pt x="16" y="68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" name="Freeform 33">
                <a:extLst>
                  <a:ext uri="{FF2B5EF4-FFF2-40B4-BE49-F238E27FC236}">
                    <a16:creationId xmlns:a16="http://schemas.microsoft.com/office/drawing/2014/main" id="{FDA2274F-57F4-55D9-755E-1F7ECB61DB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4725" y="27976513"/>
                <a:ext cx="92075" cy="100013"/>
              </a:xfrm>
              <a:custGeom>
                <a:avLst/>
                <a:gdLst>
                  <a:gd name="T0" fmla="*/ 15120938 w 58"/>
                  <a:gd name="T1" fmla="*/ 108368054 h 63"/>
                  <a:gd name="T2" fmla="*/ 20161250 w 58"/>
                  <a:gd name="T3" fmla="*/ 83166366 h 63"/>
                  <a:gd name="T4" fmla="*/ 0 w 58"/>
                  <a:gd name="T5" fmla="*/ 32762989 h 63"/>
                  <a:gd name="T6" fmla="*/ 35282188 w 58"/>
                  <a:gd name="T7" fmla="*/ 0 h 63"/>
                  <a:gd name="T8" fmla="*/ 75604688 w 58"/>
                  <a:gd name="T9" fmla="*/ 37803326 h 63"/>
                  <a:gd name="T10" fmla="*/ 65524063 w 58"/>
                  <a:gd name="T11" fmla="*/ 100806754 h 63"/>
                  <a:gd name="T12" fmla="*/ 15120938 w 58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Freeform 33">
                <a:extLst>
                  <a:ext uri="{FF2B5EF4-FFF2-40B4-BE49-F238E27FC236}">
                    <a16:creationId xmlns:a16="http://schemas.microsoft.com/office/drawing/2014/main" id="{5057BC26-9FFB-C34B-FE18-1056351231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2050" y="27219275"/>
                <a:ext cx="92075" cy="100013"/>
              </a:xfrm>
              <a:custGeom>
                <a:avLst/>
                <a:gdLst>
                  <a:gd name="T0" fmla="*/ 15120938 w 58"/>
                  <a:gd name="T1" fmla="*/ 108368054 h 63"/>
                  <a:gd name="T2" fmla="*/ 20161250 w 58"/>
                  <a:gd name="T3" fmla="*/ 83166366 h 63"/>
                  <a:gd name="T4" fmla="*/ 0 w 58"/>
                  <a:gd name="T5" fmla="*/ 32762989 h 63"/>
                  <a:gd name="T6" fmla="*/ 35282188 w 58"/>
                  <a:gd name="T7" fmla="*/ 0 h 63"/>
                  <a:gd name="T8" fmla="*/ 75604688 w 58"/>
                  <a:gd name="T9" fmla="*/ 37803326 h 63"/>
                  <a:gd name="T10" fmla="*/ 65524063 w 58"/>
                  <a:gd name="T11" fmla="*/ 100806754 h 63"/>
                  <a:gd name="T12" fmla="*/ 15120938 w 58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Freeform 33">
                <a:extLst>
                  <a:ext uri="{FF2B5EF4-FFF2-40B4-BE49-F238E27FC236}">
                    <a16:creationId xmlns:a16="http://schemas.microsoft.com/office/drawing/2014/main" id="{CFBF6741-2700-95BF-EDF8-7B3F56DFEF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2725" y="27308175"/>
                <a:ext cx="87313" cy="100013"/>
              </a:xfrm>
              <a:custGeom>
                <a:avLst/>
                <a:gdLst>
                  <a:gd name="T0" fmla="*/ 15121024 w 55"/>
                  <a:gd name="T1" fmla="*/ 108368054 h 63"/>
                  <a:gd name="T2" fmla="*/ 20161365 w 55"/>
                  <a:gd name="T3" fmla="*/ 83166366 h 63"/>
                  <a:gd name="T4" fmla="*/ 0 w 55"/>
                  <a:gd name="T5" fmla="*/ 32762989 h 63"/>
                  <a:gd name="T6" fmla="*/ 35282390 w 55"/>
                  <a:gd name="T7" fmla="*/ 0 h 63"/>
                  <a:gd name="T8" fmla="*/ 75605120 w 55"/>
                  <a:gd name="T9" fmla="*/ 37803326 h 63"/>
                  <a:gd name="T10" fmla="*/ 65524438 w 55"/>
                  <a:gd name="T11" fmla="*/ 100806754 h 63"/>
                  <a:gd name="T12" fmla="*/ 15121024 w 55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5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3" y="5"/>
                    </a:lnTo>
                    <a:lnTo>
                      <a:pt x="51" y="24"/>
                    </a:lnTo>
                    <a:lnTo>
                      <a:pt x="55" y="44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" name="Freeform 33">
                <a:extLst>
                  <a:ext uri="{FF2B5EF4-FFF2-40B4-BE49-F238E27FC236}">
                    <a16:creationId xmlns:a16="http://schemas.microsoft.com/office/drawing/2014/main" id="{E4E37D73-E325-F295-070A-FB20DE55B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9488" y="28292425"/>
                <a:ext cx="119063" cy="115888"/>
              </a:xfrm>
              <a:custGeom>
                <a:avLst/>
                <a:gdLst>
                  <a:gd name="T0" fmla="*/ 15121001 w 75"/>
                  <a:gd name="T1" fmla="*/ 108367980 h 73"/>
                  <a:gd name="T2" fmla="*/ 20161335 w 75"/>
                  <a:gd name="T3" fmla="*/ 83166309 h 73"/>
                  <a:gd name="T4" fmla="*/ 0 w 75"/>
                  <a:gd name="T5" fmla="*/ 32762966 h 73"/>
                  <a:gd name="T6" fmla="*/ 35282336 w 75"/>
                  <a:gd name="T7" fmla="*/ 0 h 73"/>
                  <a:gd name="T8" fmla="*/ 75605005 w 75"/>
                  <a:gd name="T9" fmla="*/ 37803301 h 73"/>
                  <a:gd name="T10" fmla="*/ 65524338 w 75"/>
                  <a:gd name="T11" fmla="*/ 100806685 h 73"/>
                  <a:gd name="T12" fmla="*/ 15121001 w 75"/>
                  <a:gd name="T13" fmla="*/ 108367980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5" h="73">
                    <a:moveTo>
                      <a:pt x="21" y="73"/>
                    </a:moveTo>
                    <a:lnTo>
                      <a:pt x="3" y="55"/>
                    </a:lnTo>
                    <a:lnTo>
                      <a:pt x="0" y="27"/>
                    </a:lnTo>
                    <a:lnTo>
                      <a:pt x="18" y="0"/>
                    </a:lnTo>
                    <a:lnTo>
                      <a:pt x="43" y="1"/>
                    </a:lnTo>
                    <a:lnTo>
                      <a:pt x="64" y="2"/>
                    </a:lnTo>
                    <a:lnTo>
                      <a:pt x="75" y="17"/>
                    </a:lnTo>
                    <a:lnTo>
                      <a:pt x="73" y="44"/>
                    </a:lnTo>
                    <a:lnTo>
                      <a:pt x="46" y="73"/>
                    </a:lnTo>
                    <a:lnTo>
                      <a:pt x="21" y="7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" name="Freeform 33">
                <a:extLst>
                  <a:ext uri="{FF2B5EF4-FFF2-40B4-BE49-F238E27FC236}">
                    <a16:creationId xmlns:a16="http://schemas.microsoft.com/office/drawing/2014/main" id="{DCE07CE4-222E-46BF-2C60-F516E3B10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2300" y="28606750"/>
                <a:ext cx="103188" cy="130175"/>
              </a:xfrm>
              <a:custGeom>
                <a:avLst/>
                <a:gdLst>
                  <a:gd name="T0" fmla="*/ 15121011 w 65"/>
                  <a:gd name="T1" fmla="*/ 108367513 h 82"/>
                  <a:gd name="T2" fmla="*/ 20161348 w 65"/>
                  <a:gd name="T3" fmla="*/ 83165950 h 82"/>
                  <a:gd name="T4" fmla="*/ 0 w 65"/>
                  <a:gd name="T5" fmla="*/ 32762825 h 82"/>
                  <a:gd name="T6" fmla="*/ 35282358 w 65"/>
                  <a:gd name="T7" fmla="*/ 0 h 82"/>
                  <a:gd name="T8" fmla="*/ 75605054 w 65"/>
                  <a:gd name="T9" fmla="*/ 37803138 h 82"/>
                  <a:gd name="T10" fmla="*/ 65524380 w 65"/>
                  <a:gd name="T11" fmla="*/ 100806250 h 82"/>
                  <a:gd name="T12" fmla="*/ 15121011 w 65"/>
                  <a:gd name="T13" fmla="*/ 108367513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" h="82">
                    <a:moveTo>
                      <a:pt x="12" y="82"/>
                    </a:moveTo>
                    <a:lnTo>
                      <a:pt x="0" y="61"/>
                    </a:lnTo>
                    <a:lnTo>
                      <a:pt x="7" y="32"/>
                    </a:lnTo>
                    <a:lnTo>
                      <a:pt x="18" y="10"/>
                    </a:lnTo>
                    <a:lnTo>
                      <a:pt x="33" y="0"/>
                    </a:lnTo>
                    <a:lnTo>
                      <a:pt x="54" y="1"/>
                    </a:lnTo>
                    <a:lnTo>
                      <a:pt x="65" y="16"/>
                    </a:lnTo>
                    <a:lnTo>
                      <a:pt x="57" y="46"/>
                    </a:lnTo>
                    <a:lnTo>
                      <a:pt x="37" y="76"/>
                    </a:lnTo>
                    <a:lnTo>
                      <a:pt x="12" y="8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" name="Freeform 33">
                <a:extLst>
                  <a:ext uri="{FF2B5EF4-FFF2-40B4-BE49-F238E27FC236}">
                    <a16:creationId xmlns:a16="http://schemas.microsoft.com/office/drawing/2014/main" id="{A33792BF-E1C3-2135-F024-BD1D4F15B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5713" y="30218063"/>
                <a:ext cx="115888" cy="147638"/>
              </a:xfrm>
              <a:custGeom>
                <a:avLst/>
                <a:gdLst>
                  <a:gd name="T0" fmla="*/ 15121003 w 73"/>
                  <a:gd name="T1" fmla="*/ 108367880 h 93"/>
                  <a:gd name="T2" fmla="*/ 20161337 w 73"/>
                  <a:gd name="T3" fmla="*/ 83166232 h 93"/>
                  <a:gd name="T4" fmla="*/ 0 w 73"/>
                  <a:gd name="T5" fmla="*/ 32762936 h 93"/>
                  <a:gd name="T6" fmla="*/ 35282340 w 73"/>
                  <a:gd name="T7" fmla="*/ 0 h 93"/>
                  <a:gd name="T8" fmla="*/ 75605014 w 73"/>
                  <a:gd name="T9" fmla="*/ 37803266 h 93"/>
                  <a:gd name="T10" fmla="*/ 65524345 w 73"/>
                  <a:gd name="T11" fmla="*/ 100806591 h 93"/>
                  <a:gd name="T12" fmla="*/ 15121003 w 73"/>
                  <a:gd name="T13" fmla="*/ 108367880 h 9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3" h="93">
                    <a:moveTo>
                      <a:pt x="22" y="90"/>
                    </a:moveTo>
                    <a:lnTo>
                      <a:pt x="0" y="72"/>
                    </a:lnTo>
                    <a:lnTo>
                      <a:pt x="1" y="39"/>
                    </a:lnTo>
                    <a:lnTo>
                      <a:pt x="12" y="14"/>
                    </a:lnTo>
                    <a:lnTo>
                      <a:pt x="30" y="0"/>
                    </a:lnTo>
                    <a:lnTo>
                      <a:pt x="54" y="0"/>
                    </a:lnTo>
                    <a:lnTo>
                      <a:pt x="67" y="18"/>
                    </a:lnTo>
                    <a:lnTo>
                      <a:pt x="73" y="42"/>
                    </a:lnTo>
                    <a:lnTo>
                      <a:pt x="70" y="77"/>
                    </a:lnTo>
                    <a:lnTo>
                      <a:pt x="51" y="93"/>
                    </a:lnTo>
                    <a:lnTo>
                      <a:pt x="22" y="9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Freeform 33">
                <a:extLst>
                  <a:ext uri="{FF2B5EF4-FFF2-40B4-BE49-F238E27FC236}">
                    <a16:creationId xmlns:a16="http://schemas.microsoft.com/office/drawing/2014/main" id="{6F605C90-AD1B-DC0B-317F-59EB44BD3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3888" y="28651200"/>
                <a:ext cx="92075" cy="100013"/>
              </a:xfrm>
              <a:custGeom>
                <a:avLst/>
                <a:gdLst>
                  <a:gd name="T0" fmla="*/ 15120938 w 58"/>
                  <a:gd name="T1" fmla="*/ 108368054 h 63"/>
                  <a:gd name="T2" fmla="*/ 20161250 w 58"/>
                  <a:gd name="T3" fmla="*/ 83166366 h 63"/>
                  <a:gd name="T4" fmla="*/ 0 w 58"/>
                  <a:gd name="T5" fmla="*/ 32762989 h 63"/>
                  <a:gd name="T6" fmla="*/ 35282188 w 58"/>
                  <a:gd name="T7" fmla="*/ 0 h 63"/>
                  <a:gd name="T8" fmla="*/ 75604688 w 58"/>
                  <a:gd name="T9" fmla="*/ 37803326 h 63"/>
                  <a:gd name="T10" fmla="*/ 65524063 w 58"/>
                  <a:gd name="T11" fmla="*/ 100806754 h 63"/>
                  <a:gd name="T12" fmla="*/ 15120938 w 58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" name="椭圆 5">
              <a:extLst>
                <a:ext uri="{FF2B5EF4-FFF2-40B4-BE49-F238E27FC236}">
                  <a16:creationId xmlns:a16="http://schemas.microsoft.com/office/drawing/2014/main" id="{CDEE4084-EC45-5035-D4D8-C17153E98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" y="686"/>
              <a:ext cx="2866" cy="3184"/>
            </a:xfrm>
            <a:custGeom>
              <a:avLst/>
              <a:gdLst/>
              <a:ahLst/>
              <a:cxnLst>
                <a:cxn ang="0">
                  <a:pos x="5144" y="842"/>
                </a:cxn>
                <a:cxn ang="0">
                  <a:pos x="5895" y="1411"/>
                </a:cxn>
                <a:cxn ang="0">
                  <a:pos x="5689" y="2155"/>
                </a:cxn>
                <a:cxn ang="0">
                  <a:pos x="5205" y="2575"/>
                </a:cxn>
                <a:cxn ang="0">
                  <a:pos x="5539" y="3151"/>
                </a:cxn>
                <a:cxn ang="0">
                  <a:pos x="6120" y="4049"/>
                </a:cxn>
                <a:cxn ang="0">
                  <a:pos x="7174" y="5193"/>
                </a:cxn>
                <a:cxn ang="0">
                  <a:pos x="8225" y="5367"/>
                </a:cxn>
                <a:cxn ang="0">
                  <a:pos x="8960" y="5681"/>
                </a:cxn>
                <a:cxn ang="0">
                  <a:pos x="9834" y="5396"/>
                </a:cxn>
                <a:cxn ang="0">
                  <a:pos x="10280" y="4951"/>
                </a:cxn>
                <a:cxn ang="0">
                  <a:pos x="11015" y="5431"/>
                </a:cxn>
                <a:cxn ang="0">
                  <a:pos x="11658" y="5071"/>
                </a:cxn>
                <a:cxn ang="0">
                  <a:pos x="12208" y="4556"/>
                </a:cxn>
                <a:cxn ang="0">
                  <a:pos x="13380" y="3926"/>
                </a:cxn>
                <a:cxn ang="0">
                  <a:pos x="13891" y="4141"/>
                </a:cxn>
                <a:cxn ang="0">
                  <a:pos x="14151" y="4831"/>
                </a:cxn>
                <a:cxn ang="0">
                  <a:pos x="13794" y="5050"/>
                </a:cxn>
                <a:cxn ang="0">
                  <a:pos x="13356" y="5794"/>
                </a:cxn>
                <a:cxn ang="0">
                  <a:pos x="13106" y="6650"/>
                </a:cxn>
                <a:cxn ang="0">
                  <a:pos x="12610" y="7506"/>
                </a:cxn>
                <a:cxn ang="0">
                  <a:pos x="12310" y="7911"/>
                </a:cxn>
                <a:cxn ang="0">
                  <a:pos x="11916" y="7216"/>
                </a:cxn>
                <a:cxn ang="0">
                  <a:pos x="11606" y="6915"/>
                </a:cxn>
                <a:cxn ang="0">
                  <a:pos x="12162" y="6551"/>
                </a:cxn>
                <a:cxn ang="0">
                  <a:pos x="10818" y="6357"/>
                </a:cxn>
                <a:cxn ang="0">
                  <a:pos x="10430" y="5754"/>
                </a:cxn>
                <a:cxn ang="0">
                  <a:pos x="10145" y="5819"/>
                </a:cxn>
                <a:cxn ang="0">
                  <a:pos x="10205" y="6430"/>
                </a:cxn>
                <a:cxn ang="0">
                  <a:pos x="10295" y="7122"/>
                </a:cxn>
                <a:cxn ang="0">
                  <a:pos x="10565" y="8173"/>
                </a:cxn>
                <a:cxn ang="0">
                  <a:pos x="9433" y="9041"/>
                </a:cxn>
                <a:cxn ang="0">
                  <a:pos x="8514" y="9722"/>
                </a:cxn>
                <a:cxn ang="0">
                  <a:pos x="7178" y="11150"/>
                </a:cxn>
                <a:cxn ang="0">
                  <a:pos x="6474" y="11706"/>
                </a:cxn>
                <a:cxn ang="0">
                  <a:pos x="6060" y="12437"/>
                </a:cxn>
                <a:cxn ang="0">
                  <a:pos x="6005" y="13562"/>
                </a:cxn>
                <a:cxn ang="0">
                  <a:pos x="5861" y="14326"/>
                </a:cxn>
                <a:cxn ang="0">
                  <a:pos x="5322" y="15122"/>
                </a:cxn>
                <a:cxn ang="0">
                  <a:pos x="4830" y="15750"/>
                </a:cxn>
                <a:cxn ang="0">
                  <a:pos x="3960" y="15126"/>
                </a:cxn>
                <a:cxn ang="0">
                  <a:pos x="3329" y="13724"/>
                </a:cxn>
                <a:cxn ang="0">
                  <a:pos x="2733" y="12057"/>
                </a:cxn>
                <a:cxn ang="0">
                  <a:pos x="2304" y="10316"/>
                </a:cxn>
                <a:cxn ang="0">
                  <a:pos x="2331" y="9044"/>
                </a:cxn>
                <a:cxn ang="0">
                  <a:pos x="2315" y="8248"/>
                </a:cxn>
                <a:cxn ang="0">
                  <a:pos x="2106" y="8348"/>
                </a:cxn>
                <a:cxn ang="0">
                  <a:pos x="1377" y="8842"/>
                </a:cxn>
                <a:cxn ang="0">
                  <a:pos x="530" y="7872"/>
                </a:cxn>
                <a:cxn ang="0">
                  <a:pos x="1236" y="7535"/>
                </a:cxn>
                <a:cxn ang="0">
                  <a:pos x="195" y="7248"/>
                </a:cxn>
                <a:cxn ang="0">
                  <a:pos x="185" y="6979"/>
                </a:cxn>
                <a:cxn ang="0">
                  <a:pos x="1014" y="6911"/>
                </a:cxn>
                <a:cxn ang="0">
                  <a:pos x="1569" y="6797"/>
                </a:cxn>
                <a:cxn ang="0">
                  <a:pos x="1095" y="5965"/>
                </a:cxn>
                <a:cxn ang="0">
                  <a:pos x="1312" y="4858"/>
                </a:cxn>
                <a:cxn ang="0">
                  <a:pos x="2255" y="4589"/>
                </a:cxn>
                <a:cxn ang="0">
                  <a:pos x="3425" y="3302"/>
                </a:cxn>
                <a:cxn ang="0">
                  <a:pos x="3019" y="1784"/>
                </a:cxn>
                <a:cxn ang="0">
                  <a:pos x="2579" y="581"/>
                </a:cxn>
              </a:cxnLst>
              <a:rect l="0" t="0" r="r" b="b"/>
              <a:pathLst>
                <a:path w="14331" h="15922">
                  <a:moveTo>
                    <a:pt x="3496" y="0"/>
                  </a:moveTo>
                  <a:lnTo>
                    <a:pt x="3694" y="41"/>
                  </a:lnTo>
                  <a:lnTo>
                    <a:pt x="3851" y="2"/>
                  </a:lnTo>
                  <a:lnTo>
                    <a:pt x="3890" y="119"/>
                  </a:lnTo>
                  <a:lnTo>
                    <a:pt x="4484" y="526"/>
                  </a:lnTo>
                  <a:lnTo>
                    <a:pt x="4514" y="672"/>
                  </a:lnTo>
                  <a:lnTo>
                    <a:pt x="4758" y="747"/>
                  </a:lnTo>
                  <a:lnTo>
                    <a:pt x="4789" y="886"/>
                  </a:lnTo>
                  <a:lnTo>
                    <a:pt x="5144" y="842"/>
                  </a:lnTo>
                  <a:lnTo>
                    <a:pt x="5255" y="705"/>
                  </a:lnTo>
                  <a:lnTo>
                    <a:pt x="5507" y="690"/>
                  </a:lnTo>
                  <a:lnTo>
                    <a:pt x="5684" y="602"/>
                  </a:lnTo>
                  <a:lnTo>
                    <a:pt x="5795" y="675"/>
                  </a:lnTo>
                  <a:lnTo>
                    <a:pt x="5990" y="722"/>
                  </a:lnTo>
                  <a:lnTo>
                    <a:pt x="6105" y="866"/>
                  </a:lnTo>
                  <a:lnTo>
                    <a:pt x="6020" y="1118"/>
                  </a:lnTo>
                  <a:lnTo>
                    <a:pt x="6003" y="1382"/>
                  </a:lnTo>
                  <a:lnTo>
                    <a:pt x="5895" y="1411"/>
                  </a:lnTo>
                  <a:lnTo>
                    <a:pt x="5780" y="1484"/>
                  </a:lnTo>
                  <a:lnTo>
                    <a:pt x="5790" y="1631"/>
                  </a:lnTo>
                  <a:lnTo>
                    <a:pt x="5688" y="1721"/>
                  </a:lnTo>
                  <a:lnTo>
                    <a:pt x="5579" y="1705"/>
                  </a:lnTo>
                  <a:lnTo>
                    <a:pt x="5449" y="1750"/>
                  </a:lnTo>
                  <a:lnTo>
                    <a:pt x="5539" y="1935"/>
                  </a:lnTo>
                  <a:lnTo>
                    <a:pt x="5459" y="1975"/>
                  </a:lnTo>
                  <a:lnTo>
                    <a:pt x="5474" y="2100"/>
                  </a:lnTo>
                  <a:lnTo>
                    <a:pt x="5689" y="2155"/>
                  </a:lnTo>
                  <a:lnTo>
                    <a:pt x="5684" y="2310"/>
                  </a:lnTo>
                  <a:lnTo>
                    <a:pt x="5774" y="2460"/>
                  </a:lnTo>
                  <a:lnTo>
                    <a:pt x="5584" y="2565"/>
                  </a:lnTo>
                  <a:lnTo>
                    <a:pt x="5489" y="2625"/>
                  </a:lnTo>
                  <a:lnTo>
                    <a:pt x="5414" y="2580"/>
                  </a:lnTo>
                  <a:lnTo>
                    <a:pt x="5384" y="2485"/>
                  </a:lnTo>
                  <a:lnTo>
                    <a:pt x="5299" y="2490"/>
                  </a:lnTo>
                  <a:lnTo>
                    <a:pt x="5205" y="2574"/>
                  </a:lnTo>
                  <a:cubicBezTo>
                    <a:pt x="5205" y="2574"/>
                    <a:pt x="5205" y="2575"/>
                    <a:pt x="5205" y="2575"/>
                  </a:cubicBezTo>
                  <a:lnTo>
                    <a:pt x="5280" y="2640"/>
                  </a:lnTo>
                  <a:lnTo>
                    <a:pt x="5330" y="2760"/>
                  </a:lnTo>
                  <a:lnTo>
                    <a:pt x="5400" y="2845"/>
                  </a:lnTo>
                  <a:lnTo>
                    <a:pt x="5385" y="2964"/>
                  </a:lnTo>
                  <a:lnTo>
                    <a:pt x="5430" y="3059"/>
                  </a:lnTo>
                  <a:lnTo>
                    <a:pt x="5385" y="3129"/>
                  </a:lnTo>
                  <a:lnTo>
                    <a:pt x="5420" y="3209"/>
                  </a:lnTo>
                  <a:lnTo>
                    <a:pt x="5421" y="3211"/>
                  </a:lnTo>
                  <a:lnTo>
                    <a:pt x="5539" y="3151"/>
                  </a:lnTo>
                  <a:lnTo>
                    <a:pt x="5614" y="3211"/>
                  </a:lnTo>
                  <a:lnTo>
                    <a:pt x="5644" y="3301"/>
                  </a:lnTo>
                  <a:lnTo>
                    <a:pt x="5744" y="3391"/>
                  </a:lnTo>
                  <a:lnTo>
                    <a:pt x="5939" y="3431"/>
                  </a:lnTo>
                  <a:lnTo>
                    <a:pt x="6075" y="3536"/>
                  </a:lnTo>
                  <a:lnTo>
                    <a:pt x="6075" y="3656"/>
                  </a:lnTo>
                  <a:lnTo>
                    <a:pt x="6285" y="3676"/>
                  </a:lnTo>
                  <a:lnTo>
                    <a:pt x="6425" y="3811"/>
                  </a:lnTo>
                  <a:lnTo>
                    <a:pt x="6120" y="4049"/>
                  </a:lnTo>
                  <a:lnTo>
                    <a:pt x="6109" y="4165"/>
                  </a:lnTo>
                  <a:lnTo>
                    <a:pt x="6075" y="4240"/>
                  </a:lnTo>
                  <a:lnTo>
                    <a:pt x="6126" y="4366"/>
                  </a:lnTo>
                  <a:lnTo>
                    <a:pt x="6003" y="4451"/>
                  </a:lnTo>
                  <a:lnTo>
                    <a:pt x="6007" y="4618"/>
                  </a:lnTo>
                  <a:lnTo>
                    <a:pt x="6489" y="4813"/>
                  </a:lnTo>
                  <a:lnTo>
                    <a:pt x="6904" y="5127"/>
                  </a:lnTo>
                  <a:lnTo>
                    <a:pt x="6990" y="5072"/>
                  </a:lnTo>
                  <a:lnTo>
                    <a:pt x="7174" y="5193"/>
                  </a:lnTo>
                  <a:lnTo>
                    <a:pt x="7290" y="5176"/>
                  </a:lnTo>
                  <a:lnTo>
                    <a:pt x="7326" y="5268"/>
                  </a:lnTo>
                  <a:lnTo>
                    <a:pt x="7606" y="5371"/>
                  </a:lnTo>
                  <a:lnTo>
                    <a:pt x="7699" y="5292"/>
                  </a:lnTo>
                  <a:lnTo>
                    <a:pt x="7835" y="5325"/>
                  </a:lnTo>
                  <a:lnTo>
                    <a:pt x="7835" y="5324"/>
                  </a:lnTo>
                  <a:lnTo>
                    <a:pt x="7964" y="5291"/>
                  </a:lnTo>
                  <a:lnTo>
                    <a:pt x="8090" y="5355"/>
                  </a:lnTo>
                  <a:lnTo>
                    <a:pt x="8225" y="5367"/>
                  </a:lnTo>
                  <a:lnTo>
                    <a:pt x="8225" y="5546"/>
                  </a:lnTo>
                  <a:lnTo>
                    <a:pt x="8325" y="5550"/>
                  </a:lnTo>
                  <a:lnTo>
                    <a:pt x="8429" y="5606"/>
                  </a:lnTo>
                  <a:lnTo>
                    <a:pt x="8525" y="5655"/>
                  </a:lnTo>
                  <a:lnTo>
                    <a:pt x="8689" y="5591"/>
                  </a:lnTo>
                  <a:lnTo>
                    <a:pt x="8734" y="5626"/>
                  </a:lnTo>
                  <a:lnTo>
                    <a:pt x="8774" y="5726"/>
                  </a:lnTo>
                  <a:lnTo>
                    <a:pt x="8865" y="5741"/>
                  </a:lnTo>
                  <a:lnTo>
                    <a:pt x="8960" y="5681"/>
                  </a:lnTo>
                  <a:lnTo>
                    <a:pt x="9095" y="5716"/>
                  </a:lnTo>
                  <a:lnTo>
                    <a:pt x="9230" y="5786"/>
                  </a:lnTo>
                  <a:lnTo>
                    <a:pt x="9405" y="5726"/>
                  </a:lnTo>
                  <a:lnTo>
                    <a:pt x="9470" y="5831"/>
                  </a:lnTo>
                  <a:lnTo>
                    <a:pt x="9790" y="5781"/>
                  </a:lnTo>
                  <a:lnTo>
                    <a:pt x="9948" y="5714"/>
                  </a:lnTo>
                  <a:lnTo>
                    <a:pt x="9975" y="5594"/>
                  </a:lnTo>
                  <a:lnTo>
                    <a:pt x="9890" y="5474"/>
                  </a:lnTo>
                  <a:lnTo>
                    <a:pt x="9834" y="5396"/>
                  </a:lnTo>
                  <a:lnTo>
                    <a:pt x="9874" y="5327"/>
                  </a:lnTo>
                  <a:lnTo>
                    <a:pt x="9860" y="5172"/>
                  </a:lnTo>
                  <a:lnTo>
                    <a:pt x="9914" y="5064"/>
                  </a:lnTo>
                  <a:lnTo>
                    <a:pt x="9890" y="4920"/>
                  </a:lnTo>
                  <a:lnTo>
                    <a:pt x="10004" y="4886"/>
                  </a:lnTo>
                  <a:lnTo>
                    <a:pt x="10125" y="4816"/>
                  </a:lnTo>
                  <a:lnTo>
                    <a:pt x="10245" y="4876"/>
                  </a:lnTo>
                  <a:lnTo>
                    <a:pt x="10280" y="4951"/>
                  </a:lnTo>
                  <a:lnTo>
                    <a:pt x="10220" y="5131"/>
                  </a:lnTo>
                  <a:lnTo>
                    <a:pt x="10265" y="5246"/>
                  </a:lnTo>
                  <a:lnTo>
                    <a:pt x="10244" y="5332"/>
                  </a:lnTo>
                  <a:lnTo>
                    <a:pt x="10283" y="5418"/>
                  </a:lnTo>
                  <a:lnTo>
                    <a:pt x="10469" y="5531"/>
                  </a:lnTo>
                  <a:lnTo>
                    <a:pt x="10542" y="5489"/>
                  </a:lnTo>
                  <a:lnTo>
                    <a:pt x="10776" y="5560"/>
                  </a:lnTo>
                  <a:lnTo>
                    <a:pt x="10880" y="5506"/>
                  </a:lnTo>
                  <a:lnTo>
                    <a:pt x="11015" y="5431"/>
                  </a:lnTo>
                  <a:lnTo>
                    <a:pt x="11120" y="5501"/>
                  </a:lnTo>
                  <a:lnTo>
                    <a:pt x="11315" y="5486"/>
                  </a:lnTo>
                  <a:lnTo>
                    <a:pt x="11510" y="5456"/>
                  </a:lnTo>
                  <a:lnTo>
                    <a:pt x="11720" y="5386"/>
                  </a:lnTo>
                  <a:lnTo>
                    <a:pt x="11849" y="5396"/>
                  </a:lnTo>
                  <a:lnTo>
                    <a:pt x="11803" y="5261"/>
                  </a:lnTo>
                  <a:lnTo>
                    <a:pt x="11823" y="5141"/>
                  </a:lnTo>
                  <a:lnTo>
                    <a:pt x="11763" y="5056"/>
                  </a:lnTo>
                  <a:lnTo>
                    <a:pt x="11658" y="5071"/>
                  </a:lnTo>
                  <a:lnTo>
                    <a:pt x="11578" y="5026"/>
                  </a:lnTo>
                  <a:lnTo>
                    <a:pt x="11578" y="4891"/>
                  </a:lnTo>
                  <a:lnTo>
                    <a:pt x="11643" y="4876"/>
                  </a:lnTo>
                  <a:lnTo>
                    <a:pt x="11728" y="4901"/>
                  </a:lnTo>
                  <a:lnTo>
                    <a:pt x="11838" y="4811"/>
                  </a:lnTo>
                  <a:lnTo>
                    <a:pt x="11958" y="4861"/>
                  </a:lnTo>
                  <a:lnTo>
                    <a:pt x="12033" y="4781"/>
                  </a:lnTo>
                  <a:lnTo>
                    <a:pt x="12063" y="4651"/>
                  </a:lnTo>
                  <a:lnTo>
                    <a:pt x="12208" y="4556"/>
                  </a:lnTo>
                  <a:lnTo>
                    <a:pt x="12269" y="4496"/>
                  </a:lnTo>
                  <a:lnTo>
                    <a:pt x="12364" y="4351"/>
                  </a:lnTo>
                  <a:lnTo>
                    <a:pt x="12524" y="4336"/>
                  </a:lnTo>
                  <a:lnTo>
                    <a:pt x="12644" y="4276"/>
                  </a:lnTo>
                  <a:lnTo>
                    <a:pt x="12779" y="4046"/>
                  </a:lnTo>
                  <a:lnTo>
                    <a:pt x="12934" y="3911"/>
                  </a:lnTo>
                  <a:lnTo>
                    <a:pt x="13100" y="4016"/>
                  </a:lnTo>
                  <a:lnTo>
                    <a:pt x="13310" y="4021"/>
                  </a:lnTo>
                  <a:lnTo>
                    <a:pt x="13380" y="3926"/>
                  </a:lnTo>
                  <a:lnTo>
                    <a:pt x="13485" y="3866"/>
                  </a:lnTo>
                  <a:lnTo>
                    <a:pt x="13651" y="3791"/>
                  </a:lnTo>
                  <a:lnTo>
                    <a:pt x="13681" y="3856"/>
                  </a:lnTo>
                  <a:lnTo>
                    <a:pt x="13771" y="3896"/>
                  </a:lnTo>
                  <a:lnTo>
                    <a:pt x="13671" y="3956"/>
                  </a:lnTo>
                  <a:lnTo>
                    <a:pt x="13656" y="4046"/>
                  </a:lnTo>
                  <a:lnTo>
                    <a:pt x="13771" y="3986"/>
                  </a:lnTo>
                  <a:lnTo>
                    <a:pt x="13861" y="3986"/>
                  </a:lnTo>
                  <a:lnTo>
                    <a:pt x="13891" y="4141"/>
                  </a:lnTo>
                  <a:lnTo>
                    <a:pt x="13776" y="4276"/>
                  </a:lnTo>
                  <a:lnTo>
                    <a:pt x="13791" y="4346"/>
                  </a:lnTo>
                  <a:lnTo>
                    <a:pt x="13846" y="4376"/>
                  </a:lnTo>
                  <a:lnTo>
                    <a:pt x="13941" y="4321"/>
                  </a:lnTo>
                  <a:lnTo>
                    <a:pt x="14196" y="4351"/>
                  </a:lnTo>
                  <a:lnTo>
                    <a:pt x="14331" y="4421"/>
                  </a:lnTo>
                  <a:lnTo>
                    <a:pt x="14311" y="4586"/>
                  </a:lnTo>
                  <a:lnTo>
                    <a:pt x="14121" y="4726"/>
                  </a:lnTo>
                  <a:lnTo>
                    <a:pt x="14151" y="4831"/>
                  </a:lnTo>
                  <a:lnTo>
                    <a:pt x="14226" y="4931"/>
                  </a:lnTo>
                  <a:lnTo>
                    <a:pt x="14271" y="4981"/>
                  </a:lnTo>
                  <a:lnTo>
                    <a:pt x="14298" y="5058"/>
                  </a:lnTo>
                  <a:lnTo>
                    <a:pt x="14250" y="5090"/>
                  </a:lnTo>
                  <a:lnTo>
                    <a:pt x="14166" y="5011"/>
                  </a:lnTo>
                  <a:lnTo>
                    <a:pt x="14121" y="4931"/>
                  </a:lnTo>
                  <a:lnTo>
                    <a:pt x="14002" y="4970"/>
                  </a:lnTo>
                  <a:lnTo>
                    <a:pt x="13914" y="4986"/>
                  </a:lnTo>
                  <a:lnTo>
                    <a:pt x="13794" y="5050"/>
                  </a:lnTo>
                  <a:lnTo>
                    <a:pt x="13674" y="5194"/>
                  </a:lnTo>
                  <a:lnTo>
                    <a:pt x="13554" y="5298"/>
                  </a:lnTo>
                  <a:lnTo>
                    <a:pt x="13474" y="5370"/>
                  </a:lnTo>
                  <a:lnTo>
                    <a:pt x="13386" y="5442"/>
                  </a:lnTo>
                  <a:lnTo>
                    <a:pt x="13321" y="5538"/>
                  </a:lnTo>
                  <a:lnTo>
                    <a:pt x="13322" y="5538"/>
                  </a:lnTo>
                  <a:lnTo>
                    <a:pt x="13362" y="5610"/>
                  </a:lnTo>
                  <a:lnTo>
                    <a:pt x="13413" y="5680"/>
                  </a:lnTo>
                  <a:lnTo>
                    <a:pt x="13356" y="5794"/>
                  </a:lnTo>
                  <a:lnTo>
                    <a:pt x="13268" y="5924"/>
                  </a:lnTo>
                  <a:lnTo>
                    <a:pt x="13253" y="6065"/>
                  </a:lnTo>
                  <a:lnTo>
                    <a:pt x="13158" y="6056"/>
                  </a:lnTo>
                  <a:lnTo>
                    <a:pt x="13141" y="6175"/>
                  </a:lnTo>
                  <a:lnTo>
                    <a:pt x="13221" y="6240"/>
                  </a:lnTo>
                  <a:lnTo>
                    <a:pt x="13290" y="6346"/>
                  </a:lnTo>
                  <a:lnTo>
                    <a:pt x="13218" y="6418"/>
                  </a:lnTo>
                  <a:lnTo>
                    <a:pt x="13146" y="6514"/>
                  </a:lnTo>
                  <a:lnTo>
                    <a:pt x="13106" y="6650"/>
                  </a:lnTo>
                  <a:lnTo>
                    <a:pt x="13026" y="6826"/>
                  </a:lnTo>
                  <a:lnTo>
                    <a:pt x="12966" y="6916"/>
                  </a:lnTo>
                  <a:lnTo>
                    <a:pt x="12786" y="6881"/>
                  </a:lnTo>
                  <a:lnTo>
                    <a:pt x="12706" y="6911"/>
                  </a:lnTo>
                  <a:lnTo>
                    <a:pt x="12577" y="6887"/>
                  </a:lnTo>
                  <a:lnTo>
                    <a:pt x="12666" y="7075"/>
                  </a:lnTo>
                  <a:lnTo>
                    <a:pt x="12706" y="7266"/>
                  </a:lnTo>
                  <a:lnTo>
                    <a:pt x="12658" y="7394"/>
                  </a:lnTo>
                  <a:lnTo>
                    <a:pt x="12610" y="7506"/>
                  </a:lnTo>
                  <a:lnTo>
                    <a:pt x="12514" y="7506"/>
                  </a:lnTo>
                  <a:lnTo>
                    <a:pt x="12541" y="7600"/>
                  </a:lnTo>
                  <a:lnTo>
                    <a:pt x="12571" y="7755"/>
                  </a:lnTo>
                  <a:lnTo>
                    <a:pt x="12586" y="7890"/>
                  </a:lnTo>
                  <a:lnTo>
                    <a:pt x="12546" y="7975"/>
                  </a:lnTo>
                  <a:lnTo>
                    <a:pt x="12501" y="8037"/>
                  </a:lnTo>
                  <a:lnTo>
                    <a:pt x="12441" y="7950"/>
                  </a:lnTo>
                  <a:lnTo>
                    <a:pt x="12321" y="8011"/>
                  </a:lnTo>
                  <a:lnTo>
                    <a:pt x="12310" y="7911"/>
                  </a:lnTo>
                  <a:lnTo>
                    <a:pt x="12292" y="7743"/>
                  </a:lnTo>
                  <a:lnTo>
                    <a:pt x="12193" y="7572"/>
                  </a:lnTo>
                  <a:lnTo>
                    <a:pt x="12121" y="7381"/>
                  </a:lnTo>
                  <a:lnTo>
                    <a:pt x="12156" y="7316"/>
                  </a:lnTo>
                  <a:lnTo>
                    <a:pt x="12124" y="7205"/>
                  </a:lnTo>
                  <a:lnTo>
                    <a:pt x="12061" y="7091"/>
                  </a:lnTo>
                  <a:lnTo>
                    <a:pt x="12061" y="7090"/>
                  </a:lnTo>
                  <a:lnTo>
                    <a:pt x="11911" y="7135"/>
                  </a:lnTo>
                  <a:lnTo>
                    <a:pt x="11916" y="7216"/>
                  </a:lnTo>
                  <a:lnTo>
                    <a:pt x="11871" y="7361"/>
                  </a:lnTo>
                  <a:lnTo>
                    <a:pt x="11886" y="7471"/>
                  </a:lnTo>
                  <a:lnTo>
                    <a:pt x="11802" y="7562"/>
                  </a:lnTo>
                  <a:lnTo>
                    <a:pt x="11722" y="7482"/>
                  </a:lnTo>
                  <a:lnTo>
                    <a:pt x="11706" y="7386"/>
                  </a:lnTo>
                  <a:lnTo>
                    <a:pt x="11650" y="7498"/>
                  </a:lnTo>
                  <a:lnTo>
                    <a:pt x="11606" y="7371"/>
                  </a:lnTo>
                  <a:lnTo>
                    <a:pt x="11556" y="7140"/>
                  </a:lnTo>
                  <a:lnTo>
                    <a:pt x="11606" y="6915"/>
                  </a:lnTo>
                  <a:lnTo>
                    <a:pt x="11746" y="6865"/>
                  </a:lnTo>
                  <a:lnTo>
                    <a:pt x="11869" y="6835"/>
                  </a:lnTo>
                  <a:lnTo>
                    <a:pt x="11941" y="6705"/>
                  </a:lnTo>
                  <a:lnTo>
                    <a:pt x="12009" y="6686"/>
                  </a:lnTo>
                  <a:lnTo>
                    <a:pt x="12009" y="6685"/>
                  </a:lnTo>
                  <a:lnTo>
                    <a:pt x="12029" y="6538"/>
                  </a:lnTo>
                  <a:lnTo>
                    <a:pt x="12060" y="6512"/>
                  </a:lnTo>
                  <a:lnTo>
                    <a:pt x="12129" y="6560"/>
                  </a:lnTo>
                  <a:lnTo>
                    <a:pt x="12162" y="6551"/>
                  </a:lnTo>
                  <a:lnTo>
                    <a:pt x="12177" y="6488"/>
                  </a:lnTo>
                  <a:lnTo>
                    <a:pt x="12105" y="6450"/>
                  </a:lnTo>
                  <a:lnTo>
                    <a:pt x="12104" y="6451"/>
                  </a:lnTo>
                  <a:lnTo>
                    <a:pt x="12011" y="6420"/>
                  </a:lnTo>
                  <a:lnTo>
                    <a:pt x="11685" y="6342"/>
                  </a:lnTo>
                  <a:lnTo>
                    <a:pt x="11466" y="6347"/>
                  </a:lnTo>
                  <a:lnTo>
                    <a:pt x="11230" y="6345"/>
                  </a:lnTo>
                  <a:lnTo>
                    <a:pt x="11149" y="6393"/>
                  </a:lnTo>
                  <a:lnTo>
                    <a:pt x="10818" y="6357"/>
                  </a:lnTo>
                  <a:lnTo>
                    <a:pt x="10776" y="6271"/>
                  </a:lnTo>
                  <a:lnTo>
                    <a:pt x="10836" y="6221"/>
                  </a:lnTo>
                  <a:lnTo>
                    <a:pt x="10740" y="5830"/>
                  </a:lnTo>
                  <a:lnTo>
                    <a:pt x="10740" y="5829"/>
                  </a:lnTo>
                  <a:lnTo>
                    <a:pt x="10655" y="5865"/>
                  </a:lnTo>
                  <a:lnTo>
                    <a:pt x="10640" y="5995"/>
                  </a:lnTo>
                  <a:lnTo>
                    <a:pt x="10520" y="5925"/>
                  </a:lnTo>
                  <a:lnTo>
                    <a:pt x="10470" y="5850"/>
                  </a:lnTo>
                  <a:lnTo>
                    <a:pt x="10430" y="5754"/>
                  </a:lnTo>
                  <a:lnTo>
                    <a:pt x="10340" y="5754"/>
                  </a:lnTo>
                  <a:lnTo>
                    <a:pt x="10380" y="5819"/>
                  </a:lnTo>
                  <a:lnTo>
                    <a:pt x="10260" y="5895"/>
                  </a:lnTo>
                  <a:lnTo>
                    <a:pt x="10190" y="5850"/>
                  </a:lnTo>
                  <a:lnTo>
                    <a:pt x="10215" y="5769"/>
                  </a:lnTo>
                  <a:lnTo>
                    <a:pt x="10100" y="5684"/>
                  </a:lnTo>
                  <a:lnTo>
                    <a:pt x="10060" y="5747"/>
                  </a:lnTo>
                  <a:lnTo>
                    <a:pt x="10100" y="5781"/>
                  </a:lnTo>
                  <a:lnTo>
                    <a:pt x="10145" y="5819"/>
                  </a:lnTo>
                  <a:lnTo>
                    <a:pt x="9975" y="5918"/>
                  </a:lnTo>
                  <a:lnTo>
                    <a:pt x="9950" y="6030"/>
                  </a:lnTo>
                  <a:lnTo>
                    <a:pt x="9960" y="6120"/>
                  </a:lnTo>
                  <a:lnTo>
                    <a:pt x="10035" y="6100"/>
                  </a:lnTo>
                  <a:lnTo>
                    <a:pt x="10188" y="6268"/>
                  </a:lnTo>
                  <a:lnTo>
                    <a:pt x="10281" y="6250"/>
                  </a:lnTo>
                  <a:lnTo>
                    <a:pt x="10380" y="6375"/>
                  </a:lnTo>
                  <a:lnTo>
                    <a:pt x="10335" y="6460"/>
                  </a:lnTo>
                  <a:lnTo>
                    <a:pt x="10205" y="6430"/>
                  </a:lnTo>
                  <a:lnTo>
                    <a:pt x="10115" y="6460"/>
                  </a:lnTo>
                  <a:lnTo>
                    <a:pt x="10155" y="6540"/>
                  </a:lnTo>
                  <a:lnTo>
                    <a:pt x="10100" y="6595"/>
                  </a:lnTo>
                  <a:lnTo>
                    <a:pt x="10005" y="6570"/>
                  </a:lnTo>
                  <a:lnTo>
                    <a:pt x="9945" y="6735"/>
                  </a:lnTo>
                  <a:lnTo>
                    <a:pt x="10035" y="6825"/>
                  </a:lnTo>
                  <a:lnTo>
                    <a:pt x="10245" y="6917"/>
                  </a:lnTo>
                  <a:lnTo>
                    <a:pt x="10325" y="7032"/>
                  </a:lnTo>
                  <a:lnTo>
                    <a:pt x="10295" y="7122"/>
                  </a:lnTo>
                  <a:lnTo>
                    <a:pt x="10230" y="7169"/>
                  </a:lnTo>
                  <a:lnTo>
                    <a:pt x="10244" y="7307"/>
                  </a:lnTo>
                  <a:lnTo>
                    <a:pt x="10350" y="7364"/>
                  </a:lnTo>
                  <a:lnTo>
                    <a:pt x="10349" y="7451"/>
                  </a:lnTo>
                  <a:lnTo>
                    <a:pt x="10490" y="7502"/>
                  </a:lnTo>
                  <a:lnTo>
                    <a:pt x="10430" y="7602"/>
                  </a:lnTo>
                  <a:lnTo>
                    <a:pt x="10473" y="7680"/>
                  </a:lnTo>
                  <a:cubicBezTo>
                    <a:pt x="10474" y="7751"/>
                    <a:pt x="10474" y="7821"/>
                    <a:pt x="10475" y="7892"/>
                  </a:cubicBezTo>
                  <a:lnTo>
                    <a:pt x="10565" y="8173"/>
                  </a:lnTo>
                  <a:lnTo>
                    <a:pt x="10380" y="8223"/>
                  </a:lnTo>
                  <a:lnTo>
                    <a:pt x="10035" y="8208"/>
                  </a:lnTo>
                  <a:lnTo>
                    <a:pt x="9935" y="8368"/>
                  </a:lnTo>
                  <a:lnTo>
                    <a:pt x="9764" y="8442"/>
                  </a:lnTo>
                  <a:lnTo>
                    <a:pt x="9598" y="8461"/>
                  </a:lnTo>
                  <a:lnTo>
                    <a:pt x="9423" y="8651"/>
                  </a:lnTo>
                  <a:lnTo>
                    <a:pt x="9523" y="8876"/>
                  </a:lnTo>
                  <a:lnTo>
                    <a:pt x="9538" y="8974"/>
                  </a:lnTo>
                  <a:lnTo>
                    <a:pt x="9433" y="9041"/>
                  </a:lnTo>
                  <a:lnTo>
                    <a:pt x="9463" y="9091"/>
                  </a:lnTo>
                  <a:lnTo>
                    <a:pt x="9303" y="9211"/>
                  </a:lnTo>
                  <a:lnTo>
                    <a:pt x="9198" y="9372"/>
                  </a:lnTo>
                  <a:lnTo>
                    <a:pt x="8770" y="9534"/>
                  </a:lnTo>
                  <a:lnTo>
                    <a:pt x="8788" y="9392"/>
                  </a:lnTo>
                  <a:lnTo>
                    <a:pt x="8653" y="9477"/>
                  </a:lnTo>
                  <a:lnTo>
                    <a:pt x="8613" y="9567"/>
                  </a:lnTo>
                  <a:lnTo>
                    <a:pt x="8628" y="9647"/>
                  </a:lnTo>
                  <a:lnTo>
                    <a:pt x="8514" y="9722"/>
                  </a:lnTo>
                  <a:lnTo>
                    <a:pt x="8430" y="9868"/>
                  </a:lnTo>
                  <a:lnTo>
                    <a:pt x="8070" y="10308"/>
                  </a:lnTo>
                  <a:lnTo>
                    <a:pt x="7905" y="10393"/>
                  </a:lnTo>
                  <a:lnTo>
                    <a:pt x="7725" y="10548"/>
                  </a:lnTo>
                  <a:lnTo>
                    <a:pt x="7655" y="10683"/>
                  </a:lnTo>
                  <a:lnTo>
                    <a:pt x="7475" y="10783"/>
                  </a:lnTo>
                  <a:lnTo>
                    <a:pt x="7250" y="10923"/>
                  </a:lnTo>
                  <a:lnTo>
                    <a:pt x="7145" y="11068"/>
                  </a:lnTo>
                  <a:lnTo>
                    <a:pt x="7178" y="11150"/>
                  </a:lnTo>
                  <a:lnTo>
                    <a:pt x="7130" y="11198"/>
                  </a:lnTo>
                  <a:lnTo>
                    <a:pt x="7134" y="11250"/>
                  </a:lnTo>
                  <a:lnTo>
                    <a:pt x="7050" y="11314"/>
                  </a:lnTo>
                  <a:lnTo>
                    <a:pt x="6905" y="11383"/>
                  </a:lnTo>
                  <a:lnTo>
                    <a:pt x="6750" y="11383"/>
                  </a:lnTo>
                  <a:lnTo>
                    <a:pt x="6620" y="11413"/>
                  </a:lnTo>
                  <a:lnTo>
                    <a:pt x="6560" y="11622"/>
                  </a:lnTo>
                  <a:lnTo>
                    <a:pt x="6480" y="11667"/>
                  </a:lnTo>
                  <a:lnTo>
                    <a:pt x="6474" y="11706"/>
                  </a:lnTo>
                  <a:lnTo>
                    <a:pt x="6390" y="11710"/>
                  </a:lnTo>
                  <a:lnTo>
                    <a:pt x="6365" y="11667"/>
                  </a:lnTo>
                  <a:lnTo>
                    <a:pt x="6270" y="11652"/>
                  </a:lnTo>
                  <a:lnTo>
                    <a:pt x="6150" y="11742"/>
                  </a:lnTo>
                  <a:lnTo>
                    <a:pt x="6080" y="11862"/>
                  </a:lnTo>
                  <a:lnTo>
                    <a:pt x="6000" y="11952"/>
                  </a:lnTo>
                  <a:lnTo>
                    <a:pt x="5990" y="12086"/>
                  </a:lnTo>
                  <a:lnTo>
                    <a:pt x="6026" y="12242"/>
                  </a:lnTo>
                  <a:lnTo>
                    <a:pt x="6060" y="12437"/>
                  </a:lnTo>
                  <a:lnTo>
                    <a:pt x="6015" y="12572"/>
                  </a:lnTo>
                  <a:lnTo>
                    <a:pt x="6083" y="12962"/>
                  </a:lnTo>
                  <a:lnTo>
                    <a:pt x="6082" y="12961"/>
                  </a:lnTo>
                  <a:lnTo>
                    <a:pt x="6082" y="12962"/>
                  </a:lnTo>
                  <a:lnTo>
                    <a:pt x="6118" y="13078"/>
                  </a:lnTo>
                  <a:lnTo>
                    <a:pt x="6090" y="13238"/>
                  </a:lnTo>
                  <a:lnTo>
                    <a:pt x="6038" y="13402"/>
                  </a:lnTo>
                  <a:lnTo>
                    <a:pt x="6005" y="13562"/>
                  </a:lnTo>
                  <a:lnTo>
                    <a:pt x="5847" y="13667"/>
                  </a:lnTo>
                  <a:lnTo>
                    <a:pt x="5832" y="13760"/>
                  </a:lnTo>
                  <a:lnTo>
                    <a:pt x="5828" y="13796"/>
                  </a:lnTo>
                  <a:lnTo>
                    <a:pt x="5820" y="13835"/>
                  </a:lnTo>
                  <a:lnTo>
                    <a:pt x="5793" y="13862"/>
                  </a:lnTo>
                  <a:lnTo>
                    <a:pt x="5825" y="14052"/>
                  </a:lnTo>
                  <a:lnTo>
                    <a:pt x="5854" y="14174"/>
                  </a:lnTo>
                  <a:lnTo>
                    <a:pt x="5858" y="14266"/>
                  </a:lnTo>
                  <a:lnTo>
                    <a:pt x="5861" y="14326"/>
                  </a:lnTo>
                  <a:lnTo>
                    <a:pt x="5870" y="14387"/>
                  </a:lnTo>
                  <a:lnTo>
                    <a:pt x="5866" y="14594"/>
                  </a:lnTo>
                  <a:lnTo>
                    <a:pt x="5850" y="14710"/>
                  </a:lnTo>
                  <a:lnTo>
                    <a:pt x="5710" y="14658"/>
                  </a:lnTo>
                  <a:lnTo>
                    <a:pt x="5582" y="14670"/>
                  </a:lnTo>
                  <a:lnTo>
                    <a:pt x="5550" y="14778"/>
                  </a:lnTo>
                  <a:lnTo>
                    <a:pt x="5454" y="14898"/>
                  </a:lnTo>
                  <a:lnTo>
                    <a:pt x="5386" y="15006"/>
                  </a:lnTo>
                  <a:lnTo>
                    <a:pt x="5322" y="15122"/>
                  </a:lnTo>
                  <a:lnTo>
                    <a:pt x="5398" y="15206"/>
                  </a:lnTo>
                  <a:lnTo>
                    <a:pt x="5442" y="15246"/>
                  </a:lnTo>
                  <a:lnTo>
                    <a:pt x="5234" y="15266"/>
                  </a:lnTo>
                  <a:lnTo>
                    <a:pt x="5086" y="15318"/>
                  </a:lnTo>
                  <a:lnTo>
                    <a:pt x="4986" y="15378"/>
                  </a:lnTo>
                  <a:lnTo>
                    <a:pt x="4918" y="15458"/>
                  </a:lnTo>
                  <a:lnTo>
                    <a:pt x="4926" y="15549"/>
                  </a:lnTo>
                  <a:lnTo>
                    <a:pt x="4910" y="15663"/>
                  </a:lnTo>
                  <a:lnTo>
                    <a:pt x="4830" y="15750"/>
                  </a:lnTo>
                  <a:lnTo>
                    <a:pt x="4650" y="15854"/>
                  </a:lnTo>
                  <a:lnTo>
                    <a:pt x="4570" y="15922"/>
                  </a:lnTo>
                  <a:lnTo>
                    <a:pt x="4462" y="15910"/>
                  </a:lnTo>
                  <a:lnTo>
                    <a:pt x="4365" y="15868"/>
                  </a:lnTo>
                  <a:lnTo>
                    <a:pt x="4175" y="15763"/>
                  </a:lnTo>
                  <a:lnTo>
                    <a:pt x="4160" y="15693"/>
                  </a:lnTo>
                  <a:lnTo>
                    <a:pt x="4055" y="15513"/>
                  </a:lnTo>
                  <a:lnTo>
                    <a:pt x="3935" y="15214"/>
                  </a:lnTo>
                  <a:lnTo>
                    <a:pt x="3960" y="15126"/>
                  </a:lnTo>
                  <a:lnTo>
                    <a:pt x="3901" y="15001"/>
                  </a:lnTo>
                  <a:lnTo>
                    <a:pt x="3877" y="14824"/>
                  </a:lnTo>
                  <a:lnTo>
                    <a:pt x="3704" y="14478"/>
                  </a:lnTo>
                  <a:lnTo>
                    <a:pt x="3648" y="14193"/>
                  </a:lnTo>
                  <a:lnTo>
                    <a:pt x="3514" y="13968"/>
                  </a:lnTo>
                  <a:lnTo>
                    <a:pt x="3495" y="13880"/>
                  </a:lnTo>
                  <a:lnTo>
                    <a:pt x="3467" y="13825"/>
                  </a:lnTo>
                  <a:lnTo>
                    <a:pt x="3419" y="13790"/>
                  </a:lnTo>
                  <a:lnTo>
                    <a:pt x="3329" y="13724"/>
                  </a:lnTo>
                  <a:lnTo>
                    <a:pt x="3194" y="13333"/>
                  </a:lnTo>
                  <a:lnTo>
                    <a:pt x="3193" y="13332"/>
                  </a:lnTo>
                  <a:lnTo>
                    <a:pt x="3093" y="13002"/>
                  </a:lnTo>
                  <a:lnTo>
                    <a:pt x="3123" y="12887"/>
                  </a:lnTo>
                  <a:lnTo>
                    <a:pt x="3103" y="12777"/>
                  </a:lnTo>
                  <a:lnTo>
                    <a:pt x="2958" y="12362"/>
                  </a:lnTo>
                  <a:lnTo>
                    <a:pt x="2854" y="12150"/>
                  </a:lnTo>
                  <a:lnTo>
                    <a:pt x="2853" y="12152"/>
                  </a:lnTo>
                  <a:lnTo>
                    <a:pt x="2733" y="12057"/>
                  </a:lnTo>
                  <a:lnTo>
                    <a:pt x="2718" y="11922"/>
                  </a:lnTo>
                  <a:lnTo>
                    <a:pt x="2653" y="11832"/>
                  </a:lnTo>
                  <a:lnTo>
                    <a:pt x="2609" y="11651"/>
                  </a:lnTo>
                  <a:lnTo>
                    <a:pt x="2504" y="11475"/>
                  </a:lnTo>
                  <a:lnTo>
                    <a:pt x="2464" y="11230"/>
                  </a:lnTo>
                  <a:lnTo>
                    <a:pt x="2419" y="10636"/>
                  </a:lnTo>
                  <a:lnTo>
                    <a:pt x="2384" y="10486"/>
                  </a:lnTo>
                  <a:lnTo>
                    <a:pt x="2389" y="10411"/>
                  </a:lnTo>
                  <a:lnTo>
                    <a:pt x="2304" y="10316"/>
                  </a:lnTo>
                  <a:lnTo>
                    <a:pt x="2269" y="10021"/>
                  </a:lnTo>
                  <a:lnTo>
                    <a:pt x="2254" y="9881"/>
                  </a:lnTo>
                  <a:lnTo>
                    <a:pt x="2219" y="9676"/>
                  </a:lnTo>
                  <a:lnTo>
                    <a:pt x="2224" y="9356"/>
                  </a:lnTo>
                  <a:lnTo>
                    <a:pt x="2216" y="9157"/>
                  </a:lnTo>
                  <a:lnTo>
                    <a:pt x="2250" y="9121"/>
                  </a:lnTo>
                  <a:lnTo>
                    <a:pt x="2251" y="9121"/>
                  </a:lnTo>
                  <a:lnTo>
                    <a:pt x="2325" y="9056"/>
                  </a:lnTo>
                  <a:lnTo>
                    <a:pt x="2331" y="9044"/>
                  </a:lnTo>
                  <a:lnTo>
                    <a:pt x="2331" y="9019"/>
                  </a:lnTo>
                  <a:lnTo>
                    <a:pt x="2340" y="9002"/>
                  </a:lnTo>
                  <a:lnTo>
                    <a:pt x="2343" y="8900"/>
                  </a:lnTo>
                  <a:lnTo>
                    <a:pt x="2361" y="8806"/>
                  </a:lnTo>
                  <a:lnTo>
                    <a:pt x="2325" y="8727"/>
                  </a:lnTo>
                  <a:lnTo>
                    <a:pt x="2235" y="8613"/>
                  </a:lnTo>
                  <a:lnTo>
                    <a:pt x="2345" y="8383"/>
                  </a:lnTo>
                  <a:lnTo>
                    <a:pt x="2220" y="8368"/>
                  </a:lnTo>
                  <a:lnTo>
                    <a:pt x="2315" y="8248"/>
                  </a:lnTo>
                  <a:lnTo>
                    <a:pt x="2195" y="8248"/>
                  </a:lnTo>
                  <a:lnTo>
                    <a:pt x="2205" y="8143"/>
                  </a:lnTo>
                  <a:lnTo>
                    <a:pt x="2360" y="8133"/>
                  </a:lnTo>
                  <a:lnTo>
                    <a:pt x="2345" y="8043"/>
                  </a:lnTo>
                  <a:lnTo>
                    <a:pt x="2208" y="8018"/>
                  </a:lnTo>
                  <a:lnTo>
                    <a:pt x="2130" y="8078"/>
                  </a:lnTo>
                  <a:lnTo>
                    <a:pt x="2088" y="8120"/>
                  </a:lnTo>
                  <a:lnTo>
                    <a:pt x="2082" y="8222"/>
                  </a:lnTo>
                  <a:lnTo>
                    <a:pt x="2106" y="8348"/>
                  </a:lnTo>
                  <a:lnTo>
                    <a:pt x="2082" y="8474"/>
                  </a:lnTo>
                  <a:lnTo>
                    <a:pt x="1955" y="8578"/>
                  </a:lnTo>
                  <a:lnTo>
                    <a:pt x="1805" y="8712"/>
                  </a:lnTo>
                  <a:lnTo>
                    <a:pt x="1640" y="8727"/>
                  </a:lnTo>
                  <a:lnTo>
                    <a:pt x="1550" y="8792"/>
                  </a:lnTo>
                  <a:lnTo>
                    <a:pt x="1481" y="8810"/>
                  </a:lnTo>
                  <a:lnTo>
                    <a:pt x="1431" y="8845"/>
                  </a:lnTo>
                  <a:lnTo>
                    <a:pt x="1404" y="8843"/>
                  </a:lnTo>
                  <a:lnTo>
                    <a:pt x="1377" y="8842"/>
                  </a:lnTo>
                  <a:lnTo>
                    <a:pt x="1326" y="8822"/>
                  </a:lnTo>
                  <a:lnTo>
                    <a:pt x="1184" y="8817"/>
                  </a:lnTo>
                  <a:lnTo>
                    <a:pt x="1034" y="8732"/>
                  </a:lnTo>
                  <a:lnTo>
                    <a:pt x="795" y="8448"/>
                  </a:lnTo>
                  <a:lnTo>
                    <a:pt x="630" y="8223"/>
                  </a:lnTo>
                  <a:lnTo>
                    <a:pt x="500" y="8133"/>
                  </a:lnTo>
                  <a:lnTo>
                    <a:pt x="390" y="7947"/>
                  </a:lnTo>
                  <a:lnTo>
                    <a:pt x="435" y="7877"/>
                  </a:lnTo>
                  <a:lnTo>
                    <a:pt x="530" y="7872"/>
                  </a:lnTo>
                  <a:lnTo>
                    <a:pt x="495" y="7993"/>
                  </a:lnTo>
                  <a:lnTo>
                    <a:pt x="680" y="7952"/>
                  </a:lnTo>
                  <a:lnTo>
                    <a:pt x="725" y="7862"/>
                  </a:lnTo>
                  <a:lnTo>
                    <a:pt x="810" y="7887"/>
                  </a:lnTo>
                  <a:lnTo>
                    <a:pt x="889" y="7802"/>
                  </a:lnTo>
                  <a:lnTo>
                    <a:pt x="964" y="7842"/>
                  </a:lnTo>
                  <a:lnTo>
                    <a:pt x="1084" y="7697"/>
                  </a:lnTo>
                  <a:lnTo>
                    <a:pt x="1189" y="7667"/>
                  </a:lnTo>
                  <a:lnTo>
                    <a:pt x="1236" y="7535"/>
                  </a:lnTo>
                  <a:lnTo>
                    <a:pt x="1219" y="7487"/>
                  </a:lnTo>
                  <a:lnTo>
                    <a:pt x="1099" y="7482"/>
                  </a:lnTo>
                  <a:lnTo>
                    <a:pt x="1024" y="7577"/>
                  </a:lnTo>
                  <a:lnTo>
                    <a:pt x="869" y="7622"/>
                  </a:lnTo>
                  <a:lnTo>
                    <a:pt x="735" y="7682"/>
                  </a:lnTo>
                  <a:lnTo>
                    <a:pt x="570" y="7662"/>
                  </a:lnTo>
                  <a:lnTo>
                    <a:pt x="405" y="7562"/>
                  </a:lnTo>
                  <a:lnTo>
                    <a:pt x="215" y="7367"/>
                  </a:lnTo>
                  <a:lnTo>
                    <a:pt x="195" y="7248"/>
                  </a:lnTo>
                  <a:lnTo>
                    <a:pt x="186" y="7178"/>
                  </a:lnTo>
                  <a:lnTo>
                    <a:pt x="324" y="7079"/>
                  </a:lnTo>
                  <a:lnTo>
                    <a:pt x="335" y="7040"/>
                  </a:lnTo>
                  <a:lnTo>
                    <a:pt x="180" y="7094"/>
                  </a:lnTo>
                  <a:lnTo>
                    <a:pt x="105" y="7138"/>
                  </a:lnTo>
                  <a:lnTo>
                    <a:pt x="0" y="7088"/>
                  </a:lnTo>
                  <a:lnTo>
                    <a:pt x="74" y="7009"/>
                  </a:lnTo>
                  <a:lnTo>
                    <a:pt x="123" y="6959"/>
                  </a:lnTo>
                  <a:lnTo>
                    <a:pt x="185" y="6979"/>
                  </a:lnTo>
                  <a:lnTo>
                    <a:pt x="258" y="6968"/>
                  </a:lnTo>
                  <a:lnTo>
                    <a:pt x="303" y="6962"/>
                  </a:lnTo>
                  <a:lnTo>
                    <a:pt x="380" y="6946"/>
                  </a:lnTo>
                  <a:lnTo>
                    <a:pt x="425" y="6824"/>
                  </a:lnTo>
                  <a:lnTo>
                    <a:pt x="537" y="6809"/>
                  </a:lnTo>
                  <a:lnTo>
                    <a:pt x="710" y="6854"/>
                  </a:lnTo>
                  <a:lnTo>
                    <a:pt x="810" y="6806"/>
                  </a:lnTo>
                  <a:lnTo>
                    <a:pt x="894" y="6899"/>
                  </a:lnTo>
                  <a:lnTo>
                    <a:pt x="1014" y="6911"/>
                  </a:lnTo>
                  <a:lnTo>
                    <a:pt x="1111" y="6859"/>
                  </a:lnTo>
                  <a:lnTo>
                    <a:pt x="1248" y="6791"/>
                  </a:lnTo>
                  <a:lnTo>
                    <a:pt x="1350" y="6788"/>
                  </a:lnTo>
                  <a:lnTo>
                    <a:pt x="1356" y="6890"/>
                  </a:lnTo>
                  <a:lnTo>
                    <a:pt x="1443" y="6887"/>
                  </a:lnTo>
                  <a:lnTo>
                    <a:pt x="1536" y="6856"/>
                  </a:lnTo>
                  <a:lnTo>
                    <a:pt x="1638" y="6830"/>
                  </a:lnTo>
                  <a:lnTo>
                    <a:pt x="1644" y="6791"/>
                  </a:lnTo>
                  <a:lnTo>
                    <a:pt x="1569" y="6797"/>
                  </a:lnTo>
                  <a:lnTo>
                    <a:pt x="1566" y="6685"/>
                  </a:lnTo>
                  <a:lnTo>
                    <a:pt x="1565" y="6685"/>
                  </a:lnTo>
                  <a:lnTo>
                    <a:pt x="1485" y="6565"/>
                  </a:lnTo>
                  <a:lnTo>
                    <a:pt x="1470" y="6475"/>
                  </a:lnTo>
                  <a:lnTo>
                    <a:pt x="1384" y="6328"/>
                  </a:lnTo>
                  <a:lnTo>
                    <a:pt x="1411" y="6256"/>
                  </a:lnTo>
                  <a:lnTo>
                    <a:pt x="1339" y="6135"/>
                  </a:lnTo>
                  <a:lnTo>
                    <a:pt x="1219" y="6145"/>
                  </a:lnTo>
                  <a:lnTo>
                    <a:pt x="1095" y="5965"/>
                  </a:lnTo>
                  <a:lnTo>
                    <a:pt x="1141" y="5820"/>
                  </a:lnTo>
                  <a:lnTo>
                    <a:pt x="1175" y="5634"/>
                  </a:lnTo>
                  <a:lnTo>
                    <a:pt x="1051" y="5626"/>
                  </a:lnTo>
                  <a:lnTo>
                    <a:pt x="884" y="5574"/>
                  </a:lnTo>
                  <a:lnTo>
                    <a:pt x="839" y="5488"/>
                  </a:lnTo>
                  <a:lnTo>
                    <a:pt x="857" y="5350"/>
                  </a:lnTo>
                  <a:lnTo>
                    <a:pt x="1013" y="5206"/>
                  </a:lnTo>
                  <a:lnTo>
                    <a:pt x="1162" y="5077"/>
                  </a:lnTo>
                  <a:lnTo>
                    <a:pt x="1312" y="4858"/>
                  </a:lnTo>
                  <a:lnTo>
                    <a:pt x="1381" y="4855"/>
                  </a:lnTo>
                  <a:lnTo>
                    <a:pt x="1460" y="4890"/>
                  </a:lnTo>
                  <a:lnTo>
                    <a:pt x="1456" y="5019"/>
                  </a:lnTo>
                  <a:lnTo>
                    <a:pt x="1544" y="5055"/>
                  </a:lnTo>
                  <a:lnTo>
                    <a:pt x="1754" y="4996"/>
                  </a:lnTo>
                  <a:lnTo>
                    <a:pt x="2002" y="4981"/>
                  </a:lnTo>
                  <a:lnTo>
                    <a:pt x="2089" y="4825"/>
                  </a:lnTo>
                  <a:lnTo>
                    <a:pt x="2194" y="4738"/>
                  </a:lnTo>
                  <a:lnTo>
                    <a:pt x="2255" y="4589"/>
                  </a:lnTo>
                  <a:lnTo>
                    <a:pt x="2372" y="4465"/>
                  </a:lnTo>
                  <a:lnTo>
                    <a:pt x="2498" y="4450"/>
                  </a:lnTo>
                  <a:lnTo>
                    <a:pt x="2641" y="4291"/>
                  </a:lnTo>
                  <a:lnTo>
                    <a:pt x="2743" y="4126"/>
                  </a:lnTo>
                  <a:lnTo>
                    <a:pt x="2840" y="3886"/>
                  </a:lnTo>
                  <a:lnTo>
                    <a:pt x="3049" y="3826"/>
                  </a:lnTo>
                  <a:lnTo>
                    <a:pt x="3125" y="3596"/>
                  </a:lnTo>
                  <a:lnTo>
                    <a:pt x="3290" y="3346"/>
                  </a:lnTo>
                  <a:lnTo>
                    <a:pt x="3425" y="3302"/>
                  </a:lnTo>
                  <a:lnTo>
                    <a:pt x="3375" y="3192"/>
                  </a:lnTo>
                  <a:lnTo>
                    <a:pt x="3440" y="3072"/>
                  </a:lnTo>
                  <a:lnTo>
                    <a:pt x="3395" y="2952"/>
                  </a:lnTo>
                  <a:lnTo>
                    <a:pt x="3480" y="2847"/>
                  </a:lnTo>
                  <a:lnTo>
                    <a:pt x="3605" y="2777"/>
                  </a:lnTo>
                  <a:lnTo>
                    <a:pt x="3755" y="2757"/>
                  </a:lnTo>
                  <a:lnTo>
                    <a:pt x="3821" y="2635"/>
                  </a:lnTo>
                  <a:lnTo>
                    <a:pt x="2987" y="2155"/>
                  </a:lnTo>
                  <a:lnTo>
                    <a:pt x="3019" y="1784"/>
                  </a:lnTo>
                  <a:lnTo>
                    <a:pt x="2942" y="1426"/>
                  </a:lnTo>
                  <a:lnTo>
                    <a:pt x="3155" y="1256"/>
                  </a:lnTo>
                  <a:lnTo>
                    <a:pt x="3283" y="1096"/>
                  </a:lnTo>
                  <a:lnTo>
                    <a:pt x="3139" y="1032"/>
                  </a:lnTo>
                  <a:cubicBezTo>
                    <a:pt x="3138" y="963"/>
                    <a:pt x="3137" y="895"/>
                    <a:pt x="3136" y="827"/>
                  </a:cubicBezTo>
                  <a:lnTo>
                    <a:pt x="3035" y="852"/>
                  </a:lnTo>
                  <a:lnTo>
                    <a:pt x="2943" y="776"/>
                  </a:lnTo>
                  <a:lnTo>
                    <a:pt x="2833" y="626"/>
                  </a:lnTo>
                  <a:lnTo>
                    <a:pt x="2579" y="581"/>
                  </a:lnTo>
                  <a:lnTo>
                    <a:pt x="2608" y="416"/>
                  </a:lnTo>
                  <a:lnTo>
                    <a:pt x="2763" y="316"/>
                  </a:lnTo>
                  <a:lnTo>
                    <a:pt x="2908" y="146"/>
                  </a:lnTo>
                  <a:lnTo>
                    <a:pt x="3223" y="102"/>
                  </a:lnTo>
                  <a:lnTo>
                    <a:pt x="349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9" name="Group 34">
              <a:extLst>
                <a:ext uri="{FF2B5EF4-FFF2-40B4-BE49-F238E27FC236}">
                  <a16:creationId xmlns:a16="http://schemas.microsoft.com/office/drawing/2014/main" id="{B104DE01-5CE7-C6F1-EFA3-66CEB1AC21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2" y="2456"/>
              <a:ext cx="12" cy="4"/>
              <a:chOff x="2478" y="4937"/>
              <a:chExt cx="10011" cy="3255"/>
            </a:xfrm>
            <a:grpFill/>
          </p:grpSpPr>
          <p:sp>
            <p:nvSpPr>
              <p:cNvPr id="10" name="Freeform 35">
                <a:extLst>
                  <a:ext uri="{FF2B5EF4-FFF2-40B4-BE49-F238E27FC236}">
                    <a16:creationId xmlns:a16="http://schemas.microsoft.com/office/drawing/2014/main" id="{C6DE8FEB-C4F2-EAFA-569A-7E12E14AE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8" y="5266"/>
                <a:ext cx="9335" cy="2926"/>
              </a:xfrm>
              <a:custGeom>
                <a:avLst/>
                <a:gdLst>
                  <a:gd name="T0" fmla="*/ 2898 w 9335"/>
                  <a:gd name="T1" fmla="*/ 430 h 2926"/>
                  <a:gd name="T2" fmla="*/ 2285 w 9335"/>
                  <a:gd name="T3" fmla="*/ 503 h 2926"/>
                  <a:gd name="T4" fmla="*/ 1856 w 9335"/>
                  <a:gd name="T5" fmla="*/ 430 h 2926"/>
                  <a:gd name="T6" fmla="*/ 1408 w 9335"/>
                  <a:gd name="T7" fmla="*/ 476 h 2926"/>
                  <a:gd name="T8" fmla="*/ 914 w 9335"/>
                  <a:gd name="T9" fmla="*/ 741 h 2926"/>
                  <a:gd name="T10" fmla="*/ 1499 w 9335"/>
                  <a:gd name="T11" fmla="*/ 905 h 2926"/>
                  <a:gd name="T12" fmla="*/ 2112 w 9335"/>
                  <a:gd name="T13" fmla="*/ 942 h 2926"/>
                  <a:gd name="T14" fmla="*/ 2167 w 9335"/>
                  <a:gd name="T15" fmla="*/ 1006 h 2926"/>
                  <a:gd name="T16" fmla="*/ 1545 w 9335"/>
                  <a:gd name="T17" fmla="*/ 1006 h 2926"/>
                  <a:gd name="T18" fmla="*/ 951 w 9335"/>
                  <a:gd name="T19" fmla="*/ 933 h 2926"/>
                  <a:gd name="T20" fmla="*/ 457 w 9335"/>
                  <a:gd name="T21" fmla="*/ 1198 h 2926"/>
                  <a:gd name="T22" fmla="*/ 146 w 9335"/>
                  <a:gd name="T23" fmla="*/ 1417 h 2926"/>
                  <a:gd name="T24" fmla="*/ 36 w 9335"/>
                  <a:gd name="T25" fmla="*/ 1820 h 2926"/>
                  <a:gd name="T26" fmla="*/ 347 w 9335"/>
                  <a:gd name="T27" fmla="*/ 2094 h 2926"/>
                  <a:gd name="T28" fmla="*/ 1115 w 9335"/>
                  <a:gd name="T29" fmla="*/ 2140 h 2926"/>
                  <a:gd name="T30" fmla="*/ 1719 w 9335"/>
                  <a:gd name="T31" fmla="*/ 2396 h 2926"/>
                  <a:gd name="T32" fmla="*/ 1842 w 9335"/>
                  <a:gd name="T33" fmla="*/ 2780 h 2926"/>
                  <a:gd name="T34" fmla="*/ 2295 w 9335"/>
                  <a:gd name="T35" fmla="*/ 2917 h 2926"/>
                  <a:gd name="T36" fmla="*/ 2807 w 9335"/>
                  <a:gd name="T37" fmla="*/ 2771 h 2926"/>
                  <a:gd name="T38" fmla="*/ 3154 w 9335"/>
                  <a:gd name="T39" fmla="*/ 2743 h 2926"/>
                  <a:gd name="T40" fmla="*/ 3264 w 9335"/>
                  <a:gd name="T41" fmla="*/ 2277 h 2926"/>
                  <a:gd name="T42" fmla="*/ 4087 w 9335"/>
                  <a:gd name="T43" fmla="*/ 1929 h 2926"/>
                  <a:gd name="T44" fmla="*/ 4827 w 9335"/>
                  <a:gd name="T45" fmla="*/ 2131 h 2926"/>
                  <a:gd name="T46" fmla="*/ 5431 w 9335"/>
                  <a:gd name="T47" fmla="*/ 2451 h 2926"/>
                  <a:gd name="T48" fmla="*/ 5915 w 9335"/>
                  <a:gd name="T49" fmla="*/ 2588 h 2926"/>
                  <a:gd name="T50" fmla="*/ 6482 w 9335"/>
                  <a:gd name="T51" fmla="*/ 2359 h 2926"/>
                  <a:gd name="T52" fmla="*/ 7122 w 9335"/>
                  <a:gd name="T53" fmla="*/ 2323 h 2926"/>
                  <a:gd name="T54" fmla="*/ 7607 w 9335"/>
                  <a:gd name="T55" fmla="*/ 2524 h 2926"/>
                  <a:gd name="T56" fmla="*/ 7908 w 9335"/>
                  <a:gd name="T57" fmla="*/ 2414 h 2926"/>
                  <a:gd name="T58" fmla="*/ 8475 w 9335"/>
                  <a:gd name="T59" fmla="*/ 2121 h 2926"/>
                  <a:gd name="T60" fmla="*/ 9024 w 9335"/>
                  <a:gd name="T61" fmla="*/ 2103 h 2926"/>
                  <a:gd name="T62" fmla="*/ 9261 w 9335"/>
                  <a:gd name="T63" fmla="*/ 1765 h 2926"/>
                  <a:gd name="T64" fmla="*/ 9051 w 9335"/>
                  <a:gd name="T65" fmla="*/ 1701 h 2926"/>
                  <a:gd name="T66" fmla="*/ 8512 w 9335"/>
                  <a:gd name="T67" fmla="*/ 1408 h 2926"/>
                  <a:gd name="T68" fmla="*/ 8055 w 9335"/>
                  <a:gd name="T69" fmla="*/ 1646 h 2926"/>
                  <a:gd name="T70" fmla="*/ 7625 w 9335"/>
                  <a:gd name="T71" fmla="*/ 1655 h 2926"/>
                  <a:gd name="T72" fmla="*/ 7963 w 9335"/>
                  <a:gd name="T73" fmla="*/ 1381 h 2926"/>
                  <a:gd name="T74" fmla="*/ 7332 w 9335"/>
                  <a:gd name="T75" fmla="*/ 1390 h 2926"/>
                  <a:gd name="T76" fmla="*/ 6509 w 9335"/>
                  <a:gd name="T77" fmla="*/ 1509 h 2926"/>
                  <a:gd name="T78" fmla="*/ 6071 w 9335"/>
                  <a:gd name="T79" fmla="*/ 1244 h 2926"/>
                  <a:gd name="T80" fmla="*/ 5805 w 9335"/>
                  <a:gd name="T81" fmla="*/ 1619 h 2926"/>
                  <a:gd name="T82" fmla="*/ 5001 w 9335"/>
                  <a:gd name="T83" fmla="*/ 1390 h 2926"/>
                  <a:gd name="T84" fmla="*/ 4772 w 9335"/>
                  <a:gd name="T85" fmla="*/ 933 h 2926"/>
                  <a:gd name="T86" fmla="*/ 4681 w 9335"/>
                  <a:gd name="T87" fmla="*/ 576 h 2926"/>
                  <a:gd name="T88" fmla="*/ 4160 w 9335"/>
                  <a:gd name="T89" fmla="*/ 686 h 2926"/>
                  <a:gd name="T90" fmla="*/ 4297 w 9335"/>
                  <a:gd name="T91" fmla="*/ 64 h 2926"/>
                  <a:gd name="T92" fmla="*/ 3712 w 9335"/>
                  <a:gd name="T93" fmla="*/ 55 h 2926"/>
                  <a:gd name="T94" fmla="*/ 3291 w 9335"/>
                  <a:gd name="T95" fmla="*/ 101 h 292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9335" h="2926">
                    <a:moveTo>
                      <a:pt x="3191" y="101"/>
                    </a:moveTo>
                    <a:lnTo>
                      <a:pt x="3044" y="201"/>
                    </a:lnTo>
                    <a:lnTo>
                      <a:pt x="2989" y="320"/>
                    </a:lnTo>
                    <a:lnTo>
                      <a:pt x="2898" y="430"/>
                    </a:lnTo>
                    <a:lnTo>
                      <a:pt x="2788" y="457"/>
                    </a:lnTo>
                    <a:lnTo>
                      <a:pt x="2615" y="540"/>
                    </a:lnTo>
                    <a:lnTo>
                      <a:pt x="2459" y="549"/>
                    </a:lnTo>
                    <a:lnTo>
                      <a:pt x="2285" y="503"/>
                    </a:lnTo>
                    <a:lnTo>
                      <a:pt x="2194" y="467"/>
                    </a:lnTo>
                    <a:lnTo>
                      <a:pt x="2057" y="503"/>
                    </a:lnTo>
                    <a:lnTo>
                      <a:pt x="1892" y="503"/>
                    </a:lnTo>
                    <a:lnTo>
                      <a:pt x="1856" y="430"/>
                    </a:lnTo>
                    <a:lnTo>
                      <a:pt x="1883" y="366"/>
                    </a:lnTo>
                    <a:lnTo>
                      <a:pt x="1773" y="357"/>
                    </a:lnTo>
                    <a:lnTo>
                      <a:pt x="1563" y="412"/>
                    </a:lnTo>
                    <a:lnTo>
                      <a:pt x="1408" y="476"/>
                    </a:lnTo>
                    <a:lnTo>
                      <a:pt x="1216" y="521"/>
                    </a:lnTo>
                    <a:lnTo>
                      <a:pt x="1051" y="595"/>
                    </a:lnTo>
                    <a:lnTo>
                      <a:pt x="896" y="677"/>
                    </a:lnTo>
                    <a:lnTo>
                      <a:pt x="914" y="741"/>
                    </a:lnTo>
                    <a:lnTo>
                      <a:pt x="1079" y="750"/>
                    </a:lnTo>
                    <a:lnTo>
                      <a:pt x="1234" y="759"/>
                    </a:lnTo>
                    <a:lnTo>
                      <a:pt x="1380" y="823"/>
                    </a:lnTo>
                    <a:lnTo>
                      <a:pt x="1499" y="905"/>
                    </a:lnTo>
                    <a:lnTo>
                      <a:pt x="1618" y="960"/>
                    </a:lnTo>
                    <a:lnTo>
                      <a:pt x="1792" y="942"/>
                    </a:lnTo>
                    <a:lnTo>
                      <a:pt x="1947" y="951"/>
                    </a:lnTo>
                    <a:lnTo>
                      <a:pt x="2112" y="942"/>
                    </a:lnTo>
                    <a:lnTo>
                      <a:pt x="2258" y="951"/>
                    </a:lnTo>
                    <a:lnTo>
                      <a:pt x="2340" y="1052"/>
                    </a:lnTo>
                    <a:lnTo>
                      <a:pt x="2304" y="1116"/>
                    </a:lnTo>
                    <a:lnTo>
                      <a:pt x="2167" y="1006"/>
                    </a:lnTo>
                    <a:lnTo>
                      <a:pt x="1975" y="1088"/>
                    </a:lnTo>
                    <a:lnTo>
                      <a:pt x="1810" y="1143"/>
                    </a:lnTo>
                    <a:lnTo>
                      <a:pt x="1691" y="1061"/>
                    </a:lnTo>
                    <a:lnTo>
                      <a:pt x="1545" y="1006"/>
                    </a:lnTo>
                    <a:lnTo>
                      <a:pt x="1417" y="942"/>
                    </a:lnTo>
                    <a:lnTo>
                      <a:pt x="1271" y="969"/>
                    </a:lnTo>
                    <a:lnTo>
                      <a:pt x="1097" y="969"/>
                    </a:lnTo>
                    <a:lnTo>
                      <a:pt x="951" y="933"/>
                    </a:lnTo>
                    <a:lnTo>
                      <a:pt x="777" y="933"/>
                    </a:lnTo>
                    <a:lnTo>
                      <a:pt x="658" y="1006"/>
                    </a:lnTo>
                    <a:lnTo>
                      <a:pt x="548" y="1079"/>
                    </a:lnTo>
                    <a:lnTo>
                      <a:pt x="457" y="1198"/>
                    </a:lnTo>
                    <a:lnTo>
                      <a:pt x="484" y="1317"/>
                    </a:lnTo>
                    <a:lnTo>
                      <a:pt x="365" y="1363"/>
                    </a:lnTo>
                    <a:lnTo>
                      <a:pt x="265" y="1317"/>
                    </a:lnTo>
                    <a:lnTo>
                      <a:pt x="146" y="1417"/>
                    </a:lnTo>
                    <a:lnTo>
                      <a:pt x="55" y="1372"/>
                    </a:lnTo>
                    <a:lnTo>
                      <a:pt x="36" y="1509"/>
                    </a:lnTo>
                    <a:lnTo>
                      <a:pt x="55" y="1655"/>
                    </a:lnTo>
                    <a:lnTo>
                      <a:pt x="36" y="1820"/>
                    </a:lnTo>
                    <a:lnTo>
                      <a:pt x="0" y="1975"/>
                    </a:lnTo>
                    <a:lnTo>
                      <a:pt x="73" y="2094"/>
                    </a:lnTo>
                    <a:lnTo>
                      <a:pt x="137" y="2158"/>
                    </a:lnTo>
                    <a:lnTo>
                      <a:pt x="347" y="2094"/>
                    </a:lnTo>
                    <a:lnTo>
                      <a:pt x="484" y="2131"/>
                    </a:lnTo>
                    <a:lnTo>
                      <a:pt x="576" y="2149"/>
                    </a:lnTo>
                    <a:lnTo>
                      <a:pt x="823" y="2149"/>
                    </a:lnTo>
                    <a:lnTo>
                      <a:pt x="1115" y="2140"/>
                    </a:lnTo>
                    <a:lnTo>
                      <a:pt x="1280" y="2185"/>
                    </a:lnTo>
                    <a:lnTo>
                      <a:pt x="1499" y="2249"/>
                    </a:lnTo>
                    <a:lnTo>
                      <a:pt x="1627" y="2304"/>
                    </a:lnTo>
                    <a:lnTo>
                      <a:pt x="1719" y="2396"/>
                    </a:lnTo>
                    <a:lnTo>
                      <a:pt x="1819" y="2487"/>
                    </a:lnTo>
                    <a:lnTo>
                      <a:pt x="1920" y="2542"/>
                    </a:lnTo>
                    <a:lnTo>
                      <a:pt x="1932" y="2654"/>
                    </a:lnTo>
                    <a:lnTo>
                      <a:pt x="1842" y="2780"/>
                    </a:lnTo>
                    <a:lnTo>
                      <a:pt x="1819" y="2908"/>
                    </a:lnTo>
                    <a:lnTo>
                      <a:pt x="1965" y="2926"/>
                    </a:lnTo>
                    <a:lnTo>
                      <a:pt x="2185" y="2899"/>
                    </a:lnTo>
                    <a:lnTo>
                      <a:pt x="2295" y="2917"/>
                    </a:lnTo>
                    <a:lnTo>
                      <a:pt x="2432" y="2899"/>
                    </a:lnTo>
                    <a:lnTo>
                      <a:pt x="2605" y="2862"/>
                    </a:lnTo>
                    <a:lnTo>
                      <a:pt x="2715" y="2871"/>
                    </a:lnTo>
                    <a:lnTo>
                      <a:pt x="2807" y="2771"/>
                    </a:lnTo>
                    <a:lnTo>
                      <a:pt x="2871" y="2798"/>
                    </a:lnTo>
                    <a:lnTo>
                      <a:pt x="2889" y="2899"/>
                    </a:lnTo>
                    <a:lnTo>
                      <a:pt x="2999" y="2862"/>
                    </a:lnTo>
                    <a:lnTo>
                      <a:pt x="3154" y="2743"/>
                    </a:lnTo>
                    <a:lnTo>
                      <a:pt x="3191" y="2643"/>
                    </a:lnTo>
                    <a:lnTo>
                      <a:pt x="3154" y="2551"/>
                    </a:lnTo>
                    <a:lnTo>
                      <a:pt x="3136" y="2451"/>
                    </a:lnTo>
                    <a:lnTo>
                      <a:pt x="3264" y="2277"/>
                    </a:lnTo>
                    <a:lnTo>
                      <a:pt x="3447" y="2140"/>
                    </a:lnTo>
                    <a:lnTo>
                      <a:pt x="3666" y="2057"/>
                    </a:lnTo>
                    <a:lnTo>
                      <a:pt x="3867" y="1966"/>
                    </a:lnTo>
                    <a:lnTo>
                      <a:pt x="4087" y="1929"/>
                    </a:lnTo>
                    <a:lnTo>
                      <a:pt x="4434" y="1966"/>
                    </a:lnTo>
                    <a:lnTo>
                      <a:pt x="4626" y="1966"/>
                    </a:lnTo>
                    <a:lnTo>
                      <a:pt x="4736" y="2048"/>
                    </a:lnTo>
                    <a:lnTo>
                      <a:pt x="4827" y="2131"/>
                    </a:lnTo>
                    <a:lnTo>
                      <a:pt x="4882" y="2268"/>
                    </a:lnTo>
                    <a:lnTo>
                      <a:pt x="5165" y="2350"/>
                    </a:lnTo>
                    <a:lnTo>
                      <a:pt x="5229" y="2441"/>
                    </a:lnTo>
                    <a:lnTo>
                      <a:pt x="5431" y="2451"/>
                    </a:lnTo>
                    <a:lnTo>
                      <a:pt x="5613" y="2478"/>
                    </a:lnTo>
                    <a:lnTo>
                      <a:pt x="5732" y="2460"/>
                    </a:lnTo>
                    <a:lnTo>
                      <a:pt x="5851" y="2487"/>
                    </a:lnTo>
                    <a:lnTo>
                      <a:pt x="5915" y="2588"/>
                    </a:lnTo>
                    <a:lnTo>
                      <a:pt x="6098" y="2588"/>
                    </a:lnTo>
                    <a:lnTo>
                      <a:pt x="6189" y="2551"/>
                    </a:lnTo>
                    <a:lnTo>
                      <a:pt x="6226" y="2496"/>
                    </a:lnTo>
                    <a:lnTo>
                      <a:pt x="6482" y="2359"/>
                    </a:lnTo>
                    <a:lnTo>
                      <a:pt x="6656" y="2377"/>
                    </a:lnTo>
                    <a:lnTo>
                      <a:pt x="6775" y="2460"/>
                    </a:lnTo>
                    <a:lnTo>
                      <a:pt x="6976" y="2377"/>
                    </a:lnTo>
                    <a:lnTo>
                      <a:pt x="7122" y="2323"/>
                    </a:lnTo>
                    <a:lnTo>
                      <a:pt x="7241" y="2359"/>
                    </a:lnTo>
                    <a:lnTo>
                      <a:pt x="7351" y="2524"/>
                    </a:lnTo>
                    <a:lnTo>
                      <a:pt x="7515" y="2533"/>
                    </a:lnTo>
                    <a:lnTo>
                      <a:pt x="7607" y="2524"/>
                    </a:lnTo>
                    <a:lnTo>
                      <a:pt x="7707" y="2624"/>
                    </a:lnTo>
                    <a:lnTo>
                      <a:pt x="7725" y="2707"/>
                    </a:lnTo>
                    <a:lnTo>
                      <a:pt x="7826" y="2569"/>
                    </a:lnTo>
                    <a:lnTo>
                      <a:pt x="7908" y="2414"/>
                    </a:lnTo>
                    <a:lnTo>
                      <a:pt x="8055" y="2387"/>
                    </a:lnTo>
                    <a:lnTo>
                      <a:pt x="8283" y="2341"/>
                    </a:lnTo>
                    <a:lnTo>
                      <a:pt x="8356" y="2240"/>
                    </a:lnTo>
                    <a:lnTo>
                      <a:pt x="8475" y="2121"/>
                    </a:lnTo>
                    <a:lnTo>
                      <a:pt x="8621" y="2140"/>
                    </a:lnTo>
                    <a:lnTo>
                      <a:pt x="8704" y="2204"/>
                    </a:lnTo>
                    <a:lnTo>
                      <a:pt x="8850" y="2140"/>
                    </a:lnTo>
                    <a:lnTo>
                      <a:pt x="9024" y="2103"/>
                    </a:lnTo>
                    <a:lnTo>
                      <a:pt x="9069" y="1966"/>
                    </a:lnTo>
                    <a:lnTo>
                      <a:pt x="9170" y="1939"/>
                    </a:lnTo>
                    <a:lnTo>
                      <a:pt x="9225" y="1884"/>
                    </a:lnTo>
                    <a:lnTo>
                      <a:pt x="9261" y="1765"/>
                    </a:lnTo>
                    <a:lnTo>
                      <a:pt x="9335" y="1701"/>
                    </a:lnTo>
                    <a:lnTo>
                      <a:pt x="9225" y="1628"/>
                    </a:lnTo>
                    <a:lnTo>
                      <a:pt x="9188" y="1710"/>
                    </a:lnTo>
                    <a:lnTo>
                      <a:pt x="9051" y="1701"/>
                    </a:lnTo>
                    <a:lnTo>
                      <a:pt x="8914" y="1573"/>
                    </a:lnTo>
                    <a:lnTo>
                      <a:pt x="8786" y="1472"/>
                    </a:lnTo>
                    <a:lnTo>
                      <a:pt x="8631" y="1417"/>
                    </a:lnTo>
                    <a:lnTo>
                      <a:pt x="8512" y="1408"/>
                    </a:lnTo>
                    <a:lnTo>
                      <a:pt x="8338" y="1344"/>
                    </a:lnTo>
                    <a:lnTo>
                      <a:pt x="8164" y="1299"/>
                    </a:lnTo>
                    <a:lnTo>
                      <a:pt x="8100" y="1472"/>
                    </a:lnTo>
                    <a:lnTo>
                      <a:pt x="8055" y="1646"/>
                    </a:lnTo>
                    <a:lnTo>
                      <a:pt x="7936" y="1756"/>
                    </a:lnTo>
                    <a:lnTo>
                      <a:pt x="7716" y="1801"/>
                    </a:lnTo>
                    <a:lnTo>
                      <a:pt x="7607" y="1747"/>
                    </a:lnTo>
                    <a:lnTo>
                      <a:pt x="7625" y="1655"/>
                    </a:lnTo>
                    <a:lnTo>
                      <a:pt x="7771" y="1591"/>
                    </a:lnTo>
                    <a:lnTo>
                      <a:pt x="7771" y="1527"/>
                    </a:lnTo>
                    <a:lnTo>
                      <a:pt x="7945" y="1518"/>
                    </a:lnTo>
                    <a:lnTo>
                      <a:pt x="7963" y="1381"/>
                    </a:lnTo>
                    <a:lnTo>
                      <a:pt x="7908" y="1244"/>
                    </a:lnTo>
                    <a:lnTo>
                      <a:pt x="7789" y="1235"/>
                    </a:lnTo>
                    <a:lnTo>
                      <a:pt x="7671" y="1308"/>
                    </a:lnTo>
                    <a:lnTo>
                      <a:pt x="7332" y="1390"/>
                    </a:lnTo>
                    <a:lnTo>
                      <a:pt x="7159" y="1436"/>
                    </a:lnTo>
                    <a:lnTo>
                      <a:pt x="6921" y="1527"/>
                    </a:lnTo>
                    <a:lnTo>
                      <a:pt x="6747" y="1491"/>
                    </a:lnTo>
                    <a:lnTo>
                      <a:pt x="6509" y="1509"/>
                    </a:lnTo>
                    <a:lnTo>
                      <a:pt x="6299" y="1527"/>
                    </a:lnTo>
                    <a:lnTo>
                      <a:pt x="6208" y="1445"/>
                    </a:lnTo>
                    <a:lnTo>
                      <a:pt x="6125" y="1363"/>
                    </a:lnTo>
                    <a:lnTo>
                      <a:pt x="6071" y="1244"/>
                    </a:lnTo>
                    <a:lnTo>
                      <a:pt x="5924" y="1216"/>
                    </a:lnTo>
                    <a:lnTo>
                      <a:pt x="5833" y="1353"/>
                    </a:lnTo>
                    <a:lnTo>
                      <a:pt x="5824" y="1463"/>
                    </a:lnTo>
                    <a:lnTo>
                      <a:pt x="5805" y="1619"/>
                    </a:lnTo>
                    <a:lnTo>
                      <a:pt x="5650" y="1637"/>
                    </a:lnTo>
                    <a:lnTo>
                      <a:pt x="5440" y="1555"/>
                    </a:lnTo>
                    <a:lnTo>
                      <a:pt x="5165" y="1454"/>
                    </a:lnTo>
                    <a:lnTo>
                      <a:pt x="5001" y="1390"/>
                    </a:lnTo>
                    <a:lnTo>
                      <a:pt x="4845" y="1289"/>
                    </a:lnTo>
                    <a:lnTo>
                      <a:pt x="4727" y="1180"/>
                    </a:lnTo>
                    <a:lnTo>
                      <a:pt x="4699" y="1024"/>
                    </a:lnTo>
                    <a:lnTo>
                      <a:pt x="4772" y="933"/>
                    </a:lnTo>
                    <a:lnTo>
                      <a:pt x="4891" y="823"/>
                    </a:lnTo>
                    <a:lnTo>
                      <a:pt x="4836" y="759"/>
                    </a:lnTo>
                    <a:lnTo>
                      <a:pt x="4736" y="704"/>
                    </a:lnTo>
                    <a:lnTo>
                      <a:pt x="4681" y="576"/>
                    </a:lnTo>
                    <a:lnTo>
                      <a:pt x="4562" y="558"/>
                    </a:lnTo>
                    <a:lnTo>
                      <a:pt x="4397" y="604"/>
                    </a:lnTo>
                    <a:lnTo>
                      <a:pt x="4279" y="668"/>
                    </a:lnTo>
                    <a:lnTo>
                      <a:pt x="4160" y="686"/>
                    </a:lnTo>
                    <a:lnTo>
                      <a:pt x="4123" y="531"/>
                    </a:lnTo>
                    <a:lnTo>
                      <a:pt x="4160" y="375"/>
                    </a:lnTo>
                    <a:lnTo>
                      <a:pt x="4260" y="211"/>
                    </a:lnTo>
                    <a:lnTo>
                      <a:pt x="4297" y="64"/>
                    </a:lnTo>
                    <a:lnTo>
                      <a:pt x="4114" y="37"/>
                    </a:lnTo>
                    <a:lnTo>
                      <a:pt x="3986" y="28"/>
                    </a:lnTo>
                    <a:lnTo>
                      <a:pt x="3849" y="0"/>
                    </a:lnTo>
                    <a:lnTo>
                      <a:pt x="3712" y="55"/>
                    </a:lnTo>
                    <a:lnTo>
                      <a:pt x="3675" y="110"/>
                    </a:lnTo>
                    <a:lnTo>
                      <a:pt x="3538" y="137"/>
                    </a:lnTo>
                    <a:lnTo>
                      <a:pt x="3428" y="156"/>
                    </a:lnTo>
                    <a:lnTo>
                      <a:pt x="3291" y="101"/>
                    </a:lnTo>
                    <a:lnTo>
                      <a:pt x="3191" y="10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" name="Freeform 36">
                <a:extLst>
                  <a:ext uri="{FF2B5EF4-FFF2-40B4-BE49-F238E27FC236}">
                    <a16:creationId xmlns:a16="http://schemas.microsoft.com/office/drawing/2014/main" id="{1FB19328-9112-19BB-1528-A4B6D0CEFE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52" y="4937"/>
                <a:ext cx="1737" cy="1545"/>
              </a:xfrm>
              <a:custGeom>
                <a:avLst/>
                <a:gdLst>
                  <a:gd name="T0" fmla="*/ 1125 w 1737"/>
                  <a:gd name="T1" fmla="*/ 119 h 1545"/>
                  <a:gd name="T2" fmla="*/ 1015 w 1737"/>
                  <a:gd name="T3" fmla="*/ 210 h 1545"/>
                  <a:gd name="T4" fmla="*/ 887 w 1737"/>
                  <a:gd name="T5" fmla="*/ 357 h 1545"/>
                  <a:gd name="T6" fmla="*/ 786 w 1737"/>
                  <a:gd name="T7" fmla="*/ 549 h 1545"/>
                  <a:gd name="T8" fmla="*/ 686 w 1737"/>
                  <a:gd name="T9" fmla="*/ 759 h 1545"/>
                  <a:gd name="T10" fmla="*/ 530 w 1737"/>
                  <a:gd name="T11" fmla="*/ 896 h 1545"/>
                  <a:gd name="T12" fmla="*/ 421 w 1737"/>
                  <a:gd name="T13" fmla="*/ 997 h 1545"/>
                  <a:gd name="T14" fmla="*/ 338 w 1737"/>
                  <a:gd name="T15" fmla="*/ 905 h 1545"/>
                  <a:gd name="T16" fmla="*/ 274 w 1737"/>
                  <a:gd name="T17" fmla="*/ 905 h 1545"/>
                  <a:gd name="T18" fmla="*/ 256 w 1737"/>
                  <a:gd name="T19" fmla="*/ 1033 h 1545"/>
                  <a:gd name="T20" fmla="*/ 165 w 1737"/>
                  <a:gd name="T21" fmla="*/ 1143 h 1545"/>
                  <a:gd name="T22" fmla="*/ 0 w 1737"/>
                  <a:gd name="T23" fmla="*/ 1207 h 1545"/>
                  <a:gd name="T24" fmla="*/ 183 w 1737"/>
                  <a:gd name="T25" fmla="*/ 1280 h 1545"/>
                  <a:gd name="T26" fmla="*/ 238 w 1737"/>
                  <a:gd name="T27" fmla="*/ 1426 h 1545"/>
                  <a:gd name="T28" fmla="*/ 293 w 1737"/>
                  <a:gd name="T29" fmla="*/ 1545 h 1545"/>
                  <a:gd name="T30" fmla="*/ 411 w 1737"/>
                  <a:gd name="T31" fmla="*/ 1454 h 1545"/>
                  <a:gd name="T32" fmla="*/ 448 w 1737"/>
                  <a:gd name="T33" fmla="*/ 1353 h 1545"/>
                  <a:gd name="T34" fmla="*/ 567 w 1737"/>
                  <a:gd name="T35" fmla="*/ 1189 h 1545"/>
                  <a:gd name="T36" fmla="*/ 622 w 1737"/>
                  <a:gd name="T37" fmla="*/ 1033 h 1545"/>
                  <a:gd name="T38" fmla="*/ 722 w 1737"/>
                  <a:gd name="T39" fmla="*/ 896 h 1545"/>
                  <a:gd name="T40" fmla="*/ 869 w 1737"/>
                  <a:gd name="T41" fmla="*/ 750 h 1545"/>
                  <a:gd name="T42" fmla="*/ 987 w 1737"/>
                  <a:gd name="T43" fmla="*/ 631 h 1545"/>
                  <a:gd name="T44" fmla="*/ 1115 w 1737"/>
                  <a:gd name="T45" fmla="*/ 549 h 1545"/>
                  <a:gd name="T46" fmla="*/ 1243 w 1737"/>
                  <a:gd name="T47" fmla="*/ 485 h 1545"/>
                  <a:gd name="T48" fmla="*/ 1381 w 1737"/>
                  <a:gd name="T49" fmla="*/ 448 h 1545"/>
                  <a:gd name="T50" fmla="*/ 1472 w 1737"/>
                  <a:gd name="T51" fmla="*/ 384 h 1545"/>
                  <a:gd name="T52" fmla="*/ 1591 w 1737"/>
                  <a:gd name="T53" fmla="*/ 329 h 1545"/>
                  <a:gd name="T54" fmla="*/ 1737 w 1737"/>
                  <a:gd name="T55" fmla="*/ 311 h 1545"/>
                  <a:gd name="T56" fmla="*/ 1627 w 1737"/>
                  <a:gd name="T57" fmla="*/ 119 h 1545"/>
                  <a:gd name="T58" fmla="*/ 1472 w 1737"/>
                  <a:gd name="T59" fmla="*/ 0 h 1545"/>
                  <a:gd name="T60" fmla="*/ 1298 w 1737"/>
                  <a:gd name="T61" fmla="*/ 37 h 1545"/>
                  <a:gd name="T62" fmla="*/ 1125 w 1737"/>
                  <a:gd name="T63" fmla="*/ 119 h 15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737" h="1545">
                    <a:moveTo>
                      <a:pt x="1125" y="119"/>
                    </a:moveTo>
                    <a:lnTo>
                      <a:pt x="1015" y="210"/>
                    </a:lnTo>
                    <a:lnTo>
                      <a:pt x="887" y="357"/>
                    </a:lnTo>
                    <a:lnTo>
                      <a:pt x="786" y="549"/>
                    </a:lnTo>
                    <a:lnTo>
                      <a:pt x="686" y="759"/>
                    </a:lnTo>
                    <a:lnTo>
                      <a:pt x="530" y="896"/>
                    </a:lnTo>
                    <a:lnTo>
                      <a:pt x="421" y="997"/>
                    </a:lnTo>
                    <a:lnTo>
                      <a:pt x="338" y="905"/>
                    </a:lnTo>
                    <a:lnTo>
                      <a:pt x="274" y="905"/>
                    </a:lnTo>
                    <a:lnTo>
                      <a:pt x="256" y="1033"/>
                    </a:lnTo>
                    <a:lnTo>
                      <a:pt x="165" y="1143"/>
                    </a:lnTo>
                    <a:lnTo>
                      <a:pt x="0" y="1207"/>
                    </a:lnTo>
                    <a:lnTo>
                      <a:pt x="183" y="1280"/>
                    </a:lnTo>
                    <a:lnTo>
                      <a:pt x="238" y="1426"/>
                    </a:lnTo>
                    <a:lnTo>
                      <a:pt x="293" y="1545"/>
                    </a:lnTo>
                    <a:lnTo>
                      <a:pt x="411" y="1454"/>
                    </a:lnTo>
                    <a:lnTo>
                      <a:pt x="448" y="1353"/>
                    </a:lnTo>
                    <a:lnTo>
                      <a:pt x="567" y="1189"/>
                    </a:lnTo>
                    <a:lnTo>
                      <a:pt x="622" y="1033"/>
                    </a:lnTo>
                    <a:lnTo>
                      <a:pt x="722" y="896"/>
                    </a:lnTo>
                    <a:lnTo>
                      <a:pt x="869" y="750"/>
                    </a:lnTo>
                    <a:lnTo>
                      <a:pt x="987" y="631"/>
                    </a:lnTo>
                    <a:lnTo>
                      <a:pt x="1115" y="549"/>
                    </a:lnTo>
                    <a:lnTo>
                      <a:pt x="1243" y="485"/>
                    </a:lnTo>
                    <a:lnTo>
                      <a:pt x="1381" y="448"/>
                    </a:lnTo>
                    <a:lnTo>
                      <a:pt x="1472" y="384"/>
                    </a:lnTo>
                    <a:lnTo>
                      <a:pt x="1591" y="329"/>
                    </a:lnTo>
                    <a:lnTo>
                      <a:pt x="1737" y="311"/>
                    </a:lnTo>
                    <a:lnTo>
                      <a:pt x="1627" y="119"/>
                    </a:lnTo>
                    <a:lnTo>
                      <a:pt x="1472" y="0"/>
                    </a:lnTo>
                    <a:lnTo>
                      <a:pt x="1298" y="37"/>
                    </a:lnTo>
                    <a:lnTo>
                      <a:pt x="1125" y="119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2450AF2-86EB-D9E3-4009-AC009F4658AC}"/>
              </a:ext>
            </a:extLst>
          </p:cNvPr>
          <p:cNvGrpSpPr/>
          <p:nvPr/>
        </p:nvGrpSpPr>
        <p:grpSpPr>
          <a:xfrm>
            <a:off x="2016883" y="1103322"/>
            <a:ext cx="1554685" cy="1307502"/>
            <a:chOff x="1284015" y="1086189"/>
            <a:chExt cx="4572472" cy="3845485"/>
          </a:xfrm>
          <a:solidFill>
            <a:schemeClr val="bg1">
              <a:lumMod val="85000"/>
            </a:schemeClr>
          </a:solidFill>
        </p:grpSpPr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298A11BE-23D9-0898-C24D-C4F605D35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2558" y="4713181"/>
              <a:ext cx="225114" cy="218493"/>
            </a:xfrm>
            <a:custGeom>
              <a:avLst/>
              <a:gdLst>
                <a:gd name="T0" fmla="*/ 2147483647 w 672"/>
                <a:gd name="T1" fmla="*/ 2147483647 h 660"/>
                <a:gd name="T2" fmla="*/ 2147483647 w 672"/>
                <a:gd name="T3" fmla="*/ 2147483647 h 660"/>
                <a:gd name="T4" fmla="*/ 2147483647 w 672"/>
                <a:gd name="T5" fmla="*/ 2147483647 h 660"/>
                <a:gd name="T6" fmla="*/ 2147483647 w 672"/>
                <a:gd name="T7" fmla="*/ 2147483647 h 660"/>
                <a:gd name="T8" fmla="*/ 0 w 672"/>
                <a:gd name="T9" fmla="*/ 2147483647 h 660"/>
                <a:gd name="T10" fmla="*/ 2147483647 w 672"/>
                <a:gd name="T11" fmla="*/ 2147483647 h 660"/>
                <a:gd name="T12" fmla="*/ 2147483647 w 672"/>
                <a:gd name="T13" fmla="*/ 2147483647 h 660"/>
                <a:gd name="T14" fmla="*/ 2147483647 w 672"/>
                <a:gd name="T15" fmla="*/ 2147483647 h 660"/>
                <a:gd name="T16" fmla="*/ 2147483647 w 672"/>
                <a:gd name="T17" fmla="*/ 2147483647 h 660"/>
                <a:gd name="T18" fmla="*/ 2147483647 w 672"/>
                <a:gd name="T19" fmla="*/ 2147483647 h 660"/>
                <a:gd name="T20" fmla="*/ 2147483647 w 672"/>
                <a:gd name="T21" fmla="*/ 2147483647 h 660"/>
                <a:gd name="T22" fmla="*/ 2147483647 w 672"/>
                <a:gd name="T23" fmla="*/ 2147483647 h 660"/>
                <a:gd name="T24" fmla="*/ 2147483647 w 672"/>
                <a:gd name="T25" fmla="*/ 2147483647 h 660"/>
                <a:gd name="T26" fmla="*/ 2147483647 w 672"/>
                <a:gd name="T27" fmla="*/ 2147483647 h 660"/>
                <a:gd name="T28" fmla="*/ 2147483647 w 672"/>
                <a:gd name="T29" fmla="*/ 0 h 660"/>
                <a:gd name="T30" fmla="*/ 2147483647 w 672"/>
                <a:gd name="T31" fmla="*/ 2147483647 h 6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72" h="660">
                  <a:moveTo>
                    <a:pt x="456" y="12"/>
                  </a:moveTo>
                  <a:lnTo>
                    <a:pt x="384" y="108"/>
                  </a:lnTo>
                  <a:lnTo>
                    <a:pt x="228" y="120"/>
                  </a:lnTo>
                  <a:lnTo>
                    <a:pt x="60" y="204"/>
                  </a:lnTo>
                  <a:lnTo>
                    <a:pt x="0" y="324"/>
                  </a:lnTo>
                  <a:lnTo>
                    <a:pt x="12" y="456"/>
                  </a:lnTo>
                  <a:lnTo>
                    <a:pt x="12" y="588"/>
                  </a:lnTo>
                  <a:lnTo>
                    <a:pt x="168" y="624"/>
                  </a:lnTo>
                  <a:lnTo>
                    <a:pt x="324" y="660"/>
                  </a:lnTo>
                  <a:lnTo>
                    <a:pt x="480" y="516"/>
                  </a:lnTo>
                  <a:lnTo>
                    <a:pt x="552" y="348"/>
                  </a:lnTo>
                  <a:lnTo>
                    <a:pt x="600" y="228"/>
                  </a:lnTo>
                  <a:lnTo>
                    <a:pt x="672" y="144"/>
                  </a:lnTo>
                  <a:lnTo>
                    <a:pt x="663" y="58"/>
                  </a:lnTo>
                  <a:lnTo>
                    <a:pt x="576" y="0"/>
                  </a:lnTo>
                  <a:lnTo>
                    <a:pt x="456" y="1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2B4CD5A3-904E-4DD6-B33D-5568CBD0C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4979" y="4027243"/>
              <a:ext cx="153608" cy="364156"/>
            </a:xfrm>
            <a:custGeom>
              <a:avLst/>
              <a:gdLst>
                <a:gd name="T0" fmla="*/ 2147483647 w 457"/>
                <a:gd name="T1" fmla="*/ 2147483647 h 1096"/>
                <a:gd name="T2" fmla="*/ 2147483647 w 457"/>
                <a:gd name="T3" fmla="*/ 2147483647 h 1096"/>
                <a:gd name="T4" fmla="*/ 2147483647 w 457"/>
                <a:gd name="T5" fmla="*/ 2147483647 h 1096"/>
                <a:gd name="T6" fmla="*/ 2147483647 w 457"/>
                <a:gd name="T7" fmla="*/ 2147483647 h 1096"/>
                <a:gd name="T8" fmla="*/ 2147483647 w 457"/>
                <a:gd name="T9" fmla="*/ 2147483647 h 1096"/>
                <a:gd name="T10" fmla="*/ 2147483647 w 457"/>
                <a:gd name="T11" fmla="*/ 2147483647 h 1096"/>
                <a:gd name="T12" fmla="*/ 2147483647 w 457"/>
                <a:gd name="T13" fmla="*/ 2147483647 h 1096"/>
                <a:gd name="T14" fmla="*/ 2147483647 w 457"/>
                <a:gd name="T15" fmla="*/ 2147483647 h 1096"/>
                <a:gd name="T16" fmla="*/ 2147483647 w 457"/>
                <a:gd name="T17" fmla="*/ 2147483647 h 1096"/>
                <a:gd name="T18" fmla="*/ 2147483647 w 457"/>
                <a:gd name="T19" fmla="*/ 2147483647 h 1096"/>
                <a:gd name="T20" fmla="*/ 2147483647 w 457"/>
                <a:gd name="T21" fmla="*/ 2147483647 h 1096"/>
                <a:gd name="T22" fmla="*/ 2147483647 w 457"/>
                <a:gd name="T23" fmla="*/ 2147483647 h 1096"/>
                <a:gd name="T24" fmla="*/ 2147483647 w 457"/>
                <a:gd name="T25" fmla="*/ 0 h 1096"/>
                <a:gd name="T26" fmla="*/ 2147483647 w 457"/>
                <a:gd name="T27" fmla="*/ 2147483647 h 1096"/>
                <a:gd name="T28" fmla="*/ 2147483647 w 457"/>
                <a:gd name="T29" fmla="*/ 2147483647 h 1096"/>
                <a:gd name="T30" fmla="*/ 2147483647 w 457"/>
                <a:gd name="T31" fmla="*/ 2147483647 h 1096"/>
                <a:gd name="T32" fmla="*/ 2147483647 w 457"/>
                <a:gd name="T33" fmla="*/ 2147483647 h 1096"/>
                <a:gd name="T34" fmla="*/ 2147483647 w 457"/>
                <a:gd name="T35" fmla="*/ 2147483647 h 1096"/>
                <a:gd name="T36" fmla="*/ 0 w 457"/>
                <a:gd name="T37" fmla="*/ 2147483647 h 1096"/>
                <a:gd name="T38" fmla="*/ 2147483647 w 457"/>
                <a:gd name="T39" fmla="*/ 2147483647 h 1096"/>
                <a:gd name="T40" fmla="*/ 2147483647 w 457"/>
                <a:gd name="T41" fmla="*/ 2147483647 h 1096"/>
                <a:gd name="T42" fmla="*/ 2147483647 w 457"/>
                <a:gd name="T43" fmla="*/ 2147483647 h 1096"/>
                <a:gd name="T44" fmla="*/ 2147483647 w 457"/>
                <a:gd name="T45" fmla="*/ 2147483647 h 1096"/>
                <a:gd name="T46" fmla="*/ 2147483647 w 457"/>
                <a:gd name="T47" fmla="*/ 2147483647 h 109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7" h="1096">
                  <a:moveTo>
                    <a:pt x="289" y="1096"/>
                  </a:moveTo>
                  <a:lnTo>
                    <a:pt x="361" y="1096"/>
                  </a:lnTo>
                  <a:lnTo>
                    <a:pt x="329" y="1008"/>
                  </a:lnTo>
                  <a:lnTo>
                    <a:pt x="329" y="872"/>
                  </a:lnTo>
                  <a:lnTo>
                    <a:pt x="393" y="784"/>
                  </a:lnTo>
                  <a:lnTo>
                    <a:pt x="425" y="640"/>
                  </a:lnTo>
                  <a:lnTo>
                    <a:pt x="401" y="504"/>
                  </a:lnTo>
                  <a:lnTo>
                    <a:pt x="417" y="416"/>
                  </a:lnTo>
                  <a:lnTo>
                    <a:pt x="457" y="312"/>
                  </a:lnTo>
                  <a:lnTo>
                    <a:pt x="433" y="160"/>
                  </a:lnTo>
                  <a:lnTo>
                    <a:pt x="457" y="32"/>
                  </a:lnTo>
                  <a:lnTo>
                    <a:pt x="401" y="64"/>
                  </a:lnTo>
                  <a:lnTo>
                    <a:pt x="321" y="0"/>
                  </a:lnTo>
                  <a:lnTo>
                    <a:pt x="273" y="64"/>
                  </a:lnTo>
                  <a:lnTo>
                    <a:pt x="201" y="120"/>
                  </a:lnTo>
                  <a:lnTo>
                    <a:pt x="193" y="216"/>
                  </a:lnTo>
                  <a:lnTo>
                    <a:pt x="113" y="288"/>
                  </a:lnTo>
                  <a:lnTo>
                    <a:pt x="81" y="448"/>
                  </a:lnTo>
                  <a:lnTo>
                    <a:pt x="0" y="586"/>
                  </a:lnTo>
                  <a:lnTo>
                    <a:pt x="33" y="704"/>
                  </a:lnTo>
                  <a:lnTo>
                    <a:pt x="45" y="813"/>
                  </a:lnTo>
                  <a:lnTo>
                    <a:pt x="136" y="949"/>
                  </a:lnTo>
                  <a:lnTo>
                    <a:pt x="249" y="984"/>
                  </a:lnTo>
                  <a:lnTo>
                    <a:pt x="289" y="109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椭圆 13">
              <a:extLst>
                <a:ext uri="{FF2B5EF4-FFF2-40B4-BE49-F238E27FC236}">
                  <a16:creationId xmlns:a16="http://schemas.microsoft.com/office/drawing/2014/main" id="{CACF5685-40AD-CB07-AFFA-41F99038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015" y="1086189"/>
              <a:ext cx="4572472" cy="3619046"/>
            </a:xfrm>
            <a:custGeom>
              <a:avLst/>
              <a:gdLst>
                <a:gd name="T0" fmla="*/ 2147483647 w 17268"/>
                <a:gd name="T1" fmla="*/ 2147483647 h 13666"/>
                <a:gd name="T2" fmla="*/ 2147483647 w 17268"/>
                <a:gd name="T3" fmla="*/ 2147483647 h 13666"/>
                <a:gd name="T4" fmla="*/ 2147483647 w 17268"/>
                <a:gd name="T5" fmla="*/ 2147483647 h 13666"/>
                <a:gd name="T6" fmla="*/ 2147483647 w 17268"/>
                <a:gd name="T7" fmla="*/ 2147483647 h 13666"/>
                <a:gd name="T8" fmla="*/ 2147483647 w 17268"/>
                <a:gd name="T9" fmla="*/ 2147483647 h 13666"/>
                <a:gd name="T10" fmla="*/ 2147483647 w 17268"/>
                <a:gd name="T11" fmla="*/ 2147483647 h 13666"/>
                <a:gd name="T12" fmla="*/ 2147483647 w 17268"/>
                <a:gd name="T13" fmla="*/ 2147483647 h 13666"/>
                <a:gd name="T14" fmla="*/ 2147483647 w 17268"/>
                <a:gd name="T15" fmla="*/ 2147483647 h 13666"/>
                <a:gd name="T16" fmla="*/ 2147483647 w 17268"/>
                <a:gd name="T17" fmla="*/ 2147483647 h 13666"/>
                <a:gd name="T18" fmla="*/ 2147483647 w 17268"/>
                <a:gd name="T19" fmla="*/ 2147483647 h 13666"/>
                <a:gd name="T20" fmla="*/ 2147483647 w 17268"/>
                <a:gd name="T21" fmla="*/ 2147483647 h 13666"/>
                <a:gd name="T22" fmla="*/ 2147483647 w 17268"/>
                <a:gd name="T23" fmla="*/ 2147483647 h 13666"/>
                <a:gd name="T24" fmla="*/ 2147483647 w 17268"/>
                <a:gd name="T25" fmla="*/ 2147483647 h 13666"/>
                <a:gd name="T26" fmla="*/ 2147483647 w 17268"/>
                <a:gd name="T27" fmla="*/ 2147483647 h 13666"/>
                <a:gd name="T28" fmla="*/ 2147483647 w 17268"/>
                <a:gd name="T29" fmla="*/ 2147483647 h 13666"/>
                <a:gd name="T30" fmla="*/ 2147483647 w 17268"/>
                <a:gd name="T31" fmla="*/ 2147483647 h 13666"/>
                <a:gd name="T32" fmla="*/ 2147483647 w 17268"/>
                <a:gd name="T33" fmla="*/ 2147483647 h 13666"/>
                <a:gd name="T34" fmla="*/ 2147483647 w 17268"/>
                <a:gd name="T35" fmla="*/ 2147483647 h 13666"/>
                <a:gd name="T36" fmla="*/ 2147483647 w 17268"/>
                <a:gd name="T37" fmla="*/ 2147483647 h 13666"/>
                <a:gd name="T38" fmla="*/ 2147483647 w 17268"/>
                <a:gd name="T39" fmla="*/ 2147483647 h 13666"/>
                <a:gd name="T40" fmla="*/ 2147483647 w 17268"/>
                <a:gd name="T41" fmla="*/ 2147483647 h 13666"/>
                <a:gd name="T42" fmla="*/ 2147483647 w 17268"/>
                <a:gd name="T43" fmla="*/ 2147483647 h 13666"/>
                <a:gd name="T44" fmla="*/ 2147483647 w 17268"/>
                <a:gd name="T45" fmla="*/ 2147483647 h 13666"/>
                <a:gd name="T46" fmla="*/ 2147483647 w 17268"/>
                <a:gd name="T47" fmla="*/ 2147483647 h 13666"/>
                <a:gd name="T48" fmla="*/ 2147483647 w 17268"/>
                <a:gd name="T49" fmla="*/ 2147483647 h 13666"/>
                <a:gd name="T50" fmla="*/ 2147483647 w 17268"/>
                <a:gd name="T51" fmla="*/ 2147483647 h 13666"/>
                <a:gd name="T52" fmla="*/ 2147483647 w 17268"/>
                <a:gd name="T53" fmla="*/ 2147483647 h 13666"/>
                <a:gd name="T54" fmla="*/ 2147483647 w 17268"/>
                <a:gd name="T55" fmla="*/ 2147483647 h 13666"/>
                <a:gd name="T56" fmla="*/ 2147483647 w 17268"/>
                <a:gd name="T57" fmla="*/ 2147483647 h 13666"/>
                <a:gd name="T58" fmla="*/ 2147483647 w 17268"/>
                <a:gd name="T59" fmla="*/ 2147483647 h 13666"/>
                <a:gd name="T60" fmla="*/ 2147483647 w 17268"/>
                <a:gd name="T61" fmla="*/ 2147483647 h 13666"/>
                <a:gd name="T62" fmla="*/ 2147483647 w 17268"/>
                <a:gd name="T63" fmla="*/ 2147483647 h 13666"/>
                <a:gd name="T64" fmla="*/ 2147483647 w 17268"/>
                <a:gd name="T65" fmla="*/ 2147483647 h 13666"/>
                <a:gd name="T66" fmla="*/ 2147483647 w 17268"/>
                <a:gd name="T67" fmla="*/ 2147483647 h 13666"/>
                <a:gd name="T68" fmla="*/ 2147483647 w 17268"/>
                <a:gd name="T69" fmla="*/ 2147483647 h 13666"/>
                <a:gd name="T70" fmla="*/ 2147483647 w 17268"/>
                <a:gd name="T71" fmla="*/ 2147483647 h 13666"/>
                <a:gd name="T72" fmla="*/ 2147483647 w 17268"/>
                <a:gd name="T73" fmla="*/ 2147483647 h 13666"/>
                <a:gd name="T74" fmla="*/ 2147483647 w 17268"/>
                <a:gd name="T75" fmla="*/ 2147483647 h 13666"/>
                <a:gd name="T76" fmla="*/ 2147483647 w 17268"/>
                <a:gd name="T77" fmla="*/ 2147483647 h 13666"/>
                <a:gd name="T78" fmla="*/ 2147483647 w 17268"/>
                <a:gd name="T79" fmla="*/ 2147483647 h 13666"/>
                <a:gd name="T80" fmla="*/ 2147483647 w 17268"/>
                <a:gd name="T81" fmla="*/ 2147483647 h 13666"/>
                <a:gd name="T82" fmla="*/ 2147483647 w 17268"/>
                <a:gd name="T83" fmla="*/ 2147483647 h 13666"/>
                <a:gd name="T84" fmla="*/ 2147483647 w 17268"/>
                <a:gd name="T85" fmla="*/ 2147483647 h 13666"/>
                <a:gd name="T86" fmla="*/ 2147483647 w 17268"/>
                <a:gd name="T87" fmla="*/ 2147483647 h 13666"/>
                <a:gd name="T88" fmla="*/ 2147483647 w 17268"/>
                <a:gd name="T89" fmla="*/ 2147483647 h 13666"/>
                <a:gd name="T90" fmla="*/ 2147483647 w 17268"/>
                <a:gd name="T91" fmla="*/ 2147483647 h 13666"/>
                <a:gd name="T92" fmla="*/ 2147483647 w 17268"/>
                <a:gd name="T93" fmla="*/ 2147483647 h 13666"/>
                <a:gd name="T94" fmla="*/ 2147483647 w 17268"/>
                <a:gd name="T95" fmla="*/ 2147483647 h 13666"/>
                <a:gd name="T96" fmla="*/ 2147483647 w 17268"/>
                <a:gd name="T97" fmla="*/ 2147483647 h 13666"/>
                <a:gd name="T98" fmla="*/ 2147483647 w 17268"/>
                <a:gd name="T99" fmla="*/ 2147483647 h 13666"/>
                <a:gd name="T100" fmla="*/ 2147483647 w 17268"/>
                <a:gd name="T101" fmla="*/ 2147483647 h 13666"/>
                <a:gd name="T102" fmla="*/ 2147483647 w 17268"/>
                <a:gd name="T103" fmla="*/ 2147483647 h 13666"/>
                <a:gd name="T104" fmla="*/ 2147483647 w 17268"/>
                <a:gd name="T105" fmla="*/ 2147483647 h 13666"/>
                <a:gd name="T106" fmla="*/ 2147483647 w 17268"/>
                <a:gd name="T107" fmla="*/ 2147483647 h 13666"/>
                <a:gd name="T108" fmla="*/ 2147483647 w 17268"/>
                <a:gd name="T109" fmla="*/ 2147483647 h 13666"/>
                <a:gd name="T110" fmla="*/ 2147483647 w 17268"/>
                <a:gd name="T111" fmla="*/ 2147483647 h 13666"/>
                <a:gd name="T112" fmla="*/ 2147483647 w 17268"/>
                <a:gd name="T113" fmla="*/ 2147483647 h 13666"/>
                <a:gd name="T114" fmla="*/ 2147483647 w 17268"/>
                <a:gd name="T115" fmla="*/ 2147483647 h 13666"/>
                <a:gd name="T116" fmla="*/ 2147483647 w 17268"/>
                <a:gd name="T117" fmla="*/ 2147483647 h 13666"/>
                <a:gd name="T118" fmla="*/ 2147483647 w 17268"/>
                <a:gd name="T119" fmla="*/ 2147483647 h 1366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7268" h="13666">
                  <a:moveTo>
                    <a:pt x="13831" y="0"/>
                  </a:moveTo>
                  <a:lnTo>
                    <a:pt x="13969" y="68"/>
                  </a:lnTo>
                  <a:lnTo>
                    <a:pt x="14113" y="135"/>
                  </a:lnTo>
                  <a:lnTo>
                    <a:pt x="14220" y="83"/>
                  </a:lnTo>
                  <a:lnTo>
                    <a:pt x="14357" y="83"/>
                  </a:lnTo>
                  <a:lnTo>
                    <a:pt x="14433" y="165"/>
                  </a:lnTo>
                  <a:lnTo>
                    <a:pt x="14525" y="323"/>
                  </a:lnTo>
                  <a:lnTo>
                    <a:pt x="14593" y="376"/>
                  </a:lnTo>
                  <a:lnTo>
                    <a:pt x="14692" y="444"/>
                  </a:lnTo>
                  <a:lnTo>
                    <a:pt x="14692" y="534"/>
                  </a:lnTo>
                  <a:lnTo>
                    <a:pt x="14784" y="617"/>
                  </a:lnTo>
                  <a:lnTo>
                    <a:pt x="14822" y="760"/>
                  </a:lnTo>
                  <a:lnTo>
                    <a:pt x="14967" y="910"/>
                  </a:lnTo>
                  <a:lnTo>
                    <a:pt x="15043" y="1008"/>
                  </a:lnTo>
                  <a:lnTo>
                    <a:pt x="15028" y="1098"/>
                  </a:lnTo>
                  <a:lnTo>
                    <a:pt x="15117" y="1181"/>
                  </a:lnTo>
                  <a:lnTo>
                    <a:pt x="15180" y="1294"/>
                  </a:lnTo>
                  <a:lnTo>
                    <a:pt x="15256" y="1361"/>
                  </a:lnTo>
                  <a:lnTo>
                    <a:pt x="15325" y="1361"/>
                  </a:lnTo>
                  <a:lnTo>
                    <a:pt x="15386" y="1301"/>
                  </a:lnTo>
                  <a:lnTo>
                    <a:pt x="15508" y="1294"/>
                  </a:lnTo>
                  <a:lnTo>
                    <a:pt x="15584" y="1361"/>
                  </a:lnTo>
                  <a:lnTo>
                    <a:pt x="15721" y="1324"/>
                  </a:lnTo>
                  <a:lnTo>
                    <a:pt x="15805" y="1391"/>
                  </a:lnTo>
                  <a:lnTo>
                    <a:pt x="15904" y="1474"/>
                  </a:lnTo>
                  <a:lnTo>
                    <a:pt x="16026" y="1451"/>
                  </a:lnTo>
                  <a:lnTo>
                    <a:pt x="16041" y="1542"/>
                  </a:lnTo>
                  <a:lnTo>
                    <a:pt x="16110" y="1624"/>
                  </a:lnTo>
                  <a:lnTo>
                    <a:pt x="16163" y="1775"/>
                  </a:lnTo>
                  <a:lnTo>
                    <a:pt x="16262" y="1865"/>
                  </a:lnTo>
                  <a:lnTo>
                    <a:pt x="16392" y="1835"/>
                  </a:lnTo>
                  <a:lnTo>
                    <a:pt x="16506" y="1797"/>
                  </a:lnTo>
                  <a:lnTo>
                    <a:pt x="16651" y="1722"/>
                  </a:lnTo>
                  <a:lnTo>
                    <a:pt x="16704" y="1602"/>
                  </a:lnTo>
                  <a:lnTo>
                    <a:pt x="16780" y="1549"/>
                  </a:lnTo>
                  <a:lnTo>
                    <a:pt x="16864" y="1497"/>
                  </a:lnTo>
                  <a:lnTo>
                    <a:pt x="16933" y="1399"/>
                  </a:lnTo>
                  <a:lnTo>
                    <a:pt x="17009" y="1324"/>
                  </a:lnTo>
                  <a:lnTo>
                    <a:pt x="17108" y="1294"/>
                  </a:lnTo>
                  <a:lnTo>
                    <a:pt x="17161" y="1346"/>
                  </a:lnTo>
                  <a:lnTo>
                    <a:pt x="17146" y="1444"/>
                  </a:lnTo>
                  <a:lnTo>
                    <a:pt x="17215" y="1482"/>
                  </a:lnTo>
                  <a:lnTo>
                    <a:pt x="17215" y="1572"/>
                  </a:lnTo>
                  <a:lnTo>
                    <a:pt x="17268" y="1624"/>
                  </a:lnTo>
                  <a:lnTo>
                    <a:pt x="17154" y="1692"/>
                  </a:lnTo>
                  <a:lnTo>
                    <a:pt x="17131" y="1797"/>
                  </a:lnTo>
                  <a:lnTo>
                    <a:pt x="17123" y="1925"/>
                  </a:lnTo>
                  <a:lnTo>
                    <a:pt x="17177" y="2000"/>
                  </a:lnTo>
                  <a:lnTo>
                    <a:pt x="17169" y="2128"/>
                  </a:lnTo>
                  <a:lnTo>
                    <a:pt x="17123" y="2309"/>
                  </a:lnTo>
                  <a:lnTo>
                    <a:pt x="17161" y="2437"/>
                  </a:lnTo>
                  <a:lnTo>
                    <a:pt x="17123" y="2572"/>
                  </a:lnTo>
                  <a:lnTo>
                    <a:pt x="17123" y="2707"/>
                  </a:lnTo>
                  <a:lnTo>
                    <a:pt x="17008" y="2711"/>
                  </a:lnTo>
                  <a:lnTo>
                    <a:pt x="16887" y="2730"/>
                  </a:lnTo>
                  <a:lnTo>
                    <a:pt x="16788" y="2685"/>
                  </a:lnTo>
                  <a:lnTo>
                    <a:pt x="16719" y="2745"/>
                  </a:lnTo>
                  <a:lnTo>
                    <a:pt x="16719" y="2820"/>
                  </a:lnTo>
                  <a:lnTo>
                    <a:pt x="16651" y="2880"/>
                  </a:lnTo>
                  <a:lnTo>
                    <a:pt x="16559" y="2933"/>
                  </a:lnTo>
                  <a:lnTo>
                    <a:pt x="16613" y="3023"/>
                  </a:lnTo>
                  <a:lnTo>
                    <a:pt x="16681" y="3068"/>
                  </a:lnTo>
                  <a:lnTo>
                    <a:pt x="16704" y="3174"/>
                  </a:lnTo>
                  <a:lnTo>
                    <a:pt x="16750" y="3264"/>
                  </a:lnTo>
                  <a:lnTo>
                    <a:pt x="16798" y="3401"/>
                  </a:lnTo>
                  <a:lnTo>
                    <a:pt x="16823" y="3460"/>
                  </a:lnTo>
                  <a:lnTo>
                    <a:pt x="16804" y="3556"/>
                  </a:lnTo>
                  <a:lnTo>
                    <a:pt x="16828" y="3660"/>
                  </a:lnTo>
                  <a:lnTo>
                    <a:pt x="16743" y="3708"/>
                  </a:lnTo>
                  <a:lnTo>
                    <a:pt x="16688" y="3792"/>
                  </a:lnTo>
                  <a:lnTo>
                    <a:pt x="16597" y="3852"/>
                  </a:lnTo>
                  <a:lnTo>
                    <a:pt x="16573" y="3774"/>
                  </a:lnTo>
                  <a:lnTo>
                    <a:pt x="16518" y="3750"/>
                  </a:lnTo>
                  <a:lnTo>
                    <a:pt x="16469" y="3774"/>
                  </a:lnTo>
                  <a:lnTo>
                    <a:pt x="16462" y="3822"/>
                  </a:lnTo>
                  <a:lnTo>
                    <a:pt x="16469" y="3918"/>
                  </a:lnTo>
                  <a:lnTo>
                    <a:pt x="16408" y="3996"/>
                  </a:lnTo>
                  <a:lnTo>
                    <a:pt x="16340" y="4092"/>
                  </a:lnTo>
                  <a:lnTo>
                    <a:pt x="16298" y="4202"/>
                  </a:lnTo>
                  <a:lnTo>
                    <a:pt x="16231" y="4232"/>
                  </a:lnTo>
                  <a:lnTo>
                    <a:pt x="16157" y="4220"/>
                  </a:lnTo>
                  <a:lnTo>
                    <a:pt x="16096" y="4263"/>
                  </a:lnTo>
                  <a:lnTo>
                    <a:pt x="16096" y="4316"/>
                  </a:lnTo>
                  <a:lnTo>
                    <a:pt x="16133" y="4370"/>
                  </a:lnTo>
                  <a:lnTo>
                    <a:pt x="16181" y="4424"/>
                  </a:lnTo>
                  <a:lnTo>
                    <a:pt x="16140" y="4461"/>
                  </a:lnTo>
                  <a:lnTo>
                    <a:pt x="16066" y="4497"/>
                  </a:lnTo>
                  <a:lnTo>
                    <a:pt x="16002" y="4502"/>
                  </a:lnTo>
                  <a:lnTo>
                    <a:pt x="15916" y="4524"/>
                  </a:lnTo>
                  <a:lnTo>
                    <a:pt x="15839" y="4513"/>
                  </a:lnTo>
                  <a:lnTo>
                    <a:pt x="15817" y="4448"/>
                  </a:lnTo>
                  <a:lnTo>
                    <a:pt x="15750" y="4448"/>
                  </a:lnTo>
                  <a:lnTo>
                    <a:pt x="15695" y="4497"/>
                  </a:lnTo>
                  <a:lnTo>
                    <a:pt x="15700" y="4581"/>
                  </a:lnTo>
                  <a:lnTo>
                    <a:pt x="15634" y="4678"/>
                  </a:lnTo>
                  <a:lnTo>
                    <a:pt x="15578" y="4799"/>
                  </a:lnTo>
                  <a:lnTo>
                    <a:pt x="15482" y="4860"/>
                  </a:lnTo>
                  <a:lnTo>
                    <a:pt x="15445" y="4939"/>
                  </a:lnTo>
                  <a:lnTo>
                    <a:pt x="15384" y="4933"/>
                  </a:lnTo>
                  <a:lnTo>
                    <a:pt x="15335" y="4976"/>
                  </a:lnTo>
                  <a:lnTo>
                    <a:pt x="15319" y="5065"/>
                  </a:lnTo>
                  <a:lnTo>
                    <a:pt x="15243" y="5144"/>
                  </a:lnTo>
                  <a:lnTo>
                    <a:pt x="15207" y="5228"/>
                  </a:lnTo>
                  <a:lnTo>
                    <a:pt x="15134" y="5283"/>
                  </a:lnTo>
                  <a:lnTo>
                    <a:pt x="15134" y="5343"/>
                  </a:lnTo>
                  <a:lnTo>
                    <a:pt x="15049" y="5391"/>
                  </a:lnTo>
                  <a:lnTo>
                    <a:pt x="14969" y="5397"/>
                  </a:lnTo>
                  <a:lnTo>
                    <a:pt x="14902" y="5427"/>
                  </a:lnTo>
                  <a:lnTo>
                    <a:pt x="14798" y="5498"/>
                  </a:lnTo>
                  <a:lnTo>
                    <a:pt x="14683" y="5608"/>
                  </a:lnTo>
                  <a:lnTo>
                    <a:pt x="14561" y="5715"/>
                  </a:lnTo>
                  <a:lnTo>
                    <a:pt x="14597" y="5776"/>
                  </a:lnTo>
                  <a:lnTo>
                    <a:pt x="14548" y="5825"/>
                  </a:lnTo>
                  <a:lnTo>
                    <a:pt x="14450" y="5890"/>
                  </a:lnTo>
                  <a:lnTo>
                    <a:pt x="14317" y="5975"/>
                  </a:lnTo>
                  <a:lnTo>
                    <a:pt x="14268" y="5932"/>
                  </a:lnTo>
                  <a:lnTo>
                    <a:pt x="14299" y="5876"/>
                  </a:lnTo>
                  <a:lnTo>
                    <a:pt x="14383" y="5838"/>
                  </a:lnTo>
                  <a:lnTo>
                    <a:pt x="14474" y="5786"/>
                  </a:lnTo>
                  <a:lnTo>
                    <a:pt x="14413" y="5767"/>
                  </a:lnTo>
                  <a:lnTo>
                    <a:pt x="14409" y="5729"/>
                  </a:lnTo>
                  <a:lnTo>
                    <a:pt x="14474" y="5684"/>
                  </a:lnTo>
                  <a:lnTo>
                    <a:pt x="14383" y="5662"/>
                  </a:lnTo>
                  <a:lnTo>
                    <a:pt x="14310" y="5679"/>
                  </a:lnTo>
                  <a:lnTo>
                    <a:pt x="14298" y="5619"/>
                  </a:lnTo>
                  <a:lnTo>
                    <a:pt x="14347" y="5595"/>
                  </a:lnTo>
                  <a:lnTo>
                    <a:pt x="14328" y="5511"/>
                  </a:lnTo>
                  <a:lnTo>
                    <a:pt x="14359" y="5463"/>
                  </a:lnTo>
                  <a:lnTo>
                    <a:pt x="14439" y="5457"/>
                  </a:lnTo>
                  <a:lnTo>
                    <a:pt x="14475" y="5403"/>
                  </a:lnTo>
                  <a:lnTo>
                    <a:pt x="14506" y="5330"/>
                  </a:lnTo>
                  <a:lnTo>
                    <a:pt x="14524" y="5228"/>
                  </a:lnTo>
                  <a:lnTo>
                    <a:pt x="14481" y="5167"/>
                  </a:lnTo>
                  <a:lnTo>
                    <a:pt x="14408" y="5120"/>
                  </a:lnTo>
                  <a:lnTo>
                    <a:pt x="14317" y="5107"/>
                  </a:lnTo>
                  <a:lnTo>
                    <a:pt x="14249" y="5126"/>
                  </a:lnTo>
                  <a:lnTo>
                    <a:pt x="14164" y="5126"/>
                  </a:lnTo>
                  <a:lnTo>
                    <a:pt x="14121" y="5156"/>
                  </a:lnTo>
                  <a:lnTo>
                    <a:pt x="14097" y="5228"/>
                  </a:lnTo>
                  <a:lnTo>
                    <a:pt x="14054" y="5288"/>
                  </a:lnTo>
                  <a:lnTo>
                    <a:pt x="14042" y="5367"/>
                  </a:lnTo>
                  <a:lnTo>
                    <a:pt x="13981" y="5421"/>
                  </a:lnTo>
                  <a:lnTo>
                    <a:pt x="13907" y="5475"/>
                  </a:lnTo>
                  <a:lnTo>
                    <a:pt x="13837" y="5565"/>
                  </a:lnTo>
                  <a:lnTo>
                    <a:pt x="13776" y="5618"/>
                  </a:lnTo>
                  <a:lnTo>
                    <a:pt x="13707" y="5716"/>
                  </a:lnTo>
                  <a:lnTo>
                    <a:pt x="13685" y="5851"/>
                  </a:lnTo>
                  <a:lnTo>
                    <a:pt x="13647" y="5919"/>
                  </a:lnTo>
                  <a:lnTo>
                    <a:pt x="13608" y="5934"/>
                  </a:lnTo>
                  <a:lnTo>
                    <a:pt x="13509" y="5941"/>
                  </a:lnTo>
                  <a:lnTo>
                    <a:pt x="13426" y="5873"/>
                  </a:lnTo>
                  <a:lnTo>
                    <a:pt x="13328" y="5852"/>
                  </a:lnTo>
                  <a:lnTo>
                    <a:pt x="13327" y="5852"/>
                  </a:lnTo>
                  <a:lnTo>
                    <a:pt x="13322" y="5903"/>
                  </a:lnTo>
                  <a:lnTo>
                    <a:pt x="13290" y="5978"/>
                  </a:lnTo>
                  <a:lnTo>
                    <a:pt x="13286" y="6069"/>
                  </a:lnTo>
                  <a:lnTo>
                    <a:pt x="13268" y="6192"/>
                  </a:lnTo>
                  <a:lnTo>
                    <a:pt x="13321" y="6280"/>
                  </a:lnTo>
                  <a:lnTo>
                    <a:pt x="13332" y="6331"/>
                  </a:lnTo>
                  <a:lnTo>
                    <a:pt x="13333" y="6332"/>
                  </a:lnTo>
                  <a:lnTo>
                    <a:pt x="13349" y="6399"/>
                  </a:lnTo>
                  <a:lnTo>
                    <a:pt x="13482" y="6421"/>
                  </a:lnTo>
                  <a:lnTo>
                    <a:pt x="13665" y="6368"/>
                  </a:lnTo>
                  <a:lnTo>
                    <a:pt x="13779" y="6428"/>
                  </a:lnTo>
                  <a:lnTo>
                    <a:pt x="13756" y="6556"/>
                  </a:lnTo>
                  <a:lnTo>
                    <a:pt x="13787" y="6647"/>
                  </a:lnTo>
                  <a:lnTo>
                    <a:pt x="13878" y="6677"/>
                  </a:lnTo>
                  <a:lnTo>
                    <a:pt x="13955" y="6654"/>
                  </a:lnTo>
                  <a:lnTo>
                    <a:pt x="14038" y="6624"/>
                  </a:lnTo>
                  <a:lnTo>
                    <a:pt x="14084" y="6541"/>
                  </a:lnTo>
                  <a:lnTo>
                    <a:pt x="14145" y="6443"/>
                  </a:lnTo>
                  <a:lnTo>
                    <a:pt x="14221" y="6345"/>
                  </a:lnTo>
                  <a:lnTo>
                    <a:pt x="14290" y="6315"/>
                  </a:lnTo>
                  <a:lnTo>
                    <a:pt x="14374" y="6369"/>
                  </a:lnTo>
                  <a:lnTo>
                    <a:pt x="14427" y="6428"/>
                  </a:lnTo>
                  <a:lnTo>
                    <a:pt x="14511" y="6436"/>
                  </a:lnTo>
                  <a:lnTo>
                    <a:pt x="14587" y="6443"/>
                  </a:lnTo>
                  <a:lnTo>
                    <a:pt x="14686" y="6421"/>
                  </a:lnTo>
                  <a:lnTo>
                    <a:pt x="14747" y="6375"/>
                  </a:lnTo>
                  <a:lnTo>
                    <a:pt x="14846" y="6390"/>
                  </a:lnTo>
                  <a:lnTo>
                    <a:pt x="14846" y="6496"/>
                  </a:lnTo>
                  <a:lnTo>
                    <a:pt x="14892" y="6571"/>
                  </a:lnTo>
                  <a:lnTo>
                    <a:pt x="14801" y="6647"/>
                  </a:lnTo>
                  <a:lnTo>
                    <a:pt x="14724" y="6594"/>
                  </a:lnTo>
                  <a:lnTo>
                    <a:pt x="14640" y="6639"/>
                  </a:lnTo>
                  <a:lnTo>
                    <a:pt x="14557" y="6707"/>
                  </a:lnTo>
                  <a:lnTo>
                    <a:pt x="14458" y="6790"/>
                  </a:lnTo>
                  <a:lnTo>
                    <a:pt x="14381" y="6820"/>
                  </a:lnTo>
                  <a:lnTo>
                    <a:pt x="14366" y="6903"/>
                  </a:lnTo>
                  <a:lnTo>
                    <a:pt x="14343" y="6979"/>
                  </a:lnTo>
                  <a:lnTo>
                    <a:pt x="14252" y="7062"/>
                  </a:lnTo>
                  <a:lnTo>
                    <a:pt x="14160" y="7152"/>
                  </a:lnTo>
                  <a:lnTo>
                    <a:pt x="14115" y="7273"/>
                  </a:lnTo>
                  <a:lnTo>
                    <a:pt x="14000" y="7356"/>
                  </a:lnTo>
                  <a:lnTo>
                    <a:pt x="14008" y="7452"/>
                  </a:lnTo>
                  <a:lnTo>
                    <a:pt x="14009" y="7451"/>
                  </a:lnTo>
                  <a:lnTo>
                    <a:pt x="13980" y="7569"/>
                  </a:lnTo>
                  <a:lnTo>
                    <a:pt x="14036" y="7624"/>
                  </a:lnTo>
                  <a:lnTo>
                    <a:pt x="14127" y="7659"/>
                  </a:lnTo>
                  <a:lnTo>
                    <a:pt x="14153" y="7669"/>
                  </a:lnTo>
                  <a:lnTo>
                    <a:pt x="14275" y="7684"/>
                  </a:lnTo>
                  <a:lnTo>
                    <a:pt x="14366" y="7744"/>
                  </a:lnTo>
                  <a:lnTo>
                    <a:pt x="14463" y="7940"/>
                  </a:lnTo>
                  <a:lnTo>
                    <a:pt x="14534" y="8030"/>
                  </a:lnTo>
                  <a:lnTo>
                    <a:pt x="14595" y="8135"/>
                  </a:lnTo>
                  <a:lnTo>
                    <a:pt x="14615" y="8210"/>
                  </a:lnTo>
                  <a:lnTo>
                    <a:pt x="14681" y="8275"/>
                  </a:lnTo>
                  <a:lnTo>
                    <a:pt x="14783" y="8345"/>
                  </a:lnTo>
                  <a:lnTo>
                    <a:pt x="14905" y="8401"/>
                  </a:lnTo>
                  <a:lnTo>
                    <a:pt x="14935" y="8471"/>
                  </a:lnTo>
                  <a:lnTo>
                    <a:pt x="15032" y="8486"/>
                  </a:lnTo>
                  <a:lnTo>
                    <a:pt x="15007" y="8591"/>
                  </a:lnTo>
                  <a:lnTo>
                    <a:pt x="14935" y="8586"/>
                  </a:lnTo>
                  <a:lnTo>
                    <a:pt x="14773" y="8601"/>
                  </a:lnTo>
                  <a:lnTo>
                    <a:pt x="14666" y="8531"/>
                  </a:lnTo>
                  <a:lnTo>
                    <a:pt x="14600" y="8576"/>
                  </a:lnTo>
                  <a:lnTo>
                    <a:pt x="14712" y="8661"/>
                  </a:lnTo>
                  <a:lnTo>
                    <a:pt x="14864" y="8715"/>
                  </a:lnTo>
                  <a:lnTo>
                    <a:pt x="14865" y="8716"/>
                  </a:lnTo>
                  <a:lnTo>
                    <a:pt x="14915" y="8761"/>
                  </a:lnTo>
                  <a:lnTo>
                    <a:pt x="14979" y="8771"/>
                  </a:lnTo>
                  <a:lnTo>
                    <a:pt x="15036" y="8771"/>
                  </a:lnTo>
                  <a:lnTo>
                    <a:pt x="15081" y="8751"/>
                  </a:lnTo>
                  <a:lnTo>
                    <a:pt x="15137" y="8806"/>
                  </a:lnTo>
                  <a:lnTo>
                    <a:pt x="15137" y="8905"/>
                  </a:lnTo>
                  <a:lnTo>
                    <a:pt x="15097" y="8975"/>
                  </a:lnTo>
                  <a:lnTo>
                    <a:pt x="14984" y="9000"/>
                  </a:lnTo>
                  <a:lnTo>
                    <a:pt x="14916" y="9026"/>
                  </a:lnTo>
                  <a:lnTo>
                    <a:pt x="14915" y="9027"/>
                  </a:lnTo>
                  <a:lnTo>
                    <a:pt x="14834" y="9127"/>
                  </a:lnTo>
                  <a:lnTo>
                    <a:pt x="14869" y="9177"/>
                  </a:lnTo>
                  <a:lnTo>
                    <a:pt x="14834" y="9212"/>
                  </a:lnTo>
                  <a:lnTo>
                    <a:pt x="14742" y="9216"/>
                  </a:lnTo>
                  <a:lnTo>
                    <a:pt x="14762" y="9282"/>
                  </a:lnTo>
                  <a:lnTo>
                    <a:pt x="14861" y="9304"/>
                  </a:lnTo>
                  <a:lnTo>
                    <a:pt x="14983" y="9191"/>
                  </a:lnTo>
                  <a:lnTo>
                    <a:pt x="15067" y="9244"/>
                  </a:lnTo>
                  <a:lnTo>
                    <a:pt x="15128" y="9312"/>
                  </a:lnTo>
                  <a:lnTo>
                    <a:pt x="15204" y="9282"/>
                  </a:lnTo>
                  <a:lnTo>
                    <a:pt x="15242" y="9334"/>
                  </a:lnTo>
                  <a:lnTo>
                    <a:pt x="15174" y="9402"/>
                  </a:lnTo>
                  <a:lnTo>
                    <a:pt x="15189" y="9477"/>
                  </a:lnTo>
                  <a:lnTo>
                    <a:pt x="15257" y="9499"/>
                  </a:lnTo>
                  <a:lnTo>
                    <a:pt x="15318" y="9605"/>
                  </a:lnTo>
                  <a:lnTo>
                    <a:pt x="15387" y="9680"/>
                  </a:lnTo>
                  <a:lnTo>
                    <a:pt x="15349" y="9800"/>
                  </a:lnTo>
                  <a:lnTo>
                    <a:pt x="15181" y="9822"/>
                  </a:lnTo>
                  <a:lnTo>
                    <a:pt x="15196" y="9868"/>
                  </a:lnTo>
                  <a:lnTo>
                    <a:pt x="15227" y="9965"/>
                  </a:lnTo>
                  <a:lnTo>
                    <a:pt x="15151" y="10018"/>
                  </a:lnTo>
                  <a:lnTo>
                    <a:pt x="15059" y="10010"/>
                  </a:lnTo>
                  <a:lnTo>
                    <a:pt x="15090" y="10085"/>
                  </a:lnTo>
                  <a:lnTo>
                    <a:pt x="14998" y="10161"/>
                  </a:lnTo>
                  <a:lnTo>
                    <a:pt x="14945" y="10266"/>
                  </a:lnTo>
                  <a:lnTo>
                    <a:pt x="14983" y="10318"/>
                  </a:lnTo>
                  <a:lnTo>
                    <a:pt x="15006" y="10371"/>
                  </a:lnTo>
                  <a:lnTo>
                    <a:pt x="14947" y="10398"/>
                  </a:lnTo>
                  <a:lnTo>
                    <a:pt x="14905" y="10511"/>
                  </a:lnTo>
                  <a:lnTo>
                    <a:pt x="14825" y="10595"/>
                  </a:lnTo>
                  <a:lnTo>
                    <a:pt x="14788" y="10692"/>
                  </a:lnTo>
                  <a:lnTo>
                    <a:pt x="14703" y="10643"/>
                  </a:lnTo>
                  <a:lnTo>
                    <a:pt x="14672" y="10685"/>
                  </a:lnTo>
                  <a:lnTo>
                    <a:pt x="14770" y="10788"/>
                  </a:lnTo>
                  <a:lnTo>
                    <a:pt x="14750" y="10858"/>
                  </a:lnTo>
                  <a:lnTo>
                    <a:pt x="14722" y="11089"/>
                  </a:lnTo>
                  <a:lnTo>
                    <a:pt x="14764" y="11179"/>
                  </a:lnTo>
                  <a:lnTo>
                    <a:pt x="14679" y="11162"/>
                  </a:lnTo>
                  <a:lnTo>
                    <a:pt x="14637" y="11228"/>
                  </a:lnTo>
                  <a:lnTo>
                    <a:pt x="14661" y="11312"/>
                  </a:lnTo>
                  <a:lnTo>
                    <a:pt x="14576" y="11282"/>
                  </a:lnTo>
                  <a:lnTo>
                    <a:pt x="14557" y="11349"/>
                  </a:lnTo>
                  <a:lnTo>
                    <a:pt x="14587" y="11396"/>
                  </a:lnTo>
                  <a:lnTo>
                    <a:pt x="14489" y="11469"/>
                  </a:lnTo>
                  <a:lnTo>
                    <a:pt x="14515" y="11529"/>
                  </a:lnTo>
                  <a:lnTo>
                    <a:pt x="14484" y="11601"/>
                  </a:lnTo>
                  <a:lnTo>
                    <a:pt x="14386" y="11590"/>
                  </a:lnTo>
                  <a:lnTo>
                    <a:pt x="14282" y="11625"/>
                  </a:lnTo>
                  <a:lnTo>
                    <a:pt x="14301" y="11721"/>
                  </a:lnTo>
                  <a:lnTo>
                    <a:pt x="14270" y="11794"/>
                  </a:lnTo>
                  <a:lnTo>
                    <a:pt x="14190" y="11830"/>
                  </a:lnTo>
                  <a:lnTo>
                    <a:pt x="14129" y="11926"/>
                  </a:lnTo>
                  <a:lnTo>
                    <a:pt x="14074" y="11992"/>
                  </a:lnTo>
                  <a:lnTo>
                    <a:pt x="13989" y="12046"/>
                  </a:lnTo>
                  <a:lnTo>
                    <a:pt x="13934" y="12005"/>
                  </a:lnTo>
                  <a:lnTo>
                    <a:pt x="13922" y="12084"/>
                  </a:lnTo>
                  <a:lnTo>
                    <a:pt x="13896" y="12189"/>
                  </a:lnTo>
                  <a:lnTo>
                    <a:pt x="13825" y="12265"/>
                  </a:lnTo>
                  <a:lnTo>
                    <a:pt x="13729" y="12340"/>
                  </a:lnTo>
                  <a:lnTo>
                    <a:pt x="13647" y="12420"/>
                  </a:lnTo>
                  <a:lnTo>
                    <a:pt x="13515" y="12476"/>
                  </a:lnTo>
                  <a:lnTo>
                    <a:pt x="13429" y="12491"/>
                  </a:lnTo>
                  <a:lnTo>
                    <a:pt x="13368" y="12435"/>
                  </a:lnTo>
                  <a:lnTo>
                    <a:pt x="13272" y="12491"/>
                  </a:lnTo>
                  <a:lnTo>
                    <a:pt x="13231" y="12541"/>
                  </a:lnTo>
                  <a:lnTo>
                    <a:pt x="13170" y="12546"/>
                  </a:lnTo>
                  <a:lnTo>
                    <a:pt x="13160" y="12466"/>
                  </a:lnTo>
                  <a:lnTo>
                    <a:pt x="13114" y="12526"/>
                  </a:lnTo>
                  <a:lnTo>
                    <a:pt x="13038" y="12551"/>
                  </a:lnTo>
                  <a:lnTo>
                    <a:pt x="13043" y="12606"/>
                  </a:lnTo>
                  <a:lnTo>
                    <a:pt x="12981" y="12620"/>
                  </a:lnTo>
                  <a:lnTo>
                    <a:pt x="13027" y="12670"/>
                  </a:lnTo>
                  <a:lnTo>
                    <a:pt x="12996" y="12711"/>
                  </a:lnTo>
                  <a:lnTo>
                    <a:pt x="12960" y="12756"/>
                  </a:lnTo>
                  <a:lnTo>
                    <a:pt x="12909" y="12766"/>
                  </a:lnTo>
                  <a:lnTo>
                    <a:pt x="12847" y="12751"/>
                  </a:lnTo>
                  <a:lnTo>
                    <a:pt x="12832" y="12695"/>
                  </a:lnTo>
                  <a:lnTo>
                    <a:pt x="12881" y="12615"/>
                  </a:lnTo>
                  <a:lnTo>
                    <a:pt x="12860" y="12601"/>
                  </a:lnTo>
                  <a:lnTo>
                    <a:pt x="12830" y="12546"/>
                  </a:lnTo>
                  <a:lnTo>
                    <a:pt x="12764" y="12491"/>
                  </a:lnTo>
                  <a:lnTo>
                    <a:pt x="12779" y="12415"/>
                  </a:lnTo>
                  <a:lnTo>
                    <a:pt x="12743" y="12380"/>
                  </a:lnTo>
                  <a:lnTo>
                    <a:pt x="12687" y="12410"/>
                  </a:lnTo>
                  <a:lnTo>
                    <a:pt x="12657" y="12491"/>
                  </a:lnTo>
                  <a:lnTo>
                    <a:pt x="12698" y="12536"/>
                  </a:lnTo>
                  <a:lnTo>
                    <a:pt x="12743" y="12616"/>
                  </a:lnTo>
                  <a:lnTo>
                    <a:pt x="12790" y="12707"/>
                  </a:lnTo>
                  <a:lnTo>
                    <a:pt x="12809" y="12713"/>
                  </a:lnTo>
                  <a:lnTo>
                    <a:pt x="12811" y="12723"/>
                  </a:lnTo>
                  <a:lnTo>
                    <a:pt x="12800" y="12740"/>
                  </a:lnTo>
                  <a:lnTo>
                    <a:pt x="12779" y="12747"/>
                  </a:lnTo>
                  <a:lnTo>
                    <a:pt x="12787" y="12768"/>
                  </a:lnTo>
                  <a:lnTo>
                    <a:pt x="12802" y="12761"/>
                  </a:lnTo>
                  <a:lnTo>
                    <a:pt x="12826" y="12765"/>
                  </a:lnTo>
                  <a:lnTo>
                    <a:pt x="12835" y="12761"/>
                  </a:lnTo>
                  <a:lnTo>
                    <a:pt x="12847" y="12795"/>
                  </a:lnTo>
                  <a:lnTo>
                    <a:pt x="12839" y="12797"/>
                  </a:lnTo>
                  <a:lnTo>
                    <a:pt x="12824" y="12807"/>
                  </a:lnTo>
                  <a:lnTo>
                    <a:pt x="12820" y="12819"/>
                  </a:lnTo>
                  <a:lnTo>
                    <a:pt x="12802" y="12816"/>
                  </a:lnTo>
                  <a:lnTo>
                    <a:pt x="12800" y="12836"/>
                  </a:lnTo>
                  <a:lnTo>
                    <a:pt x="12713" y="12767"/>
                  </a:lnTo>
                  <a:lnTo>
                    <a:pt x="12637" y="12827"/>
                  </a:lnTo>
                  <a:lnTo>
                    <a:pt x="12606" y="12802"/>
                  </a:lnTo>
                  <a:lnTo>
                    <a:pt x="12566" y="12867"/>
                  </a:lnTo>
                  <a:lnTo>
                    <a:pt x="12560" y="12913"/>
                  </a:lnTo>
                  <a:lnTo>
                    <a:pt x="12494" y="12893"/>
                  </a:lnTo>
                  <a:lnTo>
                    <a:pt x="12439" y="12973"/>
                  </a:lnTo>
                  <a:lnTo>
                    <a:pt x="12347" y="12928"/>
                  </a:lnTo>
                  <a:lnTo>
                    <a:pt x="12327" y="12998"/>
                  </a:lnTo>
                  <a:lnTo>
                    <a:pt x="12225" y="12968"/>
                  </a:lnTo>
                  <a:lnTo>
                    <a:pt x="12124" y="13008"/>
                  </a:lnTo>
                  <a:lnTo>
                    <a:pt x="12078" y="13114"/>
                  </a:lnTo>
                  <a:lnTo>
                    <a:pt x="11956" y="13108"/>
                  </a:lnTo>
                  <a:lnTo>
                    <a:pt x="11829" y="13159"/>
                  </a:lnTo>
                  <a:lnTo>
                    <a:pt x="11712" y="13254"/>
                  </a:lnTo>
                  <a:lnTo>
                    <a:pt x="11646" y="13355"/>
                  </a:lnTo>
                  <a:lnTo>
                    <a:pt x="11621" y="13420"/>
                  </a:lnTo>
                  <a:lnTo>
                    <a:pt x="11656" y="13465"/>
                  </a:lnTo>
                  <a:lnTo>
                    <a:pt x="11651" y="13520"/>
                  </a:lnTo>
                  <a:lnTo>
                    <a:pt x="11697" y="13596"/>
                  </a:lnTo>
                  <a:lnTo>
                    <a:pt x="11611" y="13631"/>
                  </a:lnTo>
                  <a:lnTo>
                    <a:pt x="11570" y="13666"/>
                  </a:lnTo>
                  <a:lnTo>
                    <a:pt x="11509" y="13651"/>
                  </a:lnTo>
                  <a:lnTo>
                    <a:pt x="11504" y="13586"/>
                  </a:lnTo>
                  <a:lnTo>
                    <a:pt x="11438" y="13530"/>
                  </a:lnTo>
                  <a:lnTo>
                    <a:pt x="11428" y="13460"/>
                  </a:lnTo>
                  <a:lnTo>
                    <a:pt x="11372" y="13395"/>
                  </a:lnTo>
                  <a:lnTo>
                    <a:pt x="11392" y="13304"/>
                  </a:lnTo>
                  <a:lnTo>
                    <a:pt x="11448" y="13184"/>
                  </a:lnTo>
                  <a:lnTo>
                    <a:pt x="11379" y="13121"/>
                  </a:lnTo>
                  <a:lnTo>
                    <a:pt x="11287" y="13181"/>
                  </a:lnTo>
                  <a:lnTo>
                    <a:pt x="11181" y="13211"/>
                  </a:lnTo>
                  <a:lnTo>
                    <a:pt x="11150" y="13136"/>
                  </a:lnTo>
                  <a:lnTo>
                    <a:pt x="11082" y="13106"/>
                  </a:lnTo>
                  <a:lnTo>
                    <a:pt x="10998" y="13106"/>
                  </a:lnTo>
                  <a:lnTo>
                    <a:pt x="10906" y="13068"/>
                  </a:lnTo>
                  <a:lnTo>
                    <a:pt x="10883" y="13136"/>
                  </a:lnTo>
                  <a:lnTo>
                    <a:pt x="10723" y="13203"/>
                  </a:lnTo>
                  <a:lnTo>
                    <a:pt x="10685" y="13143"/>
                  </a:lnTo>
                  <a:lnTo>
                    <a:pt x="10547" y="13181"/>
                  </a:lnTo>
                  <a:lnTo>
                    <a:pt x="10408" y="13123"/>
                  </a:lnTo>
                  <a:lnTo>
                    <a:pt x="10196" y="12978"/>
                  </a:lnTo>
                  <a:lnTo>
                    <a:pt x="10196" y="12858"/>
                  </a:lnTo>
                  <a:lnTo>
                    <a:pt x="10258" y="12722"/>
                  </a:lnTo>
                  <a:lnTo>
                    <a:pt x="10151" y="12670"/>
                  </a:lnTo>
                  <a:lnTo>
                    <a:pt x="10044" y="12662"/>
                  </a:lnTo>
                  <a:lnTo>
                    <a:pt x="9945" y="12700"/>
                  </a:lnTo>
                  <a:lnTo>
                    <a:pt x="9830" y="12655"/>
                  </a:lnTo>
                  <a:lnTo>
                    <a:pt x="9832" y="12551"/>
                  </a:lnTo>
                  <a:lnTo>
                    <a:pt x="9707" y="12520"/>
                  </a:lnTo>
                  <a:lnTo>
                    <a:pt x="9585" y="12550"/>
                  </a:lnTo>
                  <a:lnTo>
                    <a:pt x="9534" y="12659"/>
                  </a:lnTo>
                  <a:lnTo>
                    <a:pt x="9565" y="12729"/>
                  </a:lnTo>
                  <a:lnTo>
                    <a:pt x="9434" y="12779"/>
                  </a:lnTo>
                  <a:lnTo>
                    <a:pt x="9332" y="12769"/>
                  </a:lnTo>
                  <a:lnTo>
                    <a:pt x="9231" y="12859"/>
                  </a:lnTo>
                  <a:lnTo>
                    <a:pt x="9149" y="12779"/>
                  </a:lnTo>
                  <a:lnTo>
                    <a:pt x="8987" y="12809"/>
                  </a:lnTo>
                  <a:lnTo>
                    <a:pt x="8855" y="12870"/>
                  </a:lnTo>
                  <a:lnTo>
                    <a:pt x="8743" y="12779"/>
                  </a:lnTo>
                  <a:lnTo>
                    <a:pt x="8631" y="12849"/>
                  </a:lnTo>
                  <a:lnTo>
                    <a:pt x="8550" y="12920"/>
                  </a:lnTo>
                  <a:lnTo>
                    <a:pt x="8424" y="12849"/>
                  </a:lnTo>
                  <a:lnTo>
                    <a:pt x="8348" y="12940"/>
                  </a:lnTo>
                  <a:lnTo>
                    <a:pt x="8368" y="13090"/>
                  </a:lnTo>
                  <a:lnTo>
                    <a:pt x="8419" y="13150"/>
                  </a:lnTo>
                  <a:lnTo>
                    <a:pt x="8419" y="13381"/>
                  </a:lnTo>
                  <a:lnTo>
                    <a:pt x="8287" y="13431"/>
                  </a:lnTo>
                  <a:lnTo>
                    <a:pt x="8216" y="13341"/>
                  </a:lnTo>
                  <a:lnTo>
                    <a:pt x="8175" y="13190"/>
                  </a:lnTo>
                  <a:lnTo>
                    <a:pt x="7982" y="13281"/>
                  </a:lnTo>
                  <a:lnTo>
                    <a:pt x="7820" y="13291"/>
                  </a:lnTo>
                  <a:lnTo>
                    <a:pt x="7674" y="13030"/>
                  </a:lnTo>
                  <a:lnTo>
                    <a:pt x="7525" y="13030"/>
                  </a:lnTo>
                  <a:lnTo>
                    <a:pt x="7464" y="12950"/>
                  </a:lnTo>
                  <a:lnTo>
                    <a:pt x="7535" y="12880"/>
                  </a:lnTo>
                  <a:lnTo>
                    <a:pt x="7525" y="12779"/>
                  </a:lnTo>
                  <a:lnTo>
                    <a:pt x="7617" y="12689"/>
                  </a:lnTo>
                  <a:lnTo>
                    <a:pt x="7576" y="12640"/>
                  </a:lnTo>
                  <a:lnTo>
                    <a:pt x="7434" y="12610"/>
                  </a:lnTo>
                  <a:lnTo>
                    <a:pt x="7333" y="12379"/>
                  </a:lnTo>
                  <a:lnTo>
                    <a:pt x="7374" y="12229"/>
                  </a:lnTo>
                  <a:lnTo>
                    <a:pt x="7272" y="12209"/>
                  </a:lnTo>
                  <a:lnTo>
                    <a:pt x="7059" y="12219"/>
                  </a:lnTo>
                  <a:lnTo>
                    <a:pt x="6957" y="12319"/>
                  </a:lnTo>
                  <a:lnTo>
                    <a:pt x="6906" y="12239"/>
                  </a:lnTo>
                  <a:lnTo>
                    <a:pt x="6957" y="12159"/>
                  </a:lnTo>
                  <a:lnTo>
                    <a:pt x="6947" y="12048"/>
                  </a:lnTo>
                  <a:lnTo>
                    <a:pt x="6876" y="11948"/>
                  </a:lnTo>
                  <a:lnTo>
                    <a:pt x="6978" y="11888"/>
                  </a:lnTo>
                  <a:lnTo>
                    <a:pt x="7130" y="11627"/>
                  </a:lnTo>
                  <a:lnTo>
                    <a:pt x="7242" y="11547"/>
                  </a:lnTo>
                  <a:lnTo>
                    <a:pt x="7343" y="11557"/>
                  </a:lnTo>
                  <a:lnTo>
                    <a:pt x="7323" y="11427"/>
                  </a:lnTo>
                  <a:lnTo>
                    <a:pt x="7364" y="11096"/>
                  </a:lnTo>
                  <a:lnTo>
                    <a:pt x="7394" y="10987"/>
                  </a:lnTo>
                  <a:lnTo>
                    <a:pt x="7323" y="10826"/>
                  </a:lnTo>
                  <a:lnTo>
                    <a:pt x="7209" y="10825"/>
                  </a:lnTo>
                  <a:lnTo>
                    <a:pt x="7141" y="10611"/>
                  </a:lnTo>
                  <a:lnTo>
                    <a:pt x="7026" y="10491"/>
                  </a:lnTo>
                  <a:lnTo>
                    <a:pt x="6881" y="10556"/>
                  </a:lnTo>
                  <a:lnTo>
                    <a:pt x="6666" y="10491"/>
                  </a:lnTo>
                  <a:lnTo>
                    <a:pt x="6556" y="10491"/>
                  </a:lnTo>
                  <a:lnTo>
                    <a:pt x="6606" y="10326"/>
                  </a:lnTo>
                  <a:lnTo>
                    <a:pt x="6536" y="10176"/>
                  </a:lnTo>
                  <a:lnTo>
                    <a:pt x="6456" y="10071"/>
                  </a:lnTo>
                  <a:lnTo>
                    <a:pt x="6311" y="10136"/>
                  </a:lnTo>
                  <a:lnTo>
                    <a:pt x="6241" y="10236"/>
                  </a:lnTo>
                  <a:lnTo>
                    <a:pt x="6026" y="10116"/>
                  </a:lnTo>
                  <a:lnTo>
                    <a:pt x="5901" y="10131"/>
                  </a:lnTo>
                  <a:lnTo>
                    <a:pt x="5686" y="10326"/>
                  </a:lnTo>
                  <a:lnTo>
                    <a:pt x="5526" y="10326"/>
                  </a:lnTo>
                  <a:lnTo>
                    <a:pt x="5351" y="10451"/>
                  </a:lnTo>
                  <a:lnTo>
                    <a:pt x="5321" y="10581"/>
                  </a:lnTo>
                  <a:lnTo>
                    <a:pt x="5206" y="10616"/>
                  </a:lnTo>
                  <a:lnTo>
                    <a:pt x="5051" y="10596"/>
                  </a:lnTo>
                  <a:lnTo>
                    <a:pt x="4871" y="10521"/>
                  </a:lnTo>
                  <a:lnTo>
                    <a:pt x="4711" y="10521"/>
                  </a:lnTo>
                  <a:lnTo>
                    <a:pt x="4551" y="10451"/>
                  </a:lnTo>
                  <a:lnTo>
                    <a:pt x="4436" y="10346"/>
                  </a:lnTo>
                  <a:lnTo>
                    <a:pt x="4286" y="10376"/>
                  </a:lnTo>
                  <a:lnTo>
                    <a:pt x="4125" y="10476"/>
                  </a:lnTo>
                  <a:lnTo>
                    <a:pt x="4015" y="10626"/>
                  </a:lnTo>
                  <a:lnTo>
                    <a:pt x="3915" y="10586"/>
                  </a:lnTo>
                  <a:lnTo>
                    <a:pt x="3935" y="10386"/>
                  </a:lnTo>
                  <a:lnTo>
                    <a:pt x="3820" y="10371"/>
                  </a:lnTo>
                  <a:lnTo>
                    <a:pt x="3705" y="10416"/>
                  </a:lnTo>
                  <a:lnTo>
                    <a:pt x="3445" y="10406"/>
                  </a:lnTo>
                  <a:lnTo>
                    <a:pt x="3040" y="10311"/>
                  </a:lnTo>
                  <a:lnTo>
                    <a:pt x="2685" y="10086"/>
                  </a:lnTo>
                  <a:lnTo>
                    <a:pt x="2280" y="9696"/>
                  </a:lnTo>
                  <a:lnTo>
                    <a:pt x="2035" y="9431"/>
                  </a:lnTo>
                  <a:lnTo>
                    <a:pt x="1830" y="9256"/>
                  </a:lnTo>
                  <a:lnTo>
                    <a:pt x="1840" y="9161"/>
                  </a:lnTo>
                  <a:lnTo>
                    <a:pt x="1650" y="9086"/>
                  </a:lnTo>
                  <a:lnTo>
                    <a:pt x="1510" y="9191"/>
                  </a:lnTo>
                  <a:lnTo>
                    <a:pt x="1450" y="9091"/>
                  </a:lnTo>
                  <a:lnTo>
                    <a:pt x="1305" y="9031"/>
                  </a:lnTo>
                  <a:lnTo>
                    <a:pt x="1265" y="8896"/>
                  </a:lnTo>
                  <a:lnTo>
                    <a:pt x="1130" y="8741"/>
                  </a:lnTo>
                  <a:lnTo>
                    <a:pt x="1045" y="8786"/>
                  </a:lnTo>
                  <a:lnTo>
                    <a:pt x="1055" y="8656"/>
                  </a:lnTo>
                  <a:lnTo>
                    <a:pt x="985" y="8521"/>
                  </a:lnTo>
                  <a:lnTo>
                    <a:pt x="885" y="8521"/>
                  </a:lnTo>
                  <a:lnTo>
                    <a:pt x="805" y="8496"/>
                  </a:lnTo>
                  <a:lnTo>
                    <a:pt x="850" y="8296"/>
                  </a:lnTo>
                  <a:lnTo>
                    <a:pt x="805" y="8161"/>
                  </a:lnTo>
                  <a:lnTo>
                    <a:pt x="795" y="8071"/>
                  </a:lnTo>
                  <a:lnTo>
                    <a:pt x="925" y="8016"/>
                  </a:lnTo>
                  <a:lnTo>
                    <a:pt x="1000" y="8131"/>
                  </a:lnTo>
                  <a:lnTo>
                    <a:pt x="1175" y="8076"/>
                  </a:lnTo>
                  <a:lnTo>
                    <a:pt x="1220" y="7906"/>
                  </a:lnTo>
                  <a:lnTo>
                    <a:pt x="1075" y="7806"/>
                  </a:lnTo>
                  <a:lnTo>
                    <a:pt x="1055" y="7666"/>
                  </a:lnTo>
                  <a:lnTo>
                    <a:pt x="1060" y="7526"/>
                  </a:lnTo>
                  <a:lnTo>
                    <a:pt x="1200" y="7376"/>
                  </a:lnTo>
                  <a:lnTo>
                    <a:pt x="1199" y="7376"/>
                  </a:lnTo>
                  <a:lnTo>
                    <a:pt x="1145" y="7326"/>
                  </a:lnTo>
                  <a:lnTo>
                    <a:pt x="1005" y="7251"/>
                  </a:lnTo>
                  <a:lnTo>
                    <a:pt x="995" y="7086"/>
                  </a:lnTo>
                  <a:lnTo>
                    <a:pt x="1020" y="6921"/>
                  </a:lnTo>
                  <a:lnTo>
                    <a:pt x="930" y="6876"/>
                  </a:lnTo>
                  <a:lnTo>
                    <a:pt x="800" y="6876"/>
                  </a:lnTo>
                  <a:lnTo>
                    <a:pt x="670" y="6801"/>
                  </a:lnTo>
                  <a:lnTo>
                    <a:pt x="570" y="6641"/>
                  </a:lnTo>
                  <a:lnTo>
                    <a:pt x="470" y="6651"/>
                  </a:lnTo>
                  <a:lnTo>
                    <a:pt x="390" y="6561"/>
                  </a:lnTo>
                  <a:lnTo>
                    <a:pt x="440" y="6411"/>
                  </a:lnTo>
                  <a:lnTo>
                    <a:pt x="360" y="6206"/>
                  </a:lnTo>
                  <a:lnTo>
                    <a:pt x="220" y="6086"/>
                  </a:lnTo>
                  <a:lnTo>
                    <a:pt x="25" y="6026"/>
                  </a:lnTo>
                  <a:lnTo>
                    <a:pt x="60" y="5921"/>
                  </a:lnTo>
                  <a:lnTo>
                    <a:pt x="230" y="5906"/>
                  </a:lnTo>
                  <a:lnTo>
                    <a:pt x="260" y="5791"/>
                  </a:lnTo>
                  <a:lnTo>
                    <a:pt x="235" y="5636"/>
                  </a:lnTo>
                  <a:lnTo>
                    <a:pt x="290" y="5506"/>
                  </a:lnTo>
                  <a:lnTo>
                    <a:pt x="150" y="5376"/>
                  </a:lnTo>
                  <a:lnTo>
                    <a:pt x="0" y="5376"/>
                  </a:lnTo>
                  <a:lnTo>
                    <a:pt x="15" y="5181"/>
                  </a:lnTo>
                  <a:lnTo>
                    <a:pt x="55" y="5041"/>
                  </a:lnTo>
                  <a:lnTo>
                    <a:pt x="175" y="4926"/>
                  </a:lnTo>
                  <a:lnTo>
                    <a:pt x="175" y="4821"/>
                  </a:lnTo>
                  <a:lnTo>
                    <a:pt x="450" y="4806"/>
                  </a:lnTo>
                  <a:lnTo>
                    <a:pt x="659" y="4745"/>
                  </a:lnTo>
                  <a:lnTo>
                    <a:pt x="730" y="4866"/>
                  </a:lnTo>
                  <a:lnTo>
                    <a:pt x="905" y="4911"/>
                  </a:lnTo>
                  <a:lnTo>
                    <a:pt x="1035" y="4836"/>
                  </a:lnTo>
                  <a:lnTo>
                    <a:pt x="1105" y="4731"/>
                  </a:lnTo>
                  <a:lnTo>
                    <a:pt x="1190" y="4700"/>
                  </a:lnTo>
                  <a:lnTo>
                    <a:pt x="1306" y="4743"/>
                  </a:lnTo>
                  <a:lnTo>
                    <a:pt x="1469" y="4767"/>
                  </a:lnTo>
                  <a:lnTo>
                    <a:pt x="1730" y="4600"/>
                  </a:lnTo>
                  <a:lnTo>
                    <a:pt x="1950" y="4580"/>
                  </a:lnTo>
                  <a:lnTo>
                    <a:pt x="2095" y="4510"/>
                  </a:lnTo>
                  <a:lnTo>
                    <a:pt x="2240" y="4525"/>
                  </a:lnTo>
                  <a:lnTo>
                    <a:pt x="2225" y="4390"/>
                  </a:lnTo>
                  <a:lnTo>
                    <a:pt x="2235" y="4250"/>
                  </a:lnTo>
                  <a:lnTo>
                    <a:pt x="2370" y="4150"/>
                  </a:lnTo>
                  <a:lnTo>
                    <a:pt x="2440" y="4015"/>
                  </a:lnTo>
                  <a:lnTo>
                    <a:pt x="2415" y="3525"/>
                  </a:lnTo>
                  <a:lnTo>
                    <a:pt x="2325" y="3415"/>
                  </a:lnTo>
                  <a:lnTo>
                    <a:pt x="2555" y="3360"/>
                  </a:lnTo>
                  <a:lnTo>
                    <a:pt x="2925" y="3360"/>
                  </a:lnTo>
                  <a:lnTo>
                    <a:pt x="3085" y="3475"/>
                  </a:lnTo>
                  <a:lnTo>
                    <a:pt x="3170" y="3355"/>
                  </a:lnTo>
                  <a:lnTo>
                    <a:pt x="3050" y="3280"/>
                  </a:lnTo>
                  <a:lnTo>
                    <a:pt x="3210" y="2955"/>
                  </a:lnTo>
                  <a:lnTo>
                    <a:pt x="3405" y="2670"/>
                  </a:lnTo>
                  <a:lnTo>
                    <a:pt x="3581" y="2820"/>
                  </a:lnTo>
                  <a:lnTo>
                    <a:pt x="3821" y="2825"/>
                  </a:lnTo>
                  <a:lnTo>
                    <a:pt x="3967" y="2841"/>
                  </a:lnTo>
                  <a:lnTo>
                    <a:pt x="4112" y="2772"/>
                  </a:lnTo>
                  <a:lnTo>
                    <a:pt x="4086" y="2540"/>
                  </a:lnTo>
                  <a:lnTo>
                    <a:pt x="4195" y="2321"/>
                  </a:lnTo>
                  <a:lnTo>
                    <a:pt x="4421" y="2285"/>
                  </a:lnTo>
                  <a:lnTo>
                    <a:pt x="4461" y="2165"/>
                  </a:lnTo>
                  <a:lnTo>
                    <a:pt x="4521" y="2090"/>
                  </a:lnTo>
                  <a:lnTo>
                    <a:pt x="4606" y="2095"/>
                  </a:lnTo>
                  <a:lnTo>
                    <a:pt x="4731" y="2210"/>
                  </a:lnTo>
                  <a:lnTo>
                    <a:pt x="4826" y="2265"/>
                  </a:lnTo>
                  <a:lnTo>
                    <a:pt x="4811" y="2355"/>
                  </a:lnTo>
                  <a:lnTo>
                    <a:pt x="4921" y="2450"/>
                  </a:lnTo>
                  <a:lnTo>
                    <a:pt x="4986" y="2580"/>
                  </a:lnTo>
                  <a:lnTo>
                    <a:pt x="5076" y="2640"/>
                  </a:lnTo>
                  <a:lnTo>
                    <a:pt x="5166" y="2630"/>
                  </a:lnTo>
                  <a:lnTo>
                    <a:pt x="5236" y="2730"/>
                  </a:lnTo>
                  <a:lnTo>
                    <a:pt x="5341" y="2780"/>
                  </a:lnTo>
                  <a:lnTo>
                    <a:pt x="5356" y="2865"/>
                  </a:lnTo>
                  <a:lnTo>
                    <a:pt x="5406" y="2925"/>
                  </a:lnTo>
                  <a:lnTo>
                    <a:pt x="5401" y="3025"/>
                  </a:lnTo>
                  <a:lnTo>
                    <a:pt x="5496" y="3225"/>
                  </a:lnTo>
                  <a:lnTo>
                    <a:pt x="5375" y="3623"/>
                  </a:lnTo>
                  <a:lnTo>
                    <a:pt x="5386" y="3715"/>
                  </a:lnTo>
                  <a:lnTo>
                    <a:pt x="5481" y="3820"/>
                  </a:lnTo>
                  <a:lnTo>
                    <a:pt x="5653" y="3840"/>
                  </a:lnTo>
                  <a:lnTo>
                    <a:pt x="5821" y="3930"/>
                  </a:lnTo>
                  <a:lnTo>
                    <a:pt x="5976" y="3900"/>
                  </a:lnTo>
                  <a:lnTo>
                    <a:pt x="6156" y="3980"/>
                  </a:lnTo>
                  <a:lnTo>
                    <a:pt x="6338" y="4104"/>
                  </a:lnTo>
                  <a:lnTo>
                    <a:pt x="6446" y="4220"/>
                  </a:lnTo>
                  <a:lnTo>
                    <a:pt x="6631" y="4295"/>
                  </a:lnTo>
                  <a:lnTo>
                    <a:pt x="6651" y="4405"/>
                  </a:lnTo>
                  <a:lnTo>
                    <a:pt x="6701" y="4500"/>
                  </a:lnTo>
                  <a:lnTo>
                    <a:pt x="6696" y="4630"/>
                  </a:lnTo>
                  <a:lnTo>
                    <a:pt x="6776" y="4690"/>
                  </a:lnTo>
                  <a:lnTo>
                    <a:pt x="6811" y="4781"/>
                  </a:lnTo>
                  <a:lnTo>
                    <a:pt x="6911" y="4866"/>
                  </a:lnTo>
                  <a:lnTo>
                    <a:pt x="6912" y="4865"/>
                  </a:lnTo>
                  <a:lnTo>
                    <a:pt x="6971" y="4850"/>
                  </a:lnTo>
                  <a:lnTo>
                    <a:pt x="7106" y="4877"/>
                  </a:lnTo>
                  <a:lnTo>
                    <a:pt x="7548" y="4945"/>
                  </a:lnTo>
                  <a:lnTo>
                    <a:pt x="7696" y="4971"/>
                  </a:lnTo>
                  <a:lnTo>
                    <a:pt x="7879" y="4936"/>
                  </a:lnTo>
                  <a:lnTo>
                    <a:pt x="8215" y="4984"/>
                  </a:lnTo>
                  <a:lnTo>
                    <a:pt x="8434" y="5044"/>
                  </a:lnTo>
                  <a:lnTo>
                    <a:pt x="8507" y="5117"/>
                  </a:lnTo>
                  <a:lnTo>
                    <a:pt x="8720" y="5201"/>
                  </a:lnTo>
                  <a:lnTo>
                    <a:pt x="8874" y="5230"/>
                  </a:lnTo>
                  <a:lnTo>
                    <a:pt x="9020" y="5309"/>
                  </a:lnTo>
                  <a:lnTo>
                    <a:pt x="9159" y="5328"/>
                  </a:lnTo>
                  <a:lnTo>
                    <a:pt x="9318" y="5358"/>
                  </a:lnTo>
                  <a:lnTo>
                    <a:pt x="9477" y="5272"/>
                  </a:lnTo>
                  <a:lnTo>
                    <a:pt x="9653" y="5152"/>
                  </a:lnTo>
                  <a:lnTo>
                    <a:pt x="9891" y="5068"/>
                  </a:lnTo>
                  <a:lnTo>
                    <a:pt x="10073" y="5014"/>
                  </a:lnTo>
                  <a:lnTo>
                    <a:pt x="10165" y="5001"/>
                  </a:lnTo>
                  <a:lnTo>
                    <a:pt x="10239" y="4978"/>
                  </a:lnTo>
                  <a:lnTo>
                    <a:pt x="10433" y="5001"/>
                  </a:lnTo>
                  <a:lnTo>
                    <a:pt x="10659" y="4960"/>
                  </a:lnTo>
                  <a:lnTo>
                    <a:pt x="10842" y="4870"/>
                  </a:lnTo>
                  <a:lnTo>
                    <a:pt x="10988" y="4737"/>
                  </a:lnTo>
                  <a:lnTo>
                    <a:pt x="11036" y="4635"/>
                  </a:lnTo>
                  <a:lnTo>
                    <a:pt x="11153" y="4532"/>
                  </a:lnTo>
                  <a:lnTo>
                    <a:pt x="11378" y="4369"/>
                  </a:lnTo>
                  <a:lnTo>
                    <a:pt x="11234" y="4206"/>
                  </a:lnTo>
                  <a:lnTo>
                    <a:pt x="11188" y="4111"/>
                  </a:lnTo>
                  <a:lnTo>
                    <a:pt x="11234" y="3922"/>
                  </a:lnTo>
                  <a:lnTo>
                    <a:pt x="11336" y="3858"/>
                  </a:lnTo>
                  <a:lnTo>
                    <a:pt x="11536" y="3900"/>
                  </a:lnTo>
                  <a:lnTo>
                    <a:pt x="11671" y="3954"/>
                  </a:lnTo>
                  <a:lnTo>
                    <a:pt x="11804" y="3924"/>
                  </a:lnTo>
                  <a:lnTo>
                    <a:pt x="11884" y="3834"/>
                  </a:lnTo>
                  <a:lnTo>
                    <a:pt x="12030" y="3720"/>
                  </a:lnTo>
                  <a:lnTo>
                    <a:pt x="12042" y="3629"/>
                  </a:lnTo>
                  <a:lnTo>
                    <a:pt x="12213" y="3612"/>
                  </a:lnTo>
                  <a:lnTo>
                    <a:pt x="12335" y="3557"/>
                  </a:lnTo>
                  <a:lnTo>
                    <a:pt x="12463" y="3449"/>
                  </a:lnTo>
                  <a:lnTo>
                    <a:pt x="12481" y="3316"/>
                  </a:lnTo>
                  <a:lnTo>
                    <a:pt x="12548" y="3208"/>
                  </a:lnTo>
                  <a:lnTo>
                    <a:pt x="12694" y="3160"/>
                  </a:lnTo>
                  <a:lnTo>
                    <a:pt x="12773" y="3100"/>
                  </a:lnTo>
                  <a:lnTo>
                    <a:pt x="12859" y="3094"/>
                  </a:lnTo>
                  <a:lnTo>
                    <a:pt x="12895" y="3021"/>
                  </a:lnTo>
                  <a:lnTo>
                    <a:pt x="13005" y="2980"/>
                  </a:lnTo>
                  <a:lnTo>
                    <a:pt x="13164" y="2949"/>
                  </a:lnTo>
                  <a:lnTo>
                    <a:pt x="13310" y="3003"/>
                  </a:lnTo>
                  <a:lnTo>
                    <a:pt x="13432" y="2907"/>
                  </a:lnTo>
                  <a:lnTo>
                    <a:pt x="13371" y="2793"/>
                  </a:lnTo>
                  <a:lnTo>
                    <a:pt x="13212" y="2630"/>
                  </a:lnTo>
                  <a:lnTo>
                    <a:pt x="13054" y="2563"/>
                  </a:lnTo>
                  <a:lnTo>
                    <a:pt x="12951" y="2462"/>
                  </a:lnTo>
                  <a:lnTo>
                    <a:pt x="12840" y="2462"/>
                  </a:lnTo>
                  <a:lnTo>
                    <a:pt x="12725" y="2492"/>
                  </a:lnTo>
                  <a:lnTo>
                    <a:pt x="12646" y="2623"/>
                  </a:lnTo>
                  <a:lnTo>
                    <a:pt x="12536" y="2569"/>
                  </a:lnTo>
                  <a:lnTo>
                    <a:pt x="12329" y="2600"/>
                  </a:lnTo>
                  <a:lnTo>
                    <a:pt x="12268" y="2672"/>
                  </a:lnTo>
                  <a:lnTo>
                    <a:pt x="12128" y="2600"/>
                  </a:lnTo>
                  <a:lnTo>
                    <a:pt x="12200" y="2438"/>
                  </a:lnTo>
                  <a:lnTo>
                    <a:pt x="12176" y="2341"/>
                  </a:lnTo>
                  <a:lnTo>
                    <a:pt x="12237" y="2245"/>
                  </a:lnTo>
                  <a:lnTo>
                    <a:pt x="12274" y="2130"/>
                  </a:lnTo>
                  <a:lnTo>
                    <a:pt x="12280" y="1956"/>
                  </a:lnTo>
                  <a:lnTo>
                    <a:pt x="12346" y="1836"/>
                  </a:lnTo>
                  <a:lnTo>
                    <a:pt x="12475" y="1841"/>
                  </a:lnTo>
                  <a:lnTo>
                    <a:pt x="12603" y="1853"/>
                  </a:lnTo>
                  <a:lnTo>
                    <a:pt x="12664" y="1871"/>
                  </a:lnTo>
                  <a:lnTo>
                    <a:pt x="12762" y="1787"/>
                  </a:lnTo>
                  <a:lnTo>
                    <a:pt x="12796" y="1721"/>
                  </a:lnTo>
                  <a:lnTo>
                    <a:pt x="12890" y="1665"/>
                  </a:lnTo>
                  <a:lnTo>
                    <a:pt x="12975" y="1655"/>
                  </a:lnTo>
                  <a:lnTo>
                    <a:pt x="13019" y="1569"/>
                  </a:lnTo>
                  <a:lnTo>
                    <a:pt x="12931" y="1508"/>
                  </a:lnTo>
                  <a:lnTo>
                    <a:pt x="12969" y="1378"/>
                  </a:lnTo>
                  <a:lnTo>
                    <a:pt x="13005" y="1275"/>
                  </a:lnTo>
                  <a:lnTo>
                    <a:pt x="13073" y="1173"/>
                  </a:lnTo>
                  <a:lnTo>
                    <a:pt x="13070" y="1064"/>
                  </a:lnTo>
                  <a:lnTo>
                    <a:pt x="13100" y="902"/>
                  </a:lnTo>
                  <a:lnTo>
                    <a:pt x="13201" y="851"/>
                  </a:lnTo>
                  <a:lnTo>
                    <a:pt x="13246" y="716"/>
                  </a:lnTo>
                  <a:lnTo>
                    <a:pt x="13200" y="606"/>
                  </a:lnTo>
                  <a:lnTo>
                    <a:pt x="13117" y="521"/>
                  </a:lnTo>
                  <a:lnTo>
                    <a:pt x="13023" y="546"/>
                  </a:lnTo>
                  <a:lnTo>
                    <a:pt x="13012" y="445"/>
                  </a:lnTo>
                  <a:lnTo>
                    <a:pt x="13108" y="330"/>
                  </a:lnTo>
                  <a:lnTo>
                    <a:pt x="13158" y="215"/>
                  </a:lnTo>
                  <a:lnTo>
                    <a:pt x="13256" y="185"/>
                  </a:lnTo>
                  <a:lnTo>
                    <a:pt x="13359" y="213"/>
                  </a:lnTo>
                  <a:lnTo>
                    <a:pt x="13397" y="143"/>
                  </a:lnTo>
                  <a:lnTo>
                    <a:pt x="13496" y="98"/>
                  </a:lnTo>
                  <a:lnTo>
                    <a:pt x="13633" y="83"/>
                  </a:lnTo>
                  <a:lnTo>
                    <a:pt x="13717" y="30"/>
                  </a:lnTo>
                  <a:lnTo>
                    <a:pt x="1383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59ED449-0760-6974-67DE-7616AC4D1156}"/>
              </a:ext>
            </a:extLst>
          </p:cNvPr>
          <p:cNvGrpSpPr/>
          <p:nvPr/>
        </p:nvGrpSpPr>
        <p:grpSpPr>
          <a:xfrm>
            <a:off x="3909710" y="1576059"/>
            <a:ext cx="1660530" cy="1123265"/>
            <a:chOff x="2217780" y="1349112"/>
            <a:chExt cx="4063168" cy="2748529"/>
          </a:xfrm>
          <a:solidFill>
            <a:srgbClr val="D9D9D9"/>
          </a:solidFill>
        </p:grpSpPr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B88CB069-8418-04F7-88BC-0999A916C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847" y="1349112"/>
              <a:ext cx="3535101" cy="2239045"/>
            </a:xfrm>
            <a:custGeom>
              <a:avLst/>
              <a:gdLst>
                <a:gd name="T0" fmla="*/ 172 w 20867"/>
                <a:gd name="T1" fmla="*/ 361 h 13216"/>
                <a:gd name="T2" fmla="*/ 61 w 20867"/>
                <a:gd name="T3" fmla="*/ 656 h 13216"/>
                <a:gd name="T4" fmla="*/ 27 w 20867"/>
                <a:gd name="T5" fmla="*/ 915 h 13216"/>
                <a:gd name="T6" fmla="*/ 92 w 20867"/>
                <a:gd name="T7" fmla="*/ 1127 h 13216"/>
                <a:gd name="T8" fmla="*/ 145 w 20867"/>
                <a:gd name="T9" fmla="*/ 1376 h 13216"/>
                <a:gd name="T10" fmla="*/ 323 w 20867"/>
                <a:gd name="T11" fmla="*/ 1603 h 13216"/>
                <a:gd name="T12" fmla="*/ 595 w 20867"/>
                <a:gd name="T13" fmla="*/ 1760 h 13216"/>
                <a:gd name="T14" fmla="*/ 1133 w 20867"/>
                <a:gd name="T15" fmla="*/ 1917 h 13216"/>
                <a:gd name="T16" fmla="*/ 1406 w 20867"/>
                <a:gd name="T17" fmla="*/ 2086 h 13216"/>
                <a:gd name="T18" fmla="*/ 1622 w 20867"/>
                <a:gd name="T19" fmla="*/ 2131 h 13216"/>
                <a:gd name="T20" fmla="*/ 1934 w 20867"/>
                <a:gd name="T21" fmla="*/ 2485 h 13216"/>
                <a:gd name="T22" fmla="*/ 2000 w 20867"/>
                <a:gd name="T23" fmla="*/ 2364 h 13216"/>
                <a:gd name="T24" fmla="*/ 2153 w 20867"/>
                <a:gd name="T25" fmla="*/ 2222 h 13216"/>
                <a:gd name="T26" fmla="*/ 2357 w 20867"/>
                <a:gd name="T27" fmla="*/ 2106 h 13216"/>
                <a:gd name="T28" fmla="*/ 2530 w 20867"/>
                <a:gd name="T29" fmla="*/ 2075 h 13216"/>
                <a:gd name="T30" fmla="*/ 2640 w 20867"/>
                <a:gd name="T31" fmla="*/ 2117 h 13216"/>
                <a:gd name="T32" fmla="*/ 2695 w 20867"/>
                <a:gd name="T33" fmla="*/ 2089 h 13216"/>
                <a:gd name="T34" fmla="*/ 2636 w 20867"/>
                <a:gd name="T35" fmla="*/ 2023 h 13216"/>
                <a:gd name="T36" fmla="*/ 2754 w 20867"/>
                <a:gd name="T37" fmla="*/ 1983 h 13216"/>
                <a:gd name="T38" fmla="*/ 2913 w 20867"/>
                <a:gd name="T39" fmla="*/ 1942 h 13216"/>
                <a:gd name="T40" fmla="*/ 3176 w 20867"/>
                <a:gd name="T41" fmla="*/ 1991 h 13216"/>
                <a:gd name="T42" fmla="*/ 3283 w 20867"/>
                <a:gd name="T43" fmla="*/ 2135 h 13216"/>
                <a:gd name="T44" fmla="*/ 3409 w 20867"/>
                <a:gd name="T45" fmla="*/ 2298 h 13216"/>
                <a:gd name="T46" fmla="*/ 3503 w 20867"/>
                <a:gd name="T47" fmla="*/ 2286 h 13216"/>
                <a:gd name="T48" fmla="*/ 3450 w 20867"/>
                <a:gd name="T49" fmla="*/ 2052 h 13216"/>
                <a:gd name="T50" fmla="*/ 3330 w 20867"/>
                <a:gd name="T51" fmla="*/ 1910 h 13216"/>
                <a:gd name="T52" fmla="*/ 3356 w 20867"/>
                <a:gd name="T53" fmla="*/ 1636 h 13216"/>
                <a:gd name="T54" fmla="*/ 3553 w 20867"/>
                <a:gd name="T55" fmla="*/ 1390 h 13216"/>
                <a:gd name="T56" fmla="*/ 3607 w 20867"/>
                <a:gd name="T57" fmla="*/ 1269 h 13216"/>
                <a:gd name="T58" fmla="*/ 3601 w 20867"/>
                <a:gd name="T59" fmla="*/ 1193 h 13216"/>
                <a:gd name="T60" fmla="*/ 3537 w 20867"/>
                <a:gd name="T61" fmla="*/ 1035 h 13216"/>
                <a:gd name="T62" fmla="*/ 3510 w 20867"/>
                <a:gd name="T63" fmla="*/ 920 h 13216"/>
                <a:gd name="T64" fmla="*/ 3576 w 20867"/>
                <a:gd name="T65" fmla="*/ 975 h 13216"/>
                <a:gd name="T66" fmla="*/ 3624 w 20867"/>
                <a:gd name="T67" fmla="*/ 989 h 13216"/>
                <a:gd name="T68" fmla="*/ 3646 w 20867"/>
                <a:gd name="T69" fmla="*/ 869 h 13216"/>
                <a:gd name="T70" fmla="*/ 3775 w 20867"/>
                <a:gd name="T71" fmla="*/ 597 h 13216"/>
                <a:gd name="T72" fmla="*/ 3877 w 20867"/>
                <a:gd name="T73" fmla="*/ 477 h 13216"/>
                <a:gd name="T74" fmla="*/ 3784 w 20867"/>
                <a:gd name="T75" fmla="*/ 419 h 13216"/>
                <a:gd name="T76" fmla="*/ 3887 w 20867"/>
                <a:gd name="T77" fmla="*/ 260 h 13216"/>
                <a:gd name="T78" fmla="*/ 3875 w 20867"/>
                <a:gd name="T79" fmla="*/ 113 h 13216"/>
                <a:gd name="T80" fmla="*/ 3727 w 20867"/>
                <a:gd name="T81" fmla="*/ 23 h 13216"/>
                <a:gd name="T82" fmla="*/ 3692 w 20867"/>
                <a:gd name="T83" fmla="*/ 248 h 13216"/>
                <a:gd name="T84" fmla="*/ 3409 w 20867"/>
                <a:gd name="T85" fmla="*/ 399 h 13216"/>
                <a:gd name="T86" fmla="*/ 3398 w 20867"/>
                <a:gd name="T87" fmla="*/ 538 h 13216"/>
                <a:gd name="T88" fmla="*/ 3184 w 20867"/>
                <a:gd name="T89" fmla="*/ 735 h 13216"/>
                <a:gd name="T90" fmla="*/ 3000 w 20867"/>
                <a:gd name="T91" fmla="*/ 752 h 13216"/>
                <a:gd name="T92" fmla="*/ 2888 w 20867"/>
                <a:gd name="T93" fmla="*/ 645 h 13216"/>
                <a:gd name="T94" fmla="*/ 2803 w 20867"/>
                <a:gd name="T95" fmla="*/ 486 h 13216"/>
                <a:gd name="T96" fmla="*/ 2720 w 20867"/>
                <a:gd name="T97" fmla="*/ 578 h 13216"/>
                <a:gd name="T98" fmla="*/ 2684 w 20867"/>
                <a:gd name="T99" fmla="*/ 900 h 13216"/>
                <a:gd name="T100" fmla="*/ 2638 w 20867"/>
                <a:gd name="T101" fmla="*/ 640 h 13216"/>
                <a:gd name="T102" fmla="*/ 2635 w 20867"/>
                <a:gd name="T103" fmla="*/ 542 h 13216"/>
                <a:gd name="T104" fmla="*/ 2776 w 20867"/>
                <a:gd name="T105" fmla="*/ 464 h 13216"/>
                <a:gd name="T106" fmla="*/ 2758 w 20867"/>
                <a:gd name="T107" fmla="*/ 423 h 13216"/>
                <a:gd name="T108" fmla="*/ 2563 w 20867"/>
                <a:gd name="T109" fmla="*/ 427 h 13216"/>
                <a:gd name="T110" fmla="*/ 2452 w 20867"/>
                <a:gd name="T111" fmla="*/ 460 h 13216"/>
                <a:gd name="T112" fmla="*/ 2444 w 20867"/>
                <a:gd name="T113" fmla="*/ 339 h 13216"/>
                <a:gd name="T114" fmla="*/ 2174 w 20867"/>
                <a:gd name="T115" fmla="*/ 317 h 13216"/>
                <a:gd name="T116" fmla="*/ 1983 w 20867"/>
                <a:gd name="T117" fmla="*/ 295 h 13216"/>
                <a:gd name="T118" fmla="*/ 721 w 20867"/>
                <a:gd name="T119" fmla="*/ 201 h 13216"/>
                <a:gd name="T120" fmla="*/ 347 w 20867"/>
                <a:gd name="T121" fmla="*/ 172 h 13216"/>
                <a:gd name="T122" fmla="*/ 242 w 20867"/>
                <a:gd name="T123" fmla="*/ 152 h 132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0867" h="13216">
                  <a:moveTo>
                    <a:pt x="993" y="786"/>
                  </a:moveTo>
                  <a:lnTo>
                    <a:pt x="1054" y="1031"/>
                  </a:lnTo>
                  <a:lnTo>
                    <a:pt x="1075" y="1217"/>
                  </a:lnTo>
                  <a:lnTo>
                    <a:pt x="1024" y="1322"/>
                  </a:lnTo>
                  <a:lnTo>
                    <a:pt x="1110" y="1410"/>
                  </a:lnTo>
                  <a:lnTo>
                    <a:pt x="1024" y="1445"/>
                  </a:lnTo>
                  <a:lnTo>
                    <a:pt x="1114" y="1565"/>
                  </a:lnTo>
                  <a:lnTo>
                    <a:pt x="994" y="1658"/>
                  </a:lnTo>
                  <a:lnTo>
                    <a:pt x="1023" y="1745"/>
                  </a:lnTo>
                  <a:lnTo>
                    <a:pt x="906" y="1902"/>
                  </a:lnTo>
                  <a:lnTo>
                    <a:pt x="930" y="2102"/>
                  </a:lnTo>
                  <a:lnTo>
                    <a:pt x="810" y="2196"/>
                  </a:lnTo>
                  <a:lnTo>
                    <a:pt x="777" y="2349"/>
                  </a:lnTo>
                  <a:lnTo>
                    <a:pt x="715" y="2477"/>
                  </a:lnTo>
                  <a:lnTo>
                    <a:pt x="652" y="2657"/>
                  </a:lnTo>
                  <a:lnTo>
                    <a:pt x="540" y="2835"/>
                  </a:lnTo>
                  <a:lnTo>
                    <a:pt x="396" y="3009"/>
                  </a:lnTo>
                  <a:lnTo>
                    <a:pt x="387" y="3132"/>
                  </a:lnTo>
                  <a:lnTo>
                    <a:pt x="298" y="3246"/>
                  </a:lnTo>
                  <a:lnTo>
                    <a:pt x="322" y="3462"/>
                  </a:lnTo>
                  <a:lnTo>
                    <a:pt x="235" y="3628"/>
                  </a:lnTo>
                  <a:lnTo>
                    <a:pt x="283" y="3703"/>
                  </a:lnTo>
                  <a:lnTo>
                    <a:pt x="223" y="3828"/>
                  </a:lnTo>
                  <a:lnTo>
                    <a:pt x="292" y="3927"/>
                  </a:lnTo>
                  <a:lnTo>
                    <a:pt x="202" y="4080"/>
                  </a:lnTo>
                  <a:lnTo>
                    <a:pt x="204" y="4255"/>
                  </a:lnTo>
                  <a:lnTo>
                    <a:pt x="0" y="4428"/>
                  </a:lnTo>
                  <a:lnTo>
                    <a:pt x="39" y="4608"/>
                  </a:lnTo>
                  <a:lnTo>
                    <a:pt x="123" y="4725"/>
                  </a:lnTo>
                  <a:lnTo>
                    <a:pt x="142" y="4825"/>
                  </a:lnTo>
                  <a:lnTo>
                    <a:pt x="132" y="5007"/>
                  </a:lnTo>
                  <a:lnTo>
                    <a:pt x="75" y="5259"/>
                  </a:lnTo>
                  <a:lnTo>
                    <a:pt x="153" y="5506"/>
                  </a:lnTo>
                  <a:lnTo>
                    <a:pt x="264" y="5667"/>
                  </a:lnTo>
                  <a:lnTo>
                    <a:pt x="249" y="5805"/>
                  </a:lnTo>
                  <a:lnTo>
                    <a:pt x="261" y="5967"/>
                  </a:lnTo>
                  <a:lnTo>
                    <a:pt x="339" y="5967"/>
                  </a:lnTo>
                  <a:lnTo>
                    <a:pt x="481" y="5758"/>
                  </a:lnTo>
                  <a:lnTo>
                    <a:pt x="517" y="5821"/>
                  </a:lnTo>
                  <a:lnTo>
                    <a:pt x="486" y="5946"/>
                  </a:lnTo>
                  <a:lnTo>
                    <a:pt x="442" y="6085"/>
                  </a:lnTo>
                  <a:lnTo>
                    <a:pt x="385" y="6085"/>
                  </a:lnTo>
                  <a:lnTo>
                    <a:pt x="366" y="6166"/>
                  </a:lnTo>
                  <a:lnTo>
                    <a:pt x="325" y="6265"/>
                  </a:lnTo>
                  <a:lnTo>
                    <a:pt x="588" y="6538"/>
                  </a:lnTo>
                  <a:lnTo>
                    <a:pt x="594" y="6625"/>
                  </a:lnTo>
                  <a:lnTo>
                    <a:pt x="477" y="6700"/>
                  </a:lnTo>
                  <a:lnTo>
                    <a:pt x="604" y="6874"/>
                  </a:lnTo>
                  <a:lnTo>
                    <a:pt x="654" y="7056"/>
                  </a:lnTo>
                  <a:lnTo>
                    <a:pt x="766" y="7260"/>
                  </a:lnTo>
                  <a:lnTo>
                    <a:pt x="802" y="7434"/>
                  </a:lnTo>
                  <a:lnTo>
                    <a:pt x="892" y="7557"/>
                  </a:lnTo>
                  <a:lnTo>
                    <a:pt x="825" y="7830"/>
                  </a:lnTo>
                  <a:lnTo>
                    <a:pt x="1039" y="7945"/>
                  </a:lnTo>
                  <a:lnTo>
                    <a:pt x="1245" y="8026"/>
                  </a:lnTo>
                  <a:lnTo>
                    <a:pt x="1377" y="8160"/>
                  </a:lnTo>
                  <a:lnTo>
                    <a:pt x="1525" y="8245"/>
                  </a:lnTo>
                  <a:lnTo>
                    <a:pt x="1615" y="8247"/>
                  </a:lnTo>
                  <a:lnTo>
                    <a:pt x="1701" y="8335"/>
                  </a:lnTo>
                  <a:lnTo>
                    <a:pt x="1704" y="8458"/>
                  </a:lnTo>
                  <a:lnTo>
                    <a:pt x="1855" y="8542"/>
                  </a:lnTo>
                  <a:lnTo>
                    <a:pt x="1962" y="8644"/>
                  </a:lnTo>
                  <a:lnTo>
                    <a:pt x="2034" y="8755"/>
                  </a:lnTo>
                  <a:lnTo>
                    <a:pt x="2088" y="9094"/>
                  </a:lnTo>
                  <a:lnTo>
                    <a:pt x="2124" y="9207"/>
                  </a:lnTo>
                  <a:lnTo>
                    <a:pt x="2323" y="9184"/>
                  </a:lnTo>
                  <a:lnTo>
                    <a:pt x="2467" y="9234"/>
                  </a:lnTo>
                  <a:lnTo>
                    <a:pt x="2656" y="9231"/>
                  </a:lnTo>
                  <a:lnTo>
                    <a:pt x="2854" y="9246"/>
                  </a:lnTo>
                  <a:lnTo>
                    <a:pt x="3141" y="9288"/>
                  </a:lnTo>
                  <a:lnTo>
                    <a:pt x="3157" y="9324"/>
                  </a:lnTo>
                  <a:lnTo>
                    <a:pt x="3250" y="9442"/>
                  </a:lnTo>
                  <a:lnTo>
                    <a:pt x="3708" y="9672"/>
                  </a:lnTo>
                  <a:lnTo>
                    <a:pt x="4666" y="10237"/>
                  </a:lnTo>
                  <a:lnTo>
                    <a:pt x="4902" y="10277"/>
                  </a:lnTo>
                  <a:lnTo>
                    <a:pt x="5225" y="10295"/>
                  </a:lnTo>
                  <a:lnTo>
                    <a:pt x="5555" y="10342"/>
                  </a:lnTo>
                  <a:lnTo>
                    <a:pt x="5943" y="10355"/>
                  </a:lnTo>
                  <a:lnTo>
                    <a:pt x="5966" y="10253"/>
                  </a:lnTo>
                  <a:lnTo>
                    <a:pt x="5976" y="10114"/>
                  </a:lnTo>
                  <a:lnTo>
                    <a:pt x="6243" y="10151"/>
                  </a:lnTo>
                  <a:lnTo>
                    <a:pt x="6464" y="10138"/>
                  </a:lnTo>
                  <a:lnTo>
                    <a:pt x="6638" y="10174"/>
                  </a:lnTo>
                  <a:lnTo>
                    <a:pt x="6792" y="10282"/>
                  </a:lnTo>
                  <a:lnTo>
                    <a:pt x="6939" y="10435"/>
                  </a:lnTo>
                  <a:lnTo>
                    <a:pt x="7002" y="10586"/>
                  </a:lnTo>
                  <a:lnTo>
                    <a:pt x="7154" y="10679"/>
                  </a:lnTo>
                  <a:lnTo>
                    <a:pt x="7241" y="10705"/>
                  </a:lnTo>
                  <a:lnTo>
                    <a:pt x="7301" y="10861"/>
                  </a:lnTo>
                  <a:lnTo>
                    <a:pt x="7418" y="11005"/>
                  </a:lnTo>
                  <a:lnTo>
                    <a:pt x="7442" y="11182"/>
                  </a:lnTo>
                  <a:lnTo>
                    <a:pt x="7532" y="11354"/>
                  </a:lnTo>
                  <a:lnTo>
                    <a:pt x="7661" y="11489"/>
                  </a:lnTo>
                  <a:lnTo>
                    <a:pt x="7838" y="11516"/>
                  </a:lnTo>
                  <a:lnTo>
                    <a:pt x="8010" y="11680"/>
                  </a:lnTo>
                  <a:lnTo>
                    <a:pt x="8111" y="11648"/>
                  </a:lnTo>
                  <a:lnTo>
                    <a:pt x="8232" y="11576"/>
                  </a:lnTo>
                  <a:lnTo>
                    <a:pt x="8262" y="11428"/>
                  </a:lnTo>
                  <a:lnTo>
                    <a:pt x="8448" y="11341"/>
                  </a:lnTo>
                  <a:lnTo>
                    <a:pt x="8559" y="11245"/>
                  </a:lnTo>
                  <a:lnTo>
                    <a:pt x="8757" y="11320"/>
                  </a:lnTo>
                  <a:lnTo>
                    <a:pt x="8898" y="11398"/>
                  </a:lnTo>
                  <a:lnTo>
                    <a:pt x="9156" y="11665"/>
                  </a:lnTo>
                  <a:lnTo>
                    <a:pt x="9312" y="11923"/>
                  </a:lnTo>
                  <a:lnTo>
                    <a:pt x="9552" y="12268"/>
                  </a:lnTo>
                  <a:lnTo>
                    <a:pt x="9702" y="12389"/>
                  </a:lnTo>
                  <a:lnTo>
                    <a:pt x="9777" y="12622"/>
                  </a:lnTo>
                  <a:lnTo>
                    <a:pt x="9908" y="12856"/>
                  </a:lnTo>
                  <a:lnTo>
                    <a:pt x="9941" y="13018"/>
                  </a:lnTo>
                  <a:lnTo>
                    <a:pt x="10202" y="13109"/>
                  </a:lnTo>
                  <a:lnTo>
                    <a:pt x="10512" y="13199"/>
                  </a:lnTo>
                  <a:lnTo>
                    <a:pt x="10680" y="13214"/>
                  </a:lnTo>
                  <a:lnTo>
                    <a:pt x="10859" y="13216"/>
                  </a:lnTo>
                  <a:lnTo>
                    <a:pt x="10785" y="13102"/>
                  </a:lnTo>
                  <a:lnTo>
                    <a:pt x="10772" y="12991"/>
                  </a:lnTo>
                  <a:lnTo>
                    <a:pt x="10695" y="12908"/>
                  </a:lnTo>
                  <a:lnTo>
                    <a:pt x="10631" y="12781"/>
                  </a:lnTo>
                  <a:lnTo>
                    <a:pt x="10658" y="12670"/>
                  </a:lnTo>
                  <a:lnTo>
                    <a:pt x="10661" y="12538"/>
                  </a:lnTo>
                  <a:lnTo>
                    <a:pt x="10554" y="12470"/>
                  </a:lnTo>
                  <a:lnTo>
                    <a:pt x="10680" y="12407"/>
                  </a:lnTo>
                  <a:lnTo>
                    <a:pt x="10691" y="12269"/>
                  </a:lnTo>
                  <a:lnTo>
                    <a:pt x="10602" y="12206"/>
                  </a:lnTo>
                  <a:lnTo>
                    <a:pt x="10781" y="12176"/>
                  </a:lnTo>
                  <a:lnTo>
                    <a:pt x="10691" y="12026"/>
                  </a:lnTo>
                  <a:lnTo>
                    <a:pt x="10899" y="11998"/>
                  </a:lnTo>
                  <a:lnTo>
                    <a:pt x="10961" y="11846"/>
                  </a:lnTo>
                  <a:lnTo>
                    <a:pt x="11052" y="11846"/>
                  </a:lnTo>
                  <a:lnTo>
                    <a:pt x="11112" y="11728"/>
                  </a:lnTo>
                  <a:lnTo>
                    <a:pt x="11357" y="11725"/>
                  </a:lnTo>
                  <a:lnTo>
                    <a:pt x="11483" y="11659"/>
                  </a:lnTo>
                  <a:lnTo>
                    <a:pt x="11622" y="11578"/>
                  </a:lnTo>
                  <a:lnTo>
                    <a:pt x="11621" y="11456"/>
                  </a:lnTo>
                  <a:lnTo>
                    <a:pt x="11769" y="11366"/>
                  </a:lnTo>
                  <a:lnTo>
                    <a:pt x="11684" y="11188"/>
                  </a:lnTo>
                  <a:lnTo>
                    <a:pt x="11829" y="11159"/>
                  </a:lnTo>
                  <a:lnTo>
                    <a:pt x="11862" y="11276"/>
                  </a:lnTo>
                  <a:lnTo>
                    <a:pt x="12042" y="11224"/>
                  </a:lnTo>
                  <a:lnTo>
                    <a:pt x="12281" y="11126"/>
                  </a:lnTo>
                  <a:lnTo>
                    <a:pt x="12434" y="11111"/>
                  </a:lnTo>
                  <a:lnTo>
                    <a:pt x="12509" y="11053"/>
                  </a:lnTo>
                  <a:lnTo>
                    <a:pt x="12675" y="11093"/>
                  </a:lnTo>
                  <a:lnTo>
                    <a:pt x="12813" y="11171"/>
                  </a:lnTo>
                  <a:lnTo>
                    <a:pt x="12942" y="11143"/>
                  </a:lnTo>
                  <a:lnTo>
                    <a:pt x="12986" y="11054"/>
                  </a:lnTo>
                  <a:lnTo>
                    <a:pt x="13101" y="11000"/>
                  </a:lnTo>
                  <a:lnTo>
                    <a:pt x="13221" y="11033"/>
                  </a:lnTo>
                  <a:lnTo>
                    <a:pt x="13322" y="11111"/>
                  </a:lnTo>
                  <a:lnTo>
                    <a:pt x="13362" y="11023"/>
                  </a:lnTo>
                  <a:lnTo>
                    <a:pt x="13350" y="10946"/>
                  </a:lnTo>
                  <a:lnTo>
                    <a:pt x="13440" y="11023"/>
                  </a:lnTo>
                  <a:lnTo>
                    <a:pt x="13400" y="11174"/>
                  </a:lnTo>
                  <a:lnTo>
                    <a:pt x="13410" y="11281"/>
                  </a:lnTo>
                  <a:lnTo>
                    <a:pt x="13449" y="11321"/>
                  </a:lnTo>
                  <a:lnTo>
                    <a:pt x="13578" y="11333"/>
                  </a:lnTo>
                  <a:lnTo>
                    <a:pt x="13637" y="11233"/>
                  </a:lnTo>
                  <a:lnTo>
                    <a:pt x="13743" y="11231"/>
                  </a:lnTo>
                  <a:lnTo>
                    <a:pt x="13797" y="11275"/>
                  </a:lnTo>
                  <a:lnTo>
                    <a:pt x="13866" y="11249"/>
                  </a:lnTo>
                  <a:lnTo>
                    <a:pt x="13928" y="11171"/>
                  </a:lnTo>
                  <a:lnTo>
                    <a:pt x="13877" y="11063"/>
                  </a:lnTo>
                  <a:lnTo>
                    <a:pt x="13770" y="10930"/>
                  </a:lnTo>
                  <a:lnTo>
                    <a:pt x="13830" y="10930"/>
                  </a:lnTo>
                  <a:lnTo>
                    <a:pt x="14051" y="11105"/>
                  </a:lnTo>
                  <a:lnTo>
                    <a:pt x="14132" y="11128"/>
                  </a:lnTo>
                  <a:lnTo>
                    <a:pt x="14207" y="11195"/>
                  </a:lnTo>
                  <a:lnTo>
                    <a:pt x="14286" y="11279"/>
                  </a:lnTo>
                  <a:lnTo>
                    <a:pt x="14370" y="11171"/>
                  </a:lnTo>
                  <a:lnTo>
                    <a:pt x="14345" y="11059"/>
                  </a:lnTo>
                  <a:lnTo>
                    <a:pt x="14219" y="11021"/>
                  </a:lnTo>
                  <a:lnTo>
                    <a:pt x="14208" y="10910"/>
                  </a:lnTo>
                  <a:lnTo>
                    <a:pt x="14253" y="10841"/>
                  </a:lnTo>
                  <a:lnTo>
                    <a:pt x="14298" y="10781"/>
                  </a:lnTo>
                  <a:lnTo>
                    <a:pt x="14250" y="10723"/>
                  </a:lnTo>
                  <a:lnTo>
                    <a:pt x="14180" y="10712"/>
                  </a:lnTo>
                  <a:lnTo>
                    <a:pt x="14112" y="10690"/>
                  </a:lnTo>
                  <a:lnTo>
                    <a:pt x="14069" y="10738"/>
                  </a:lnTo>
                  <a:lnTo>
                    <a:pt x="14009" y="10750"/>
                  </a:lnTo>
                  <a:lnTo>
                    <a:pt x="14009" y="10693"/>
                  </a:lnTo>
                  <a:lnTo>
                    <a:pt x="13907" y="10673"/>
                  </a:lnTo>
                  <a:lnTo>
                    <a:pt x="13848" y="10763"/>
                  </a:lnTo>
                  <a:lnTo>
                    <a:pt x="13769" y="10871"/>
                  </a:lnTo>
                  <a:lnTo>
                    <a:pt x="13730" y="10705"/>
                  </a:lnTo>
                  <a:lnTo>
                    <a:pt x="13650" y="10630"/>
                  </a:lnTo>
                  <a:lnTo>
                    <a:pt x="13827" y="10541"/>
                  </a:lnTo>
                  <a:lnTo>
                    <a:pt x="13949" y="10582"/>
                  </a:lnTo>
                  <a:lnTo>
                    <a:pt x="14070" y="10631"/>
                  </a:lnTo>
                  <a:lnTo>
                    <a:pt x="14076" y="10592"/>
                  </a:lnTo>
                  <a:lnTo>
                    <a:pt x="14316" y="10462"/>
                  </a:lnTo>
                  <a:lnTo>
                    <a:pt x="14528" y="10463"/>
                  </a:lnTo>
                  <a:lnTo>
                    <a:pt x="14693" y="10391"/>
                  </a:lnTo>
                  <a:lnTo>
                    <a:pt x="14720" y="10270"/>
                  </a:lnTo>
                  <a:lnTo>
                    <a:pt x="14787" y="10351"/>
                  </a:lnTo>
                  <a:lnTo>
                    <a:pt x="14825" y="10439"/>
                  </a:lnTo>
                  <a:lnTo>
                    <a:pt x="14922" y="10487"/>
                  </a:lnTo>
                  <a:lnTo>
                    <a:pt x="14964" y="10384"/>
                  </a:lnTo>
                  <a:lnTo>
                    <a:pt x="15108" y="10324"/>
                  </a:lnTo>
                  <a:lnTo>
                    <a:pt x="15137" y="10265"/>
                  </a:lnTo>
                  <a:lnTo>
                    <a:pt x="15258" y="10325"/>
                  </a:lnTo>
                  <a:lnTo>
                    <a:pt x="15371" y="10247"/>
                  </a:lnTo>
                  <a:lnTo>
                    <a:pt x="15554" y="10312"/>
                  </a:lnTo>
                  <a:lnTo>
                    <a:pt x="15722" y="10276"/>
                  </a:lnTo>
                  <a:lnTo>
                    <a:pt x="15853" y="10439"/>
                  </a:lnTo>
                  <a:lnTo>
                    <a:pt x="15949" y="10505"/>
                  </a:lnTo>
                  <a:lnTo>
                    <a:pt x="16198" y="10451"/>
                  </a:lnTo>
                  <a:lnTo>
                    <a:pt x="16372" y="10258"/>
                  </a:lnTo>
                  <a:lnTo>
                    <a:pt x="16519" y="10228"/>
                  </a:lnTo>
                  <a:lnTo>
                    <a:pt x="16610" y="10297"/>
                  </a:lnTo>
                  <a:lnTo>
                    <a:pt x="16723" y="10417"/>
                  </a:lnTo>
                  <a:lnTo>
                    <a:pt x="16756" y="10505"/>
                  </a:lnTo>
                  <a:lnTo>
                    <a:pt x="16936" y="10565"/>
                  </a:lnTo>
                  <a:lnTo>
                    <a:pt x="17059" y="10625"/>
                  </a:lnTo>
                  <a:lnTo>
                    <a:pt x="17116" y="10786"/>
                  </a:lnTo>
                  <a:lnTo>
                    <a:pt x="17116" y="10895"/>
                  </a:lnTo>
                  <a:lnTo>
                    <a:pt x="17140" y="11023"/>
                  </a:lnTo>
                  <a:lnTo>
                    <a:pt x="17141" y="11152"/>
                  </a:lnTo>
                  <a:lnTo>
                    <a:pt x="17176" y="11254"/>
                  </a:lnTo>
                  <a:lnTo>
                    <a:pt x="17219" y="11213"/>
                  </a:lnTo>
                  <a:lnTo>
                    <a:pt x="17296" y="11194"/>
                  </a:lnTo>
                  <a:lnTo>
                    <a:pt x="17321" y="11263"/>
                  </a:lnTo>
                  <a:lnTo>
                    <a:pt x="17297" y="11311"/>
                  </a:lnTo>
                  <a:lnTo>
                    <a:pt x="17279" y="11420"/>
                  </a:lnTo>
                  <a:lnTo>
                    <a:pt x="17365" y="11582"/>
                  </a:lnTo>
                  <a:lnTo>
                    <a:pt x="17494" y="11681"/>
                  </a:lnTo>
                  <a:lnTo>
                    <a:pt x="17566" y="11584"/>
                  </a:lnTo>
                  <a:lnTo>
                    <a:pt x="17648" y="11786"/>
                  </a:lnTo>
                  <a:lnTo>
                    <a:pt x="17765" y="11899"/>
                  </a:lnTo>
                  <a:lnTo>
                    <a:pt x="17815" y="12040"/>
                  </a:lnTo>
                  <a:lnTo>
                    <a:pt x="17837" y="12124"/>
                  </a:lnTo>
                  <a:lnTo>
                    <a:pt x="17987" y="12124"/>
                  </a:lnTo>
                  <a:lnTo>
                    <a:pt x="18080" y="12278"/>
                  </a:lnTo>
                  <a:lnTo>
                    <a:pt x="18167" y="12332"/>
                  </a:lnTo>
                  <a:lnTo>
                    <a:pt x="18107" y="12424"/>
                  </a:lnTo>
                  <a:lnTo>
                    <a:pt x="18197" y="12425"/>
                  </a:lnTo>
                  <a:lnTo>
                    <a:pt x="18299" y="12403"/>
                  </a:lnTo>
                  <a:lnTo>
                    <a:pt x="18317" y="12334"/>
                  </a:lnTo>
                  <a:lnTo>
                    <a:pt x="18409" y="12362"/>
                  </a:lnTo>
                  <a:lnTo>
                    <a:pt x="18467" y="12214"/>
                  </a:lnTo>
                  <a:lnTo>
                    <a:pt x="18427" y="12131"/>
                  </a:lnTo>
                  <a:lnTo>
                    <a:pt x="18481" y="12059"/>
                  </a:lnTo>
                  <a:lnTo>
                    <a:pt x="18503" y="11903"/>
                  </a:lnTo>
                  <a:lnTo>
                    <a:pt x="18505" y="11719"/>
                  </a:lnTo>
                  <a:lnTo>
                    <a:pt x="18469" y="11498"/>
                  </a:lnTo>
                  <a:lnTo>
                    <a:pt x="18319" y="11134"/>
                  </a:lnTo>
                  <a:lnTo>
                    <a:pt x="18049" y="10808"/>
                  </a:lnTo>
                  <a:lnTo>
                    <a:pt x="17957" y="10625"/>
                  </a:lnTo>
                  <a:lnTo>
                    <a:pt x="18046" y="10625"/>
                  </a:lnTo>
                  <a:lnTo>
                    <a:pt x="18115" y="10729"/>
                  </a:lnTo>
                  <a:lnTo>
                    <a:pt x="18167" y="10829"/>
                  </a:lnTo>
                  <a:lnTo>
                    <a:pt x="18200" y="10828"/>
                  </a:lnTo>
                  <a:lnTo>
                    <a:pt x="18077" y="10591"/>
                  </a:lnTo>
                  <a:lnTo>
                    <a:pt x="17947" y="10460"/>
                  </a:lnTo>
                  <a:lnTo>
                    <a:pt x="17837" y="10355"/>
                  </a:lnTo>
                  <a:lnTo>
                    <a:pt x="17795" y="10235"/>
                  </a:lnTo>
                  <a:lnTo>
                    <a:pt x="17719" y="10123"/>
                  </a:lnTo>
                  <a:lnTo>
                    <a:pt x="17662" y="10001"/>
                  </a:lnTo>
                  <a:lnTo>
                    <a:pt x="17639" y="9855"/>
                  </a:lnTo>
                  <a:lnTo>
                    <a:pt x="17566" y="9811"/>
                  </a:lnTo>
                  <a:lnTo>
                    <a:pt x="17527" y="9892"/>
                  </a:lnTo>
                  <a:lnTo>
                    <a:pt x="17572" y="10076"/>
                  </a:lnTo>
                  <a:lnTo>
                    <a:pt x="17476" y="9994"/>
                  </a:lnTo>
                  <a:lnTo>
                    <a:pt x="17477" y="9846"/>
                  </a:lnTo>
                  <a:lnTo>
                    <a:pt x="17537" y="9720"/>
                  </a:lnTo>
                  <a:lnTo>
                    <a:pt x="17539" y="9631"/>
                  </a:lnTo>
                  <a:lnTo>
                    <a:pt x="17519" y="9457"/>
                  </a:lnTo>
                  <a:lnTo>
                    <a:pt x="17485" y="9292"/>
                  </a:lnTo>
                  <a:lnTo>
                    <a:pt x="17522" y="9079"/>
                  </a:lnTo>
                  <a:lnTo>
                    <a:pt x="17611" y="8913"/>
                  </a:lnTo>
                  <a:lnTo>
                    <a:pt x="17650" y="8686"/>
                  </a:lnTo>
                  <a:lnTo>
                    <a:pt x="17705" y="8629"/>
                  </a:lnTo>
                  <a:lnTo>
                    <a:pt x="17837" y="8640"/>
                  </a:lnTo>
                  <a:lnTo>
                    <a:pt x="17960" y="8500"/>
                  </a:lnTo>
                  <a:lnTo>
                    <a:pt x="18020" y="8353"/>
                  </a:lnTo>
                  <a:lnTo>
                    <a:pt x="18139" y="8262"/>
                  </a:lnTo>
                  <a:lnTo>
                    <a:pt x="18140" y="8113"/>
                  </a:lnTo>
                  <a:lnTo>
                    <a:pt x="18292" y="7960"/>
                  </a:lnTo>
                  <a:lnTo>
                    <a:pt x="18376" y="7783"/>
                  </a:lnTo>
                  <a:lnTo>
                    <a:pt x="18584" y="7621"/>
                  </a:lnTo>
                  <a:lnTo>
                    <a:pt x="18680" y="7492"/>
                  </a:lnTo>
                  <a:lnTo>
                    <a:pt x="18746" y="7333"/>
                  </a:lnTo>
                  <a:lnTo>
                    <a:pt x="18830" y="7185"/>
                  </a:lnTo>
                  <a:lnTo>
                    <a:pt x="18983" y="7104"/>
                  </a:lnTo>
                  <a:lnTo>
                    <a:pt x="19091" y="7023"/>
                  </a:lnTo>
                  <a:lnTo>
                    <a:pt x="19153" y="6967"/>
                  </a:lnTo>
                  <a:lnTo>
                    <a:pt x="19088" y="6904"/>
                  </a:lnTo>
                  <a:lnTo>
                    <a:pt x="18911" y="6994"/>
                  </a:lnTo>
                  <a:lnTo>
                    <a:pt x="18881" y="6906"/>
                  </a:lnTo>
                  <a:lnTo>
                    <a:pt x="18985" y="6879"/>
                  </a:lnTo>
                  <a:lnTo>
                    <a:pt x="19034" y="6811"/>
                  </a:lnTo>
                  <a:lnTo>
                    <a:pt x="19030" y="6693"/>
                  </a:lnTo>
                  <a:lnTo>
                    <a:pt x="19213" y="6633"/>
                  </a:lnTo>
                  <a:lnTo>
                    <a:pt x="19313" y="6511"/>
                  </a:lnTo>
                  <a:lnTo>
                    <a:pt x="19331" y="6396"/>
                  </a:lnTo>
                  <a:lnTo>
                    <a:pt x="19211" y="6274"/>
                  </a:lnTo>
                  <a:lnTo>
                    <a:pt x="19183" y="6393"/>
                  </a:lnTo>
                  <a:lnTo>
                    <a:pt x="19090" y="6367"/>
                  </a:lnTo>
                  <a:lnTo>
                    <a:pt x="18917" y="6405"/>
                  </a:lnTo>
                  <a:lnTo>
                    <a:pt x="18823" y="6303"/>
                  </a:lnTo>
                  <a:lnTo>
                    <a:pt x="18886" y="6240"/>
                  </a:lnTo>
                  <a:lnTo>
                    <a:pt x="19001" y="6292"/>
                  </a:lnTo>
                  <a:lnTo>
                    <a:pt x="19072" y="6214"/>
                  </a:lnTo>
                  <a:lnTo>
                    <a:pt x="19178" y="6183"/>
                  </a:lnTo>
                  <a:lnTo>
                    <a:pt x="19030" y="6033"/>
                  </a:lnTo>
                  <a:lnTo>
                    <a:pt x="19057" y="5911"/>
                  </a:lnTo>
                  <a:lnTo>
                    <a:pt x="18968" y="5910"/>
                  </a:lnTo>
                  <a:lnTo>
                    <a:pt x="18779" y="5881"/>
                  </a:lnTo>
                  <a:lnTo>
                    <a:pt x="18869" y="5790"/>
                  </a:lnTo>
                  <a:lnTo>
                    <a:pt x="18841" y="5641"/>
                  </a:lnTo>
                  <a:lnTo>
                    <a:pt x="18632" y="5580"/>
                  </a:lnTo>
                  <a:lnTo>
                    <a:pt x="18659" y="5460"/>
                  </a:lnTo>
                  <a:lnTo>
                    <a:pt x="18781" y="5518"/>
                  </a:lnTo>
                  <a:lnTo>
                    <a:pt x="18811" y="5461"/>
                  </a:lnTo>
                  <a:lnTo>
                    <a:pt x="18695" y="5347"/>
                  </a:lnTo>
                  <a:lnTo>
                    <a:pt x="18710" y="5271"/>
                  </a:lnTo>
                  <a:lnTo>
                    <a:pt x="18689" y="5232"/>
                  </a:lnTo>
                  <a:lnTo>
                    <a:pt x="18688" y="5175"/>
                  </a:lnTo>
                  <a:lnTo>
                    <a:pt x="18638" y="5101"/>
                  </a:lnTo>
                  <a:lnTo>
                    <a:pt x="18599" y="5016"/>
                  </a:lnTo>
                  <a:lnTo>
                    <a:pt x="18562" y="4909"/>
                  </a:lnTo>
                  <a:lnTo>
                    <a:pt x="18520" y="4852"/>
                  </a:lnTo>
                  <a:lnTo>
                    <a:pt x="18569" y="4759"/>
                  </a:lnTo>
                  <a:lnTo>
                    <a:pt x="18568" y="4639"/>
                  </a:lnTo>
                  <a:lnTo>
                    <a:pt x="18689" y="4729"/>
                  </a:lnTo>
                  <a:lnTo>
                    <a:pt x="18665" y="4851"/>
                  </a:lnTo>
                  <a:lnTo>
                    <a:pt x="18659" y="4938"/>
                  </a:lnTo>
                  <a:lnTo>
                    <a:pt x="18716" y="4981"/>
                  </a:lnTo>
                  <a:lnTo>
                    <a:pt x="18755" y="5020"/>
                  </a:lnTo>
                  <a:lnTo>
                    <a:pt x="18737" y="5079"/>
                  </a:lnTo>
                  <a:lnTo>
                    <a:pt x="18793" y="5143"/>
                  </a:lnTo>
                  <a:lnTo>
                    <a:pt x="18866" y="5143"/>
                  </a:lnTo>
                  <a:lnTo>
                    <a:pt x="18955" y="5236"/>
                  </a:lnTo>
                  <a:lnTo>
                    <a:pt x="18955" y="5364"/>
                  </a:lnTo>
                  <a:lnTo>
                    <a:pt x="18983" y="5434"/>
                  </a:lnTo>
                  <a:lnTo>
                    <a:pt x="19009" y="5532"/>
                  </a:lnTo>
                  <a:lnTo>
                    <a:pt x="19048" y="5599"/>
                  </a:lnTo>
                  <a:lnTo>
                    <a:pt x="19079" y="5592"/>
                  </a:lnTo>
                  <a:lnTo>
                    <a:pt x="19111" y="5538"/>
                  </a:lnTo>
                  <a:lnTo>
                    <a:pt x="19144" y="5457"/>
                  </a:lnTo>
                  <a:lnTo>
                    <a:pt x="19151" y="5349"/>
                  </a:lnTo>
                  <a:lnTo>
                    <a:pt x="19120" y="5217"/>
                  </a:lnTo>
                  <a:lnTo>
                    <a:pt x="19132" y="5115"/>
                  </a:lnTo>
                  <a:lnTo>
                    <a:pt x="19136" y="5041"/>
                  </a:lnTo>
                  <a:lnTo>
                    <a:pt x="19163" y="4900"/>
                  </a:lnTo>
                  <a:lnTo>
                    <a:pt x="19078" y="4815"/>
                  </a:lnTo>
                  <a:lnTo>
                    <a:pt x="18983" y="4746"/>
                  </a:lnTo>
                  <a:lnTo>
                    <a:pt x="18899" y="4644"/>
                  </a:lnTo>
                  <a:lnTo>
                    <a:pt x="19010" y="4632"/>
                  </a:lnTo>
                  <a:lnTo>
                    <a:pt x="19100" y="4717"/>
                  </a:lnTo>
                  <a:lnTo>
                    <a:pt x="19205" y="4777"/>
                  </a:lnTo>
                  <a:lnTo>
                    <a:pt x="19235" y="4585"/>
                  </a:lnTo>
                  <a:lnTo>
                    <a:pt x="19273" y="4438"/>
                  </a:lnTo>
                  <a:lnTo>
                    <a:pt x="19294" y="4312"/>
                  </a:lnTo>
                  <a:lnTo>
                    <a:pt x="19358" y="4156"/>
                  </a:lnTo>
                  <a:lnTo>
                    <a:pt x="19330" y="3975"/>
                  </a:lnTo>
                  <a:lnTo>
                    <a:pt x="19208" y="3885"/>
                  </a:lnTo>
                  <a:lnTo>
                    <a:pt x="19214" y="3762"/>
                  </a:lnTo>
                  <a:lnTo>
                    <a:pt x="19297" y="3634"/>
                  </a:lnTo>
                  <a:lnTo>
                    <a:pt x="19396" y="3487"/>
                  </a:lnTo>
                  <a:lnTo>
                    <a:pt x="19703" y="3279"/>
                  </a:lnTo>
                  <a:lnTo>
                    <a:pt x="19916" y="3149"/>
                  </a:lnTo>
                  <a:lnTo>
                    <a:pt x="19996" y="3069"/>
                  </a:lnTo>
                  <a:lnTo>
                    <a:pt x="20033" y="2978"/>
                  </a:lnTo>
                  <a:lnTo>
                    <a:pt x="20072" y="2958"/>
                  </a:lnTo>
                  <a:lnTo>
                    <a:pt x="20185" y="3032"/>
                  </a:lnTo>
                  <a:lnTo>
                    <a:pt x="20224" y="2942"/>
                  </a:lnTo>
                  <a:lnTo>
                    <a:pt x="20383" y="2826"/>
                  </a:lnTo>
                  <a:lnTo>
                    <a:pt x="20545" y="2732"/>
                  </a:lnTo>
                  <a:lnTo>
                    <a:pt x="20500" y="2669"/>
                  </a:lnTo>
                  <a:lnTo>
                    <a:pt x="20485" y="2607"/>
                  </a:lnTo>
                  <a:lnTo>
                    <a:pt x="20456" y="2517"/>
                  </a:lnTo>
                  <a:lnTo>
                    <a:pt x="20431" y="2543"/>
                  </a:lnTo>
                  <a:lnTo>
                    <a:pt x="20446" y="2598"/>
                  </a:lnTo>
                  <a:lnTo>
                    <a:pt x="20432" y="2654"/>
                  </a:lnTo>
                  <a:lnTo>
                    <a:pt x="20456" y="2717"/>
                  </a:lnTo>
                  <a:lnTo>
                    <a:pt x="20362" y="2793"/>
                  </a:lnTo>
                  <a:lnTo>
                    <a:pt x="20243" y="2735"/>
                  </a:lnTo>
                  <a:lnTo>
                    <a:pt x="20093" y="2555"/>
                  </a:lnTo>
                  <a:lnTo>
                    <a:pt x="20047" y="2403"/>
                  </a:lnTo>
                  <a:lnTo>
                    <a:pt x="19916" y="2282"/>
                  </a:lnTo>
                  <a:lnTo>
                    <a:pt x="19963" y="2210"/>
                  </a:lnTo>
                  <a:lnTo>
                    <a:pt x="20056" y="1974"/>
                  </a:lnTo>
                  <a:lnTo>
                    <a:pt x="20057" y="1851"/>
                  </a:lnTo>
                  <a:lnTo>
                    <a:pt x="20135" y="1760"/>
                  </a:lnTo>
                  <a:lnTo>
                    <a:pt x="20237" y="1673"/>
                  </a:lnTo>
                  <a:lnTo>
                    <a:pt x="20356" y="1526"/>
                  </a:lnTo>
                  <a:lnTo>
                    <a:pt x="20386" y="1404"/>
                  </a:lnTo>
                  <a:lnTo>
                    <a:pt x="20344" y="1374"/>
                  </a:lnTo>
                  <a:lnTo>
                    <a:pt x="20416" y="1296"/>
                  </a:lnTo>
                  <a:lnTo>
                    <a:pt x="20476" y="1403"/>
                  </a:lnTo>
                  <a:lnTo>
                    <a:pt x="20506" y="1374"/>
                  </a:lnTo>
                  <a:lnTo>
                    <a:pt x="20507" y="1226"/>
                  </a:lnTo>
                  <a:lnTo>
                    <a:pt x="20690" y="1134"/>
                  </a:lnTo>
                  <a:lnTo>
                    <a:pt x="20867" y="956"/>
                  </a:lnTo>
                  <a:lnTo>
                    <a:pt x="20866" y="837"/>
                  </a:lnTo>
                  <a:lnTo>
                    <a:pt x="20783" y="791"/>
                  </a:lnTo>
                  <a:lnTo>
                    <a:pt x="20777" y="716"/>
                  </a:lnTo>
                  <a:lnTo>
                    <a:pt x="20675" y="729"/>
                  </a:lnTo>
                  <a:lnTo>
                    <a:pt x="20594" y="684"/>
                  </a:lnTo>
                  <a:lnTo>
                    <a:pt x="20546" y="599"/>
                  </a:lnTo>
                  <a:lnTo>
                    <a:pt x="20444" y="596"/>
                  </a:lnTo>
                  <a:lnTo>
                    <a:pt x="20375" y="530"/>
                  </a:lnTo>
                  <a:lnTo>
                    <a:pt x="20360" y="401"/>
                  </a:lnTo>
                  <a:lnTo>
                    <a:pt x="20281" y="294"/>
                  </a:lnTo>
                  <a:lnTo>
                    <a:pt x="20240" y="179"/>
                  </a:lnTo>
                  <a:lnTo>
                    <a:pt x="20161" y="0"/>
                  </a:lnTo>
                  <a:lnTo>
                    <a:pt x="20065" y="9"/>
                  </a:lnTo>
                  <a:lnTo>
                    <a:pt x="19949" y="8"/>
                  </a:lnTo>
                  <a:lnTo>
                    <a:pt x="19850" y="128"/>
                  </a:lnTo>
                  <a:lnTo>
                    <a:pt x="19757" y="176"/>
                  </a:lnTo>
                  <a:lnTo>
                    <a:pt x="19663" y="119"/>
                  </a:lnTo>
                  <a:lnTo>
                    <a:pt x="19636" y="56"/>
                  </a:lnTo>
                  <a:lnTo>
                    <a:pt x="19562" y="216"/>
                  </a:lnTo>
                  <a:lnTo>
                    <a:pt x="19592" y="293"/>
                  </a:lnTo>
                  <a:lnTo>
                    <a:pt x="19577" y="383"/>
                  </a:lnTo>
                  <a:lnTo>
                    <a:pt x="19537" y="554"/>
                  </a:lnTo>
                  <a:lnTo>
                    <a:pt x="19561" y="702"/>
                  </a:lnTo>
                  <a:lnTo>
                    <a:pt x="19610" y="861"/>
                  </a:lnTo>
                  <a:lnTo>
                    <a:pt x="19574" y="993"/>
                  </a:lnTo>
                  <a:lnTo>
                    <a:pt x="19537" y="1179"/>
                  </a:lnTo>
                  <a:lnTo>
                    <a:pt x="19481" y="1310"/>
                  </a:lnTo>
                  <a:lnTo>
                    <a:pt x="19393" y="1340"/>
                  </a:lnTo>
                  <a:lnTo>
                    <a:pt x="19358" y="1406"/>
                  </a:lnTo>
                  <a:lnTo>
                    <a:pt x="19268" y="1428"/>
                  </a:lnTo>
                  <a:lnTo>
                    <a:pt x="19069" y="1548"/>
                  </a:lnTo>
                  <a:lnTo>
                    <a:pt x="18709" y="1659"/>
                  </a:lnTo>
                  <a:lnTo>
                    <a:pt x="18649" y="1716"/>
                  </a:lnTo>
                  <a:lnTo>
                    <a:pt x="18527" y="1748"/>
                  </a:lnTo>
                  <a:lnTo>
                    <a:pt x="18388" y="1811"/>
                  </a:lnTo>
                  <a:lnTo>
                    <a:pt x="18166" y="1868"/>
                  </a:lnTo>
                  <a:lnTo>
                    <a:pt x="17984" y="2106"/>
                  </a:lnTo>
                  <a:lnTo>
                    <a:pt x="17993" y="2225"/>
                  </a:lnTo>
                  <a:lnTo>
                    <a:pt x="18025" y="2307"/>
                  </a:lnTo>
                  <a:lnTo>
                    <a:pt x="17836" y="2495"/>
                  </a:lnTo>
                  <a:lnTo>
                    <a:pt x="17911" y="2532"/>
                  </a:lnTo>
                  <a:lnTo>
                    <a:pt x="17984" y="2499"/>
                  </a:lnTo>
                  <a:lnTo>
                    <a:pt x="18001" y="2573"/>
                  </a:lnTo>
                  <a:lnTo>
                    <a:pt x="17926" y="2645"/>
                  </a:lnTo>
                  <a:lnTo>
                    <a:pt x="18047" y="2709"/>
                  </a:lnTo>
                  <a:lnTo>
                    <a:pt x="18076" y="2799"/>
                  </a:lnTo>
                  <a:lnTo>
                    <a:pt x="17926" y="2841"/>
                  </a:lnTo>
                  <a:lnTo>
                    <a:pt x="17761" y="2940"/>
                  </a:lnTo>
                  <a:lnTo>
                    <a:pt x="17600" y="3066"/>
                  </a:lnTo>
                  <a:lnTo>
                    <a:pt x="17432" y="3038"/>
                  </a:lnTo>
                  <a:lnTo>
                    <a:pt x="17267" y="3099"/>
                  </a:lnTo>
                  <a:lnTo>
                    <a:pt x="17111" y="3198"/>
                  </a:lnTo>
                  <a:lnTo>
                    <a:pt x="17104" y="3288"/>
                  </a:lnTo>
                  <a:lnTo>
                    <a:pt x="17204" y="3399"/>
                  </a:lnTo>
                  <a:lnTo>
                    <a:pt x="17203" y="3510"/>
                  </a:lnTo>
                  <a:lnTo>
                    <a:pt x="17120" y="3603"/>
                  </a:lnTo>
                  <a:lnTo>
                    <a:pt x="16801" y="3880"/>
                  </a:lnTo>
                  <a:lnTo>
                    <a:pt x="16685" y="3975"/>
                  </a:lnTo>
                  <a:lnTo>
                    <a:pt x="16280" y="4287"/>
                  </a:lnTo>
                  <a:lnTo>
                    <a:pt x="15935" y="4495"/>
                  </a:lnTo>
                  <a:lnTo>
                    <a:pt x="15645" y="4408"/>
                  </a:lnTo>
                  <a:lnTo>
                    <a:pt x="15688" y="4318"/>
                  </a:lnTo>
                  <a:lnTo>
                    <a:pt x="15742" y="4269"/>
                  </a:lnTo>
                  <a:lnTo>
                    <a:pt x="15749" y="4218"/>
                  </a:lnTo>
                  <a:lnTo>
                    <a:pt x="15695" y="4191"/>
                  </a:lnTo>
                  <a:lnTo>
                    <a:pt x="15754" y="4029"/>
                  </a:lnTo>
                  <a:lnTo>
                    <a:pt x="15827" y="3967"/>
                  </a:lnTo>
                  <a:lnTo>
                    <a:pt x="15856" y="3858"/>
                  </a:lnTo>
                  <a:lnTo>
                    <a:pt x="15871" y="3631"/>
                  </a:lnTo>
                  <a:lnTo>
                    <a:pt x="15785" y="3469"/>
                  </a:lnTo>
                  <a:lnTo>
                    <a:pt x="15718" y="3303"/>
                  </a:lnTo>
                  <a:lnTo>
                    <a:pt x="15606" y="3261"/>
                  </a:lnTo>
                  <a:lnTo>
                    <a:pt x="15497" y="3272"/>
                  </a:lnTo>
                  <a:lnTo>
                    <a:pt x="15450" y="3352"/>
                  </a:lnTo>
                  <a:lnTo>
                    <a:pt x="15422" y="3453"/>
                  </a:lnTo>
                  <a:lnTo>
                    <a:pt x="15326" y="3484"/>
                  </a:lnTo>
                  <a:lnTo>
                    <a:pt x="15237" y="3403"/>
                  </a:lnTo>
                  <a:lnTo>
                    <a:pt x="15305" y="3322"/>
                  </a:lnTo>
                  <a:lnTo>
                    <a:pt x="15348" y="3230"/>
                  </a:lnTo>
                  <a:lnTo>
                    <a:pt x="15390" y="3062"/>
                  </a:lnTo>
                  <a:lnTo>
                    <a:pt x="15348" y="2912"/>
                  </a:lnTo>
                  <a:lnTo>
                    <a:pt x="15269" y="2813"/>
                  </a:lnTo>
                  <a:lnTo>
                    <a:pt x="15323" y="2721"/>
                  </a:lnTo>
                  <a:lnTo>
                    <a:pt x="15137" y="2643"/>
                  </a:lnTo>
                  <a:lnTo>
                    <a:pt x="14997" y="2612"/>
                  </a:lnTo>
                  <a:lnTo>
                    <a:pt x="14895" y="2604"/>
                  </a:lnTo>
                  <a:lnTo>
                    <a:pt x="14790" y="2565"/>
                  </a:lnTo>
                  <a:lnTo>
                    <a:pt x="14678" y="2613"/>
                  </a:lnTo>
                  <a:lnTo>
                    <a:pt x="14652" y="2699"/>
                  </a:lnTo>
                  <a:lnTo>
                    <a:pt x="14717" y="2769"/>
                  </a:lnTo>
                  <a:lnTo>
                    <a:pt x="14648" y="2858"/>
                  </a:lnTo>
                  <a:lnTo>
                    <a:pt x="14670" y="2946"/>
                  </a:lnTo>
                  <a:lnTo>
                    <a:pt x="14615" y="3032"/>
                  </a:lnTo>
                  <a:lnTo>
                    <a:pt x="14552" y="2979"/>
                  </a:lnTo>
                  <a:lnTo>
                    <a:pt x="14508" y="2895"/>
                  </a:lnTo>
                  <a:lnTo>
                    <a:pt x="14414" y="3026"/>
                  </a:lnTo>
                  <a:lnTo>
                    <a:pt x="14349" y="3047"/>
                  </a:lnTo>
                  <a:lnTo>
                    <a:pt x="14309" y="3212"/>
                  </a:lnTo>
                  <a:lnTo>
                    <a:pt x="14352" y="3315"/>
                  </a:lnTo>
                  <a:lnTo>
                    <a:pt x="14285" y="3450"/>
                  </a:lnTo>
                  <a:lnTo>
                    <a:pt x="14322" y="3543"/>
                  </a:lnTo>
                  <a:lnTo>
                    <a:pt x="14346" y="3687"/>
                  </a:lnTo>
                  <a:lnTo>
                    <a:pt x="14466" y="3841"/>
                  </a:lnTo>
                  <a:lnTo>
                    <a:pt x="14496" y="4000"/>
                  </a:lnTo>
                  <a:lnTo>
                    <a:pt x="14520" y="4153"/>
                  </a:lnTo>
                  <a:lnTo>
                    <a:pt x="14423" y="4603"/>
                  </a:lnTo>
                  <a:lnTo>
                    <a:pt x="14163" y="4750"/>
                  </a:lnTo>
                  <a:lnTo>
                    <a:pt x="14042" y="4632"/>
                  </a:lnTo>
                  <a:lnTo>
                    <a:pt x="13980" y="4399"/>
                  </a:lnTo>
                  <a:lnTo>
                    <a:pt x="13979" y="4189"/>
                  </a:lnTo>
                  <a:lnTo>
                    <a:pt x="13889" y="4099"/>
                  </a:lnTo>
                  <a:lnTo>
                    <a:pt x="13875" y="3945"/>
                  </a:lnTo>
                  <a:lnTo>
                    <a:pt x="13890" y="3795"/>
                  </a:lnTo>
                  <a:lnTo>
                    <a:pt x="13920" y="3741"/>
                  </a:lnTo>
                  <a:lnTo>
                    <a:pt x="13889" y="3589"/>
                  </a:lnTo>
                  <a:lnTo>
                    <a:pt x="13920" y="3478"/>
                  </a:lnTo>
                  <a:lnTo>
                    <a:pt x="13919" y="3378"/>
                  </a:lnTo>
                  <a:lnTo>
                    <a:pt x="14070" y="3045"/>
                  </a:lnTo>
                  <a:lnTo>
                    <a:pt x="14040" y="2958"/>
                  </a:lnTo>
                  <a:lnTo>
                    <a:pt x="13919" y="3137"/>
                  </a:lnTo>
                  <a:lnTo>
                    <a:pt x="13889" y="3228"/>
                  </a:lnTo>
                  <a:lnTo>
                    <a:pt x="13742" y="3435"/>
                  </a:lnTo>
                  <a:lnTo>
                    <a:pt x="13739" y="3333"/>
                  </a:lnTo>
                  <a:lnTo>
                    <a:pt x="13745" y="3207"/>
                  </a:lnTo>
                  <a:lnTo>
                    <a:pt x="13809" y="3104"/>
                  </a:lnTo>
                  <a:lnTo>
                    <a:pt x="13802" y="2960"/>
                  </a:lnTo>
                  <a:lnTo>
                    <a:pt x="13904" y="2862"/>
                  </a:lnTo>
                  <a:lnTo>
                    <a:pt x="13959" y="2664"/>
                  </a:lnTo>
                  <a:lnTo>
                    <a:pt x="14015" y="2648"/>
                  </a:lnTo>
                  <a:lnTo>
                    <a:pt x="14102" y="2675"/>
                  </a:lnTo>
                  <a:lnTo>
                    <a:pt x="14103" y="2766"/>
                  </a:lnTo>
                  <a:lnTo>
                    <a:pt x="14147" y="2768"/>
                  </a:lnTo>
                  <a:lnTo>
                    <a:pt x="14193" y="2676"/>
                  </a:lnTo>
                  <a:lnTo>
                    <a:pt x="14373" y="2540"/>
                  </a:lnTo>
                  <a:lnTo>
                    <a:pt x="14468" y="2450"/>
                  </a:lnTo>
                  <a:lnTo>
                    <a:pt x="14562" y="2433"/>
                  </a:lnTo>
                  <a:lnTo>
                    <a:pt x="14649" y="2450"/>
                  </a:lnTo>
                  <a:lnTo>
                    <a:pt x="14738" y="2496"/>
                  </a:lnTo>
                  <a:lnTo>
                    <a:pt x="14828" y="2406"/>
                  </a:lnTo>
                  <a:lnTo>
                    <a:pt x="14912" y="2417"/>
                  </a:lnTo>
                  <a:lnTo>
                    <a:pt x="14963" y="2447"/>
                  </a:lnTo>
                  <a:lnTo>
                    <a:pt x="14964" y="2358"/>
                  </a:lnTo>
                  <a:lnTo>
                    <a:pt x="14921" y="2276"/>
                  </a:lnTo>
                  <a:lnTo>
                    <a:pt x="14796" y="2259"/>
                  </a:lnTo>
                  <a:lnTo>
                    <a:pt x="14711" y="2307"/>
                  </a:lnTo>
                  <a:lnTo>
                    <a:pt x="14600" y="2313"/>
                  </a:lnTo>
                  <a:lnTo>
                    <a:pt x="14552" y="2231"/>
                  </a:lnTo>
                  <a:lnTo>
                    <a:pt x="14505" y="2138"/>
                  </a:lnTo>
                  <a:lnTo>
                    <a:pt x="14397" y="2187"/>
                  </a:lnTo>
                  <a:lnTo>
                    <a:pt x="14273" y="2225"/>
                  </a:lnTo>
                  <a:lnTo>
                    <a:pt x="14148" y="2309"/>
                  </a:lnTo>
                  <a:lnTo>
                    <a:pt x="14100" y="2357"/>
                  </a:lnTo>
                  <a:lnTo>
                    <a:pt x="14013" y="2405"/>
                  </a:lnTo>
                  <a:lnTo>
                    <a:pt x="13908" y="2355"/>
                  </a:lnTo>
                  <a:lnTo>
                    <a:pt x="13785" y="2360"/>
                  </a:lnTo>
                  <a:lnTo>
                    <a:pt x="13626" y="2247"/>
                  </a:lnTo>
                  <a:lnTo>
                    <a:pt x="13524" y="2253"/>
                  </a:lnTo>
                  <a:lnTo>
                    <a:pt x="13422" y="2313"/>
                  </a:lnTo>
                  <a:lnTo>
                    <a:pt x="13397" y="2243"/>
                  </a:lnTo>
                  <a:lnTo>
                    <a:pt x="13416" y="2225"/>
                  </a:lnTo>
                  <a:lnTo>
                    <a:pt x="13382" y="2157"/>
                  </a:lnTo>
                  <a:lnTo>
                    <a:pt x="13473" y="2109"/>
                  </a:lnTo>
                  <a:lnTo>
                    <a:pt x="13559" y="2054"/>
                  </a:lnTo>
                  <a:lnTo>
                    <a:pt x="13559" y="1952"/>
                  </a:lnTo>
                  <a:lnTo>
                    <a:pt x="13331" y="2039"/>
                  </a:lnTo>
                  <a:lnTo>
                    <a:pt x="13098" y="2295"/>
                  </a:lnTo>
                  <a:lnTo>
                    <a:pt x="12935" y="2429"/>
                  </a:lnTo>
                  <a:lnTo>
                    <a:pt x="12788" y="2508"/>
                  </a:lnTo>
                  <a:lnTo>
                    <a:pt x="12540" y="2505"/>
                  </a:lnTo>
                  <a:lnTo>
                    <a:pt x="12512" y="2388"/>
                  </a:lnTo>
                  <a:lnTo>
                    <a:pt x="12240" y="2505"/>
                  </a:lnTo>
                  <a:lnTo>
                    <a:pt x="12134" y="2457"/>
                  </a:lnTo>
                  <a:lnTo>
                    <a:pt x="12348" y="2303"/>
                  </a:lnTo>
                  <a:lnTo>
                    <a:pt x="12413" y="2156"/>
                  </a:lnTo>
                  <a:lnTo>
                    <a:pt x="12545" y="2028"/>
                  </a:lnTo>
                  <a:lnTo>
                    <a:pt x="12882" y="1814"/>
                  </a:lnTo>
                  <a:lnTo>
                    <a:pt x="12894" y="1790"/>
                  </a:lnTo>
                  <a:lnTo>
                    <a:pt x="12759" y="1797"/>
                  </a:lnTo>
                  <a:lnTo>
                    <a:pt x="12656" y="1794"/>
                  </a:lnTo>
                  <a:lnTo>
                    <a:pt x="12501" y="1805"/>
                  </a:lnTo>
                  <a:lnTo>
                    <a:pt x="12437" y="1767"/>
                  </a:lnTo>
                  <a:lnTo>
                    <a:pt x="12257" y="1823"/>
                  </a:lnTo>
                  <a:lnTo>
                    <a:pt x="12081" y="1736"/>
                  </a:lnTo>
                  <a:lnTo>
                    <a:pt x="11900" y="1706"/>
                  </a:lnTo>
                  <a:lnTo>
                    <a:pt x="11775" y="1619"/>
                  </a:lnTo>
                  <a:lnTo>
                    <a:pt x="11688" y="1674"/>
                  </a:lnTo>
                  <a:lnTo>
                    <a:pt x="11472" y="1674"/>
                  </a:lnTo>
                  <a:lnTo>
                    <a:pt x="11264" y="1638"/>
                  </a:lnTo>
                  <a:lnTo>
                    <a:pt x="11141" y="1584"/>
                  </a:lnTo>
                  <a:lnTo>
                    <a:pt x="10997" y="1526"/>
                  </a:lnTo>
                  <a:lnTo>
                    <a:pt x="10946" y="1446"/>
                  </a:lnTo>
                  <a:lnTo>
                    <a:pt x="11007" y="1343"/>
                  </a:lnTo>
                  <a:lnTo>
                    <a:pt x="10905" y="1313"/>
                  </a:lnTo>
                  <a:lnTo>
                    <a:pt x="10904" y="1523"/>
                  </a:lnTo>
                  <a:lnTo>
                    <a:pt x="10772" y="1556"/>
                  </a:lnTo>
                  <a:lnTo>
                    <a:pt x="10623" y="1542"/>
                  </a:lnTo>
                  <a:lnTo>
                    <a:pt x="10461" y="1554"/>
                  </a:lnTo>
                  <a:lnTo>
                    <a:pt x="10290" y="1557"/>
                  </a:lnTo>
                  <a:lnTo>
                    <a:pt x="9833" y="1566"/>
                  </a:lnTo>
                  <a:lnTo>
                    <a:pt x="9600" y="1617"/>
                  </a:lnTo>
                  <a:lnTo>
                    <a:pt x="9191" y="1601"/>
                  </a:lnTo>
                  <a:lnTo>
                    <a:pt x="8627" y="1604"/>
                  </a:lnTo>
                  <a:lnTo>
                    <a:pt x="8025" y="1587"/>
                  </a:lnTo>
                  <a:lnTo>
                    <a:pt x="6645" y="1497"/>
                  </a:lnTo>
                  <a:lnTo>
                    <a:pt x="5133" y="1320"/>
                  </a:lnTo>
                  <a:lnTo>
                    <a:pt x="3982" y="1125"/>
                  </a:lnTo>
                  <a:lnTo>
                    <a:pt x="3804" y="1061"/>
                  </a:lnTo>
                  <a:lnTo>
                    <a:pt x="3684" y="1073"/>
                  </a:lnTo>
                  <a:lnTo>
                    <a:pt x="3304" y="945"/>
                  </a:lnTo>
                  <a:lnTo>
                    <a:pt x="3046" y="881"/>
                  </a:lnTo>
                  <a:lnTo>
                    <a:pt x="2695" y="816"/>
                  </a:lnTo>
                  <a:lnTo>
                    <a:pt x="2233" y="720"/>
                  </a:lnTo>
                  <a:lnTo>
                    <a:pt x="1716" y="531"/>
                  </a:lnTo>
                  <a:lnTo>
                    <a:pt x="1750" y="669"/>
                  </a:lnTo>
                  <a:lnTo>
                    <a:pt x="1863" y="756"/>
                  </a:lnTo>
                  <a:lnTo>
                    <a:pt x="1743" y="813"/>
                  </a:lnTo>
                  <a:lnTo>
                    <a:pt x="1833" y="905"/>
                  </a:lnTo>
                  <a:lnTo>
                    <a:pt x="1806" y="1140"/>
                  </a:lnTo>
                  <a:lnTo>
                    <a:pt x="1713" y="1385"/>
                  </a:lnTo>
                  <a:lnTo>
                    <a:pt x="1566" y="1473"/>
                  </a:lnTo>
                  <a:lnTo>
                    <a:pt x="1623" y="1355"/>
                  </a:lnTo>
                  <a:lnTo>
                    <a:pt x="1656" y="1353"/>
                  </a:lnTo>
                  <a:lnTo>
                    <a:pt x="1656" y="1116"/>
                  </a:lnTo>
                  <a:lnTo>
                    <a:pt x="1594" y="1086"/>
                  </a:lnTo>
                  <a:lnTo>
                    <a:pt x="1653" y="1026"/>
                  </a:lnTo>
                  <a:lnTo>
                    <a:pt x="1540" y="917"/>
                  </a:lnTo>
                  <a:lnTo>
                    <a:pt x="1279" y="800"/>
                  </a:lnTo>
                  <a:lnTo>
                    <a:pt x="1084" y="666"/>
                  </a:lnTo>
                  <a:lnTo>
                    <a:pt x="993" y="78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">
              <a:extLst>
                <a:ext uri="{FF2B5EF4-FFF2-40B4-BE49-F238E27FC236}">
                  <a16:creationId xmlns:a16="http://schemas.microsoft.com/office/drawing/2014/main" id="{2EEC32C1-366B-650A-5F72-C937B46E8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780" y="2860257"/>
              <a:ext cx="647941" cy="742174"/>
            </a:xfrm>
            <a:custGeom>
              <a:avLst/>
              <a:gdLst>
                <a:gd name="T0" fmla="*/ 2656 w 3826"/>
                <a:gd name="T1" fmla="*/ 2761 h 4380"/>
                <a:gd name="T2" fmla="*/ 2806 w 3826"/>
                <a:gd name="T3" fmla="*/ 2911 h 4380"/>
                <a:gd name="T4" fmla="*/ 2866 w 3826"/>
                <a:gd name="T5" fmla="*/ 3241 h 4380"/>
                <a:gd name="T6" fmla="*/ 3166 w 3826"/>
                <a:gd name="T7" fmla="*/ 3991 h 4380"/>
                <a:gd name="T8" fmla="*/ 3264 w 3826"/>
                <a:gd name="T9" fmla="*/ 4315 h 4380"/>
                <a:gd name="T10" fmla="*/ 3118 w 3826"/>
                <a:gd name="T11" fmla="*/ 4315 h 4380"/>
                <a:gd name="T12" fmla="*/ 3099 w 3826"/>
                <a:gd name="T13" fmla="*/ 4069 h 4380"/>
                <a:gd name="T14" fmla="*/ 2898 w 3826"/>
                <a:gd name="T15" fmla="*/ 3931 h 4380"/>
                <a:gd name="T16" fmla="*/ 2990 w 3826"/>
                <a:gd name="T17" fmla="*/ 4169 h 4380"/>
                <a:gd name="T18" fmla="*/ 2862 w 3826"/>
                <a:gd name="T19" fmla="*/ 4361 h 4380"/>
                <a:gd name="T20" fmla="*/ 2807 w 3826"/>
                <a:gd name="T21" fmla="*/ 3950 h 4380"/>
                <a:gd name="T22" fmla="*/ 2807 w 3826"/>
                <a:gd name="T23" fmla="*/ 3602 h 4380"/>
                <a:gd name="T24" fmla="*/ 2746 w 3826"/>
                <a:gd name="T25" fmla="*/ 3361 h 4380"/>
                <a:gd name="T26" fmla="*/ 2688 w 3826"/>
                <a:gd name="T27" fmla="*/ 3090 h 4380"/>
                <a:gd name="T28" fmla="*/ 2416 w 3826"/>
                <a:gd name="T29" fmla="*/ 2731 h 4380"/>
                <a:gd name="T30" fmla="*/ 2286 w 3826"/>
                <a:gd name="T31" fmla="*/ 2533 h 4380"/>
                <a:gd name="T32" fmla="*/ 2094 w 3826"/>
                <a:gd name="T33" fmla="*/ 2286 h 4380"/>
                <a:gd name="T34" fmla="*/ 1847 w 3826"/>
                <a:gd name="T35" fmla="*/ 2331 h 4380"/>
                <a:gd name="T36" fmla="*/ 1545 w 3826"/>
                <a:gd name="T37" fmla="*/ 2322 h 4380"/>
                <a:gd name="T38" fmla="*/ 1664 w 3826"/>
                <a:gd name="T39" fmla="*/ 2157 h 4380"/>
                <a:gd name="T40" fmla="*/ 1929 w 3826"/>
                <a:gd name="T41" fmla="*/ 2148 h 4380"/>
                <a:gd name="T42" fmla="*/ 1947 w 3826"/>
                <a:gd name="T43" fmla="*/ 2010 h 4380"/>
                <a:gd name="T44" fmla="*/ 1655 w 3826"/>
                <a:gd name="T45" fmla="*/ 2029 h 4380"/>
                <a:gd name="T46" fmla="*/ 1362 w 3826"/>
                <a:gd name="T47" fmla="*/ 2065 h 4380"/>
                <a:gd name="T48" fmla="*/ 1234 w 3826"/>
                <a:gd name="T49" fmla="*/ 2249 h 4380"/>
                <a:gd name="T50" fmla="*/ 946 w 3826"/>
                <a:gd name="T51" fmla="*/ 2221 h 4380"/>
                <a:gd name="T52" fmla="*/ 128 w 3826"/>
                <a:gd name="T53" fmla="*/ 1965 h 4380"/>
                <a:gd name="T54" fmla="*/ 9 w 3826"/>
                <a:gd name="T55" fmla="*/ 1764 h 4380"/>
                <a:gd name="T56" fmla="*/ 357 w 3826"/>
                <a:gd name="T57" fmla="*/ 1956 h 4380"/>
                <a:gd name="T58" fmla="*/ 649 w 3826"/>
                <a:gd name="T59" fmla="*/ 2047 h 4380"/>
                <a:gd name="T60" fmla="*/ 933 w 3826"/>
                <a:gd name="T61" fmla="*/ 2001 h 4380"/>
                <a:gd name="T62" fmla="*/ 987 w 3826"/>
                <a:gd name="T63" fmla="*/ 1846 h 4380"/>
                <a:gd name="T64" fmla="*/ 905 w 3826"/>
                <a:gd name="T65" fmla="*/ 1709 h 4380"/>
                <a:gd name="T66" fmla="*/ 750 w 3826"/>
                <a:gd name="T67" fmla="*/ 1608 h 4380"/>
                <a:gd name="T68" fmla="*/ 826 w 3826"/>
                <a:gd name="T69" fmla="*/ 1410 h 4380"/>
                <a:gd name="T70" fmla="*/ 759 w 3826"/>
                <a:gd name="T71" fmla="*/ 1233 h 4380"/>
                <a:gd name="T72" fmla="*/ 796 w 3826"/>
                <a:gd name="T73" fmla="*/ 1020 h 4380"/>
                <a:gd name="T74" fmla="*/ 1006 w 3826"/>
                <a:gd name="T75" fmla="*/ 776 h 4380"/>
                <a:gd name="T76" fmla="*/ 1306 w 3826"/>
                <a:gd name="T77" fmla="*/ 720 h 4380"/>
                <a:gd name="T78" fmla="*/ 1472 w 3826"/>
                <a:gd name="T79" fmla="*/ 895 h 4380"/>
                <a:gd name="T80" fmla="*/ 1673 w 3826"/>
                <a:gd name="T81" fmla="*/ 913 h 4380"/>
                <a:gd name="T82" fmla="*/ 1710 w 3826"/>
                <a:gd name="T83" fmla="*/ 758 h 4380"/>
                <a:gd name="T84" fmla="*/ 1518 w 3826"/>
                <a:gd name="T85" fmla="*/ 602 h 4380"/>
                <a:gd name="T86" fmla="*/ 1546 w 3826"/>
                <a:gd name="T87" fmla="*/ 270 h 4380"/>
                <a:gd name="T88" fmla="*/ 1755 w 3826"/>
                <a:gd name="T89" fmla="*/ 273 h 4380"/>
                <a:gd name="T90" fmla="*/ 1846 w 3826"/>
                <a:gd name="T91" fmla="*/ 480 h 4380"/>
                <a:gd name="T92" fmla="*/ 2130 w 3826"/>
                <a:gd name="T93" fmla="*/ 657 h 4380"/>
                <a:gd name="T94" fmla="*/ 2139 w 3826"/>
                <a:gd name="T95" fmla="*/ 511 h 4380"/>
                <a:gd name="T96" fmla="*/ 2116 w 3826"/>
                <a:gd name="T97" fmla="*/ 270 h 4380"/>
                <a:gd name="T98" fmla="*/ 2139 w 3826"/>
                <a:gd name="T99" fmla="*/ 81 h 4380"/>
                <a:gd name="T100" fmla="*/ 2386 w 3826"/>
                <a:gd name="T101" fmla="*/ 120 h 4380"/>
                <a:gd name="T102" fmla="*/ 2679 w 3826"/>
                <a:gd name="T103" fmla="*/ 63 h 4380"/>
                <a:gd name="T104" fmla="*/ 2872 w 3826"/>
                <a:gd name="T105" fmla="*/ 207 h 4380"/>
                <a:gd name="T106" fmla="*/ 3032 w 3826"/>
                <a:gd name="T107" fmla="*/ 231 h 4380"/>
                <a:gd name="T108" fmla="*/ 3184 w 3826"/>
                <a:gd name="T109" fmla="*/ 399 h 4380"/>
                <a:gd name="T110" fmla="*/ 3368 w 3826"/>
                <a:gd name="T111" fmla="*/ 551 h 4380"/>
                <a:gd name="T112" fmla="*/ 3474 w 3826"/>
                <a:gd name="T113" fmla="*/ 666 h 4380"/>
                <a:gd name="T114" fmla="*/ 3685 w 3826"/>
                <a:gd name="T115" fmla="*/ 950 h 4380"/>
                <a:gd name="T116" fmla="*/ 3826 w 3826"/>
                <a:gd name="T117" fmla="*/ 1170 h 438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826" h="4380">
                  <a:moveTo>
                    <a:pt x="3826" y="1170"/>
                  </a:moveTo>
                  <a:lnTo>
                    <a:pt x="2656" y="2760"/>
                  </a:lnTo>
                  <a:lnTo>
                    <a:pt x="2706" y="2861"/>
                  </a:lnTo>
                  <a:lnTo>
                    <a:pt x="2806" y="2910"/>
                  </a:lnTo>
                  <a:lnTo>
                    <a:pt x="2807" y="3135"/>
                  </a:lnTo>
                  <a:lnTo>
                    <a:pt x="2866" y="3240"/>
                  </a:lnTo>
                  <a:lnTo>
                    <a:pt x="3072" y="3217"/>
                  </a:lnTo>
                  <a:lnTo>
                    <a:pt x="3166" y="3990"/>
                  </a:lnTo>
                  <a:lnTo>
                    <a:pt x="3256" y="4140"/>
                  </a:lnTo>
                  <a:lnTo>
                    <a:pt x="3264" y="4314"/>
                  </a:lnTo>
                  <a:lnTo>
                    <a:pt x="3166" y="4380"/>
                  </a:lnTo>
                  <a:lnTo>
                    <a:pt x="3118" y="4314"/>
                  </a:lnTo>
                  <a:lnTo>
                    <a:pt x="3154" y="4223"/>
                  </a:lnTo>
                  <a:lnTo>
                    <a:pt x="3099" y="4068"/>
                  </a:lnTo>
                  <a:lnTo>
                    <a:pt x="3008" y="3885"/>
                  </a:lnTo>
                  <a:lnTo>
                    <a:pt x="2898" y="3930"/>
                  </a:lnTo>
                  <a:lnTo>
                    <a:pt x="2953" y="4004"/>
                  </a:lnTo>
                  <a:lnTo>
                    <a:pt x="2990" y="4168"/>
                  </a:lnTo>
                  <a:lnTo>
                    <a:pt x="2981" y="4269"/>
                  </a:lnTo>
                  <a:lnTo>
                    <a:pt x="2862" y="4360"/>
                  </a:lnTo>
                  <a:lnTo>
                    <a:pt x="2862" y="4058"/>
                  </a:lnTo>
                  <a:lnTo>
                    <a:pt x="2807" y="3949"/>
                  </a:lnTo>
                  <a:lnTo>
                    <a:pt x="2798" y="3802"/>
                  </a:lnTo>
                  <a:lnTo>
                    <a:pt x="2807" y="3601"/>
                  </a:lnTo>
                  <a:lnTo>
                    <a:pt x="2834" y="3428"/>
                  </a:lnTo>
                  <a:lnTo>
                    <a:pt x="2746" y="3360"/>
                  </a:lnTo>
                  <a:lnTo>
                    <a:pt x="2743" y="3199"/>
                  </a:lnTo>
                  <a:lnTo>
                    <a:pt x="2688" y="3089"/>
                  </a:lnTo>
                  <a:lnTo>
                    <a:pt x="2566" y="2880"/>
                  </a:lnTo>
                  <a:lnTo>
                    <a:pt x="2416" y="2730"/>
                  </a:lnTo>
                  <a:lnTo>
                    <a:pt x="2286" y="2623"/>
                  </a:lnTo>
                  <a:lnTo>
                    <a:pt x="2286" y="2532"/>
                  </a:lnTo>
                  <a:lnTo>
                    <a:pt x="2203" y="2431"/>
                  </a:lnTo>
                  <a:lnTo>
                    <a:pt x="2094" y="2285"/>
                  </a:lnTo>
                  <a:lnTo>
                    <a:pt x="1984" y="2394"/>
                  </a:lnTo>
                  <a:lnTo>
                    <a:pt x="1847" y="2330"/>
                  </a:lnTo>
                  <a:lnTo>
                    <a:pt x="1666" y="2340"/>
                  </a:lnTo>
                  <a:lnTo>
                    <a:pt x="1545" y="2321"/>
                  </a:lnTo>
                  <a:lnTo>
                    <a:pt x="1582" y="2248"/>
                  </a:lnTo>
                  <a:lnTo>
                    <a:pt x="1664" y="2157"/>
                  </a:lnTo>
                  <a:lnTo>
                    <a:pt x="1846" y="2070"/>
                  </a:lnTo>
                  <a:lnTo>
                    <a:pt x="1929" y="2148"/>
                  </a:lnTo>
                  <a:lnTo>
                    <a:pt x="2026" y="2070"/>
                  </a:lnTo>
                  <a:lnTo>
                    <a:pt x="1947" y="2010"/>
                  </a:lnTo>
                  <a:lnTo>
                    <a:pt x="1786" y="2010"/>
                  </a:lnTo>
                  <a:lnTo>
                    <a:pt x="1655" y="2029"/>
                  </a:lnTo>
                  <a:lnTo>
                    <a:pt x="1554" y="2093"/>
                  </a:lnTo>
                  <a:lnTo>
                    <a:pt x="1362" y="2065"/>
                  </a:lnTo>
                  <a:lnTo>
                    <a:pt x="1353" y="2175"/>
                  </a:lnTo>
                  <a:lnTo>
                    <a:pt x="1234" y="2248"/>
                  </a:lnTo>
                  <a:lnTo>
                    <a:pt x="1051" y="2212"/>
                  </a:lnTo>
                  <a:lnTo>
                    <a:pt x="946" y="2220"/>
                  </a:lnTo>
                  <a:lnTo>
                    <a:pt x="496" y="2160"/>
                  </a:lnTo>
                  <a:lnTo>
                    <a:pt x="128" y="1965"/>
                  </a:lnTo>
                  <a:lnTo>
                    <a:pt x="0" y="1882"/>
                  </a:lnTo>
                  <a:lnTo>
                    <a:pt x="9" y="1764"/>
                  </a:lnTo>
                  <a:lnTo>
                    <a:pt x="210" y="1919"/>
                  </a:lnTo>
                  <a:lnTo>
                    <a:pt x="357" y="1956"/>
                  </a:lnTo>
                  <a:lnTo>
                    <a:pt x="466" y="2040"/>
                  </a:lnTo>
                  <a:lnTo>
                    <a:pt x="649" y="2047"/>
                  </a:lnTo>
                  <a:lnTo>
                    <a:pt x="766" y="2010"/>
                  </a:lnTo>
                  <a:lnTo>
                    <a:pt x="933" y="2001"/>
                  </a:lnTo>
                  <a:lnTo>
                    <a:pt x="1036" y="1920"/>
                  </a:lnTo>
                  <a:lnTo>
                    <a:pt x="987" y="1846"/>
                  </a:lnTo>
                  <a:lnTo>
                    <a:pt x="887" y="1818"/>
                  </a:lnTo>
                  <a:lnTo>
                    <a:pt x="905" y="1709"/>
                  </a:lnTo>
                  <a:lnTo>
                    <a:pt x="896" y="1590"/>
                  </a:lnTo>
                  <a:lnTo>
                    <a:pt x="750" y="1608"/>
                  </a:lnTo>
                  <a:lnTo>
                    <a:pt x="676" y="1530"/>
                  </a:lnTo>
                  <a:lnTo>
                    <a:pt x="826" y="1410"/>
                  </a:lnTo>
                  <a:lnTo>
                    <a:pt x="878" y="1316"/>
                  </a:lnTo>
                  <a:lnTo>
                    <a:pt x="759" y="1233"/>
                  </a:lnTo>
                  <a:lnTo>
                    <a:pt x="736" y="1110"/>
                  </a:lnTo>
                  <a:lnTo>
                    <a:pt x="796" y="1020"/>
                  </a:lnTo>
                  <a:lnTo>
                    <a:pt x="887" y="904"/>
                  </a:lnTo>
                  <a:lnTo>
                    <a:pt x="1006" y="776"/>
                  </a:lnTo>
                  <a:lnTo>
                    <a:pt x="1189" y="794"/>
                  </a:lnTo>
                  <a:lnTo>
                    <a:pt x="1306" y="720"/>
                  </a:lnTo>
                  <a:lnTo>
                    <a:pt x="1335" y="849"/>
                  </a:lnTo>
                  <a:lnTo>
                    <a:pt x="1472" y="895"/>
                  </a:lnTo>
                  <a:lnTo>
                    <a:pt x="1546" y="930"/>
                  </a:lnTo>
                  <a:lnTo>
                    <a:pt x="1673" y="913"/>
                  </a:lnTo>
                  <a:lnTo>
                    <a:pt x="1756" y="810"/>
                  </a:lnTo>
                  <a:lnTo>
                    <a:pt x="1710" y="758"/>
                  </a:lnTo>
                  <a:lnTo>
                    <a:pt x="1600" y="685"/>
                  </a:lnTo>
                  <a:lnTo>
                    <a:pt x="1518" y="602"/>
                  </a:lnTo>
                  <a:lnTo>
                    <a:pt x="1456" y="480"/>
                  </a:lnTo>
                  <a:lnTo>
                    <a:pt x="1546" y="270"/>
                  </a:lnTo>
                  <a:lnTo>
                    <a:pt x="1637" y="246"/>
                  </a:lnTo>
                  <a:lnTo>
                    <a:pt x="1755" y="273"/>
                  </a:lnTo>
                  <a:lnTo>
                    <a:pt x="1966" y="360"/>
                  </a:lnTo>
                  <a:lnTo>
                    <a:pt x="1846" y="480"/>
                  </a:lnTo>
                  <a:lnTo>
                    <a:pt x="2026" y="630"/>
                  </a:lnTo>
                  <a:lnTo>
                    <a:pt x="2130" y="657"/>
                  </a:lnTo>
                  <a:lnTo>
                    <a:pt x="2206" y="600"/>
                  </a:lnTo>
                  <a:lnTo>
                    <a:pt x="2139" y="511"/>
                  </a:lnTo>
                  <a:lnTo>
                    <a:pt x="2075" y="429"/>
                  </a:lnTo>
                  <a:lnTo>
                    <a:pt x="2116" y="270"/>
                  </a:lnTo>
                  <a:lnTo>
                    <a:pt x="2167" y="182"/>
                  </a:lnTo>
                  <a:lnTo>
                    <a:pt x="2139" y="81"/>
                  </a:lnTo>
                  <a:lnTo>
                    <a:pt x="2296" y="0"/>
                  </a:lnTo>
                  <a:lnTo>
                    <a:pt x="2386" y="120"/>
                  </a:lnTo>
                  <a:lnTo>
                    <a:pt x="2552" y="127"/>
                  </a:lnTo>
                  <a:lnTo>
                    <a:pt x="2679" y="63"/>
                  </a:lnTo>
                  <a:lnTo>
                    <a:pt x="2843" y="127"/>
                  </a:lnTo>
                  <a:lnTo>
                    <a:pt x="2872" y="207"/>
                  </a:lnTo>
                  <a:lnTo>
                    <a:pt x="2971" y="145"/>
                  </a:lnTo>
                  <a:lnTo>
                    <a:pt x="3032" y="231"/>
                  </a:lnTo>
                  <a:lnTo>
                    <a:pt x="3136" y="210"/>
                  </a:lnTo>
                  <a:lnTo>
                    <a:pt x="3184" y="399"/>
                  </a:lnTo>
                  <a:lnTo>
                    <a:pt x="3286" y="420"/>
                  </a:lnTo>
                  <a:lnTo>
                    <a:pt x="3368" y="551"/>
                  </a:lnTo>
                  <a:lnTo>
                    <a:pt x="3346" y="648"/>
                  </a:lnTo>
                  <a:lnTo>
                    <a:pt x="3474" y="666"/>
                  </a:lnTo>
                  <a:lnTo>
                    <a:pt x="3493" y="813"/>
                  </a:lnTo>
                  <a:lnTo>
                    <a:pt x="3685" y="950"/>
                  </a:lnTo>
                  <a:lnTo>
                    <a:pt x="3785" y="1050"/>
                  </a:lnTo>
                  <a:lnTo>
                    <a:pt x="3826" y="117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1" name="组合 58">
              <a:extLst>
                <a:ext uri="{FF2B5EF4-FFF2-40B4-BE49-F238E27FC236}">
                  <a16:creationId xmlns:a16="http://schemas.microsoft.com/office/drawing/2014/main" id="{CAD102C9-0E83-963B-6284-080386716D5A}"/>
                </a:ext>
              </a:extLst>
            </p:cNvPr>
            <p:cNvGrpSpPr/>
            <p:nvPr/>
          </p:nvGrpSpPr>
          <p:grpSpPr>
            <a:xfrm>
              <a:off x="2875453" y="3746366"/>
              <a:ext cx="564008" cy="351275"/>
              <a:chOff x="2090293" y="4930483"/>
              <a:chExt cx="734362" cy="457375"/>
            </a:xfrm>
            <a:grpFill/>
          </p:grpSpPr>
          <p:sp>
            <p:nvSpPr>
              <p:cNvPr id="42" name="Freeform 25">
                <a:extLst>
                  <a:ext uri="{FF2B5EF4-FFF2-40B4-BE49-F238E27FC236}">
                    <a16:creationId xmlns:a16="http://schemas.microsoft.com/office/drawing/2014/main" id="{E74E3703-E38D-6A0C-4F51-08771314D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0774" y="5171390"/>
                <a:ext cx="183881" cy="216468"/>
              </a:xfrm>
              <a:custGeom>
                <a:avLst/>
                <a:gdLst>
                  <a:gd name="T0" fmla="*/ 43 w 834"/>
                  <a:gd name="T1" fmla="*/ 181 h 980"/>
                  <a:gd name="T2" fmla="*/ 35 w 834"/>
                  <a:gd name="T3" fmla="*/ 172 h 980"/>
                  <a:gd name="T4" fmla="*/ 26 w 834"/>
                  <a:gd name="T5" fmla="*/ 155 h 980"/>
                  <a:gd name="T6" fmla="*/ 32 w 834"/>
                  <a:gd name="T7" fmla="*/ 143 h 980"/>
                  <a:gd name="T8" fmla="*/ 26 w 834"/>
                  <a:gd name="T9" fmla="*/ 124 h 980"/>
                  <a:gd name="T10" fmla="*/ 17 w 834"/>
                  <a:gd name="T11" fmla="*/ 103 h 980"/>
                  <a:gd name="T12" fmla="*/ 0 w 834"/>
                  <a:gd name="T13" fmla="*/ 86 h 980"/>
                  <a:gd name="T14" fmla="*/ 9 w 834"/>
                  <a:gd name="T15" fmla="*/ 69 h 980"/>
                  <a:gd name="T16" fmla="*/ 19 w 834"/>
                  <a:gd name="T17" fmla="*/ 55 h 980"/>
                  <a:gd name="T18" fmla="*/ 28 w 834"/>
                  <a:gd name="T19" fmla="*/ 46 h 980"/>
                  <a:gd name="T20" fmla="*/ 20 w 834"/>
                  <a:gd name="T21" fmla="*/ 30 h 980"/>
                  <a:gd name="T22" fmla="*/ 9 w 834"/>
                  <a:gd name="T23" fmla="*/ 26 h 980"/>
                  <a:gd name="T24" fmla="*/ 9 w 834"/>
                  <a:gd name="T25" fmla="*/ 16 h 980"/>
                  <a:gd name="T26" fmla="*/ 17 w 834"/>
                  <a:gd name="T27" fmla="*/ 0 h 980"/>
                  <a:gd name="T28" fmla="*/ 26 w 834"/>
                  <a:gd name="T29" fmla="*/ 10 h 980"/>
                  <a:gd name="T30" fmla="*/ 44 w 834"/>
                  <a:gd name="T31" fmla="*/ 17 h 980"/>
                  <a:gd name="T32" fmla="*/ 60 w 834"/>
                  <a:gd name="T33" fmla="*/ 17 h 980"/>
                  <a:gd name="T34" fmla="*/ 76 w 834"/>
                  <a:gd name="T35" fmla="*/ 24 h 980"/>
                  <a:gd name="T36" fmla="*/ 91 w 834"/>
                  <a:gd name="T37" fmla="*/ 27 h 980"/>
                  <a:gd name="T38" fmla="*/ 103 w 834"/>
                  <a:gd name="T39" fmla="*/ 43 h 980"/>
                  <a:gd name="T40" fmla="*/ 117 w 834"/>
                  <a:gd name="T41" fmla="*/ 54 h 980"/>
                  <a:gd name="T42" fmla="*/ 120 w 834"/>
                  <a:gd name="T43" fmla="*/ 69 h 980"/>
                  <a:gd name="T44" fmla="*/ 144 w 834"/>
                  <a:gd name="T45" fmla="*/ 78 h 980"/>
                  <a:gd name="T46" fmla="*/ 158 w 834"/>
                  <a:gd name="T47" fmla="*/ 92 h 980"/>
                  <a:gd name="T48" fmla="*/ 150 w 834"/>
                  <a:gd name="T49" fmla="*/ 102 h 980"/>
                  <a:gd name="T50" fmla="*/ 140 w 834"/>
                  <a:gd name="T51" fmla="*/ 121 h 980"/>
                  <a:gd name="T52" fmla="*/ 125 w 834"/>
                  <a:gd name="T53" fmla="*/ 124 h 980"/>
                  <a:gd name="T54" fmla="*/ 103 w 834"/>
                  <a:gd name="T55" fmla="*/ 134 h 980"/>
                  <a:gd name="T56" fmla="*/ 91 w 834"/>
                  <a:gd name="T57" fmla="*/ 147 h 980"/>
                  <a:gd name="T58" fmla="*/ 79 w 834"/>
                  <a:gd name="T59" fmla="*/ 157 h 980"/>
                  <a:gd name="T60" fmla="*/ 76 w 834"/>
                  <a:gd name="T61" fmla="*/ 171 h 980"/>
                  <a:gd name="T62" fmla="*/ 67 w 834"/>
                  <a:gd name="T63" fmla="*/ 186 h 980"/>
                  <a:gd name="T64" fmla="*/ 43 w 834"/>
                  <a:gd name="T65" fmla="*/ 181 h 9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34" h="980">
                    <a:moveTo>
                      <a:pt x="226" y="952"/>
                    </a:moveTo>
                    <a:lnTo>
                      <a:pt x="186" y="908"/>
                    </a:lnTo>
                    <a:lnTo>
                      <a:pt x="136" y="816"/>
                    </a:lnTo>
                    <a:lnTo>
                      <a:pt x="170" y="756"/>
                    </a:lnTo>
                    <a:lnTo>
                      <a:pt x="138" y="652"/>
                    </a:lnTo>
                    <a:lnTo>
                      <a:pt x="90" y="544"/>
                    </a:lnTo>
                    <a:lnTo>
                      <a:pt x="0" y="453"/>
                    </a:lnTo>
                    <a:lnTo>
                      <a:pt x="45" y="363"/>
                    </a:lnTo>
                    <a:lnTo>
                      <a:pt x="98" y="292"/>
                    </a:lnTo>
                    <a:lnTo>
                      <a:pt x="146" y="244"/>
                    </a:lnTo>
                    <a:lnTo>
                      <a:pt x="106" y="156"/>
                    </a:lnTo>
                    <a:lnTo>
                      <a:pt x="45" y="136"/>
                    </a:lnTo>
                    <a:lnTo>
                      <a:pt x="50" y="84"/>
                    </a:lnTo>
                    <a:lnTo>
                      <a:pt x="90" y="0"/>
                    </a:lnTo>
                    <a:lnTo>
                      <a:pt x="138" y="52"/>
                    </a:lnTo>
                    <a:lnTo>
                      <a:pt x="234" y="92"/>
                    </a:lnTo>
                    <a:lnTo>
                      <a:pt x="317" y="91"/>
                    </a:lnTo>
                    <a:lnTo>
                      <a:pt x="402" y="124"/>
                    </a:lnTo>
                    <a:lnTo>
                      <a:pt x="482" y="140"/>
                    </a:lnTo>
                    <a:lnTo>
                      <a:pt x="544" y="227"/>
                    </a:lnTo>
                    <a:lnTo>
                      <a:pt x="618" y="284"/>
                    </a:lnTo>
                    <a:lnTo>
                      <a:pt x="635" y="363"/>
                    </a:lnTo>
                    <a:lnTo>
                      <a:pt x="762" y="412"/>
                    </a:lnTo>
                    <a:lnTo>
                      <a:pt x="834" y="484"/>
                    </a:lnTo>
                    <a:lnTo>
                      <a:pt x="794" y="540"/>
                    </a:lnTo>
                    <a:lnTo>
                      <a:pt x="738" y="636"/>
                    </a:lnTo>
                    <a:lnTo>
                      <a:pt x="658" y="652"/>
                    </a:lnTo>
                    <a:lnTo>
                      <a:pt x="546" y="708"/>
                    </a:lnTo>
                    <a:lnTo>
                      <a:pt x="482" y="772"/>
                    </a:lnTo>
                    <a:lnTo>
                      <a:pt x="418" y="828"/>
                    </a:lnTo>
                    <a:lnTo>
                      <a:pt x="402" y="900"/>
                    </a:lnTo>
                    <a:lnTo>
                      <a:pt x="354" y="980"/>
                    </a:lnTo>
                    <a:lnTo>
                      <a:pt x="226" y="95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26">
                <a:extLst>
                  <a:ext uri="{FF2B5EF4-FFF2-40B4-BE49-F238E27FC236}">
                    <a16:creationId xmlns:a16="http://schemas.microsoft.com/office/drawing/2014/main" id="{E3023353-C8CC-9CE5-4250-25C58A05AF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0942" y="4991001"/>
                <a:ext cx="90777" cy="80303"/>
              </a:xfrm>
              <a:custGeom>
                <a:avLst/>
                <a:gdLst>
                  <a:gd name="T0" fmla="*/ 0 w 414"/>
                  <a:gd name="T1" fmla="*/ 20 h 364"/>
                  <a:gd name="T2" fmla="*/ 20 w 414"/>
                  <a:gd name="T3" fmla="*/ 18 h 364"/>
                  <a:gd name="T4" fmla="*/ 24 w 414"/>
                  <a:gd name="T5" fmla="*/ 7 h 364"/>
                  <a:gd name="T6" fmla="*/ 37 w 414"/>
                  <a:gd name="T7" fmla="*/ 0 h 364"/>
                  <a:gd name="T8" fmla="*/ 49 w 414"/>
                  <a:gd name="T9" fmla="*/ 13 h 364"/>
                  <a:gd name="T10" fmla="*/ 57 w 414"/>
                  <a:gd name="T11" fmla="*/ 30 h 364"/>
                  <a:gd name="T12" fmla="*/ 66 w 414"/>
                  <a:gd name="T13" fmla="*/ 35 h 364"/>
                  <a:gd name="T14" fmla="*/ 77 w 414"/>
                  <a:gd name="T15" fmla="*/ 39 h 364"/>
                  <a:gd name="T16" fmla="*/ 78 w 414"/>
                  <a:gd name="T17" fmla="*/ 52 h 364"/>
                  <a:gd name="T18" fmla="*/ 61 w 414"/>
                  <a:gd name="T19" fmla="*/ 61 h 364"/>
                  <a:gd name="T20" fmla="*/ 43 w 414"/>
                  <a:gd name="T21" fmla="*/ 69 h 364"/>
                  <a:gd name="T22" fmla="*/ 26 w 414"/>
                  <a:gd name="T23" fmla="*/ 60 h 364"/>
                  <a:gd name="T24" fmla="*/ 17 w 414"/>
                  <a:gd name="T25" fmla="*/ 52 h 364"/>
                  <a:gd name="T26" fmla="*/ 17 w 414"/>
                  <a:gd name="T27" fmla="*/ 43 h 364"/>
                  <a:gd name="T28" fmla="*/ 2 w 414"/>
                  <a:gd name="T29" fmla="*/ 36 h 364"/>
                  <a:gd name="T30" fmla="*/ 0 w 414"/>
                  <a:gd name="T31" fmla="*/ 20 h 36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14" h="364">
                    <a:moveTo>
                      <a:pt x="0" y="108"/>
                    </a:moveTo>
                    <a:lnTo>
                      <a:pt x="108" y="96"/>
                    </a:lnTo>
                    <a:lnTo>
                      <a:pt x="126" y="36"/>
                    </a:lnTo>
                    <a:lnTo>
                      <a:pt x="198" y="0"/>
                    </a:lnTo>
                    <a:lnTo>
                      <a:pt x="258" y="66"/>
                    </a:lnTo>
                    <a:lnTo>
                      <a:pt x="300" y="156"/>
                    </a:lnTo>
                    <a:lnTo>
                      <a:pt x="348" y="186"/>
                    </a:lnTo>
                    <a:lnTo>
                      <a:pt x="408" y="204"/>
                    </a:lnTo>
                    <a:lnTo>
                      <a:pt x="414" y="276"/>
                    </a:lnTo>
                    <a:lnTo>
                      <a:pt x="324" y="324"/>
                    </a:lnTo>
                    <a:lnTo>
                      <a:pt x="226" y="364"/>
                    </a:lnTo>
                    <a:lnTo>
                      <a:pt x="136" y="319"/>
                    </a:lnTo>
                    <a:lnTo>
                      <a:pt x="90" y="274"/>
                    </a:lnTo>
                    <a:lnTo>
                      <a:pt x="90" y="228"/>
                    </a:lnTo>
                    <a:lnTo>
                      <a:pt x="12" y="192"/>
                    </a:lnTo>
                    <a:lnTo>
                      <a:pt x="0" y="108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27">
                <a:extLst>
                  <a:ext uri="{FF2B5EF4-FFF2-40B4-BE49-F238E27FC236}">
                    <a16:creationId xmlns:a16="http://schemas.microsoft.com/office/drawing/2014/main" id="{5716FC19-0C3A-8C6A-4847-5E4EEE505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0293" y="4930483"/>
                <a:ext cx="62846" cy="58190"/>
              </a:xfrm>
              <a:custGeom>
                <a:avLst/>
                <a:gdLst>
                  <a:gd name="T0" fmla="*/ 47 w 285"/>
                  <a:gd name="T1" fmla="*/ 47 h 259"/>
                  <a:gd name="T2" fmla="*/ 54 w 285"/>
                  <a:gd name="T3" fmla="*/ 35 h 259"/>
                  <a:gd name="T4" fmla="*/ 54 w 285"/>
                  <a:gd name="T5" fmla="*/ 18 h 259"/>
                  <a:gd name="T6" fmla="*/ 52 w 285"/>
                  <a:gd name="T7" fmla="*/ 1 h 259"/>
                  <a:gd name="T8" fmla="*/ 37 w 285"/>
                  <a:gd name="T9" fmla="*/ 0 h 259"/>
                  <a:gd name="T10" fmla="*/ 23 w 285"/>
                  <a:gd name="T11" fmla="*/ 1 h 259"/>
                  <a:gd name="T12" fmla="*/ 11 w 285"/>
                  <a:gd name="T13" fmla="*/ 9 h 259"/>
                  <a:gd name="T14" fmla="*/ 2 w 285"/>
                  <a:gd name="T15" fmla="*/ 26 h 259"/>
                  <a:gd name="T16" fmla="*/ 0 w 285"/>
                  <a:gd name="T17" fmla="*/ 40 h 259"/>
                  <a:gd name="T18" fmla="*/ 8 w 285"/>
                  <a:gd name="T19" fmla="*/ 47 h 259"/>
                  <a:gd name="T20" fmla="*/ 20 w 285"/>
                  <a:gd name="T21" fmla="*/ 44 h 259"/>
                  <a:gd name="T22" fmla="*/ 33 w 285"/>
                  <a:gd name="T23" fmla="*/ 50 h 259"/>
                  <a:gd name="T24" fmla="*/ 47 w 285"/>
                  <a:gd name="T25" fmla="*/ 47 h 25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85" h="259">
                    <a:moveTo>
                      <a:pt x="246" y="241"/>
                    </a:moveTo>
                    <a:lnTo>
                      <a:pt x="285" y="182"/>
                    </a:lnTo>
                    <a:lnTo>
                      <a:pt x="285" y="91"/>
                    </a:lnTo>
                    <a:lnTo>
                      <a:pt x="276" y="7"/>
                    </a:lnTo>
                    <a:lnTo>
                      <a:pt x="194" y="0"/>
                    </a:lnTo>
                    <a:lnTo>
                      <a:pt x="120" y="7"/>
                    </a:lnTo>
                    <a:lnTo>
                      <a:pt x="58" y="46"/>
                    </a:lnTo>
                    <a:lnTo>
                      <a:pt x="13" y="136"/>
                    </a:lnTo>
                    <a:lnTo>
                      <a:pt x="0" y="205"/>
                    </a:lnTo>
                    <a:lnTo>
                      <a:pt x="41" y="241"/>
                    </a:lnTo>
                    <a:lnTo>
                      <a:pt x="104" y="227"/>
                    </a:lnTo>
                    <a:lnTo>
                      <a:pt x="173" y="259"/>
                    </a:lnTo>
                    <a:lnTo>
                      <a:pt x="246" y="24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28">
                <a:extLst>
                  <a:ext uri="{FF2B5EF4-FFF2-40B4-BE49-F238E27FC236}">
                    <a16:creationId xmlns:a16="http://schemas.microsoft.com/office/drawing/2014/main" id="{20AB1DCC-40A0-F266-D943-2258D8C2CC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212" y="5075958"/>
                <a:ext cx="100087" cy="66337"/>
              </a:xfrm>
              <a:custGeom>
                <a:avLst/>
                <a:gdLst>
                  <a:gd name="T0" fmla="*/ 50 w 453"/>
                  <a:gd name="T1" fmla="*/ 57 h 300"/>
                  <a:gd name="T2" fmla="*/ 43 w 453"/>
                  <a:gd name="T3" fmla="*/ 48 h 300"/>
                  <a:gd name="T4" fmla="*/ 36 w 453"/>
                  <a:gd name="T5" fmla="*/ 38 h 300"/>
                  <a:gd name="T6" fmla="*/ 23 w 453"/>
                  <a:gd name="T7" fmla="*/ 29 h 300"/>
                  <a:gd name="T8" fmla="*/ 9 w 453"/>
                  <a:gd name="T9" fmla="*/ 31 h 300"/>
                  <a:gd name="T10" fmla="*/ 2 w 453"/>
                  <a:gd name="T11" fmla="*/ 22 h 300"/>
                  <a:gd name="T12" fmla="*/ 0 w 453"/>
                  <a:gd name="T13" fmla="*/ 13 h 300"/>
                  <a:gd name="T14" fmla="*/ 9 w 453"/>
                  <a:gd name="T15" fmla="*/ 5 h 300"/>
                  <a:gd name="T16" fmla="*/ 10 w 453"/>
                  <a:gd name="T17" fmla="*/ 0 h 300"/>
                  <a:gd name="T18" fmla="*/ 26 w 453"/>
                  <a:gd name="T19" fmla="*/ 5 h 300"/>
                  <a:gd name="T20" fmla="*/ 37 w 453"/>
                  <a:gd name="T21" fmla="*/ 9 h 300"/>
                  <a:gd name="T22" fmla="*/ 43 w 453"/>
                  <a:gd name="T23" fmla="*/ 5 h 300"/>
                  <a:gd name="T24" fmla="*/ 61 w 453"/>
                  <a:gd name="T25" fmla="*/ 2 h 300"/>
                  <a:gd name="T26" fmla="*/ 69 w 453"/>
                  <a:gd name="T27" fmla="*/ 13 h 300"/>
                  <a:gd name="T28" fmla="*/ 86 w 453"/>
                  <a:gd name="T29" fmla="*/ 22 h 300"/>
                  <a:gd name="T30" fmla="*/ 86 w 453"/>
                  <a:gd name="T31" fmla="*/ 39 h 300"/>
                  <a:gd name="T32" fmla="*/ 74 w 453"/>
                  <a:gd name="T33" fmla="*/ 49 h 300"/>
                  <a:gd name="T34" fmla="*/ 67 w 453"/>
                  <a:gd name="T35" fmla="*/ 50 h 300"/>
                  <a:gd name="T36" fmla="*/ 58 w 453"/>
                  <a:gd name="T37" fmla="*/ 51 h 300"/>
                  <a:gd name="T38" fmla="*/ 50 w 453"/>
                  <a:gd name="T39" fmla="*/ 57 h 30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453" h="300">
                    <a:moveTo>
                      <a:pt x="265" y="300"/>
                    </a:moveTo>
                    <a:lnTo>
                      <a:pt x="226" y="252"/>
                    </a:lnTo>
                    <a:lnTo>
                      <a:pt x="187" y="198"/>
                    </a:lnTo>
                    <a:lnTo>
                      <a:pt x="121" y="150"/>
                    </a:lnTo>
                    <a:lnTo>
                      <a:pt x="45" y="162"/>
                    </a:lnTo>
                    <a:lnTo>
                      <a:pt x="13" y="114"/>
                    </a:lnTo>
                    <a:lnTo>
                      <a:pt x="0" y="71"/>
                    </a:lnTo>
                    <a:lnTo>
                      <a:pt x="45" y="26"/>
                    </a:lnTo>
                    <a:lnTo>
                      <a:pt x="55" y="0"/>
                    </a:lnTo>
                    <a:lnTo>
                      <a:pt x="136" y="26"/>
                    </a:lnTo>
                    <a:lnTo>
                      <a:pt x="193" y="48"/>
                    </a:lnTo>
                    <a:lnTo>
                      <a:pt x="226" y="26"/>
                    </a:lnTo>
                    <a:lnTo>
                      <a:pt x="319" y="12"/>
                    </a:lnTo>
                    <a:lnTo>
                      <a:pt x="363" y="71"/>
                    </a:lnTo>
                    <a:lnTo>
                      <a:pt x="453" y="116"/>
                    </a:lnTo>
                    <a:lnTo>
                      <a:pt x="453" y="207"/>
                    </a:lnTo>
                    <a:lnTo>
                      <a:pt x="391" y="258"/>
                    </a:lnTo>
                    <a:lnTo>
                      <a:pt x="355" y="264"/>
                    </a:lnTo>
                    <a:lnTo>
                      <a:pt x="307" y="270"/>
                    </a:lnTo>
                    <a:lnTo>
                      <a:pt x="265" y="30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29">
                <a:extLst>
                  <a:ext uri="{FF2B5EF4-FFF2-40B4-BE49-F238E27FC236}">
                    <a16:creationId xmlns:a16="http://schemas.microsoft.com/office/drawing/2014/main" id="{DA32C151-5CDB-0809-1C71-FCEBED9AFA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0599" y="5051518"/>
                <a:ext cx="89613" cy="30259"/>
              </a:xfrm>
              <a:custGeom>
                <a:avLst/>
                <a:gdLst>
                  <a:gd name="T0" fmla="*/ 27 w 409"/>
                  <a:gd name="T1" fmla="*/ 2 h 136"/>
                  <a:gd name="T2" fmla="*/ 13 w 409"/>
                  <a:gd name="T3" fmla="*/ 0 h 136"/>
                  <a:gd name="T4" fmla="*/ 0 w 409"/>
                  <a:gd name="T5" fmla="*/ 9 h 136"/>
                  <a:gd name="T6" fmla="*/ 8 w 409"/>
                  <a:gd name="T7" fmla="*/ 21 h 136"/>
                  <a:gd name="T8" fmla="*/ 17 w 409"/>
                  <a:gd name="T9" fmla="*/ 26 h 136"/>
                  <a:gd name="T10" fmla="*/ 34 w 409"/>
                  <a:gd name="T11" fmla="*/ 17 h 136"/>
                  <a:gd name="T12" fmla="*/ 43 w 409"/>
                  <a:gd name="T13" fmla="*/ 17 h 136"/>
                  <a:gd name="T14" fmla="*/ 63 w 409"/>
                  <a:gd name="T15" fmla="*/ 22 h 136"/>
                  <a:gd name="T16" fmla="*/ 70 w 409"/>
                  <a:gd name="T17" fmla="*/ 19 h 136"/>
                  <a:gd name="T18" fmla="*/ 77 w 409"/>
                  <a:gd name="T19" fmla="*/ 17 h 136"/>
                  <a:gd name="T20" fmla="*/ 77 w 409"/>
                  <a:gd name="T21" fmla="*/ 9 h 136"/>
                  <a:gd name="T22" fmla="*/ 68 w 409"/>
                  <a:gd name="T23" fmla="*/ 0 h 136"/>
                  <a:gd name="T24" fmla="*/ 57 w 409"/>
                  <a:gd name="T25" fmla="*/ 3 h 136"/>
                  <a:gd name="T26" fmla="*/ 43 w 409"/>
                  <a:gd name="T27" fmla="*/ 9 h 136"/>
                  <a:gd name="T28" fmla="*/ 27 w 409"/>
                  <a:gd name="T29" fmla="*/ 2 h 1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09" h="136">
                    <a:moveTo>
                      <a:pt x="146" y="8"/>
                    </a:moveTo>
                    <a:lnTo>
                      <a:pt x="68" y="2"/>
                    </a:lnTo>
                    <a:lnTo>
                      <a:pt x="0" y="45"/>
                    </a:lnTo>
                    <a:lnTo>
                      <a:pt x="44" y="110"/>
                    </a:lnTo>
                    <a:lnTo>
                      <a:pt x="91" y="136"/>
                    </a:lnTo>
                    <a:lnTo>
                      <a:pt x="182" y="90"/>
                    </a:lnTo>
                    <a:lnTo>
                      <a:pt x="227" y="90"/>
                    </a:lnTo>
                    <a:lnTo>
                      <a:pt x="332" y="116"/>
                    </a:lnTo>
                    <a:lnTo>
                      <a:pt x="374" y="98"/>
                    </a:lnTo>
                    <a:lnTo>
                      <a:pt x="409" y="90"/>
                    </a:lnTo>
                    <a:lnTo>
                      <a:pt x="409" y="45"/>
                    </a:lnTo>
                    <a:lnTo>
                      <a:pt x="363" y="0"/>
                    </a:lnTo>
                    <a:lnTo>
                      <a:pt x="302" y="14"/>
                    </a:lnTo>
                    <a:lnTo>
                      <a:pt x="227" y="45"/>
                    </a:lnTo>
                    <a:lnTo>
                      <a:pt x="146" y="8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30">
                <a:extLst>
                  <a:ext uri="{FF2B5EF4-FFF2-40B4-BE49-F238E27FC236}">
                    <a16:creationId xmlns:a16="http://schemas.microsoft.com/office/drawing/2014/main" id="{F8056B72-D926-50FB-FCD1-20F4B47AB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168" y="5091088"/>
                <a:ext cx="36078" cy="40733"/>
              </a:xfrm>
              <a:custGeom>
                <a:avLst/>
                <a:gdLst>
                  <a:gd name="T0" fmla="*/ 31 w 162"/>
                  <a:gd name="T1" fmla="*/ 13 h 181"/>
                  <a:gd name="T2" fmla="*/ 17 w 162"/>
                  <a:gd name="T3" fmla="*/ 9 h 181"/>
                  <a:gd name="T4" fmla="*/ 9 w 162"/>
                  <a:gd name="T5" fmla="*/ 0 h 181"/>
                  <a:gd name="T6" fmla="*/ 0 w 162"/>
                  <a:gd name="T7" fmla="*/ 9 h 181"/>
                  <a:gd name="T8" fmla="*/ 7 w 162"/>
                  <a:gd name="T9" fmla="*/ 23 h 181"/>
                  <a:gd name="T10" fmla="*/ 13 w 162"/>
                  <a:gd name="T11" fmla="*/ 32 h 181"/>
                  <a:gd name="T12" fmla="*/ 20 w 162"/>
                  <a:gd name="T13" fmla="*/ 35 h 181"/>
                  <a:gd name="T14" fmla="*/ 29 w 162"/>
                  <a:gd name="T15" fmla="*/ 25 h 181"/>
                  <a:gd name="T16" fmla="*/ 31 w 162"/>
                  <a:gd name="T17" fmla="*/ 13 h 1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2" h="181">
                    <a:moveTo>
                      <a:pt x="162" y="67"/>
                    </a:moveTo>
                    <a:lnTo>
                      <a:pt x="91" y="45"/>
                    </a:lnTo>
                    <a:lnTo>
                      <a:pt x="45" y="0"/>
                    </a:lnTo>
                    <a:lnTo>
                      <a:pt x="0" y="45"/>
                    </a:lnTo>
                    <a:lnTo>
                      <a:pt x="36" y="121"/>
                    </a:lnTo>
                    <a:lnTo>
                      <a:pt x="66" y="163"/>
                    </a:lnTo>
                    <a:lnTo>
                      <a:pt x="102" y="181"/>
                    </a:lnTo>
                    <a:lnTo>
                      <a:pt x="150" y="127"/>
                    </a:lnTo>
                    <a:lnTo>
                      <a:pt x="162" y="67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8" name="Group 86">
            <a:extLst>
              <a:ext uri="{FF2B5EF4-FFF2-40B4-BE49-F238E27FC236}">
                <a16:creationId xmlns:a16="http://schemas.microsoft.com/office/drawing/2014/main" id="{53F21BF6-3782-062B-6197-1F3A65E060A4}"/>
              </a:ext>
            </a:extLst>
          </p:cNvPr>
          <p:cNvGrpSpPr>
            <a:grpSpLocks/>
          </p:cNvGrpSpPr>
          <p:nvPr/>
        </p:nvGrpSpPr>
        <p:grpSpPr bwMode="auto">
          <a:xfrm>
            <a:off x="5829360" y="1213803"/>
            <a:ext cx="1766976" cy="615782"/>
            <a:chOff x="2066" y="7412"/>
            <a:chExt cx="23418" cy="8161"/>
          </a:xfrm>
          <a:solidFill>
            <a:srgbClr val="D9D9D9"/>
          </a:solidFill>
        </p:grpSpPr>
        <p:sp>
          <p:nvSpPr>
            <p:cNvPr id="49" name="Freeform 87">
              <a:extLst>
                <a:ext uri="{FF2B5EF4-FFF2-40B4-BE49-F238E27FC236}">
                  <a16:creationId xmlns:a16="http://schemas.microsoft.com/office/drawing/2014/main" id="{4DB2801A-8ABB-601E-99DF-A7D3C9214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1" y="11033"/>
              <a:ext cx="825" cy="750"/>
            </a:xfrm>
            <a:custGeom>
              <a:avLst/>
              <a:gdLst/>
              <a:ahLst/>
              <a:cxnLst>
                <a:cxn ang="0">
                  <a:pos x="146" y="150"/>
                </a:cxn>
                <a:cxn ang="0">
                  <a:pos x="122" y="137"/>
                </a:cxn>
                <a:cxn ang="0">
                  <a:pos x="97" y="136"/>
                </a:cxn>
                <a:cxn ang="0">
                  <a:pos x="84" y="117"/>
                </a:cxn>
                <a:cxn ang="0">
                  <a:pos x="84" y="95"/>
                </a:cxn>
                <a:cxn ang="0">
                  <a:pos x="68" y="57"/>
                </a:cxn>
                <a:cxn ang="0">
                  <a:pos x="33" y="56"/>
                </a:cxn>
                <a:cxn ang="0">
                  <a:pos x="0" y="48"/>
                </a:cxn>
                <a:cxn ang="0">
                  <a:pos x="23" y="30"/>
                </a:cxn>
                <a:cxn ang="0">
                  <a:pos x="36" y="9"/>
                </a:cxn>
                <a:cxn ang="0">
                  <a:pos x="52" y="0"/>
                </a:cxn>
                <a:cxn ang="0">
                  <a:pos x="59" y="29"/>
                </a:cxn>
                <a:cxn ang="0">
                  <a:pos x="80" y="2"/>
                </a:cxn>
                <a:cxn ang="0">
                  <a:pos x="97" y="0"/>
                </a:cxn>
                <a:cxn ang="0">
                  <a:pos x="99" y="29"/>
                </a:cxn>
                <a:cxn ang="0">
                  <a:pos x="111" y="69"/>
                </a:cxn>
                <a:cxn ang="0">
                  <a:pos x="108" y="77"/>
                </a:cxn>
                <a:cxn ang="0">
                  <a:pos x="128" y="99"/>
                </a:cxn>
                <a:cxn ang="0">
                  <a:pos x="165" y="104"/>
                </a:cxn>
                <a:cxn ang="0">
                  <a:pos x="150" y="129"/>
                </a:cxn>
                <a:cxn ang="0">
                  <a:pos x="146" y="150"/>
                </a:cxn>
              </a:cxnLst>
              <a:rect l="0" t="0" r="r" b="b"/>
              <a:pathLst>
                <a:path w="165" h="150">
                  <a:moveTo>
                    <a:pt x="146" y="150"/>
                  </a:moveTo>
                  <a:lnTo>
                    <a:pt x="122" y="137"/>
                  </a:lnTo>
                  <a:lnTo>
                    <a:pt x="97" y="136"/>
                  </a:lnTo>
                  <a:lnTo>
                    <a:pt x="84" y="117"/>
                  </a:lnTo>
                  <a:lnTo>
                    <a:pt x="84" y="95"/>
                  </a:lnTo>
                  <a:lnTo>
                    <a:pt x="68" y="57"/>
                  </a:lnTo>
                  <a:lnTo>
                    <a:pt x="33" y="56"/>
                  </a:lnTo>
                  <a:lnTo>
                    <a:pt x="0" y="48"/>
                  </a:lnTo>
                  <a:lnTo>
                    <a:pt x="23" y="30"/>
                  </a:lnTo>
                  <a:lnTo>
                    <a:pt x="36" y="9"/>
                  </a:lnTo>
                  <a:lnTo>
                    <a:pt x="52" y="0"/>
                  </a:lnTo>
                  <a:lnTo>
                    <a:pt x="59" y="29"/>
                  </a:lnTo>
                  <a:lnTo>
                    <a:pt x="80" y="2"/>
                  </a:lnTo>
                  <a:lnTo>
                    <a:pt x="97" y="0"/>
                  </a:lnTo>
                  <a:lnTo>
                    <a:pt x="99" y="29"/>
                  </a:lnTo>
                  <a:lnTo>
                    <a:pt x="111" y="69"/>
                  </a:lnTo>
                  <a:lnTo>
                    <a:pt x="108" y="77"/>
                  </a:lnTo>
                  <a:lnTo>
                    <a:pt x="128" y="99"/>
                  </a:lnTo>
                  <a:lnTo>
                    <a:pt x="165" y="104"/>
                  </a:lnTo>
                  <a:lnTo>
                    <a:pt x="150" y="129"/>
                  </a:lnTo>
                  <a:lnTo>
                    <a:pt x="146" y="15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88">
              <a:extLst>
                <a:ext uri="{FF2B5EF4-FFF2-40B4-BE49-F238E27FC236}">
                  <a16:creationId xmlns:a16="http://schemas.microsoft.com/office/drawing/2014/main" id="{E48029AB-9BAF-A609-D933-13710CFA0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6" y="11568"/>
              <a:ext cx="335" cy="300"/>
            </a:xfrm>
            <a:custGeom>
              <a:avLst/>
              <a:gdLst/>
              <a:ahLst/>
              <a:cxnLst>
                <a:cxn ang="0">
                  <a:pos x="3" y="60"/>
                </a:cxn>
                <a:cxn ang="0">
                  <a:pos x="43" y="51"/>
                </a:cxn>
                <a:cxn ang="0">
                  <a:pos x="67" y="29"/>
                </a:cxn>
                <a:cxn ang="0">
                  <a:pos x="58" y="12"/>
                </a:cxn>
                <a:cxn ang="0">
                  <a:pos x="34" y="1"/>
                </a:cxn>
                <a:cxn ang="0">
                  <a:pos x="1" y="0"/>
                </a:cxn>
                <a:cxn ang="0">
                  <a:pos x="0" y="28"/>
                </a:cxn>
                <a:cxn ang="0">
                  <a:pos x="3" y="60"/>
                </a:cxn>
              </a:cxnLst>
              <a:rect l="0" t="0" r="r" b="b"/>
              <a:pathLst>
                <a:path w="67" h="60">
                  <a:moveTo>
                    <a:pt x="3" y="60"/>
                  </a:moveTo>
                  <a:lnTo>
                    <a:pt x="43" y="51"/>
                  </a:lnTo>
                  <a:lnTo>
                    <a:pt x="67" y="29"/>
                  </a:lnTo>
                  <a:lnTo>
                    <a:pt x="58" y="12"/>
                  </a:lnTo>
                  <a:lnTo>
                    <a:pt x="34" y="1"/>
                  </a:lnTo>
                  <a:lnTo>
                    <a:pt x="1" y="0"/>
                  </a:lnTo>
                  <a:lnTo>
                    <a:pt x="0" y="28"/>
                  </a:lnTo>
                  <a:lnTo>
                    <a:pt x="3" y="6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89">
              <a:extLst>
                <a:ext uri="{FF2B5EF4-FFF2-40B4-BE49-F238E27FC236}">
                  <a16:creationId xmlns:a16="http://schemas.microsoft.com/office/drawing/2014/main" id="{D05E515C-E8E1-8481-968A-BAA074268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7" y="15008"/>
              <a:ext cx="985" cy="495"/>
            </a:xfrm>
            <a:custGeom>
              <a:avLst/>
              <a:gdLst/>
              <a:ahLst/>
              <a:cxnLst>
                <a:cxn ang="0">
                  <a:pos x="126" y="95"/>
                </a:cxn>
                <a:cxn ang="0">
                  <a:pos x="107" y="69"/>
                </a:cxn>
                <a:cxn ang="0">
                  <a:pos x="65" y="47"/>
                </a:cxn>
                <a:cxn ang="0">
                  <a:pos x="20" y="47"/>
                </a:cxn>
                <a:cxn ang="0">
                  <a:pos x="0" y="22"/>
                </a:cxn>
                <a:cxn ang="0">
                  <a:pos x="41" y="8"/>
                </a:cxn>
                <a:cxn ang="0">
                  <a:pos x="83" y="9"/>
                </a:cxn>
                <a:cxn ang="0">
                  <a:pos x="107" y="0"/>
                </a:cxn>
                <a:cxn ang="0">
                  <a:pos x="119" y="12"/>
                </a:cxn>
                <a:cxn ang="0">
                  <a:pos x="134" y="27"/>
                </a:cxn>
                <a:cxn ang="0">
                  <a:pos x="156" y="36"/>
                </a:cxn>
                <a:cxn ang="0">
                  <a:pos x="197" y="80"/>
                </a:cxn>
                <a:cxn ang="0">
                  <a:pos x="165" y="99"/>
                </a:cxn>
                <a:cxn ang="0">
                  <a:pos x="126" y="95"/>
                </a:cxn>
              </a:cxnLst>
              <a:rect l="0" t="0" r="r" b="b"/>
              <a:pathLst>
                <a:path w="197" h="99">
                  <a:moveTo>
                    <a:pt x="126" y="95"/>
                  </a:moveTo>
                  <a:lnTo>
                    <a:pt x="107" y="69"/>
                  </a:lnTo>
                  <a:lnTo>
                    <a:pt x="65" y="47"/>
                  </a:lnTo>
                  <a:lnTo>
                    <a:pt x="20" y="47"/>
                  </a:lnTo>
                  <a:lnTo>
                    <a:pt x="0" y="22"/>
                  </a:lnTo>
                  <a:lnTo>
                    <a:pt x="41" y="8"/>
                  </a:lnTo>
                  <a:lnTo>
                    <a:pt x="83" y="9"/>
                  </a:lnTo>
                  <a:lnTo>
                    <a:pt x="107" y="0"/>
                  </a:lnTo>
                  <a:lnTo>
                    <a:pt x="119" y="12"/>
                  </a:lnTo>
                  <a:lnTo>
                    <a:pt x="134" y="27"/>
                  </a:lnTo>
                  <a:lnTo>
                    <a:pt x="156" y="36"/>
                  </a:lnTo>
                  <a:lnTo>
                    <a:pt x="197" y="80"/>
                  </a:lnTo>
                  <a:lnTo>
                    <a:pt x="165" y="99"/>
                  </a:lnTo>
                  <a:lnTo>
                    <a:pt x="126" y="9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90">
              <a:extLst>
                <a:ext uri="{FF2B5EF4-FFF2-40B4-BE49-F238E27FC236}">
                  <a16:creationId xmlns:a16="http://schemas.microsoft.com/office/drawing/2014/main" id="{57CAF692-9741-5143-A5B1-011D146E1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27" y="14438"/>
              <a:ext cx="405" cy="375"/>
            </a:xfrm>
            <a:custGeom>
              <a:avLst/>
              <a:gdLst/>
              <a:ahLst/>
              <a:cxnLst>
                <a:cxn ang="0">
                  <a:pos x="0" y="66"/>
                </a:cxn>
                <a:cxn ang="0">
                  <a:pos x="19" y="47"/>
                </a:cxn>
                <a:cxn ang="0">
                  <a:pos x="21" y="24"/>
                </a:cxn>
                <a:cxn ang="0">
                  <a:pos x="37" y="0"/>
                </a:cxn>
                <a:cxn ang="0">
                  <a:pos x="64" y="0"/>
                </a:cxn>
                <a:cxn ang="0">
                  <a:pos x="81" y="17"/>
                </a:cxn>
                <a:cxn ang="0">
                  <a:pos x="63" y="59"/>
                </a:cxn>
                <a:cxn ang="0">
                  <a:pos x="49" y="75"/>
                </a:cxn>
                <a:cxn ang="0">
                  <a:pos x="28" y="75"/>
                </a:cxn>
                <a:cxn ang="0">
                  <a:pos x="0" y="66"/>
                </a:cxn>
              </a:cxnLst>
              <a:rect l="0" t="0" r="r" b="b"/>
              <a:pathLst>
                <a:path w="81" h="75">
                  <a:moveTo>
                    <a:pt x="0" y="66"/>
                  </a:moveTo>
                  <a:lnTo>
                    <a:pt x="19" y="47"/>
                  </a:lnTo>
                  <a:lnTo>
                    <a:pt x="21" y="24"/>
                  </a:lnTo>
                  <a:lnTo>
                    <a:pt x="37" y="0"/>
                  </a:lnTo>
                  <a:lnTo>
                    <a:pt x="64" y="0"/>
                  </a:lnTo>
                  <a:lnTo>
                    <a:pt x="81" y="17"/>
                  </a:lnTo>
                  <a:lnTo>
                    <a:pt x="63" y="59"/>
                  </a:lnTo>
                  <a:lnTo>
                    <a:pt x="49" y="75"/>
                  </a:lnTo>
                  <a:lnTo>
                    <a:pt x="28" y="75"/>
                  </a:lnTo>
                  <a:lnTo>
                    <a:pt x="0" y="6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91">
              <a:extLst>
                <a:ext uri="{FF2B5EF4-FFF2-40B4-BE49-F238E27FC236}">
                  <a16:creationId xmlns:a16="http://schemas.microsoft.com/office/drawing/2014/main" id="{D0C7E940-CADA-EAFC-0944-879CF5676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52" y="14513"/>
              <a:ext cx="795" cy="375"/>
            </a:xfrm>
            <a:custGeom>
              <a:avLst/>
              <a:gdLst/>
              <a:ahLst/>
              <a:cxnLst>
                <a:cxn ang="0">
                  <a:pos x="0" y="63"/>
                </a:cxn>
                <a:cxn ang="0">
                  <a:pos x="9" y="26"/>
                </a:cxn>
                <a:cxn ang="0">
                  <a:pos x="33" y="15"/>
                </a:cxn>
                <a:cxn ang="0">
                  <a:pos x="45" y="0"/>
                </a:cxn>
                <a:cxn ang="0">
                  <a:pos x="62" y="11"/>
                </a:cxn>
                <a:cxn ang="0">
                  <a:pos x="86" y="12"/>
                </a:cxn>
                <a:cxn ang="0">
                  <a:pos x="102" y="33"/>
                </a:cxn>
                <a:cxn ang="0">
                  <a:pos x="128" y="41"/>
                </a:cxn>
                <a:cxn ang="0">
                  <a:pos x="158" y="32"/>
                </a:cxn>
                <a:cxn ang="0">
                  <a:pos x="159" y="50"/>
                </a:cxn>
                <a:cxn ang="0">
                  <a:pos x="126" y="59"/>
                </a:cxn>
                <a:cxn ang="0">
                  <a:pos x="101" y="57"/>
                </a:cxn>
                <a:cxn ang="0">
                  <a:pos x="78" y="68"/>
                </a:cxn>
                <a:cxn ang="0">
                  <a:pos x="43" y="75"/>
                </a:cxn>
                <a:cxn ang="0">
                  <a:pos x="0" y="63"/>
                </a:cxn>
              </a:cxnLst>
              <a:rect l="0" t="0" r="r" b="b"/>
              <a:pathLst>
                <a:path w="159" h="75">
                  <a:moveTo>
                    <a:pt x="0" y="63"/>
                  </a:moveTo>
                  <a:lnTo>
                    <a:pt x="9" y="26"/>
                  </a:lnTo>
                  <a:lnTo>
                    <a:pt x="33" y="15"/>
                  </a:lnTo>
                  <a:lnTo>
                    <a:pt x="45" y="0"/>
                  </a:lnTo>
                  <a:lnTo>
                    <a:pt x="62" y="11"/>
                  </a:lnTo>
                  <a:lnTo>
                    <a:pt x="86" y="12"/>
                  </a:lnTo>
                  <a:lnTo>
                    <a:pt x="102" y="33"/>
                  </a:lnTo>
                  <a:lnTo>
                    <a:pt x="128" y="41"/>
                  </a:lnTo>
                  <a:lnTo>
                    <a:pt x="158" y="32"/>
                  </a:lnTo>
                  <a:lnTo>
                    <a:pt x="159" y="50"/>
                  </a:lnTo>
                  <a:lnTo>
                    <a:pt x="126" y="59"/>
                  </a:lnTo>
                  <a:lnTo>
                    <a:pt x="101" y="57"/>
                  </a:lnTo>
                  <a:lnTo>
                    <a:pt x="78" y="68"/>
                  </a:lnTo>
                  <a:lnTo>
                    <a:pt x="43" y="75"/>
                  </a:lnTo>
                  <a:lnTo>
                    <a:pt x="0" y="6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92">
              <a:extLst>
                <a:ext uri="{FF2B5EF4-FFF2-40B4-BE49-F238E27FC236}">
                  <a16:creationId xmlns:a16="http://schemas.microsoft.com/office/drawing/2014/main" id="{421A25FF-50AB-841D-76A6-29081C46F8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97" y="14363"/>
              <a:ext cx="780" cy="390"/>
            </a:xfrm>
            <a:custGeom>
              <a:avLst/>
              <a:gdLst/>
              <a:ahLst/>
              <a:cxnLst>
                <a:cxn ang="0">
                  <a:pos x="91" y="78"/>
                </a:cxn>
                <a:cxn ang="0">
                  <a:pos x="88" y="57"/>
                </a:cxn>
                <a:cxn ang="0">
                  <a:pos x="43" y="39"/>
                </a:cxn>
                <a:cxn ang="0">
                  <a:pos x="0" y="15"/>
                </a:cxn>
                <a:cxn ang="0">
                  <a:pos x="21" y="9"/>
                </a:cxn>
                <a:cxn ang="0">
                  <a:pos x="45" y="0"/>
                </a:cxn>
                <a:cxn ang="0">
                  <a:pos x="72" y="33"/>
                </a:cxn>
                <a:cxn ang="0">
                  <a:pos x="87" y="26"/>
                </a:cxn>
                <a:cxn ang="0">
                  <a:pos x="103" y="26"/>
                </a:cxn>
                <a:cxn ang="0">
                  <a:pos x="111" y="54"/>
                </a:cxn>
                <a:cxn ang="0">
                  <a:pos x="124" y="32"/>
                </a:cxn>
                <a:cxn ang="0">
                  <a:pos x="144" y="26"/>
                </a:cxn>
                <a:cxn ang="0">
                  <a:pos x="148" y="50"/>
                </a:cxn>
                <a:cxn ang="0">
                  <a:pos x="156" y="65"/>
                </a:cxn>
                <a:cxn ang="0">
                  <a:pos x="121" y="69"/>
                </a:cxn>
                <a:cxn ang="0">
                  <a:pos x="91" y="78"/>
                </a:cxn>
              </a:cxnLst>
              <a:rect l="0" t="0" r="r" b="b"/>
              <a:pathLst>
                <a:path w="156" h="78">
                  <a:moveTo>
                    <a:pt x="91" y="78"/>
                  </a:moveTo>
                  <a:lnTo>
                    <a:pt x="88" y="57"/>
                  </a:lnTo>
                  <a:lnTo>
                    <a:pt x="43" y="39"/>
                  </a:lnTo>
                  <a:lnTo>
                    <a:pt x="0" y="15"/>
                  </a:lnTo>
                  <a:lnTo>
                    <a:pt x="21" y="9"/>
                  </a:lnTo>
                  <a:lnTo>
                    <a:pt x="45" y="0"/>
                  </a:lnTo>
                  <a:lnTo>
                    <a:pt x="72" y="33"/>
                  </a:lnTo>
                  <a:lnTo>
                    <a:pt x="87" y="26"/>
                  </a:lnTo>
                  <a:lnTo>
                    <a:pt x="103" y="26"/>
                  </a:lnTo>
                  <a:lnTo>
                    <a:pt x="111" y="54"/>
                  </a:lnTo>
                  <a:lnTo>
                    <a:pt x="124" y="32"/>
                  </a:lnTo>
                  <a:lnTo>
                    <a:pt x="144" y="26"/>
                  </a:lnTo>
                  <a:lnTo>
                    <a:pt x="148" y="50"/>
                  </a:lnTo>
                  <a:lnTo>
                    <a:pt x="156" y="65"/>
                  </a:lnTo>
                  <a:lnTo>
                    <a:pt x="121" y="69"/>
                  </a:lnTo>
                  <a:lnTo>
                    <a:pt x="91" y="7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93">
              <a:extLst>
                <a:ext uri="{FF2B5EF4-FFF2-40B4-BE49-F238E27FC236}">
                  <a16:creationId xmlns:a16="http://schemas.microsoft.com/office/drawing/2014/main" id="{77642EF3-3A26-7227-9C5F-357D82C44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7" y="14468"/>
              <a:ext cx="1545" cy="34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9" y="56"/>
                </a:cxn>
                <a:cxn ang="0">
                  <a:pos x="57" y="59"/>
                </a:cxn>
                <a:cxn ang="0">
                  <a:pos x="83" y="56"/>
                </a:cxn>
                <a:cxn ang="0">
                  <a:pos x="122" y="68"/>
                </a:cxn>
                <a:cxn ang="0">
                  <a:pos x="150" y="66"/>
                </a:cxn>
                <a:cxn ang="0">
                  <a:pos x="167" y="54"/>
                </a:cxn>
                <a:cxn ang="0">
                  <a:pos x="200" y="60"/>
                </a:cxn>
                <a:cxn ang="0">
                  <a:pos x="252" y="48"/>
                </a:cxn>
                <a:cxn ang="0">
                  <a:pos x="309" y="36"/>
                </a:cxn>
                <a:cxn ang="0">
                  <a:pos x="303" y="14"/>
                </a:cxn>
                <a:cxn ang="0">
                  <a:pos x="276" y="17"/>
                </a:cxn>
                <a:cxn ang="0">
                  <a:pos x="275" y="36"/>
                </a:cxn>
                <a:cxn ang="0">
                  <a:pos x="245" y="38"/>
                </a:cxn>
                <a:cxn ang="0">
                  <a:pos x="225" y="21"/>
                </a:cxn>
                <a:cxn ang="0">
                  <a:pos x="189" y="24"/>
                </a:cxn>
                <a:cxn ang="0">
                  <a:pos x="170" y="36"/>
                </a:cxn>
                <a:cxn ang="0">
                  <a:pos x="155" y="27"/>
                </a:cxn>
                <a:cxn ang="0">
                  <a:pos x="92" y="0"/>
                </a:cxn>
                <a:cxn ang="0">
                  <a:pos x="44" y="2"/>
                </a:cxn>
                <a:cxn ang="0">
                  <a:pos x="27" y="18"/>
                </a:cxn>
                <a:cxn ang="0">
                  <a:pos x="0" y="39"/>
                </a:cxn>
              </a:cxnLst>
              <a:rect l="0" t="0" r="r" b="b"/>
              <a:pathLst>
                <a:path w="309" h="68">
                  <a:moveTo>
                    <a:pt x="0" y="39"/>
                  </a:moveTo>
                  <a:lnTo>
                    <a:pt x="9" y="56"/>
                  </a:lnTo>
                  <a:lnTo>
                    <a:pt x="57" y="59"/>
                  </a:lnTo>
                  <a:lnTo>
                    <a:pt x="83" y="56"/>
                  </a:lnTo>
                  <a:lnTo>
                    <a:pt x="122" y="68"/>
                  </a:lnTo>
                  <a:lnTo>
                    <a:pt x="150" y="66"/>
                  </a:lnTo>
                  <a:lnTo>
                    <a:pt x="167" y="54"/>
                  </a:lnTo>
                  <a:lnTo>
                    <a:pt x="200" y="60"/>
                  </a:lnTo>
                  <a:lnTo>
                    <a:pt x="252" y="48"/>
                  </a:lnTo>
                  <a:lnTo>
                    <a:pt x="309" y="36"/>
                  </a:lnTo>
                  <a:lnTo>
                    <a:pt x="303" y="14"/>
                  </a:lnTo>
                  <a:lnTo>
                    <a:pt x="276" y="17"/>
                  </a:lnTo>
                  <a:lnTo>
                    <a:pt x="275" y="36"/>
                  </a:lnTo>
                  <a:lnTo>
                    <a:pt x="245" y="38"/>
                  </a:lnTo>
                  <a:lnTo>
                    <a:pt x="225" y="21"/>
                  </a:lnTo>
                  <a:lnTo>
                    <a:pt x="189" y="24"/>
                  </a:lnTo>
                  <a:lnTo>
                    <a:pt x="170" y="36"/>
                  </a:lnTo>
                  <a:lnTo>
                    <a:pt x="155" y="27"/>
                  </a:lnTo>
                  <a:lnTo>
                    <a:pt x="92" y="0"/>
                  </a:lnTo>
                  <a:lnTo>
                    <a:pt x="44" y="2"/>
                  </a:lnTo>
                  <a:lnTo>
                    <a:pt x="27" y="18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94">
              <a:extLst>
                <a:ext uri="{FF2B5EF4-FFF2-40B4-BE49-F238E27FC236}">
                  <a16:creationId xmlns:a16="http://schemas.microsoft.com/office/drawing/2014/main" id="{C2762383-E2C8-864A-1831-5B98FBA56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52" y="12528"/>
              <a:ext cx="315" cy="660"/>
            </a:xfrm>
            <a:custGeom>
              <a:avLst/>
              <a:gdLst/>
              <a:ahLst/>
              <a:cxnLst>
                <a:cxn ang="0">
                  <a:pos x="17" y="132"/>
                </a:cxn>
                <a:cxn ang="0">
                  <a:pos x="0" y="112"/>
                </a:cxn>
                <a:cxn ang="0">
                  <a:pos x="29" y="70"/>
                </a:cxn>
                <a:cxn ang="0">
                  <a:pos x="35" y="1"/>
                </a:cxn>
                <a:cxn ang="0">
                  <a:pos x="56" y="0"/>
                </a:cxn>
                <a:cxn ang="0">
                  <a:pos x="63" y="24"/>
                </a:cxn>
                <a:cxn ang="0">
                  <a:pos x="42" y="40"/>
                </a:cxn>
                <a:cxn ang="0">
                  <a:pos x="45" y="67"/>
                </a:cxn>
                <a:cxn ang="0">
                  <a:pos x="59" y="96"/>
                </a:cxn>
                <a:cxn ang="0">
                  <a:pos x="38" y="96"/>
                </a:cxn>
                <a:cxn ang="0">
                  <a:pos x="24" y="105"/>
                </a:cxn>
                <a:cxn ang="0">
                  <a:pos x="30" y="117"/>
                </a:cxn>
                <a:cxn ang="0">
                  <a:pos x="17" y="132"/>
                </a:cxn>
              </a:cxnLst>
              <a:rect l="0" t="0" r="r" b="b"/>
              <a:pathLst>
                <a:path w="63" h="132">
                  <a:moveTo>
                    <a:pt x="17" y="132"/>
                  </a:moveTo>
                  <a:lnTo>
                    <a:pt x="0" y="112"/>
                  </a:lnTo>
                  <a:lnTo>
                    <a:pt x="29" y="70"/>
                  </a:lnTo>
                  <a:lnTo>
                    <a:pt x="35" y="1"/>
                  </a:lnTo>
                  <a:lnTo>
                    <a:pt x="56" y="0"/>
                  </a:lnTo>
                  <a:lnTo>
                    <a:pt x="63" y="24"/>
                  </a:lnTo>
                  <a:lnTo>
                    <a:pt x="42" y="40"/>
                  </a:lnTo>
                  <a:lnTo>
                    <a:pt x="45" y="67"/>
                  </a:lnTo>
                  <a:lnTo>
                    <a:pt x="59" y="96"/>
                  </a:lnTo>
                  <a:lnTo>
                    <a:pt x="38" y="96"/>
                  </a:lnTo>
                  <a:lnTo>
                    <a:pt x="24" y="105"/>
                  </a:lnTo>
                  <a:lnTo>
                    <a:pt x="30" y="117"/>
                  </a:lnTo>
                  <a:lnTo>
                    <a:pt x="17" y="13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95">
              <a:extLst>
                <a:ext uri="{FF2B5EF4-FFF2-40B4-BE49-F238E27FC236}">
                  <a16:creationId xmlns:a16="http://schemas.microsoft.com/office/drawing/2014/main" id="{4AA3B447-D448-1872-B2FD-11DD9B6D7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2" y="12618"/>
              <a:ext cx="240" cy="3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14" y="39"/>
                </a:cxn>
                <a:cxn ang="0">
                  <a:pos x="2" y="22"/>
                </a:cxn>
                <a:cxn ang="0">
                  <a:pos x="20" y="10"/>
                </a:cxn>
                <a:cxn ang="0">
                  <a:pos x="38" y="0"/>
                </a:cxn>
                <a:cxn ang="0">
                  <a:pos x="48" y="30"/>
                </a:cxn>
                <a:cxn ang="0">
                  <a:pos x="30" y="51"/>
                </a:cxn>
                <a:cxn ang="0">
                  <a:pos x="30" y="72"/>
                </a:cxn>
                <a:cxn ang="0">
                  <a:pos x="0" y="70"/>
                </a:cxn>
              </a:cxnLst>
              <a:rect l="0" t="0" r="r" b="b"/>
              <a:pathLst>
                <a:path w="48" h="72">
                  <a:moveTo>
                    <a:pt x="0" y="70"/>
                  </a:moveTo>
                  <a:lnTo>
                    <a:pt x="14" y="39"/>
                  </a:lnTo>
                  <a:lnTo>
                    <a:pt x="2" y="22"/>
                  </a:lnTo>
                  <a:lnTo>
                    <a:pt x="20" y="10"/>
                  </a:lnTo>
                  <a:lnTo>
                    <a:pt x="38" y="0"/>
                  </a:lnTo>
                  <a:lnTo>
                    <a:pt x="48" y="30"/>
                  </a:lnTo>
                  <a:lnTo>
                    <a:pt x="30" y="51"/>
                  </a:lnTo>
                  <a:lnTo>
                    <a:pt x="30" y="72"/>
                  </a:lnTo>
                  <a:lnTo>
                    <a:pt x="0" y="7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96">
              <a:extLst>
                <a:ext uri="{FF2B5EF4-FFF2-40B4-BE49-F238E27FC236}">
                  <a16:creationId xmlns:a16="http://schemas.microsoft.com/office/drawing/2014/main" id="{8AB17195-9771-4349-CAA7-30CD87D78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62" y="12848"/>
              <a:ext cx="130" cy="220"/>
            </a:xfrm>
            <a:custGeom>
              <a:avLst/>
              <a:gdLst/>
              <a:ahLst/>
              <a:cxnLst>
                <a:cxn ang="0">
                  <a:pos x="17" y="44"/>
                </a:cxn>
                <a:cxn ang="0">
                  <a:pos x="26" y="27"/>
                </a:cxn>
                <a:cxn ang="0">
                  <a:pos x="20" y="0"/>
                </a:cxn>
                <a:cxn ang="0">
                  <a:pos x="0" y="6"/>
                </a:cxn>
                <a:cxn ang="0">
                  <a:pos x="6" y="26"/>
                </a:cxn>
                <a:cxn ang="0">
                  <a:pos x="17" y="44"/>
                </a:cxn>
              </a:cxnLst>
              <a:rect l="0" t="0" r="r" b="b"/>
              <a:pathLst>
                <a:path w="26" h="44">
                  <a:moveTo>
                    <a:pt x="17" y="44"/>
                  </a:moveTo>
                  <a:lnTo>
                    <a:pt x="26" y="27"/>
                  </a:lnTo>
                  <a:lnTo>
                    <a:pt x="20" y="0"/>
                  </a:lnTo>
                  <a:lnTo>
                    <a:pt x="0" y="6"/>
                  </a:lnTo>
                  <a:lnTo>
                    <a:pt x="6" y="26"/>
                  </a:lnTo>
                  <a:lnTo>
                    <a:pt x="17" y="4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97">
              <a:extLst>
                <a:ext uri="{FF2B5EF4-FFF2-40B4-BE49-F238E27FC236}">
                  <a16:creationId xmlns:a16="http://schemas.microsoft.com/office/drawing/2014/main" id="{396C51B7-BBE0-C295-DB0E-7B51BB6DC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02" y="11813"/>
              <a:ext cx="651" cy="400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13" y="50"/>
                </a:cxn>
                <a:cxn ang="0">
                  <a:pos x="46" y="71"/>
                </a:cxn>
                <a:cxn ang="0">
                  <a:pos x="90" y="80"/>
                </a:cxn>
                <a:cxn ang="0">
                  <a:pos x="108" y="62"/>
                </a:cxn>
                <a:cxn ang="0">
                  <a:pos x="130" y="51"/>
                </a:cxn>
                <a:cxn ang="0">
                  <a:pos x="111" y="30"/>
                </a:cxn>
                <a:cxn ang="0">
                  <a:pos x="108" y="11"/>
                </a:cxn>
                <a:cxn ang="0">
                  <a:pos x="69" y="0"/>
                </a:cxn>
                <a:cxn ang="0">
                  <a:pos x="30" y="8"/>
                </a:cxn>
                <a:cxn ang="0">
                  <a:pos x="1" y="9"/>
                </a:cxn>
                <a:cxn ang="0">
                  <a:pos x="0" y="26"/>
                </a:cxn>
              </a:cxnLst>
              <a:rect l="0" t="0" r="r" b="b"/>
              <a:pathLst>
                <a:path w="130" h="80">
                  <a:moveTo>
                    <a:pt x="0" y="26"/>
                  </a:moveTo>
                  <a:lnTo>
                    <a:pt x="13" y="50"/>
                  </a:lnTo>
                  <a:lnTo>
                    <a:pt x="46" y="71"/>
                  </a:lnTo>
                  <a:lnTo>
                    <a:pt x="90" y="80"/>
                  </a:lnTo>
                  <a:lnTo>
                    <a:pt x="108" y="62"/>
                  </a:lnTo>
                  <a:lnTo>
                    <a:pt x="130" y="51"/>
                  </a:lnTo>
                  <a:lnTo>
                    <a:pt x="111" y="30"/>
                  </a:lnTo>
                  <a:lnTo>
                    <a:pt x="108" y="11"/>
                  </a:lnTo>
                  <a:lnTo>
                    <a:pt x="69" y="0"/>
                  </a:lnTo>
                  <a:lnTo>
                    <a:pt x="30" y="8"/>
                  </a:lnTo>
                  <a:lnTo>
                    <a:pt x="1" y="9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98">
              <a:extLst>
                <a:ext uri="{FF2B5EF4-FFF2-40B4-BE49-F238E27FC236}">
                  <a16:creationId xmlns:a16="http://schemas.microsoft.com/office/drawing/2014/main" id="{7BA874D7-4BFA-17E1-5F73-BA58D6F4C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8" y="11673"/>
              <a:ext cx="1575" cy="545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21" y="57"/>
                </a:cxn>
                <a:cxn ang="0">
                  <a:pos x="37" y="33"/>
                </a:cxn>
                <a:cxn ang="0">
                  <a:pos x="67" y="76"/>
                </a:cxn>
                <a:cxn ang="0">
                  <a:pos x="90" y="61"/>
                </a:cxn>
                <a:cxn ang="0">
                  <a:pos x="109" y="46"/>
                </a:cxn>
                <a:cxn ang="0">
                  <a:pos x="135" y="61"/>
                </a:cxn>
                <a:cxn ang="0">
                  <a:pos x="177" y="70"/>
                </a:cxn>
                <a:cxn ang="0">
                  <a:pos x="177" y="52"/>
                </a:cxn>
                <a:cxn ang="0">
                  <a:pos x="201" y="57"/>
                </a:cxn>
                <a:cxn ang="0">
                  <a:pos x="231" y="70"/>
                </a:cxn>
                <a:cxn ang="0">
                  <a:pos x="261" y="85"/>
                </a:cxn>
                <a:cxn ang="0">
                  <a:pos x="307" y="109"/>
                </a:cxn>
                <a:cxn ang="0">
                  <a:pos x="315" y="73"/>
                </a:cxn>
                <a:cxn ang="0">
                  <a:pos x="292" y="70"/>
                </a:cxn>
                <a:cxn ang="0">
                  <a:pos x="283" y="40"/>
                </a:cxn>
                <a:cxn ang="0">
                  <a:pos x="258" y="26"/>
                </a:cxn>
                <a:cxn ang="0">
                  <a:pos x="225" y="32"/>
                </a:cxn>
                <a:cxn ang="0">
                  <a:pos x="201" y="14"/>
                </a:cxn>
                <a:cxn ang="0">
                  <a:pos x="174" y="0"/>
                </a:cxn>
                <a:cxn ang="0">
                  <a:pos x="144" y="16"/>
                </a:cxn>
                <a:cxn ang="0">
                  <a:pos x="118" y="14"/>
                </a:cxn>
                <a:cxn ang="0">
                  <a:pos x="82" y="6"/>
                </a:cxn>
                <a:cxn ang="0">
                  <a:pos x="37" y="14"/>
                </a:cxn>
                <a:cxn ang="0">
                  <a:pos x="0" y="46"/>
                </a:cxn>
              </a:cxnLst>
              <a:rect l="0" t="0" r="r" b="b"/>
              <a:pathLst>
                <a:path w="315" h="109">
                  <a:moveTo>
                    <a:pt x="0" y="46"/>
                  </a:moveTo>
                  <a:lnTo>
                    <a:pt x="21" y="57"/>
                  </a:lnTo>
                  <a:lnTo>
                    <a:pt x="37" y="33"/>
                  </a:lnTo>
                  <a:lnTo>
                    <a:pt x="67" y="76"/>
                  </a:lnTo>
                  <a:lnTo>
                    <a:pt x="90" y="61"/>
                  </a:lnTo>
                  <a:lnTo>
                    <a:pt x="109" y="46"/>
                  </a:lnTo>
                  <a:lnTo>
                    <a:pt x="135" y="61"/>
                  </a:lnTo>
                  <a:lnTo>
                    <a:pt x="177" y="70"/>
                  </a:lnTo>
                  <a:lnTo>
                    <a:pt x="177" y="52"/>
                  </a:lnTo>
                  <a:lnTo>
                    <a:pt x="201" y="57"/>
                  </a:lnTo>
                  <a:lnTo>
                    <a:pt x="231" y="70"/>
                  </a:lnTo>
                  <a:lnTo>
                    <a:pt x="261" y="85"/>
                  </a:lnTo>
                  <a:lnTo>
                    <a:pt x="307" y="109"/>
                  </a:lnTo>
                  <a:lnTo>
                    <a:pt x="315" y="73"/>
                  </a:lnTo>
                  <a:lnTo>
                    <a:pt x="292" y="70"/>
                  </a:lnTo>
                  <a:lnTo>
                    <a:pt x="283" y="40"/>
                  </a:lnTo>
                  <a:lnTo>
                    <a:pt x="258" y="26"/>
                  </a:lnTo>
                  <a:lnTo>
                    <a:pt x="225" y="32"/>
                  </a:lnTo>
                  <a:lnTo>
                    <a:pt x="201" y="14"/>
                  </a:lnTo>
                  <a:lnTo>
                    <a:pt x="174" y="0"/>
                  </a:lnTo>
                  <a:lnTo>
                    <a:pt x="144" y="16"/>
                  </a:lnTo>
                  <a:lnTo>
                    <a:pt x="118" y="14"/>
                  </a:lnTo>
                  <a:lnTo>
                    <a:pt x="82" y="6"/>
                  </a:lnTo>
                  <a:lnTo>
                    <a:pt x="37" y="14"/>
                  </a:lnTo>
                  <a:lnTo>
                    <a:pt x="0" y="4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99">
              <a:extLst>
                <a:ext uri="{FF2B5EF4-FFF2-40B4-BE49-F238E27FC236}">
                  <a16:creationId xmlns:a16="http://schemas.microsoft.com/office/drawing/2014/main" id="{15750AB1-B98F-A97F-703A-FE31183E1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3" y="9157"/>
              <a:ext cx="690" cy="1495"/>
            </a:xfrm>
            <a:custGeom>
              <a:avLst/>
              <a:gdLst/>
              <a:ahLst/>
              <a:cxnLst>
                <a:cxn ang="0">
                  <a:pos x="77" y="299"/>
                </a:cxn>
                <a:cxn ang="0">
                  <a:pos x="48" y="266"/>
                </a:cxn>
                <a:cxn ang="0">
                  <a:pos x="27" y="240"/>
                </a:cxn>
                <a:cxn ang="0">
                  <a:pos x="33" y="213"/>
                </a:cxn>
                <a:cxn ang="0">
                  <a:pos x="29" y="185"/>
                </a:cxn>
                <a:cxn ang="0">
                  <a:pos x="17" y="176"/>
                </a:cxn>
                <a:cxn ang="0">
                  <a:pos x="15" y="158"/>
                </a:cxn>
                <a:cxn ang="0">
                  <a:pos x="27" y="138"/>
                </a:cxn>
                <a:cxn ang="0">
                  <a:pos x="8" y="114"/>
                </a:cxn>
                <a:cxn ang="0">
                  <a:pos x="0" y="95"/>
                </a:cxn>
                <a:cxn ang="0">
                  <a:pos x="14" y="59"/>
                </a:cxn>
                <a:cxn ang="0">
                  <a:pos x="38" y="21"/>
                </a:cxn>
                <a:cxn ang="0">
                  <a:pos x="54" y="0"/>
                </a:cxn>
                <a:cxn ang="0">
                  <a:pos x="60" y="11"/>
                </a:cxn>
                <a:cxn ang="0">
                  <a:pos x="45" y="32"/>
                </a:cxn>
                <a:cxn ang="0">
                  <a:pos x="63" y="50"/>
                </a:cxn>
                <a:cxn ang="0">
                  <a:pos x="56" y="89"/>
                </a:cxn>
                <a:cxn ang="0">
                  <a:pos x="27" y="117"/>
                </a:cxn>
                <a:cxn ang="0">
                  <a:pos x="38" y="141"/>
                </a:cxn>
                <a:cxn ang="0">
                  <a:pos x="51" y="135"/>
                </a:cxn>
                <a:cxn ang="0">
                  <a:pos x="60" y="113"/>
                </a:cxn>
                <a:cxn ang="0">
                  <a:pos x="86" y="105"/>
                </a:cxn>
                <a:cxn ang="0">
                  <a:pos x="83" y="83"/>
                </a:cxn>
                <a:cxn ang="0">
                  <a:pos x="104" y="65"/>
                </a:cxn>
                <a:cxn ang="0">
                  <a:pos x="131" y="58"/>
                </a:cxn>
                <a:cxn ang="0">
                  <a:pos x="131" y="113"/>
                </a:cxn>
                <a:cxn ang="0">
                  <a:pos x="89" y="132"/>
                </a:cxn>
                <a:cxn ang="0">
                  <a:pos x="85" y="149"/>
                </a:cxn>
                <a:cxn ang="0">
                  <a:pos x="138" y="168"/>
                </a:cxn>
                <a:cxn ang="0">
                  <a:pos x="123" y="183"/>
                </a:cxn>
                <a:cxn ang="0">
                  <a:pos x="89" y="179"/>
                </a:cxn>
                <a:cxn ang="0">
                  <a:pos x="60" y="165"/>
                </a:cxn>
                <a:cxn ang="0">
                  <a:pos x="45" y="182"/>
                </a:cxn>
                <a:cxn ang="0">
                  <a:pos x="54" y="198"/>
                </a:cxn>
                <a:cxn ang="0">
                  <a:pos x="50" y="222"/>
                </a:cxn>
                <a:cxn ang="0">
                  <a:pos x="65" y="257"/>
                </a:cxn>
                <a:cxn ang="0">
                  <a:pos x="81" y="281"/>
                </a:cxn>
                <a:cxn ang="0">
                  <a:pos x="77" y="299"/>
                </a:cxn>
              </a:cxnLst>
              <a:rect l="0" t="0" r="r" b="b"/>
              <a:pathLst>
                <a:path w="138" h="299">
                  <a:moveTo>
                    <a:pt x="77" y="299"/>
                  </a:moveTo>
                  <a:lnTo>
                    <a:pt x="48" y="266"/>
                  </a:lnTo>
                  <a:lnTo>
                    <a:pt x="27" y="240"/>
                  </a:lnTo>
                  <a:lnTo>
                    <a:pt x="33" y="213"/>
                  </a:lnTo>
                  <a:lnTo>
                    <a:pt x="29" y="185"/>
                  </a:lnTo>
                  <a:lnTo>
                    <a:pt x="17" y="176"/>
                  </a:lnTo>
                  <a:lnTo>
                    <a:pt x="15" y="158"/>
                  </a:lnTo>
                  <a:lnTo>
                    <a:pt x="27" y="138"/>
                  </a:lnTo>
                  <a:lnTo>
                    <a:pt x="8" y="114"/>
                  </a:lnTo>
                  <a:lnTo>
                    <a:pt x="0" y="95"/>
                  </a:lnTo>
                  <a:lnTo>
                    <a:pt x="14" y="59"/>
                  </a:lnTo>
                  <a:lnTo>
                    <a:pt x="38" y="21"/>
                  </a:lnTo>
                  <a:lnTo>
                    <a:pt x="54" y="0"/>
                  </a:lnTo>
                  <a:lnTo>
                    <a:pt x="60" y="11"/>
                  </a:lnTo>
                  <a:lnTo>
                    <a:pt x="45" y="32"/>
                  </a:lnTo>
                  <a:lnTo>
                    <a:pt x="63" y="50"/>
                  </a:lnTo>
                  <a:lnTo>
                    <a:pt x="56" y="89"/>
                  </a:lnTo>
                  <a:lnTo>
                    <a:pt x="27" y="117"/>
                  </a:lnTo>
                  <a:lnTo>
                    <a:pt x="38" y="141"/>
                  </a:lnTo>
                  <a:lnTo>
                    <a:pt x="51" y="135"/>
                  </a:lnTo>
                  <a:lnTo>
                    <a:pt x="60" y="113"/>
                  </a:lnTo>
                  <a:lnTo>
                    <a:pt x="86" y="105"/>
                  </a:lnTo>
                  <a:lnTo>
                    <a:pt x="83" y="83"/>
                  </a:lnTo>
                  <a:lnTo>
                    <a:pt x="104" y="65"/>
                  </a:lnTo>
                  <a:lnTo>
                    <a:pt x="131" y="58"/>
                  </a:lnTo>
                  <a:lnTo>
                    <a:pt x="131" y="113"/>
                  </a:lnTo>
                  <a:lnTo>
                    <a:pt x="89" y="132"/>
                  </a:lnTo>
                  <a:lnTo>
                    <a:pt x="85" y="149"/>
                  </a:lnTo>
                  <a:lnTo>
                    <a:pt x="138" y="168"/>
                  </a:lnTo>
                  <a:lnTo>
                    <a:pt x="123" y="183"/>
                  </a:lnTo>
                  <a:lnTo>
                    <a:pt x="89" y="179"/>
                  </a:lnTo>
                  <a:lnTo>
                    <a:pt x="60" y="165"/>
                  </a:lnTo>
                  <a:lnTo>
                    <a:pt x="45" y="182"/>
                  </a:lnTo>
                  <a:lnTo>
                    <a:pt x="54" y="198"/>
                  </a:lnTo>
                  <a:lnTo>
                    <a:pt x="50" y="222"/>
                  </a:lnTo>
                  <a:lnTo>
                    <a:pt x="65" y="257"/>
                  </a:lnTo>
                  <a:lnTo>
                    <a:pt x="81" y="281"/>
                  </a:lnTo>
                  <a:lnTo>
                    <a:pt x="77" y="29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100">
              <a:extLst>
                <a:ext uri="{FF2B5EF4-FFF2-40B4-BE49-F238E27FC236}">
                  <a16:creationId xmlns:a16="http://schemas.microsoft.com/office/drawing/2014/main" id="{C4DCD461-987D-70C8-3DA7-192EFD8C9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8" y="8932"/>
              <a:ext cx="240" cy="295"/>
            </a:xfrm>
            <a:custGeom>
              <a:avLst/>
              <a:gdLst/>
              <a:ahLst/>
              <a:cxnLst>
                <a:cxn ang="0">
                  <a:pos x="2" y="57"/>
                </a:cxn>
                <a:cxn ang="0">
                  <a:pos x="0" y="27"/>
                </a:cxn>
                <a:cxn ang="0">
                  <a:pos x="25" y="0"/>
                </a:cxn>
                <a:cxn ang="0">
                  <a:pos x="48" y="12"/>
                </a:cxn>
                <a:cxn ang="0">
                  <a:pos x="48" y="30"/>
                </a:cxn>
                <a:cxn ang="0">
                  <a:pos x="30" y="59"/>
                </a:cxn>
                <a:cxn ang="0">
                  <a:pos x="2" y="57"/>
                </a:cxn>
              </a:cxnLst>
              <a:rect l="0" t="0" r="r" b="b"/>
              <a:pathLst>
                <a:path w="48" h="59">
                  <a:moveTo>
                    <a:pt x="2" y="57"/>
                  </a:moveTo>
                  <a:lnTo>
                    <a:pt x="0" y="27"/>
                  </a:lnTo>
                  <a:lnTo>
                    <a:pt x="25" y="0"/>
                  </a:lnTo>
                  <a:lnTo>
                    <a:pt x="48" y="12"/>
                  </a:lnTo>
                  <a:lnTo>
                    <a:pt x="48" y="30"/>
                  </a:lnTo>
                  <a:lnTo>
                    <a:pt x="30" y="59"/>
                  </a:lnTo>
                  <a:lnTo>
                    <a:pt x="2" y="5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101">
              <a:extLst>
                <a:ext uri="{FF2B5EF4-FFF2-40B4-BE49-F238E27FC236}">
                  <a16:creationId xmlns:a16="http://schemas.microsoft.com/office/drawing/2014/main" id="{49F6D05F-5E51-D1E8-197C-55EBDA696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3" y="10923"/>
              <a:ext cx="400" cy="240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2" y="13"/>
                </a:cxn>
                <a:cxn ang="0">
                  <a:pos x="24" y="0"/>
                </a:cxn>
                <a:cxn ang="0">
                  <a:pos x="80" y="27"/>
                </a:cxn>
                <a:cxn ang="0">
                  <a:pos x="71" y="43"/>
                </a:cxn>
                <a:cxn ang="0">
                  <a:pos x="36" y="36"/>
                </a:cxn>
                <a:cxn ang="0">
                  <a:pos x="20" y="48"/>
                </a:cxn>
                <a:cxn ang="0">
                  <a:pos x="0" y="31"/>
                </a:cxn>
              </a:cxnLst>
              <a:rect l="0" t="0" r="r" b="b"/>
              <a:pathLst>
                <a:path w="80" h="48">
                  <a:moveTo>
                    <a:pt x="0" y="31"/>
                  </a:moveTo>
                  <a:lnTo>
                    <a:pt x="2" y="13"/>
                  </a:lnTo>
                  <a:lnTo>
                    <a:pt x="24" y="0"/>
                  </a:lnTo>
                  <a:lnTo>
                    <a:pt x="80" y="27"/>
                  </a:lnTo>
                  <a:lnTo>
                    <a:pt x="71" y="43"/>
                  </a:lnTo>
                  <a:lnTo>
                    <a:pt x="36" y="36"/>
                  </a:lnTo>
                  <a:lnTo>
                    <a:pt x="20" y="48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102">
              <a:extLst>
                <a:ext uri="{FF2B5EF4-FFF2-40B4-BE49-F238E27FC236}">
                  <a16:creationId xmlns:a16="http://schemas.microsoft.com/office/drawing/2014/main" id="{68484D27-E7DE-3204-2DDD-88FCE4B57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" y="11108"/>
              <a:ext cx="310" cy="175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3" y="12"/>
                </a:cxn>
                <a:cxn ang="0">
                  <a:pos x="24" y="9"/>
                </a:cxn>
                <a:cxn ang="0">
                  <a:pos x="53" y="0"/>
                </a:cxn>
                <a:cxn ang="0">
                  <a:pos x="62" y="33"/>
                </a:cxn>
                <a:cxn ang="0">
                  <a:pos x="36" y="34"/>
                </a:cxn>
                <a:cxn ang="0">
                  <a:pos x="18" y="35"/>
                </a:cxn>
                <a:cxn ang="0">
                  <a:pos x="0" y="29"/>
                </a:cxn>
              </a:cxnLst>
              <a:rect l="0" t="0" r="r" b="b"/>
              <a:pathLst>
                <a:path w="62" h="35">
                  <a:moveTo>
                    <a:pt x="0" y="29"/>
                  </a:moveTo>
                  <a:lnTo>
                    <a:pt x="3" y="12"/>
                  </a:lnTo>
                  <a:lnTo>
                    <a:pt x="24" y="9"/>
                  </a:lnTo>
                  <a:lnTo>
                    <a:pt x="53" y="0"/>
                  </a:lnTo>
                  <a:lnTo>
                    <a:pt x="62" y="33"/>
                  </a:lnTo>
                  <a:lnTo>
                    <a:pt x="36" y="34"/>
                  </a:lnTo>
                  <a:lnTo>
                    <a:pt x="18" y="35"/>
                  </a:lnTo>
                  <a:lnTo>
                    <a:pt x="0" y="2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ECE217F7-7B11-A2B1-B00D-670EDC87E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47" y="11098"/>
              <a:ext cx="480" cy="175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3" y="0"/>
                </a:cxn>
                <a:cxn ang="0">
                  <a:pos x="24" y="2"/>
                </a:cxn>
                <a:cxn ang="0">
                  <a:pos x="69" y="1"/>
                </a:cxn>
                <a:cxn ang="0">
                  <a:pos x="91" y="8"/>
                </a:cxn>
                <a:cxn ang="0">
                  <a:pos x="96" y="16"/>
                </a:cxn>
                <a:cxn ang="0">
                  <a:pos x="72" y="25"/>
                </a:cxn>
                <a:cxn ang="0">
                  <a:pos x="37" y="23"/>
                </a:cxn>
                <a:cxn ang="0">
                  <a:pos x="21" y="35"/>
                </a:cxn>
                <a:cxn ang="0">
                  <a:pos x="0" y="29"/>
                </a:cxn>
              </a:cxnLst>
              <a:rect l="0" t="0" r="r" b="b"/>
              <a:pathLst>
                <a:path w="96" h="35">
                  <a:moveTo>
                    <a:pt x="0" y="29"/>
                  </a:moveTo>
                  <a:lnTo>
                    <a:pt x="3" y="0"/>
                  </a:lnTo>
                  <a:lnTo>
                    <a:pt x="24" y="2"/>
                  </a:lnTo>
                  <a:lnTo>
                    <a:pt x="69" y="1"/>
                  </a:lnTo>
                  <a:lnTo>
                    <a:pt x="91" y="8"/>
                  </a:lnTo>
                  <a:lnTo>
                    <a:pt x="96" y="16"/>
                  </a:lnTo>
                  <a:lnTo>
                    <a:pt x="72" y="25"/>
                  </a:lnTo>
                  <a:lnTo>
                    <a:pt x="37" y="23"/>
                  </a:lnTo>
                  <a:lnTo>
                    <a:pt x="21" y="35"/>
                  </a:lnTo>
                  <a:lnTo>
                    <a:pt x="0" y="2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CA6ED568-5295-FD63-C764-74BA5753E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3" y="10277"/>
              <a:ext cx="440" cy="195"/>
            </a:xfrm>
            <a:custGeom>
              <a:avLst/>
              <a:gdLst/>
              <a:ahLst/>
              <a:cxnLst>
                <a:cxn ang="0">
                  <a:pos x="12" y="25"/>
                </a:cxn>
                <a:cxn ang="0">
                  <a:pos x="0" y="7"/>
                </a:cxn>
                <a:cxn ang="0">
                  <a:pos x="29" y="10"/>
                </a:cxn>
                <a:cxn ang="0">
                  <a:pos x="30" y="21"/>
                </a:cxn>
                <a:cxn ang="0">
                  <a:pos x="52" y="0"/>
                </a:cxn>
                <a:cxn ang="0">
                  <a:pos x="76" y="6"/>
                </a:cxn>
                <a:cxn ang="0">
                  <a:pos x="88" y="31"/>
                </a:cxn>
                <a:cxn ang="0">
                  <a:pos x="62" y="32"/>
                </a:cxn>
                <a:cxn ang="0">
                  <a:pos x="33" y="39"/>
                </a:cxn>
                <a:cxn ang="0">
                  <a:pos x="12" y="25"/>
                </a:cxn>
              </a:cxnLst>
              <a:rect l="0" t="0" r="r" b="b"/>
              <a:pathLst>
                <a:path w="88" h="39">
                  <a:moveTo>
                    <a:pt x="12" y="25"/>
                  </a:moveTo>
                  <a:lnTo>
                    <a:pt x="0" y="7"/>
                  </a:lnTo>
                  <a:lnTo>
                    <a:pt x="29" y="10"/>
                  </a:lnTo>
                  <a:lnTo>
                    <a:pt x="30" y="21"/>
                  </a:lnTo>
                  <a:lnTo>
                    <a:pt x="52" y="0"/>
                  </a:lnTo>
                  <a:lnTo>
                    <a:pt x="76" y="6"/>
                  </a:lnTo>
                  <a:lnTo>
                    <a:pt x="88" y="31"/>
                  </a:lnTo>
                  <a:lnTo>
                    <a:pt x="62" y="32"/>
                  </a:lnTo>
                  <a:lnTo>
                    <a:pt x="33" y="39"/>
                  </a:lnTo>
                  <a:lnTo>
                    <a:pt x="12" y="2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D76FAC60-4CFE-BA11-572B-7457AA057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2" y="13758"/>
              <a:ext cx="660" cy="140"/>
            </a:xfrm>
            <a:custGeom>
              <a:avLst/>
              <a:gdLst/>
              <a:ahLst/>
              <a:cxnLst>
                <a:cxn ang="0">
                  <a:pos x="18" y="3"/>
                </a:cxn>
                <a:cxn ang="0">
                  <a:pos x="0" y="27"/>
                </a:cxn>
                <a:cxn ang="0">
                  <a:pos x="55" y="28"/>
                </a:cxn>
                <a:cxn ang="0">
                  <a:pos x="99" y="24"/>
                </a:cxn>
                <a:cxn ang="0">
                  <a:pos x="132" y="0"/>
                </a:cxn>
                <a:cxn ang="0">
                  <a:pos x="78" y="0"/>
                </a:cxn>
                <a:cxn ang="0">
                  <a:pos x="18" y="3"/>
                </a:cxn>
              </a:cxnLst>
              <a:rect l="0" t="0" r="r" b="b"/>
              <a:pathLst>
                <a:path w="132" h="28">
                  <a:moveTo>
                    <a:pt x="18" y="3"/>
                  </a:moveTo>
                  <a:lnTo>
                    <a:pt x="0" y="27"/>
                  </a:lnTo>
                  <a:lnTo>
                    <a:pt x="55" y="28"/>
                  </a:lnTo>
                  <a:lnTo>
                    <a:pt x="99" y="24"/>
                  </a:lnTo>
                  <a:lnTo>
                    <a:pt x="132" y="0"/>
                  </a:lnTo>
                  <a:lnTo>
                    <a:pt x="78" y="0"/>
                  </a:lnTo>
                  <a:lnTo>
                    <a:pt x="18" y="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47C7C7C4-4562-3755-88B2-B351DB211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7" y="14853"/>
              <a:ext cx="835" cy="720"/>
            </a:xfrm>
            <a:custGeom>
              <a:avLst/>
              <a:gdLst/>
              <a:ahLst/>
              <a:cxnLst>
                <a:cxn ang="0">
                  <a:pos x="25" y="144"/>
                </a:cxn>
                <a:cxn ang="0">
                  <a:pos x="0" y="133"/>
                </a:cxn>
                <a:cxn ang="0">
                  <a:pos x="15" y="109"/>
                </a:cxn>
                <a:cxn ang="0">
                  <a:pos x="3" y="96"/>
                </a:cxn>
                <a:cxn ang="0">
                  <a:pos x="18" y="60"/>
                </a:cxn>
                <a:cxn ang="0">
                  <a:pos x="45" y="31"/>
                </a:cxn>
                <a:cxn ang="0">
                  <a:pos x="93" y="25"/>
                </a:cxn>
                <a:cxn ang="0">
                  <a:pos x="135" y="0"/>
                </a:cxn>
                <a:cxn ang="0">
                  <a:pos x="167" y="34"/>
                </a:cxn>
                <a:cxn ang="0">
                  <a:pos x="152" y="52"/>
                </a:cxn>
                <a:cxn ang="0">
                  <a:pos x="141" y="69"/>
                </a:cxn>
                <a:cxn ang="0">
                  <a:pos x="110" y="90"/>
                </a:cxn>
                <a:cxn ang="0">
                  <a:pos x="89" y="118"/>
                </a:cxn>
                <a:cxn ang="0">
                  <a:pos x="56" y="124"/>
                </a:cxn>
                <a:cxn ang="0">
                  <a:pos x="25" y="144"/>
                </a:cxn>
              </a:cxnLst>
              <a:rect l="0" t="0" r="r" b="b"/>
              <a:pathLst>
                <a:path w="167" h="144">
                  <a:moveTo>
                    <a:pt x="25" y="144"/>
                  </a:moveTo>
                  <a:lnTo>
                    <a:pt x="0" y="133"/>
                  </a:lnTo>
                  <a:lnTo>
                    <a:pt x="15" y="109"/>
                  </a:lnTo>
                  <a:lnTo>
                    <a:pt x="3" y="96"/>
                  </a:lnTo>
                  <a:lnTo>
                    <a:pt x="18" y="60"/>
                  </a:lnTo>
                  <a:lnTo>
                    <a:pt x="45" y="31"/>
                  </a:lnTo>
                  <a:lnTo>
                    <a:pt x="93" y="25"/>
                  </a:lnTo>
                  <a:lnTo>
                    <a:pt x="135" y="0"/>
                  </a:lnTo>
                  <a:lnTo>
                    <a:pt x="167" y="34"/>
                  </a:lnTo>
                  <a:lnTo>
                    <a:pt x="152" y="52"/>
                  </a:lnTo>
                  <a:lnTo>
                    <a:pt x="141" y="69"/>
                  </a:lnTo>
                  <a:lnTo>
                    <a:pt x="110" y="90"/>
                  </a:lnTo>
                  <a:lnTo>
                    <a:pt x="89" y="118"/>
                  </a:lnTo>
                  <a:lnTo>
                    <a:pt x="56" y="124"/>
                  </a:lnTo>
                  <a:lnTo>
                    <a:pt x="25" y="14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107">
              <a:extLst>
                <a:ext uri="{FF2B5EF4-FFF2-40B4-BE49-F238E27FC236}">
                  <a16:creationId xmlns:a16="http://schemas.microsoft.com/office/drawing/2014/main" id="{E2A3A12F-34CC-666D-FB8E-E4932895B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7" y="14133"/>
              <a:ext cx="471" cy="180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0" y="25"/>
                </a:cxn>
                <a:cxn ang="0">
                  <a:pos x="21" y="4"/>
                </a:cxn>
                <a:cxn ang="0">
                  <a:pos x="45" y="9"/>
                </a:cxn>
                <a:cxn ang="0">
                  <a:pos x="74" y="0"/>
                </a:cxn>
                <a:cxn ang="0">
                  <a:pos x="94" y="13"/>
                </a:cxn>
                <a:cxn ang="0">
                  <a:pos x="57" y="34"/>
                </a:cxn>
                <a:cxn ang="0">
                  <a:pos x="25" y="27"/>
                </a:cxn>
                <a:cxn ang="0">
                  <a:pos x="4" y="36"/>
                </a:cxn>
              </a:cxnLst>
              <a:rect l="0" t="0" r="r" b="b"/>
              <a:pathLst>
                <a:path w="94" h="36">
                  <a:moveTo>
                    <a:pt x="4" y="36"/>
                  </a:moveTo>
                  <a:lnTo>
                    <a:pt x="0" y="25"/>
                  </a:lnTo>
                  <a:lnTo>
                    <a:pt x="21" y="4"/>
                  </a:lnTo>
                  <a:lnTo>
                    <a:pt x="45" y="9"/>
                  </a:lnTo>
                  <a:lnTo>
                    <a:pt x="74" y="0"/>
                  </a:lnTo>
                  <a:lnTo>
                    <a:pt x="94" y="13"/>
                  </a:lnTo>
                  <a:lnTo>
                    <a:pt x="57" y="34"/>
                  </a:lnTo>
                  <a:lnTo>
                    <a:pt x="25" y="27"/>
                  </a:lnTo>
                  <a:lnTo>
                    <a:pt x="4" y="3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0C4EEF22-4FDB-E1E9-8C89-F0C6886D7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2" y="14393"/>
              <a:ext cx="475" cy="180"/>
            </a:xfrm>
            <a:custGeom>
              <a:avLst/>
              <a:gdLst/>
              <a:ahLst/>
              <a:cxnLst>
                <a:cxn ang="0">
                  <a:pos x="5" y="36"/>
                </a:cxn>
                <a:cxn ang="0">
                  <a:pos x="0" y="24"/>
                </a:cxn>
                <a:cxn ang="0">
                  <a:pos x="15" y="18"/>
                </a:cxn>
                <a:cxn ang="0">
                  <a:pos x="22" y="4"/>
                </a:cxn>
                <a:cxn ang="0">
                  <a:pos x="46" y="9"/>
                </a:cxn>
                <a:cxn ang="0">
                  <a:pos x="75" y="0"/>
                </a:cxn>
                <a:cxn ang="0">
                  <a:pos x="95" y="13"/>
                </a:cxn>
                <a:cxn ang="0">
                  <a:pos x="61" y="30"/>
                </a:cxn>
                <a:cxn ang="0">
                  <a:pos x="26" y="27"/>
                </a:cxn>
                <a:cxn ang="0">
                  <a:pos x="5" y="36"/>
                </a:cxn>
              </a:cxnLst>
              <a:rect l="0" t="0" r="r" b="b"/>
              <a:pathLst>
                <a:path w="95" h="36">
                  <a:moveTo>
                    <a:pt x="5" y="36"/>
                  </a:moveTo>
                  <a:lnTo>
                    <a:pt x="0" y="24"/>
                  </a:lnTo>
                  <a:lnTo>
                    <a:pt x="15" y="18"/>
                  </a:lnTo>
                  <a:lnTo>
                    <a:pt x="22" y="4"/>
                  </a:lnTo>
                  <a:lnTo>
                    <a:pt x="46" y="9"/>
                  </a:lnTo>
                  <a:lnTo>
                    <a:pt x="75" y="0"/>
                  </a:lnTo>
                  <a:lnTo>
                    <a:pt x="95" y="13"/>
                  </a:lnTo>
                  <a:lnTo>
                    <a:pt x="61" y="30"/>
                  </a:lnTo>
                  <a:lnTo>
                    <a:pt x="26" y="27"/>
                  </a:lnTo>
                  <a:lnTo>
                    <a:pt x="5" y="3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109">
              <a:extLst>
                <a:ext uri="{FF2B5EF4-FFF2-40B4-BE49-F238E27FC236}">
                  <a16:creationId xmlns:a16="http://schemas.microsoft.com/office/drawing/2014/main" id="{B1ADE633-AEC3-4809-907A-2F84641A3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8" y="13848"/>
              <a:ext cx="325" cy="555"/>
            </a:xfrm>
            <a:custGeom>
              <a:avLst/>
              <a:gdLst/>
              <a:ahLst/>
              <a:cxnLst>
                <a:cxn ang="0">
                  <a:pos x="24" y="100"/>
                </a:cxn>
                <a:cxn ang="0">
                  <a:pos x="41" y="73"/>
                </a:cxn>
                <a:cxn ang="0">
                  <a:pos x="65" y="54"/>
                </a:cxn>
                <a:cxn ang="0">
                  <a:pos x="62" y="28"/>
                </a:cxn>
                <a:cxn ang="0">
                  <a:pos x="60" y="0"/>
                </a:cxn>
                <a:cxn ang="0">
                  <a:pos x="47" y="27"/>
                </a:cxn>
                <a:cxn ang="0">
                  <a:pos x="23" y="39"/>
                </a:cxn>
                <a:cxn ang="0">
                  <a:pos x="6" y="91"/>
                </a:cxn>
                <a:cxn ang="0">
                  <a:pos x="0" y="111"/>
                </a:cxn>
                <a:cxn ang="0">
                  <a:pos x="24" y="100"/>
                </a:cxn>
              </a:cxnLst>
              <a:rect l="0" t="0" r="r" b="b"/>
              <a:pathLst>
                <a:path w="65" h="111">
                  <a:moveTo>
                    <a:pt x="24" y="100"/>
                  </a:moveTo>
                  <a:lnTo>
                    <a:pt x="41" y="73"/>
                  </a:lnTo>
                  <a:lnTo>
                    <a:pt x="65" y="54"/>
                  </a:lnTo>
                  <a:lnTo>
                    <a:pt x="62" y="28"/>
                  </a:lnTo>
                  <a:lnTo>
                    <a:pt x="60" y="0"/>
                  </a:lnTo>
                  <a:lnTo>
                    <a:pt x="47" y="27"/>
                  </a:lnTo>
                  <a:lnTo>
                    <a:pt x="23" y="39"/>
                  </a:lnTo>
                  <a:lnTo>
                    <a:pt x="6" y="91"/>
                  </a:lnTo>
                  <a:lnTo>
                    <a:pt x="0" y="111"/>
                  </a:lnTo>
                  <a:lnTo>
                    <a:pt x="24" y="10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110">
              <a:extLst>
                <a:ext uri="{FF2B5EF4-FFF2-40B4-BE49-F238E27FC236}">
                  <a16:creationId xmlns:a16="http://schemas.microsoft.com/office/drawing/2014/main" id="{89876F9F-992B-9B49-10BB-C134C02A0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8" y="13413"/>
              <a:ext cx="195" cy="36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" y="30"/>
                </a:cxn>
                <a:cxn ang="0">
                  <a:pos x="9" y="0"/>
                </a:cxn>
                <a:cxn ang="0">
                  <a:pos x="39" y="30"/>
                </a:cxn>
                <a:cxn ang="0">
                  <a:pos x="28" y="58"/>
                </a:cxn>
                <a:cxn ang="0">
                  <a:pos x="12" y="73"/>
                </a:cxn>
                <a:cxn ang="0">
                  <a:pos x="0" y="54"/>
                </a:cxn>
              </a:cxnLst>
              <a:rect l="0" t="0" r="r" b="b"/>
              <a:pathLst>
                <a:path w="39" h="73">
                  <a:moveTo>
                    <a:pt x="0" y="54"/>
                  </a:moveTo>
                  <a:lnTo>
                    <a:pt x="1" y="30"/>
                  </a:lnTo>
                  <a:lnTo>
                    <a:pt x="9" y="0"/>
                  </a:lnTo>
                  <a:lnTo>
                    <a:pt x="39" y="30"/>
                  </a:lnTo>
                  <a:lnTo>
                    <a:pt x="28" y="58"/>
                  </a:lnTo>
                  <a:lnTo>
                    <a:pt x="12" y="73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1F775962-3853-4DAD-865E-F36209B40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8" y="13023"/>
              <a:ext cx="195" cy="285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1" y="21"/>
                </a:cxn>
                <a:cxn ang="0">
                  <a:pos x="20" y="0"/>
                </a:cxn>
                <a:cxn ang="0">
                  <a:pos x="39" y="21"/>
                </a:cxn>
                <a:cxn ang="0">
                  <a:pos x="28" y="49"/>
                </a:cxn>
                <a:cxn ang="0">
                  <a:pos x="8" y="57"/>
                </a:cxn>
                <a:cxn ang="0">
                  <a:pos x="0" y="45"/>
                </a:cxn>
              </a:cxnLst>
              <a:rect l="0" t="0" r="r" b="b"/>
              <a:pathLst>
                <a:path w="39" h="57">
                  <a:moveTo>
                    <a:pt x="0" y="45"/>
                  </a:moveTo>
                  <a:lnTo>
                    <a:pt x="1" y="21"/>
                  </a:lnTo>
                  <a:lnTo>
                    <a:pt x="20" y="0"/>
                  </a:lnTo>
                  <a:lnTo>
                    <a:pt x="39" y="21"/>
                  </a:lnTo>
                  <a:lnTo>
                    <a:pt x="28" y="49"/>
                  </a:lnTo>
                  <a:lnTo>
                    <a:pt x="8" y="57"/>
                  </a:lnTo>
                  <a:lnTo>
                    <a:pt x="0" y="4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112">
              <a:extLst>
                <a:ext uri="{FF2B5EF4-FFF2-40B4-BE49-F238E27FC236}">
                  <a16:creationId xmlns:a16="http://schemas.microsoft.com/office/drawing/2014/main" id="{81789985-DB36-EE99-D488-6C3AD927F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3" y="13303"/>
              <a:ext cx="190" cy="190"/>
            </a:xfrm>
            <a:custGeom>
              <a:avLst/>
              <a:gdLst/>
              <a:ahLst/>
              <a:cxnLst>
                <a:cxn ang="0">
                  <a:pos x="12" y="35"/>
                </a:cxn>
                <a:cxn ang="0">
                  <a:pos x="0" y="13"/>
                </a:cxn>
                <a:cxn ang="0">
                  <a:pos x="33" y="0"/>
                </a:cxn>
                <a:cxn ang="0">
                  <a:pos x="38" y="25"/>
                </a:cxn>
                <a:cxn ang="0">
                  <a:pos x="30" y="38"/>
                </a:cxn>
                <a:cxn ang="0">
                  <a:pos x="12" y="35"/>
                </a:cxn>
              </a:cxnLst>
              <a:rect l="0" t="0" r="r" b="b"/>
              <a:pathLst>
                <a:path w="38" h="38">
                  <a:moveTo>
                    <a:pt x="12" y="35"/>
                  </a:moveTo>
                  <a:lnTo>
                    <a:pt x="0" y="13"/>
                  </a:lnTo>
                  <a:lnTo>
                    <a:pt x="33" y="0"/>
                  </a:lnTo>
                  <a:lnTo>
                    <a:pt x="38" y="25"/>
                  </a:lnTo>
                  <a:lnTo>
                    <a:pt x="30" y="38"/>
                  </a:lnTo>
                  <a:lnTo>
                    <a:pt x="12" y="3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113">
              <a:extLst>
                <a:ext uri="{FF2B5EF4-FFF2-40B4-BE49-F238E27FC236}">
                  <a16:creationId xmlns:a16="http://schemas.microsoft.com/office/drawing/2014/main" id="{9C206434-239E-83E6-78AE-10AECB454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" y="9517"/>
              <a:ext cx="380" cy="390"/>
            </a:xfrm>
            <a:custGeom>
              <a:avLst/>
              <a:gdLst/>
              <a:ahLst/>
              <a:cxnLst>
                <a:cxn ang="0">
                  <a:pos x="51" y="77"/>
                </a:cxn>
                <a:cxn ang="0">
                  <a:pos x="44" y="60"/>
                </a:cxn>
                <a:cxn ang="0">
                  <a:pos x="14" y="34"/>
                </a:cxn>
                <a:cxn ang="0">
                  <a:pos x="0" y="4"/>
                </a:cxn>
                <a:cxn ang="0">
                  <a:pos x="26" y="0"/>
                </a:cxn>
                <a:cxn ang="0">
                  <a:pos x="76" y="44"/>
                </a:cxn>
                <a:cxn ang="0">
                  <a:pos x="74" y="78"/>
                </a:cxn>
                <a:cxn ang="0">
                  <a:pos x="51" y="77"/>
                </a:cxn>
              </a:cxnLst>
              <a:rect l="0" t="0" r="r" b="b"/>
              <a:pathLst>
                <a:path w="76" h="78">
                  <a:moveTo>
                    <a:pt x="51" y="77"/>
                  </a:moveTo>
                  <a:lnTo>
                    <a:pt x="44" y="60"/>
                  </a:lnTo>
                  <a:lnTo>
                    <a:pt x="14" y="34"/>
                  </a:lnTo>
                  <a:lnTo>
                    <a:pt x="0" y="4"/>
                  </a:lnTo>
                  <a:lnTo>
                    <a:pt x="26" y="0"/>
                  </a:lnTo>
                  <a:lnTo>
                    <a:pt x="76" y="44"/>
                  </a:lnTo>
                  <a:lnTo>
                    <a:pt x="74" y="78"/>
                  </a:lnTo>
                  <a:lnTo>
                    <a:pt x="51" y="7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114">
              <a:extLst>
                <a:ext uri="{FF2B5EF4-FFF2-40B4-BE49-F238E27FC236}">
                  <a16:creationId xmlns:a16="http://schemas.microsoft.com/office/drawing/2014/main" id="{39DCFF56-847D-4E34-04C3-06451090E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0717"/>
              <a:ext cx="400" cy="491"/>
            </a:xfrm>
            <a:custGeom>
              <a:avLst/>
              <a:gdLst/>
              <a:ahLst/>
              <a:cxnLst>
                <a:cxn ang="0">
                  <a:pos x="56" y="98"/>
                </a:cxn>
                <a:cxn ang="0">
                  <a:pos x="32" y="70"/>
                </a:cxn>
                <a:cxn ang="0">
                  <a:pos x="0" y="26"/>
                </a:cxn>
                <a:cxn ang="0">
                  <a:pos x="22" y="6"/>
                </a:cxn>
                <a:cxn ang="0">
                  <a:pos x="42" y="0"/>
                </a:cxn>
                <a:cxn ang="0">
                  <a:pos x="56" y="50"/>
                </a:cxn>
                <a:cxn ang="0">
                  <a:pos x="80" y="92"/>
                </a:cxn>
                <a:cxn ang="0">
                  <a:pos x="56" y="98"/>
                </a:cxn>
              </a:cxnLst>
              <a:rect l="0" t="0" r="r" b="b"/>
              <a:pathLst>
                <a:path w="80" h="98">
                  <a:moveTo>
                    <a:pt x="56" y="98"/>
                  </a:moveTo>
                  <a:lnTo>
                    <a:pt x="32" y="70"/>
                  </a:lnTo>
                  <a:lnTo>
                    <a:pt x="0" y="26"/>
                  </a:lnTo>
                  <a:lnTo>
                    <a:pt x="22" y="6"/>
                  </a:lnTo>
                  <a:lnTo>
                    <a:pt x="42" y="0"/>
                  </a:lnTo>
                  <a:lnTo>
                    <a:pt x="56" y="50"/>
                  </a:lnTo>
                  <a:lnTo>
                    <a:pt x="80" y="92"/>
                  </a:lnTo>
                  <a:lnTo>
                    <a:pt x="56" y="9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115">
              <a:extLst>
                <a:ext uri="{FF2B5EF4-FFF2-40B4-BE49-F238E27FC236}">
                  <a16:creationId xmlns:a16="http://schemas.microsoft.com/office/drawing/2014/main" id="{21482334-319A-72DD-477E-97537CE11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8" y="10652"/>
              <a:ext cx="320" cy="226"/>
            </a:xfrm>
            <a:custGeom>
              <a:avLst/>
              <a:gdLst/>
              <a:ahLst/>
              <a:cxnLst>
                <a:cxn ang="0">
                  <a:pos x="1" y="27"/>
                </a:cxn>
                <a:cxn ang="0">
                  <a:pos x="0" y="7"/>
                </a:cxn>
                <a:cxn ang="0">
                  <a:pos x="13" y="0"/>
                </a:cxn>
                <a:cxn ang="0">
                  <a:pos x="28" y="15"/>
                </a:cxn>
                <a:cxn ang="0">
                  <a:pos x="46" y="25"/>
                </a:cxn>
                <a:cxn ang="0">
                  <a:pos x="64" y="34"/>
                </a:cxn>
                <a:cxn ang="0">
                  <a:pos x="51" y="45"/>
                </a:cxn>
                <a:cxn ang="0">
                  <a:pos x="27" y="35"/>
                </a:cxn>
                <a:cxn ang="0">
                  <a:pos x="7" y="43"/>
                </a:cxn>
                <a:cxn ang="0">
                  <a:pos x="1" y="27"/>
                </a:cxn>
              </a:cxnLst>
              <a:rect l="0" t="0" r="r" b="b"/>
              <a:pathLst>
                <a:path w="64" h="45">
                  <a:moveTo>
                    <a:pt x="1" y="27"/>
                  </a:moveTo>
                  <a:lnTo>
                    <a:pt x="0" y="7"/>
                  </a:lnTo>
                  <a:lnTo>
                    <a:pt x="13" y="0"/>
                  </a:lnTo>
                  <a:lnTo>
                    <a:pt x="28" y="15"/>
                  </a:lnTo>
                  <a:lnTo>
                    <a:pt x="46" y="25"/>
                  </a:lnTo>
                  <a:lnTo>
                    <a:pt x="64" y="34"/>
                  </a:lnTo>
                  <a:lnTo>
                    <a:pt x="51" y="45"/>
                  </a:lnTo>
                  <a:lnTo>
                    <a:pt x="27" y="35"/>
                  </a:lnTo>
                  <a:lnTo>
                    <a:pt x="7" y="43"/>
                  </a:lnTo>
                  <a:lnTo>
                    <a:pt x="1" y="2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116">
              <a:extLst>
                <a:ext uri="{FF2B5EF4-FFF2-40B4-BE49-F238E27FC236}">
                  <a16:creationId xmlns:a16="http://schemas.microsoft.com/office/drawing/2014/main" id="{231E345E-C2ED-7C94-A39F-18E1C0B11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3" y="11088"/>
              <a:ext cx="535" cy="140"/>
            </a:xfrm>
            <a:custGeom>
              <a:avLst/>
              <a:gdLst/>
              <a:ahLst/>
              <a:cxnLst>
                <a:cxn ang="0">
                  <a:pos x="66" y="28"/>
                </a:cxn>
                <a:cxn ang="0">
                  <a:pos x="26" y="16"/>
                </a:cxn>
                <a:cxn ang="0">
                  <a:pos x="0" y="9"/>
                </a:cxn>
                <a:cxn ang="0">
                  <a:pos x="20" y="0"/>
                </a:cxn>
                <a:cxn ang="0">
                  <a:pos x="60" y="10"/>
                </a:cxn>
                <a:cxn ang="0">
                  <a:pos x="107" y="10"/>
                </a:cxn>
                <a:cxn ang="0">
                  <a:pos x="96" y="22"/>
                </a:cxn>
                <a:cxn ang="0">
                  <a:pos x="66" y="28"/>
                </a:cxn>
              </a:cxnLst>
              <a:rect l="0" t="0" r="r" b="b"/>
              <a:pathLst>
                <a:path w="107" h="28">
                  <a:moveTo>
                    <a:pt x="66" y="28"/>
                  </a:moveTo>
                  <a:lnTo>
                    <a:pt x="26" y="16"/>
                  </a:lnTo>
                  <a:lnTo>
                    <a:pt x="0" y="9"/>
                  </a:lnTo>
                  <a:lnTo>
                    <a:pt x="20" y="0"/>
                  </a:lnTo>
                  <a:lnTo>
                    <a:pt x="60" y="10"/>
                  </a:lnTo>
                  <a:lnTo>
                    <a:pt x="107" y="10"/>
                  </a:lnTo>
                  <a:lnTo>
                    <a:pt x="96" y="22"/>
                  </a:lnTo>
                  <a:lnTo>
                    <a:pt x="66" y="2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117">
              <a:extLst>
                <a:ext uri="{FF2B5EF4-FFF2-40B4-BE49-F238E27FC236}">
                  <a16:creationId xmlns:a16="http://schemas.microsoft.com/office/drawing/2014/main" id="{E73D0641-4E43-9A29-B8A7-A5C35BEF2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7412"/>
              <a:ext cx="5524" cy="5866"/>
            </a:xfrm>
            <a:custGeom>
              <a:avLst/>
              <a:gdLst/>
              <a:ahLst/>
              <a:cxnLst>
                <a:cxn ang="0">
                  <a:pos x="13" y="240"/>
                </a:cxn>
                <a:cxn ang="0">
                  <a:pos x="360" y="697"/>
                </a:cxn>
                <a:cxn ang="0">
                  <a:pos x="676" y="945"/>
                </a:cxn>
                <a:cxn ang="0">
                  <a:pos x="870" y="979"/>
                </a:cxn>
                <a:cxn ang="0">
                  <a:pos x="1084" y="1336"/>
                </a:cxn>
                <a:cxn ang="0">
                  <a:pos x="1228" y="1618"/>
                </a:cxn>
                <a:cxn ang="0">
                  <a:pos x="1395" y="1699"/>
                </a:cxn>
                <a:cxn ang="0">
                  <a:pos x="1672" y="1803"/>
                </a:cxn>
                <a:cxn ang="0">
                  <a:pos x="1800" y="2101"/>
                </a:cxn>
                <a:cxn ang="0">
                  <a:pos x="2025" y="2715"/>
                </a:cxn>
                <a:cxn ang="0">
                  <a:pos x="2302" y="2850"/>
                </a:cxn>
                <a:cxn ang="0">
                  <a:pos x="2584" y="3244"/>
                </a:cxn>
                <a:cxn ang="0">
                  <a:pos x="2776" y="3624"/>
                </a:cxn>
                <a:cxn ang="0">
                  <a:pos x="2839" y="3919"/>
                </a:cxn>
                <a:cxn ang="0">
                  <a:pos x="3130" y="4272"/>
                </a:cxn>
                <a:cxn ang="0">
                  <a:pos x="3361" y="4567"/>
                </a:cxn>
                <a:cxn ang="0">
                  <a:pos x="3618" y="4863"/>
                </a:cxn>
                <a:cxn ang="0">
                  <a:pos x="4237" y="5332"/>
                </a:cxn>
                <a:cxn ang="0">
                  <a:pos x="4570" y="5638"/>
                </a:cxn>
                <a:cxn ang="0">
                  <a:pos x="4828" y="5809"/>
                </a:cxn>
                <a:cxn ang="0">
                  <a:pos x="4815" y="5628"/>
                </a:cxn>
                <a:cxn ang="0">
                  <a:pos x="5089" y="5781"/>
                </a:cxn>
                <a:cxn ang="0">
                  <a:pos x="5121" y="5599"/>
                </a:cxn>
                <a:cxn ang="0">
                  <a:pos x="5406" y="5806"/>
                </a:cxn>
                <a:cxn ang="0">
                  <a:pos x="5401" y="5026"/>
                </a:cxn>
                <a:cxn ang="0">
                  <a:pos x="5401" y="4680"/>
                </a:cxn>
                <a:cxn ang="0">
                  <a:pos x="5524" y="4521"/>
                </a:cxn>
                <a:cxn ang="0">
                  <a:pos x="5305" y="4077"/>
                </a:cxn>
                <a:cxn ang="0">
                  <a:pos x="4876" y="3903"/>
                </a:cxn>
                <a:cxn ang="0">
                  <a:pos x="4608" y="3705"/>
                </a:cxn>
                <a:cxn ang="0">
                  <a:pos x="4677" y="3495"/>
                </a:cxn>
                <a:cxn ang="0">
                  <a:pos x="4371" y="3373"/>
                </a:cxn>
                <a:cxn ang="0">
                  <a:pos x="4176" y="3168"/>
                </a:cxn>
                <a:cxn ang="0">
                  <a:pos x="4155" y="2947"/>
                </a:cxn>
                <a:cxn ang="0">
                  <a:pos x="4380" y="2809"/>
                </a:cxn>
                <a:cxn ang="0">
                  <a:pos x="4140" y="2598"/>
                </a:cxn>
                <a:cxn ang="0">
                  <a:pos x="3751" y="2791"/>
                </a:cxn>
                <a:cxn ang="0">
                  <a:pos x="3780" y="2721"/>
                </a:cxn>
                <a:cxn ang="0">
                  <a:pos x="3883" y="2505"/>
                </a:cxn>
                <a:cxn ang="0">
                  <a:pos x="3624" y="2433"/>
                </a:cxn>
                <a:cxn ang="0">
                  <a:pos x="3511" y="2182"/>
                </a:cxn>
                <a:cxn ang="0">
                  <a:pos x="3225" y="2040"/>
                </a:cxn>
                <a:cxn ang="0">
                  <a:pos x="3082" y="1800"/>
                </a:cxn>
                <a:cxn ang="0">
                  <a:pos x="2866" y="1762"/>
                </a:cxn>
                <a:cxn ang="0">
                  <a:pos x="2880" y="1948"/>
                </a:cxn>
                <a:cxn ang="0">
                  <a:pos x="2733" y="1789"/>
                </a:cxn>
                <a:cxn ang="0">
                  <a:pos x="2563" y="1506"/>
                </a:cxn>
                <a:cxn ang="0">
                  <a:pos x="2415" y="1530"/>
                </a:cxn>
                <a:cxn ang="0">
                  <a:pos x="2419" y="1323"/>
                </a:cxn>
                <a:cxn ang="0">
                  <a:pos x="2071" y="1066"/>
                </a:cxn>
                <a:cxn ang="0">
                  <a:pos x="1423" y="736"/>
                </a:cxn>
                <a:cxn ang="0">
                  <a:pos x="1188" y="244"/>
                </a:cxn>
                <a:cxn ang="0">
                  <a:pos x="798" y="184"/>
                </a:cxn>
                <a:cxn ang="0">
                  <a:pos x="163" y="0"/>
                </a:cxn>
              </a:cxnLst>
              <a:rect l="0" t="0" r="r" b="b"/>
              <a:pathLst>
                <a:path w="5524" h="5866">
                  <a:moveTo>
                    <a:pt x="0" y="4"/>
                  </a:moveTo>
                  <a:lnTo>
                    <a:pt x="13" y="240"/>
                  </a:lnTo>
                  <a:lnTo>
                    <a:pt x="108" y="381"/>
                  </a:lnTo>
                  <a:lnTo>
                    <a:pt x="360" y="697"/>
                  </a:lnTo>
                  <a:lnTo>
                    <a:pt x="523" y="795"/>
                  </a:lnTo>
                  <a:lnTo>
                    <a:pt x="676" y="945"/>
                  </a:lnTo>
                  <a:lnTo>
                    <a:pt x="763" y="921"/>
                  </a:lnTo>
                  <a:lnTo>
                    <a:pt x="870" y="979"/>
                  </a:lnTo>
                  <a:lnTo>
                    <a:pt x="1054" y="1237"/>
                  </a:lnTo>
                  <a:lnTo>
                    <a:pt x="1084" y="1336"/>
                  </a:lnTo>
                  <a:lnTo>
                    <a:pt x="1221" y="1356"/>
                  </a:lnTo>
                  <a:lnTo>
                    <a:pt x="1228" y="1618"/>
                  </a:lnTo>
                  <a:lnTo>
                    <a:pt x="1309" y="1710"/>
                  </a:lnTo>
                  <a:lnTo>
                    <a:pt x="1395" y="1699"/>
                  </a:lnTo>
                  <a:lnTo>
                    <a:pt x="1504" y="1756"/>
                  </a:lnTo>
                  <a:lnTo>
                    <a:pt x="1672" y="1803"/>
                  </a:lnTo>
                  <a:lnTo>
                    <a:pt x="1788" y="1936"/>
                  </a:lnTo>
                  <a:lnTo>
                    <a:pt x="1800" y="2101"/>
                  </a:lnTo>
                  <a:lnTo>
                    <a:pt x="1968" y="2538"/>
                  </a:lnTo>
                  <a:lnTo>
                    <a:pt x="2025" y="2715"/>
                  </a:lnTo>
                  <a:lnTo>
                    <a:pt x="2185" y="2769"/>
                  </a:lnTo>
                  <a:lnTo>
                    <a:pt x="2302" y="2850"/>
                  </a:lnTo>
                  <a:lnTo>
                    <a:pt x="2346" y="3004"/>
                  </a:lnTo>
                  <a:lnTo>
                    <a:pt x="2584" y="3244"/>
                  </a:lnTo>
                  <a:lnTo>
                    <a:pt x="2652" y="3451"/>
                  </a:lnTo>
                  <a:lnTo>
                    <a:pt x="2776" y="3624"/>
                  </a:lnTo>
                  <a:lnTo>
                    <a:pt x="2850" y="3741"/>
                  </a:lnTo>
                  <a:lnTo>
                    <a:pt x="2839" y="3919"/>
                  </a:lnTo>
                  <a:lnTo>
                    <a:pt x="2971" y="4087"/>
                  </a:lnTo>
                  <a:lnTo>
                    <a:pt x="3130" y="4272"/>
                  </a:lnTo>
                  <a:lnTo>
                    <a:pt x="3229" y="4447"/>
                  </a:lnTo>
                  <a:lnTo>
                    <a:pt x="3361" y="4567"/>
                  </a:lnTo>
                  <a:lnTo>
                    <a:pt x="3585" y="4702"/>
                  </a:lnTo>
                  <a:lnTo>
                    <a:pt x="3618" y="4863"/>
                  </a:lnTo>
                  <a:lnTo>
                    <a:pt x="3849" y="5046"/>
                  </a:lnTo>
                  <a:lnTo>
                    <a:pt x="4237" y="5332"/>
                  </a:lnTo>
                  <a:lnTo>
                    <a:pt x="4458" y="5460"/>
                  </a:lnTo>
                  <a:lnTo>
                    <a:pt x="4570" y="5638"/>
                  </a:lnTo>
                  <a:lnTo>
                    <a:pt x="4819" y="5866"/>
                  </a:lnTo>
                  <a:lnTo>
                    <a:pt x="4828" y="5809"/>
                  </a:lnTo>
                  <a:lnTo>
                    <a:pt x="4741" y="5676"/>
                  </a:lnTo>
                  <a:lnTo>
                    <a:pt x="4815" y="5628"/>
                  </a:lnTo>
                  <a:lnTo>
                    <a:pt x="4980" y="5736"/>
                  </a:lnTo>
                  <a:lnTo>
                    <a:pt x="5089" y="5781"/>
                  </a:lnTo>
                  <a:lnTo>
                    <a:pt x="5071" y="5688"/>
                  </a:lnTo>
                  <a:lnTo>
                    <a:pt x="5121" y="5599"/>
                  </a:lnTo>
                  <a:lnTo>
                    <a:pt x="5293" y="5805"/>
                  </a:lnTo>
                  <a:lnTo>
                    <a:pt x="5406" y="5806"/>
                  </a:lnTo>
                  <a:lnTo>
                    <a:pt x="5436" y="5101"/>
                  </a:lnTo>
                  <a:lnTo>
                    <a:pt x="5401" y="5026"/>
                  </a:lnTo>
                  <a:lnTo>
                    <a:pt x="5458" y="4801"/>
                  </a:lnTo>
                  <a:lnTo>
                    <a:pt x="5401" y="4680"/>
                  </a:lnTo>
                  <a:lnTo>
                    <a:pt x="5413" y="4564"/>
                  </a:lnTo>
                  <a:lnTo>
                    <a:pt x="5524" y="4521"/>
                  </a:lnTo>
                  <a:lnTo>
                    <a:pt x="5356" y="4264"/>
                  </a:lnTo>
                  <a:lnTo>
                    <a:pt x="5305" y="4077"/>
                  </a:lnTo>
                  <a:lnTo>
                    <a:pt x="4942" y="4051"/>
                  </a:lnTo>
                  <a:lnTo>
                    <a:pt x="4876" y="3903"/>
                  </a:lnTo>
                  <a:lnTo>
                    <a:pt x="4729" y="3844"/>
                  </a:lnTo>
                  <a:lnTo>
                    <a:pt x="4608" y="3705"/>
                  </a:lnTo>
                  <a:lnTo>
                    <a:pt x="4701" y="3649"/>
                  </a:lnTo>
                  <a:lnTo>
                    <a:pt x="4677" y="3495"/>
                  </a:lnTo>
                  <a:lnTo>
                    <a:pt x="4626" y="3396"/>
                  </a:lnTo>
                  <a:lnTo>
                    <a:pt x="4371" y="3373"/>
                  </a:lnTo>
                  <a:lnTo>
                    <a:pt x="4203" y="3273"/>
                  </a:lnTo>
                  <a:lnTo>
                    <a:pt x="4176" y="3168"/>
                  </a:lnTo>
                  <a:lnTo>
                    <a:pt x="4234" y="3076"/>
                  </a:lnTo>
                  <a:lnTo>
                    <a:pt x="4155" y="2947"/>
                  </a:lnTo>
                  <a:lnTo>
                    <a:pt x="4266" y="2854"/>
                  </a:lnTo>
                  <a:lnTo>
                    <a:pt x="4380" y="2809"/>
                  </a:lnTo>
                  <a:lnTo>
                    <a:pt x="4311" y="2689"/>
                  </a:lnTo>
                  <a:lnTo>
                    <a:pt x="4140" y="2598"/>
                  </a:lnTo>
                  <a:lnTo>
                    <a:pt x="3978" y="2700"/>
                  </a:lnTo>
                  <a:lnTo>
                    <a:pt x="3751" y="2791"/>
                  </a:lnTo>
                  <a:lnTo>
                    <a:pt x="3669" y="2722"/>
                  </a:lnTo>
                  <a:lnTo>
                    <a:pt x="3780" y="2721"/>
                  </a:lnTo>
                  <a:lnTo>
                    <a:pt x="3975" y="2596"/>
                  </a:lnTo>
                  <a:lnTo>
                    <a:pt x="3883" y="2505"/>
                  </a:lnTo>
                  <a:lnTo>
                    <a:pt x="3721" y="2482"/>
                  </a:lnTo>
                  <a:lnTo>
                    <a:pt x="3624" y="2433"/>
                  </a:lnTo>
                  <a:lnTo>
                    <a:pt x="3555" y="2331"/>
                  </a:lnTo>
                  <a:lnTo>
                    <a:pt x="3511" y="2182"/>
                  </a:lnTo>
                  <a:lnTo>
                    <a:pt x="3388" y="2046"/>
                  </a:lnTo>
                  <a:lnTo>
                    <a:pt x="3225" y="2040"/>
                  </a:lnTo>
                  <a:lnTo>
                    <a:pt x="3120" y="1908"/>
                  </a:lnTo>
                  <a:lnTo>
                    <a:pt x="3082" y="1800"/>
                  </a:lnTo>
                  <a:lnTo>
                    <a:pt x="2895" y="1678"/>
                  </a:lnTo>
                  <a:lnTo>
                    <a:pt x="2866" y="1762"/>
                  </a:lnTo>
                  <a:lnTo>
                    <a:pt x="2938" y="1896"/>
                  </a:lnTo>
                  <a:lnTo>
                    <a:pt x="2880" y="1948"/>
                  </a:lnTo>
                  <a:lnTo>
                    <a:pt x="2820" y="1806"/>
                  </a:lnTo>
                  <a:lnTo>
                    <a:pt x="2733" y="1789"/>
                  </a:lnTo>
                  <a:lnTo>
                    <a:pt x="2614" y="1711"/>
                  </a:lnTo>
                  <a:lnTo>
                    <a:pt x="2563" y="1506"/>
                  </a:lnTo>
                  <a:lnTo>
                    <a:pt x="2506" y="1575"/>
                  </a:lnTo>
                  <a:lnTo>
                    <a:pt x="2415" y="1530"/>
                  </a:lnTo>
                  <a:lnTo>
                    <a:pt x="2386" y="1440"/>
                  </a:lnTo>
                  <a:lnTo>
                    <a:pt x="2419" y="1323"/>
                  </a:lnTo>
                  <a:lnTo>
                    <a:pt x="2224" y="1219"/>
                  </a:lnTo>
                  <a:lnTo>
                    <a:pt x="2071" y="1066"/>
                  </a:lnTo>
                  <a:lnTo>
                    <a:pt x="1827" y="975"/>
                  </a:lnTo>
                  <a:lnTo>
                    <a:pt x="1423" y="736"/>
                  </a:lnTo>
                  <a:lnTo>
                    <a:pt x="1482" y="589"/>
                  </a:lnTo>
                  <a:lnTo>
                    <a:pt x="1188" y="244"/>
                  </a:lnTo>
                  <a:lnTo>
                    <a:pt x="996" y="220"/>
                  </a:lnTo>
                  <a:lnTo>
                    <a:pt x="798" y="184"/>
                  </a:lnTo>
                  <a:lnTo>
                    <a:pt x="541" y="220"/>
                  </a:lnTo>
                  <a:lnTo>
                    <a:pt x="163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118">
              <a:extLst>
                <a:ext uri="{FF2B5EF4-FFF2-40B4-BE49-F238E27FC236}">
                  <a16:creationId xmlns:a16="http://schemas.microsoft.com/office/drawing/2014/main" id="{2C6CE79E-BDA5-DC7A-5278-A30F6D378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7" y="8015"/>
              <a:ext cx="5201" cy="4384"/>
            </a:xfrm>
            <a:custGeom>
              <a:avLst/>
              <a:gdLst/>
              <a:ahLst/>
              <a:cxnLst>
                <a:cxn ang="0">
                  <a:pos x="2958" y="4138"/>
                </a:cxn>
                <a:cxn ang="0">
                  <a:pos x="2670" y="3943"/>
                </a:cxn>
                <a:cxn ang="0">
                  <a:pos x="2436" y="3978"/>
                </a:cxn>
                <a:cxn ang="0">
                  <a:pos x="2385" y="3838"/>
                </a:cxn>
                <a:cxn ang="0">
                  <a:pos x="2160" y="3754"/>
                </a:cxn>
                <a:cxn ang="0">
                  <a:pos x="2067" y="3886"/>
                </a:cxn>
                <a:cxn ang="0">
                  <a:pos x="1728" y="3913"/>
                </a:cxn>
                <a:cxn ang="0">
                  <a:pos x="1517" y="3700"/>
                </a:cxn>
                <a:cxn ang="0">
                  <a:pos x="1112" y="3814"/>
                </a:cxn>
                <a:cxn ang="0">
                  <a:pos x="839" y="3697"/>
                </a:cxn>
                <a:cxn ang="0">
                  <a:pos x="660" y="3438"/>
                </a:cxn>
                <a:cxn ang="0">
                  <a:pos x="575" y="3166"/>
                </a:cxn>
                <a:cxn ang="0">
                  <a:pos x="548" y="2811"/>
                </a:cxn>
                <a:cxn ang="0">
                  <a:pos x="290" y="2517"/>
                </a:cxn>
                <a:cxn ang="0">
                  <a:pos x="80" y="2382"/>
                </a:cxn>
                <a:cxn ang="0">
                  <a:pos x="155" y="2148"/>
                </a:cxn>
                <a:cxn ang="0">
                  <a:pos x="0" y="1809"/>
                </a:cxn>
                <a:cxn ang="0">
                  <a:pos x="102" y="1444"/>
                </a:cxn>
                <a:cxn ang="0">
                  <a:pos x="324" y="1257"/>
                </a:cxn>
                <a:cxn ang="0">
                  <a:pos x="696" y="1680"/>
                </a:cxn>
                <a:cxn ang="0">
                  <a:pos x="1187" y="1698"/>
                </a:cxn>
                <a:cxn ang="0">
                  <a:pos x="1695" y="1632"/>
                </a:cxn>
                <a:cxn ang="0">
                  <a:pos x="1979" y="1410"/>
                </a:cxn>
                <a:cxn ang="0">
                  <a:pos x="2316" y="1609"/>
                </a:cxn>
                <a:cxn ang="0">
                  <a:pos x="2579" y="1489"/>
                </a:cxn>
                <a:cxn ang="0">
                  <a:pos x="2928" y="1498"/>
                </a:cxn>
                <a:cxn ang="0">
                  <a:pos x="3080" y="1275"/>
                </a:cxn>
                <a:cxn ang="0">
                  <a:pos x="3245" y="1002"/>
                </a:cxn>
                <a:cxn ang="0">
                  <a:pos x="3225" y="709"/>
                </a:cxn>
                <a:cxn ang="0">
                  <a:pos x="3450" y="471"/>
                </a:cxn>
                <a:cxn ang="0">
                  <a:pos x="3668" y="10"/>
                </a:cxn>
                <a:cxn ang="0">
                  <a:pos x="4190" y="0"/>
                </a:cxn>
                <a:cxn ang="0">
                  <a:pos x="4508" y="72"/>
                </a:cxn>
                <a:cxn ang="0">
                  <a:pos x="4439" y="268"/>
                </a:cxn>
                <a:cxn ang="0">
                  <a:pos x="4457" y="379"/>
                </a:cxn>
                <a:cxn ang="0">
                  <a:pos x="4353" y="553"/>
                </a:cxn>
                <a:cxn ang="0">
                  <a:pos x="4472" y="754"/>
                </a:cxn>
                <a:cxn ang="0">
                  <a:pos x="4725" y="1084"/>
                </a:cxn>
                <a:cxn ang="0">
                  <a:pos x="4656" y="1324"/>
                </a:cxn>
                <a:cxn ang="0">
                  <a:pos x="5030" y="1608"/>
                </a:cxn>
                <a:cxn ang="0">
                  <a:pos x="5099" y="1834"/>
                </a:cxn>
                <a:cxn ang="0">
                  <a:pos x="4683" y="1708"/>
                </a:cxn>
                <a:cxn ang="0">
                  <a:pos x="4638" y="1803"/>
                </a:cxn>
                <a:cxn ang="0">
                  <a:pos x="4503" y="1963"/>
                </a:cxn>
                <a:cxn ang="0">
                  <a:pos x="4400" y="2388"/>
                </a:cxn>
                <a:cxn ang="0">
                  <a:pos x="4505" y="2614"/>
                </a:cxn>
                <a:cxn ang="0">
                  <a:pos x="4290" y="2670"/>
                </a:cxn>
                <a:cxn ang="0">
                  <a:pos x="3929" y="3015"/>
                </a:cxn>
                <a:cxn ang="0">
                  <a:pos x="3765" y="3178"/>
                </a:cxn>
                <a:cxn ang="0">
                  <a:pos x="3887" y="3273"/>
                </a:cxn>
                <a:cxn ang="0">
                  <a:pos x="3810" y="3408"/>
                </a:cxn>
                <a:cxn ang="0">
                  <a:pos x="3945" y="3528"/>
                </a:cxn>
                <a:cxn ang="0">
                  <a:pos x="3839" y="3630"/>
                </a:cxn>
                <a:cxn ang="0">
                  <a:pos x="3780" y="3732"/>
                </a:cxn>
                <a:cxn ang="0">
                  <a:pos x="3695" y="3736"/>
                </a:cxn>
                <a:cxn ang="0">
                  <a:pos x="3800" y="4141"/>
                </a:cxn>
                <a:cxn ang="0">
                  <a:pos x="3630" y="4069"/>
                </a:cxn>
                <a:cxn ang="0">
                  <a:pos x="3242" y="4203"/>
                </a:cxn>
              </a:cxnLst>
              <a:rect l="0" t="0" r="r" b="b"/>
              <a:pathLst>
                <a:path w="5201" h="4384">
                  <a:moveTo>
                    <a:pt x="2945" y="4384"/>
                  </a:moveTo>
                  <a:lnTo>
                    <a:pt x="2958" y="4138"/>
                  </a:lnTo>
                  <a:lnTo>
                    <a:pt x="2850" y="3993"/>
                  </a:lnTo>
                  <a:lnTo>
                    <a:pt x="2670" y="3943"/>
                  </a:lnTo>
                  <a:lnTo>
                    <a:pt x="2523" y="4021"/>
                  </a:lnTo>
                  <a:lnTo>
                    <a:pt x="2436" y="3978"/>
                  </a:lnTo>
                  <a:lnTo>
                    <a:pt x="2451" y="3873"/>
                  </a:lnTo>
                  <a:lnTo>
                    <a:pt x="2385" y="3838"/>
                  </a:lnTo>
                  <a:lnTo>
                    <a:pt x="2279" y="3888"/>
                  </a:lnTo>
                  <a:lnTo>
                    <a:pt x="2160" y="3754"/>
                  </a:lnTo>
                  <a:lnTo>
                    <a:pt x="2088" y="3808"/>
                  </a:lnTo>
                  <a:lnTo>
                    <a:pt x="2067" y="3886"/>
                  </a:lnTo>
                  <a:lnTo>
                    <a:pt x="1908" y="3987"/>
                  </a:lnTo>
                  <a:lnTo>
                    <a:pt x="1728" y="3913"/>
                  </a:lnTo>
                  <a:lnTo>
                    <a:pt x="1521" y="4084"/>
                  </a:lnTo>
                  <a:lnTo>
                    <a:pt x="1517" y="3700"/>
                  </a:lnTo>
                  <a:lnTo>
                    <a:pt x="1274" y="3732"/>
                  </a:lnTo>
                  <a:lnTo>
                    <a:pt x="1112" y="3814"/>
                  </a:lnTo>
                  <a:lnTo>
                    <a:pt x="935" y="3783"/>
                  </a:lnTo>
                  <a:lnTo>
                    <a:pt x="839" y="3697"/>
                  </a:lnTo>
                  <a:lnTo>
                    <a:pt x="704" y="3777"/>
                  </a:lnTo>
                  <a:lnTo>
                    <a:pt x="660" y="3438"/>
                  </a:lnTo>
                  <a:lnTo>
                    <a:pt x="647" y="3259"/>
                  </a:lnTo>
                  <a:lnTo>
                    <a:pt x="575" y="3166"/>
                  </a:lnTo>
                  <a:lnTo>
                    <a:pt x="663" y="3018"/>
                  </a:lnTo>
                  <a:lnTo>
                    <a:pt x="548" y="2811"/>
                  </a:lnTo>
                  <a:lnTo>
                    <a:pt x="396" y="2700"/>
                  </a:lnTo>
                  <a:lnTo>
                    <a:pt x="290" y="2517"/>
                  </a:lnTo>
                  <a:lnTo>
                    <a:pt x="164" y="2554"/>
                  </a:lnTo>
                  <a:lnTo>
                    <a:pt x="80" y="2382"/>
                  </a:lnTo>
                  <a:lnTo>
                    <a:pt x="185" y="2295"/>
                  </a:lnTo>
                  <a:lnTo>
                    <a:pt x="155" y="2148"/>
                  </a:lnTo>
                  <a:lnTo>
                    <a:pt x="42" y="2086"/>
                  </a:lnTo>
                  <a:lnTo>
                    <a:pt x="0" y="1809"/>
                  </a:lnTo>
                  <a:lnTo>
                    <a:pt x="80" y="1662"/>
                  </a:lnTo>
                  <a:lnTo>
                    <a:pt x="102" y="1444"/>
                  </a:lnTo>
                  <a:lnTo>
                    <a:pt x="240" y="1375"/>
                  </a:lnTo>
                  <a:lnTo>
                    <a:pt x="324" y="1257"/>
                  </a:lnTo>
                  <a:lnTo>
                    <a:pt x="537" y="1455"/>
                  </a:lnTo>
                  <a:lnTo>
                    <a:pt x="696" y="1680"/>
                  </a:lnTo>
                  <a:lnTo>
                    <a:pt x="902" y="1755"/>
                  </a:lnTo>
                  <a:lnTo>
                    <a:pt x="1187" y="1698"/>
                  </a:lnTo>
                  <a:lnTo>
                    <a:pt x="1562" y="1722"/>
                  </a:lnTo>
                  <a:lnTo>
                    <a:pt x="1695" y="1632"/>
                  </a:lnTo>
                  <a:lnTo>
                    <a:pt x="1781" y="1434"/>
                  </a:lnTo>
                  <a:lnTo>
                    <a:pt x="1979" y="1410"/>
                  </a:lnTo>
                  <a:lnTo>
                    <a:pt x="2115" y="1456"/>
                  </a:lnTo>
                  <a:lnTo>
                    <a:pt x="2316" y="1609"/>
                  </a:lnTo>
                  <a:lnTo>
                    <a:pt x="2475" y="1603"/>
                  </a:lnTo>
                  <a:lnTo>
                    <a:pt x="2579" y="1489"/>
                  </a:lnTo>
                  <a:lnTo>
                    <a:pt x="2702" y="1489"/>
                  </a:lnTo>
                  <a:lnTo>
                    <a:pt x="2928" y="1498"/>
                  </a:lnTo>
                  <a:lnTo>
                    <a:pt x="2978" y="1368"/>
                  </a:lnTo>
                  <a:lnTo>
                    <a:pt x="3080" y="1275"/>
                  </a:lnTo>
                  <a:lnTo>
                    <a:pt x="3035" y="1114"/>
                  </a:lnTo>
                  <a:lnTo>
                    <a:pt x="3245" y="1002"/>
                  </a:lnTo>
                  <a:lnTo>
                    <a:pt x="3179" y="883"/>
                  </a:lnTo>
                  <a:lnTo>
                    <a:pt x="3225" y="709"/>
                  </a:lnTo>
                  <a:lnTo>
                    <a:pt x="3375" y="717"/>
                  </a:lnTo>
                  <a:lnTo>
                    <a:pt x="3450" y="471"/>
                  </a:lnTo>
                  <a:lnTo>
                    <a:pt x="3480" y="75"/>
                  </a:lnTo>
                  <a:lnTo>
                    <a:pt x="3668" y="10"/>
                  </a:lnTo>
                  <a:lnTo>
                    <a:pt x="3995" y="79"/>
                  </a:lnTo>
                  <a:lnTo>
                    <a:pt x="4190" y="0"/>
                  </a:lnTo>
                  <a:lnTo>
                    <a:pt x="4373" y="31"/>
                  </a:lnTo>
                  <a:lnTo>
                    <a:pt x="4508" y="72"/>
                  </a:lnTo>
                  <a:lnTo>
                    <a:pt x="4397" y="132"/>
                  </a:lnTo>
                  <a:lnTo>
                    <a:pt x="4439" y="268"/>
                  </a:lnTo>
                  <a:lnTo>
                    <a:pt x="4532" y="343"/>
                  </a:lnTo>
                  <a:lnTo>
                    <a:pt x="4457" y="379"/>
                  </a:lnTo>
                  <a:lnTo>
                    <a:pt x="4179" y="402"/>
                  </a:lnTo>
                  <a:lnTo>
                    <a:pt x="4353" y="553"/>
                  </a:lnTo>
                  <a:lnTo>
                    <a:pt x="4320" y="628"/>
                  </a:lnTo>
                  <a:lnTo>
                    <a:pt x="4472" y="754"/>
                  </a:lnTo>
                  <a:lnTo>
                    <a:pt x="4550" y="928"/>
                  </a:lnTo>
                  <a:lnTo>
                    <a:pt x="4725" y="1084"/>
                  </a:lnTo>
                  <a:lnTo>
                    <a:pt x="4620" y="1186"/>
                  </a:lnTo>
                  <a:lnTo>
                    <a:pt x="4656" y="1324"/>
                  </a:lnTo>
                  <a:lnTo>
                    <a:pt x="4857" y="1527"/>
                  </a:lnTo>
                  <a:lnTo>
                    <a:pt x="5030" y="1608"/>
                  </a:lnTo>
                  <a:lnTo>
                    <a:pt x="5201" y="1743"/>
                  </a:lnTo>
                  <a:lnTo>
                    <a:pt x="5099" y="1834"/>
                  </a:lnTo>
                  <a:lnTo>
                    <a:pt x="4803" y="1803"/>
                  </a:lnTo>
                  <a:lnTo>
                    <a:pt x="4683" y="1708"/>
                  </a:lnTo>
                  <a:lnTo>
                    <a:pt x="4604" y="1683"/>
                  </a:lnTo>
                  <a:lnTo>
                    <a:pt x="4638" y="1803"/>
                  </a:lnTo>
                  <a:lnTo>
                    <a:pt x="4535" y="1834"/>
                  </a:lnTo>
                  <a:lnTo>
                    <a:pt x="4503" y="1963"/>
                  </a:lnTo>
                  <a:lnTo>
                    <a:pt x="4415" y="2145"/>
                  </a:lnTo>
                  <a:lnTo>
                    <a:pt x="4400" y="2388"/>
                  </a:lnTo>
                  <a:lnTo>
                    <a:pt x="4457" y="2517"/>
                  </a:lnTo>
                  <a:lnTo>
                    <a:pt x="4505" y="2614"/>
                  </a:lnTo>
                  <a:lnTo>
                    <a:pt x="4416" y="2682"/>
                  </a:lnTo>
                  <a:lnTo>
                    <a:pt x="4290" y="2670"/>
                  </a:lnTo>
                  <a:lnTo>
                    <a:pt x="4127" y="2862"/>
                  </a:lnTo>
                  <a:lnTo>
                    <a:pt x="3929" y="3015"/>
                  </a:lnTo>
                  <a:lnTo>
                    <a:pt x="3753" y="3123"/>
                  </a:lnTo>
                  <a:lnTo>
                    <a:pt x="3765" y="3178"/>
                  </a:lnTo>
                  <a:lnTo>
                    <a:pt x="3860" y="3195"/>
                  </a:lnTo>
                  <a:lnTo>
                    <a:pt x="3887" y="3273"/>
                  </a:lnTo>
                  <a:lnTo>
                    <a:pt x="3801" y="3402"/>
                  </a:lnTo>
                  <a:lnTo>
                    <a:pt x="3810" y="3408"/>
                  </a:lnTo>
                  <a:lnTo>
                    <a:pt x="3930" y="3381"/>
                  </a:lnTo>
                  <a:lnTo>
                    <a:pt x="3945" y="3528"/>
                  </a:lnTo>
                  <a:lnTo>
                    <a:pt x="3798" y="3525"/>
                  </a:lnTo>
                  <a:lnTo>
                    <a:pt x="3839" y="3630"/>
                  </a:lnTo>
                  <a:lnTo>
                    <a:pt x="3840" y="3718"/>
                  </a:lnTo>
                  <a:lnTo>
                    <a:pt x="3780" y="3732"/>
                  </a:lnTo>
                  <a:lnTo>
                    <a:pt x="3734" y="3646"/>
                  </a:lnTo>
                  <a:lnTo>
                    <a:pt x="3695" y="3736"/>
                  </a:lnTo>
                  <a:lnTo>
                    <a:pt x="3738" y="3886"/>
                  </a:lnTo>
                  <a:lnTo>
                    <a:pt x="3800" y="4141"/>
                  </a:lnTo>
                  <a:lnTo>
                    <a:pt x="3726" y="4306"/>
                  </a:lnTo>
                  <a:lnTo>
                    <a:pt x="3630" y="4069"/>
                  </a:lnTo>
                  <a:lnTo>
                    <a:pt x="3531" y="4143"/>
                  </a:lnTo>
                  <a:lnTo>
                    <a:pt x="3242" y="4203"/>
                  </a:lnTo>
                  <a:lnTo>
                    <a:pt x="2945" y="438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119">
              <a:extLst>
                <a:ext uri="{FF2B5EF4-FFF2-40B4-BE49-F238E27FC236}">
                  <a16:creationId xmlns:a16="http://schemas.microsoft.com/office/drawing/2014/main" id="{326B7020-F21A-FFE9-8E01-74192FD07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7" y="13253"/>
              <a:ext cx="5274" cy="1432"/>
            </a:xfrm>
            <a:custGeom>
              <a:avLst/>
              <a:gdLst/>
              <a:ahLst/>
              <a:cxnLst>
                <a:cxn ang="0">
                  <a:pos x="429" y="564"/>
                </a:cxn>
                <a:cxn ang="0">
                  <a:pos x="517" y="729"/>
                </a:cxn>
                <a:cxn ang="0">
                  <a:pos x="1270" y="940"/>
                </a:cxn>
                <a:cxn ang="0">
                  <a:pos x="1645" y="871"/>
                </a:cxn>
                <a:cxn ang="0">
                  <a:pos x="1915" y="913"/>
                </a:cxn>
                <a:cxn ang="0">
                  <a:pos x="2323" y="1017"/>
                </a:cxn>
                <a:cxn ang="0">
                  <a:pos x="2587" y="1156"/>
                </a:cxn>
                <a:cxn ang="0">
                  <a:pos x="2778" y="1179"/>
                </a:cxn>
                <a:cxn ang="0">
                  <a:pos x="3774" y="1320"/>
                </a:cxn>
                <a:cxn ang="0">
                  <a:pos x="4081" y="1240"/>
                </a:cxn>
                <a:cxn ang="0">
                  <a:pos x="4546" y="1411"/>
                </a:cxn>
                <a:cxn ang="0">
                  <a:pos x="4662" y="1269"/>
                </a:cxn>
                <a:cxn ang="0">
                  <a:pos x="5113" y="1362"/>
                </a:cxn>
                <a:cxn ang="0">
                  <a:pos x="5136" y="1173"/>
                </a:cxn>
                <a:cxn ang="0">
                  <a:pos x="4804" y="1153"/>
                </a:cxn>
                <a:cxn ang="0">
                  <a:pos x="4585" y="1020"/>
                </a:cxn>
                <a:cxn ang="0">
                  <a:pos x="3936" y="955"/>
                </a:cxn>
                <a:cxn ang="0">
                  <a:pos x="3643" y="658"/>
                </a:cxn>
                <a:cxn ang="0">
                  <a:pos x="3453" y="535"/>
                </a:cxn>
                <a:cxn ang="0">
                  <a:pos x="3067" y="415"/>
                </a:cxn>
                <a:cxn ang="0">
                  <a:pos x="2797" y="276"/>
                </a:cxn>
                <a:cxn ang="0">
                  <a:pos x="2580" y="564"/>
                </a:cxn>
                <a:cxn ang="0">
                  <a:pos x="2109" y="504"/>
                </a:cxn>
                <a:cxn ang="0">
                  <a:pos x="1651" y="507"/>
                </a:cxn>
                <a:cxn ang="0">
                  <a:pos x="1443" y="226"/>
                </a:cxn>
                <a:cxn ang="0">
                  <a:pos x="1195" y="160"/>
                </a:cxn>
                <a:cxn ang="0">
                  <a:pos x="967" y="49"/>
                </a:cxn>
                <a:cxn ang="0">
                  <a:pos x="736" y="12"/>
                </a:cxn>
                <a:cxn ang="0">
                  <a:pos x="460" y="66"/>
                </a:cxn>
                <a:cxn ang="0">
                  <a:pos x="189" y="106"/>
                </a:cxn>
                <a:cxn ang="0">
                  <a:pos x="64" y="276"/>
                </a:cxn>
                <a:cxn ang="0">
                  <a:pos x="256" y="489"/>
                </a:cxn>
              </a:cxnLst>
              <a:rect l="0" t="0" r="r" b="b"/>
              <a:pathLst>
                <a:path w="5274" h="1432">
                  <a:moveTo>
                    <a:pt x="256" y="489"/>
                  </a:moveTo>
                  <a:lnTo>
                    <a:pt x="429" y="564"/>
                  </a:lnTo>
                  <a:lnTo>
                    <a:pt x="525" y="543"/>
                  </a:lnTo>
                  <a:lnTo>
                    <a:pt x="517" y="729"/>
                  </a:lnTo>
                  <a:lnTo>
                    <a:pt x="951" y="804"/>
                  </a:lnTo>
                  <a:lnTo>
                    <a:pt x="1270" y="940"/>
                  </a:lnTo>
                  <a:lnTo>
                    <a:pt x="1447" y="970"/>
                  </a:lnTo>
                  <a:lnTo>
                    <a:pt x="1645" y="871"/>
                  </a:lnTo>
                  <a:lnTo>
                    <a:pt x="1812" y="943"/>
                  </a:lnTo>
                  <a:lnTo>
                    <a:pt x="1915" y="913"/>
                  </a:lnTo>
                  <a:lnTo>
                    <a:pt x="2194" y="1017"/>
                  </a:lnTo>
                  <a:lnTo>
                    <a:pt x="2323" y="1017"/>
                  </a:lnTo>
                  <a:lnTo>
                    <a:pt x="2430" y="1114"/>
                  </a:lnTo>
                  <a:lnTo>
                    <a:pt x="2587" y="1156"/>
                  </a:lnTo>
                  <a:lnTo>
                    <a:pt x="2713" y="1155"/>
                  </a:lnTo>
                  <a:lnTo>
                    <a:pt x="2778" y="1179"/>
                  </a:lnTo>
                  <a:lnTo>
                    <a:pt x="3325" y="1225"/>
                  </a:lnTo>
                  <a:lnTo>
                    <a:pt x="3774" y="1320"/>
                  </a:lnTo>
                  <a:lnTo>
                    <a:pt x="3879" y="1231"/>
                  </a:lnTo>
                  <a:lnTo>
                    <a:pt x="4081" y="1240"/>
                  </a:lnTo>
                  <a:lnTo>
                    <a:pt x="4239" y="1374"/>
                  </a:lnTo>
                  <a:lnTo>
                    <a:pt x="4546" y="1411"/>
                  </a:lnTo>
                  <a:lnTo>
                    <a:pt x="4546" y="1321"/>
                  </a:lnTo>
                  <a:lnTo>
                    <a:pt x="4662" y="1269"/>
                  </a:lnTo>
                  <a:lnTo>
                    <a:pt x="5005" y="1432"/>
                  </a:lnTo>
                  <a:lnTo>
                    <a:pt x="5113" y="1362"/>
                  </a:lnTo>
                  <a:lnTo>
                    <a:pt x="5274" y="1273"/>
                  </a:lnTo>
                  <a:lnTo>
                    <a:pt x="5136" y="1173"/>
                  </a:lnTo>
                  <a:lnTo>
                    <a:pt x="5005" y="1134"/>
                  </a:lnTo>
                  <a:lnTo>
                    <a:pt x="4804" y="1153"/>
                  </a:lnTo>
                  <a:lnTo>
                    <a:pt x="4575" y="1155"/>
                  </a:lnTo>
                  <a:lnTo>
                    <a:pt x="4585" y="1020"/>
                  </a:lnTo>
                  <a:lnTo>
                    <a:pt x="4387" y="928"/>
                  </a:lnTo>
                  <a:lnTo>
                    <a:pt x="3936" y="955"/>
                  </a:lnTo>
                  <a:lnTo>
                    <a:pt x="3795" y="873"/>
                  </a:lnTo>
                  <a:lnTo>
                    <a:pt x="3643" y="658"/>
                  </a:lnTo>
                  <a:lnTo>
                    <a:pt x="3630" y="550"/>
                  </a:lnTo>
                  <a:lnTo>
                    <a:pt x="3453" y="535"/>
                  </a:lnTo>
                  <a:lnTo>
                    <a:pt x="3253" y="504"/>
                  </a:lnTo>
                  <a:lnTo>
                    <a:pt x="3067" y="415"/>
                  </a:lnTo>
                  <a:lnTo>
                    <a:pt x="2857" y="412"/>
                  </a:lnTo>
                  <a:lnTo>
                    <a:pt x="2797" y="276"/>
                  </a:lnTo>
                  <a:lnTo>
                    <a:pt x="2668" y="330"/>
                  </a:lnTo>
                  <a:lnTo>
                    <a:pt x="2580" y="564"/>
                  </a:lnTo>
                  <a:lnTo>
                    <a:pt x="2290" y="540"/>
                  </a:lnTo>
                  <a:lnTo>
                    <a:pt x="2109" y="504"/>
                  </a:lnTo>
                  <a:lnTo>
                    <a:pt x="1842" y="481"/>
                  </a:lnTo>
                  <a:lnTo>
                    <a:pt x="1651" y="507"/>
                  </a:lnTo>
                  <a:lnTo>
                    <a:pt x="1543" y="345"/>
                  </a:lnTo>
                  <a:lnTo>
                    <a:pt x="1443" y="226"/>
                  </a:lnTo>
                  <a:lnTo>
                    <a:pt x="1288" y="250"/>
                  </a:lnTo>
                  <a:lnTo>
                    <a:pt x="1195" y="160"/>
                  </a:lnTo>
                  <a:lnTo>
                    <a:pt x="1125" y="208"/>
                  </a:lnTo>
                  <a:lnTo>
                    <a:pt x="967" y="49"/>
                  </a:lnTo>
                  <a:lnTo>
                    <a:pt x="795" y="25"/>
                  </a:lnTo>
                  <a:lnTo>
                    <a:pt x="736" y="12"/>
                  </a:lnTo>
                  <a:lnTo>
                    <a:pt x="666" y="22"/>
                  </a:lnTo>
                  <a:lnTo>
                    <a:pt x="460" y="66"/>
                  </a:lnTo>
                  <a:lnTo>
                    <a:pt x="282" y="0"/>
                  </a:lnTo>
                  <a:lnTo>
                    <a:pt x="189" y="106"/>
                  </a:lnTo>
                  <a:lnTo>
                    <a:pt x="163" y="282"/>
                  </a:lnTo>
                  <a:lnTo>
                    <a:pt x="64" y="276"/>
                  </a:lnTo>
                  <a:lnTo>
                    <a:pt x="0" y="493"/>
                  </a:lnTo>
                  <a:lnTo>
                    <a:pt x="256" y="48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120">
              <a:extLst>
                <a:ext uri="{FF2B5EF4-FFF2-40B4-BE49-F238E27FC236}">
                  <a16:creationId xmlns:a16="http://schemas.microsoft.com/office/drawing/2014/main" id="{3991FFA2-B573-3158-5C26-32D718F78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88" y="9381"/>
              <a:ext cx="3263" cy="3792"/>
            </a:xfrm>
            <a:custGeom>
              <a:avLst/>
              <a:gdLst/>
              <a:ahLst/>
              <a:cxnLst>
                <a:cxn ang="0">
                  <a:pos x="2996" y="150"/>
                </a:cxn>
                <a:cxn ang="0">
                  <a:pos x="2754" y="407"/>
                </a:cxn>
                <a:cxn ang="0">
                  <a:pos x="2184" y="393"/>
                </a:cxn>
                <a:cxn ang="0">
                  <a:pos x="1725" y="372"/>
                </a:cxn>
                <a:cxn ang="0">
                  <a:pos x="1419" y="360"/>
                </a:cxn>
                <a:cxn ang="0">
                  <a:pos x="1179" y="192"/>
                </a:cxn>
                <a:cxn ang="0">
                  <a:pos x="956" y="491"/>
                </a:cxn>
                <a:cxn ang="0">
                  <a:pos x="684" y="525"/>
                </a:cxn>
                <a:cxn ang="0">
                  <a:pos x="570" y="842"/>
                </a:cxn>
                <a:cxn ang="0">
                  <a:pos x="584" y="1274"/>
                </a:cxn>
                <a:cxn ang="0">
                  <a:pos x="399" y="1361"/>
                </a:cxn>
                <a:cxn ang="0">
                  <a:pos x="264" y="1589"/>
                </a:cxn>
                <a:cxn ang="0">
                  <a:pos x="209" y="2013"/>
                </a:cxn>
                <a:cxn ang="0">
                  <a:pos x="0" y="2261"/>
                </a:cxn>
                <a:cxn ang="0">
                  <a:pos x="146" y="2667"/>
                </a:cxn>
                <a:cxn ang="0">
                  <a:pos x="459" y="3170"/>
                </a:cxn>
                <a:cxn ang="0">
                  <a:pos x="309" y="3617"/>
                </a:cxn>
                <a:cxn ang="0">
                  <a:pos x="647" y="3722"/>
                </a:cxn>
                <a:cxn ang="0">
                  <a:pos x="774" y="3350"/>
                </a:cxn>
                <a:cxn ang="0">
                  <a:pos x="794" y="2928"/>
                </a:cxn>
                <a:cxn ang="0">
                  <a:pos x="744" y="2403"/>
                </a:cxn>
                <a:cxn ang="0">
                  <a:pos x="1164" y="2231"/>
                </a:cxn>
                <a:cxn ang="0">
                  <a:pos x="1089" y="2582"/>
                </a:cxn>
                <a:cxn ang="0">
                  <a:pos x="1482" y="2966"/>
                </a:cxn>
                <a:cxn ang="0">
                  <a:pos x="1572" y="3348"/>
                </a:cxn>
                <a:cxn ang="0">
                  <a:pos x="1740" y="3153"/>
                </a:cxn>
                <a:cxn ang="0">
                  <a:pos x="2129" y="3042"/>
                </a:cxn>
                <a:cxn ang="0">
                  <a:pos x="1779" y="2732"/>
                </a:cxn>
                <a:cxn ang="0">
                  <a:pos x="1827" y="2382"/>
                </a:cxn>
                <a:cxn ang="0">
                  <a:pos x="1526" y="1997"/>
                </a:cxn>
                <a:cxn ang="0">
                  <a:pos x="1290" y="1845"/>
                </a:cxn>
                <a:cxn ang="0">
                  <a:pos x="1587" y="1697"/>
                </a:cxn>
                <a:cxn ang="0">
                  <a:pos x="2114" y="1317"/>
                </a:cxn>
                <a:cxn ang="0">
                  <a:pos x="2424" y="1247"/>
                </a:cxn>
                <a:cxn ang="0">
                  <a:pos x="2127" y="1247"/>
                </a:cxn>
                <a:cxn ang="0">
                  <a:pos x="1616" y="1380"/>
                </a:cxn>
                <a:cxn ang="0">
                  <a:pos x="1299" y="1430"/>
                </a:cxn>
                <a:cxn ang="0">
                  <a:pos x="960" y="1578"/>
                </a:cxn>
                <a:cxn ang="0">
                  <a:pos x="777" y="1362"/>
                </a:cxn>
                <a:cxn ang="0">
                  <a:pos x="669" y="870"/>
                </a:cxn>
                <a:cxn ang="0">
                  <a:pos x="944" y="581"/>
                </a:cxn>
                <a:cxn ang="0">
                  <a:pos x="1380" y="627"/>
                </a:cxn>
                <a:cxn ang="0">
                  <a:pos x="1707" y="609"/>
                </a:cxn>
                <a:cxn ang="0">
                  <a:pos x="2486" y="707"/>
                </a:cxn>
                <a:cxn ang="0">
                  <a:pos x="3000" y="477"/>
                </a:cxn>
                <a:cxn ang="0">
                  <a:pos x="3173" y="0"/>
                </a:cxn>
              </a:cxnLst>
              <a:rect l="0" t="0" r="r" b="b"/>
              <a:pathLst>
                <a:path w="3263" h="3792">
                  <a:moveTo>
                    <a:pt x="3173" y="0"/>
                  </a:moveTo>
                  <a:lnTo>
                    <a:pt x="3098" y="132"/>
                  </a:lnTo>
                  <a:lnTo>
                    <a:pt x="2996" y="150"/>
                  </a:lnTo>
                  <a:lnTo>
                    <a:pt x="3029" y="270"/>
                  </a:lnTo>
                  <a:lnTo>
                    <a:pt x="2874" y="302"/>
                  </a:lnTo>
                  <a:lnTo>
                    <a:pt x="2754" y="407"/>
                  </a:lnTo>
                  <a:lnTo>
                    <a:pt x="2606" y="446"/>
                  </a:lnTo>
                  <a:lnTo>
                    <a:pt x="2379" y="423"/>
                  </a:lnTo>
                  <a:lnTo>
                    <a:pt x="2184" y="393"/>
                  </a:lnTo>
                  <a:lnTo>
                    <a:pt x="2100" y="480"/>
                  </a:lnTo>
                  <a:lnTo>
                    <a:pt x="1917" y="357"/>
                  </a:lnTo>
                  <a:lnTo>
                    <a:pt x="1725" y="372"/>
                  </a:lnTo>
                  <a:lnTo>
                    <a:pt x="1646" y="417"/>
                  </a:lnTo>
                  <a:lnTo>
                    <a:pt x="1620" y="294"/>
                  </a:lnTo>
                  <a:lnTo>
                    <a:pt x="1419" y="360"/>
                  </a:lnTo>
                  <a:lnTo>
                    <a:pt x="1361" y="257"/>
                  </a:lnTo>
                  <a:lnTo>
                    <a:pt x="1259" y="254"/>
                  </a:lnTo>
                  <a:lnTo>
                    <a:pt x="1179" y="192"/>
                  </a:lnTo>
                  <a:lnTo>
                    <a:pt x="1064" y="210"/>
                  </a:lnTo>
                  <a:lnTo>
                    <a:pt x="1029" y="347"/>
                  </a:lnTo>
                  <a:lnTo>
                    <a:pt x="956" y="491"/>
                  </a:lnTo>
                  <a:lnTo>
                    <a:pt x="852" y="495"/>
                  </a:lnTo>
                  <a:lnTo>
                    <a:pt x="794" y="420"/>
                  </a:lnTo>
                  <a:lnTo>
                    <a:pt x="684" y="525"/>
                  </a:lnTo>
                  <a:lnTo>
                    <a:pt x="656" y="614"/>
                  </a:lnTo>
                  <a:lnTo>
                    <a:pt x="537" y="735"/>
                  </a:lnTo>
                  <a:lnTo>
                    <a:pt x="570" y="842"/>
                  </a:lnTo>
                  <a:lnTo>
                    <a:pt x="537" y="978"/>
                  </a:lnTo>
                  <a:lnTo>
                    <a:pt x="521" y="1137"/>
                  </a:lnTo>
                  <a:lnTo>
                    <a:pt x="584" y="1274"/>
                  </a:lnTo>
                  <a:lnTo>
                    <a:pt x="540" y="1338"/>
                  </a:lnTo>
                  <a:lnTo>
                    <a:pt x="477" y="1247"/>
                  </a:lnTo>
                  <a:lnTo>
                    <a:pt x="399" y="1361"/>
                  </a:lnTo>
                  <a:lnTo>
                    <a:pt x="387" y="1449"/>
                  </a:lnTo>
                  <a:lnTo>
                    <a:pt x="315" y="1430"/>
                  </a:lnTo>
                  <a:lnTo>
                    <a:pt x="264" y="1589"/>
                  </a:lnTo>
                  <a:lnTo>
                    <a:pt x="315" y="1845"/>
                  </a:lnTo>
                  <a:lnTo>
                    <a:pt x="234" y="1902"/>
                  </a:lnTo>
                  <a:lnTo>
                    <a:pt x="209" y="2013"/>
                  </a:lnTo>
                  <a:lnTo>
                    <a:pt x="210" y="2127"/>
                  </a:lnTo>
                  <a:lnTo>
                    <a:pt x="128" y="2192"/>
                  </a:lnTo>
                  <a:lnTo>
                    <a:pt x="0" y="2261"/>
                  </a:lnTo>
                  <a:lnTo>
                    <a:pt x="72" y="2382"/>
                  </a:lnTo>
                  <a:lnTo>
                    <a:pt x="39" y="2549"/>
                  </a:lnTo>
                  <a:lnTo>
                    <a:pt x="146" y="2667"/>
                  </a:lnTo>
                  <a:lnTo>
                    <a:pt x="330" y="2637"/>
                  </a:lnTo>
                  <a:lnTo>
                    <a:pt x="464" y="2970"/>
                  </a:lnTo>
                  <a:lnTo>
                    <a:pt x="459" y="3170"/>
                  </a:lnTo>
                  <a:lnTo>
                    <a:pt x="390" y="3309"/>
                  </a:lnTo>
                  <a:lnTo>
                    <a:pt x="368" y="3456"/>
                  </a:lnTo>
                  <a:lnTo>
                    <a:pt x="309" y="3617"/>
                  </a:lnTo>
                  <a:lnTo>
                    <a:pt x="357" y="3717"/>
                  </a:lnTo>
                  <a:lnTo>
                    <a:pt x="534" y="3792"/>
                  </a:lnTo>
                  <a:lnTo>
                    <a:pt x="647" y="3722"/>
                  </a:lnTo>
                  <a:lnTo>
                    <a:pt x="849" y="3675"/>
                  </a:lnTo>
                  <a:lnTo>
                    <a:pt x="773" y="3500"/>
                  </a:lnTo>
                  <a:lnTo>
                    <a:pt x="774" y="3350"/>
                  </a:lnTo>
                  <a:lnTo>
                    <a:pt x="867" y="3237"/>
                  </a:lnTo>
                  <a:lnTo>
                    <a:pt x="821" y="3134"/>
                  </a:lnTo>
                  <a:lnTo>
                    <a:pt x="794" y="2928"/>
                  </a:lnTo>
                  <a:lnTo>
                    <a:pt x="869" y="2777"/>
                  </a:lnTo>
                  <a:lnTo>
                    <a:pt x="836" y="2609"/>
                  </a:lnTo>
                  <a:lnTo>
                    <a:pt x="744" y="2403"/>
                  </a:lnTo>
                  <a:lnTo>
                    <a:pt x="887" y="2288"/>
                  </a:lnTo>
                  <a:lnTo>
                    <a:pt x="1043" y="2193"/>
                  </a:lnTo>
                  <a:lnTo>
                    <a:pt x="1164" y="2231"/>
                  </a:lnTo>
                  <a:lnTo>
                    <a:pt x="1218" y="2331"/>
                  </a:lnTo>
                  <a:lnTo>
                    <a:pt x="1209" y="2514"/>
                  </a:lnTo>
                  <a:lnTo>
                    <a:pt x="1089" y="2582"/>
                  </a:lnTo>
                  <a:lnTo>
                    <a:pt x="1122" y="2670"/>
                  </a:lnTo>
                  <a:lnTo>
                    <a:pt x="1349" y="2894"/>
                  </a:lnTo>
                  <a:lnTo>
                    <a:pt x="1482" y="2966"/>
                  </a:lnTo>
                  <a:lnTo>
                    <a:pt x="1389" y="3134"/>
                  </a:lnTo>
                  <a:lnTo>
                    <a:pt x="1419" y="3282"/>
                  </a:lnTo>
                  <a:lnTo>
                    <a:pt x="1572" y="3348"/>
                  </a:lnTo>
                  <a:lnTo>
                    <a:pt x="1680" y="3333"/>
                  </a:lnTo>
                  <a:lnTo>
                    <a:pt x="1680" y="3239"/>
                  </a:lnTo>
                  <a:lnTo>
                    <a:pt x="1740" y="3153"/>
                  </a:lnTo>
                  <a:lnTo>
                    <a:pt x="1959" y="3116"/>
                  </a:lnTo>
                  <a:lnTo>
                    <a:pt x="2079" y="3123"/>
                  </a:lnTo>
                  <a:lnTo>
                    <a:pt x="2129" y="3042"/>
                  </a:lnTo>
                  <a:lnTo>
                    <a:pt x="2019" y="2969"/>
                  </a:lnTo>
                  <a:lnTo>
                    <a:pt x="1935" y="2853"/>
                  </a:lnTo>
                  <a:lnTo>
                    <a:pt x="1779" y="2732"/>
                  </a:lnTo>
                  <a:lnTo>
                    <a:pt x="1800" y="2609"/>
                  </a:lnTo>
                  <a:lnTo>
                    <a:pt x="1770" y="2469"/>
                  </a:lnTo>
                  <a:lnTo>
                    <a:pt x="1827" y="2382"/>
                  </a:lnTo>
                  <a:lnTo>
                    <a:pt x="1650" y="2255"/>
                  </a:lnTo>
                  <a:lnTo>
                    <a:pt x="1598" y="2139"/>
                  </a:lnTo>
                  <a:lnTo>
                    <a:pt x="1526" y="1997"/>
                  </a:lnTo>
                  <a:lnTo>
                    <a:pt x="1433" y="1967"/>
                  </a:lnTo>
                  <a:lnTo>
                    <a:pt x="1358" y="1905"/>
                  </a:lnTo>
                  <a:lnTo>
                    <a:pt x="1290" y="1845"/>
                  </a:lnTo>
                  <a:lnTo>
                    <a:pt x="1317" y="1767"/>
                  </a:lnTo>
                  <a:lnTo>
                    <a:pt x="1469" y="1857"/>
                  </a:lnTo>
                  <a:lnTo>
                    <a:pt x="1587" y="1697"/>
                  </a:lnTo>
                  <a:lnTo>
                    <a:pt x="1722" y="1695"/>
                  </a:lnTo>
                  <a:lnTo>
                    <a:pt x="1937" y="1572"/>
                  </a:lnTo>
                  <a:lnTo>
                    <a:pt x="2114" y="1317"/>
                  </a:lnTo>
                  <a:lnTo>
                    <a:pt x="2258" y="1334"/>
                  </a:lnTo>
                  <a:lnTo>
                    <a:pt x="2355" y="1428"/>
                  </a:lnTo>
                  <a:lnTo>
                    <a:pt x="2424" y="1247"/>
                  </a:lnTo>
                  <a:lnTo>
                    <a:pt x="2336" y="1184"/>
                  </a:lnTo>
                  <a:lnTo>
                    <a:pt x="2237" y="1164"/>
                  </a:lnTo>
                  <a:lnTo>
                    <a:pt x="2127" y="1247"/>
                  </a:lnTo>
                  <a:lnTo>
                    <a:pt x="1767" y="1275"/>
                  </a:lnTo>
                  <a:lnTo>
                    <a:pt x="1722" y="1367"/>
                  </a:lnTo>
                  <a:lnTo>
                    <a:pt x="1616" y="1380"/>
                  </a:lnTo>
                  <a:lnTo>
                    <a:pt x="1509" y="1361"/>
                  </a:lnTo>
                  <a:lnTo>
                    <a:pt x="1421" y="1301"/>
                  </a:lnTo>
                  <a:lnTo>
                    <a:pt x="1299" y="1430"/>
                  </a:lnTo>
                  <a:lnTo>
                    <a:pt x="1196" y="1592"/>
                  </a:lnTo>
                  <a:lnTo>
                    <a:pt x="1089" y="1607"/>
                  </a:lnTo>
                  <a:lnTo>
                    <a:pt x="960" y="1578"/>
                  </a:lnTo>
                  <a:lnTo>
                    <a:pt x="930" y="1413"/>
                  </a:lnTo>
                  <a:lnTo>
                    <a:pt x="851" y="1361"/>
                  </a:lnTo>
                  <a:lnTo>
                    <a:pt x="777" y="1362"/>
                  </a:lnTo>
                  <a:lnTo>
                    <a:pt x="692" y="1217"/>
                  </a:lnTo>
                  <a:lnTo>
                    <a:pt x="645" y="1019"/>
                  </a:lnTo>
                  <a:lnTo>
                    <a:pt x="669" y="870"/>
                  </a:lnTo>
                  <a:lnTo>
                    <a:pt x="719" y="752"/>
                  </a:lnTo>
                  <a:lnTo>
                    <a:pt x="804" y="647"/>
                  </a:lnTo>
                  <a:lnTo>
                    <a:pt x="944" y="581"/>
                  </a:lnTo>
                  <a:lnTo>
                    <a:pt x="1127" y="656"/>
                  </a:lnTo>
                  <a:lnTo>
                    <a:pt x="1229" y="644"/>
                  </a:lnTo>
                  <a:lnTo>
                    <a:pt x="1380" y="627"/>
                  </a:lnTo>
                  <a:lnTo>
                    <a:pt x="1485" y="572"/>
                  </a:lnTo>
                  <a:lnTo>
                    <a:pt x="1586" y="657"/>
                  </a:lnTo>
                  <a:lnTo>
                    <a:pt x="1707" y="609"/>
                  </a:lnTo>
                  <a:lnTo>
                    <a:pt x="2211" y="609"/>
                  </a:lnTo>
                  <a:lnTo>
                    <a:pt x="2322" y="744"/>
                  </a:lnTo>
                  <a:lnTo>
                    <a:pt x="2486" y="707"/>
                  </a:lnTo>
                  <a:lnTo>
                    <a:pt x="2618" y="717"/>
                  </a:lnTo>
                  <a:lnTo>
                    <a:pt x="2892" y="677"/>
                  </a:lnTo>
                  <a:lnTo>
                    <a:pt x="3000" y="477"/>
                  </a:lnTo>
                  <a:lnTo>
                    <a:pt x="3149" y="375"/>
                  </a:lnTo>
                  <a:lnTo>
                    <a:pt x="3263" y="65"/>
                  </a:lnTo>
                  <a:lnTo>
                    <a:pt x="317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121">
              <a:extLst>
                <a:ext uri="{FF2B5EF4-FFF2-40B4-BE49-F238E27FC236}">
                  <a16:creationId xmlns:a16="http://schemas.microsoft.com/office/drawing/2014/main" id="{6D8E7842-A646-D07E-338F-285A602DE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4" y="10380"/>
              <a:ext cx="402" cy="285"/>
            </a:xfrm>
            <a:custGeom>
              <a:avLst/>
              <a:gdLst/>
              <a:ahLst/>
              <a:cxnLst>
                <a:cxn ang="0">
                  <a:pos x="266" y="59"/>
                </a:cxn>
                <a:cxn ang="0">
                  <a:pos x="186" y="60"/>
                </a:cxn>
                <a:cxn ang="0">
                  <a:pos x="102" y="90"/>
                </a:cxn>
                <a:cxn ang="0">
                  <a:pos x="6" y="0"/>
                </a:cxn>
                <a:cxn ang="0">
                  <a:pos x="0" y="126"/>
                </a:cxn>
                <a:cxn ang="0">
                  <a:pos x="84" y="138"/>
                </a:cxn>
                <a:cxn ang="0">
                  <a:pos x="144" y="144"/>
                </a:cxn>
                <a:cxn ang="0">
                  <a:pos x="150" y="192"/>
                </a:cxn>
                <a:cxn ang="0">
                  <a:pos x="210" y="252"/>
                </a:cxn>
                <a:cxn ang="0">
                  <a:pos x="276" y="270"/>
                </a:cxn>
                <a:cxn ang="0">
                  <a:pos x="357" y="285"/>
                </a:cxn>
                <a:cxn ang="0">
                  <a:pos x="402" y="234"/>
                </a:cxn>
                <a:cxn ang="0">
                  <a:pos x="348" y="240"/>
                </a:cxn>
                <a:cxn ang="0">
                  <a:pos x="300" y="240"/>
                </a:cxn>
                <a:cxn ang="0">
                  <a:pos x="270" y="192"/>
                </a:cxn>
                <a:cxn ang="0">
                  <a:pos x="264" y="126"/>
                </a:cxn>
                <a:cxn ang="0">
                  <a:pos x="266" y="59"/>
                </a:cxn>
              </a:cxnLst>
              <a:rect l="0" t="0" r="r" b="b"/>
              <a:pathLst>
                <a:path w="402" h="285">
                  <a:moveTo>
                    <a:pt x="266" y="59"/>
                  </a:moveTo>
                  <a:lnTo>
                    <a:pt x="186" y="60"/>
                  </a:lnTo>
                  <a:lnTo>
                    <a:pt x="102" y="90"/>
                  </a:lnTo>
                  <a:lnTo>
                    <a:pt x="6" y="0"/>
                  </a:lnTo>
                  <a:lnTo>
                    <a:pt x="0" y="126"/>
                  </a:lnTo>
                  <a:lnTo>
                    <a:pt x="84" y="138"/>
                  </a:lnTo>
                  <a:lnTo>
                    <a:pt x="144" y="144"/>
                  </a:lnTo>
                  <a:lnTo>
                    <a:pt x="150" y="192"/>
                  </a:lnTo>
                  <a:lnTo>
                    <a:pt x="210" y="252"/>
                  </a:lnTo>
                  <a:lnTo>
                    <a:pt x="276" y="270"/>
                  </a:lnTo>
                  <a:lnTo>
                    <a:pt x="357" y="285"/>
                  </a:lnTo>
                  <a:lnTo>
                    <a:pt x="402" y="234"/>
                  </a:lnTo>
                  <a:lnTo>
                    <a:pt x="348" y="240"/>
                  </a:lnTo>
                  <a:lnTo>
                    <a:pt x="300" y="240"/>
                  </a:lnTo>
                  <a:lnTo>
                    <a:pt x="270" y="192"/>
                  </a:lnTo>
                  <a:lnTo>
                    <a:pt x="264" y="126"/>
                  </a:lnTo>
                  <a:lnTo>
                    <a:pt x="266" y="5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122">
              <a:extLst>
                <a:ext uri="{FF2B5EF4-FFF2-40B4-BE49-F238E27FC236}">
                  <a16:creationId xmlns:a16="http://schemas.microsoft.com/office/drawing/2014/main" id="{479ADE74-60FE-8EA7-F7E8-870383694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" y="8760"/>
              <a:ext cx="427" cy="312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0" y="96"/>
                </a:cxn>
                <a:cxn ang="0">
                  <a:pos x="64" y="136"/>
                </a:cxn>
                <a:cxn ang="0">
                  <a:pos x="144" y="176"/>
                </a:cxn>
                <a:cxn ang="0">
                  <a:pos x="232" y="208"/>
                </a:cxn>
                <a:cxn ang="0">
                  <a:pos x="360" y="312"/>
                </a:cxn>
                <a:cxn ang="0">
                  <a:pos x="427" y="227"/>
                </a:cxn>
                <a:cxn ang="0">
                  <a:pos x="360" y="208"/>
                </a:cxn>
                <a:cxn ang="0">
                  <a:pos x="280" y="152"/>
                </a:cxn>
                <a:cxn ang="0">
                  <a:pos x="152" y="88"/>
                </a:cxn>
                <a:cxn ang="0">
                  <a:pos x="64" y="0"/>
                </a:cxn>
              </a:cxnLst>
              <a:rect l="0" t="0" r="r" b="b"/>
              <a:pathLst>
                <a:path w="427" h="312">
                  <a:moveTo>
                    <a:pt x="64" y="0"/>
                  </a:moveTo>
                  <a:lnTo>
                    <a:pt x="0" y="96"/>
                  </a:lnTo>
                  <a:lnTo>
                    <a:pt x="64" y="136"/>
                  </a:lnTo>
                  <a:lnTo>
                    <a:pt x="144" y="176"/>
                  </a:lnTo>
                  <a:lnTo>
                    <a:pt x="232" y="208"/>
                  </a:lnTo>
                  <a:lnTo>
                    <a:pt x="360" y="312"/>
                  </a:lnTo>
                  <a:lnTo>
                    <a:pt x="427" y="227"/>
                  </a:lnTo>
                  <a:lnTo>
                    <a:pt x="360" y="208"/>
                  </a:lnTo>
                  <a:lnTo>
                    <a:pt x="280" y="152"/>
                  </a:lnTo>
                  <a:lnTo>
                    <a:pt x="152" y="88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123">
              <a:extLst>
                <a:ext uri="{FF2B5EF4-FFF2-40B4-BE49-F238E27FC236}">
                  <a16:creationId xmlns:a16="http://schemas.microsoft.com/office/drawing/2014/main" id="{57C793C3-A081-9129-5AA0-8A1A8CFE6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1" y="9668"/>
              <a:ext cx="181" cy="140"/>
            </a:xfrm>
            <a:custGeom>
              <a:avLst/>
              <a:gdLst/>
              <a:ahLst/>
              <a:cxnLst>
                <a:cxn ang="0">
                  <a:pos x="157" y="140"/>
                </a:cxn>
                <a:cxn ang="0">
                  <a:pos x="181" y="45"/>
                </a:cxn>
                <a:cxn ang="0">
                  <a:pos x="91" y="0"/>
                </a:cxn>
                <a:cxn ang="0">
                  <a:pos x="0" y="45"/>
                </a:cxn>
                <a:cxn ang="0">
                  <a:pos x="69" y="84"/>
                </a:cxn>
                <a:cxn ang="0">
                  <a:pos x="157" y="140"/>
                </a:cxn>
              </a:cxnLst>
              <a:rect l="0" t="0" r="r" b="b"/>
              <a:pathLst>
                <a:path w="181" h="140">
                  <a:moveTo>
                    <a:pt x="157" y="140"/>
                  </a:moveTo>
                  <a:lnTo>
                    <a:pt x="181" y="45"/>
                  </a:lnTo>
                  <a:lnTo>
                    <a:pt x="91" y="0"/>
                  </a:lnTo>
                  <a:lnTo>
                    <a:pt x="0" y="45"/>
                  </a:lnTo>
                  <a:lnTo>
                    <a:pt x="69" y="84"/>
                  </a:lnTo>
                  <a:lnTo>
                    <a:pt x="157" y="14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124">
              <a:extLst>
                <a:ext uri="{FF2B5EF4-FFF2-40B4-BE49-F238E27FC236}">
                  <a16:creationId xmlns:a16="http://schemas.microsoft.com/office/drawing/2014/main" id="{8FC9831E-7E83-A46C-65C3-4863A2341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6" y="9176"/>
              <a:ext cx="159" cy="192"/>
            </a:xfrm>
            <a:custGeom>
              <a:avLst/>
              <a:gdLst/>
              <a:ahLst/>
              <a:cxnLst>
                <a:cxn ang="0">
                  <a:pos x="159" y="38"/>
                </a:cxn>
                <a:cxn ang="0">
                  <a:pos x="80" y="0"/>
                </a:cxn>
                <a:cxn ang="0">
                  <a:pos x="23" y="38"/>
                </a:cxn>
                <a:cxn ang="0">
                  <a:pos x="0" y="120"/>
                </a:cxn>
                <a:cxn ang="0">
                  <a:pos x="23" y="174"/>
                </a:cxn>
                <a:cxn ang="0">
                  <a:pos x="88" y="192"/>
                </a:cxn>
                <a:cxn ang="0">
                  <a:pos x="144" y="160"/>
                </a:cxn>
                <a:cxn ang="0">
                  <a:pos x="159" y="38"/>
                </a:cxn>
              </a:cxnLst>
              <a:rect l="0" t="0" r="r" b="b"/>
              <a:pathLst>
                <a:path w="159" h="192">
                  <a:moveTo>
                    <a:pt x="159" y="38"/>
                  </a:moveTo>
                  <a:lnTo>
                    <a:pt x="80" y="0"/>
                  </a:lnTo>
                  <a:lnTo>
                    <a:pt x="23" y="38"/>
                  </a:lnTo>
                  <a:lnTo>
                    <a:pt x="0" y="120"/>
                  </a:lnTo>
                  <a:lnTo>
                    <a:pt x="23" y="174"/>
                  </a:lnTo>
                  <a:lnTo>
                    <a:pt x="88" y="192"/>
                  </a:lnTo>
                  <a:lnTo>
                    <a:pt x="144" y="160"/>
                  </a:lnTo>
                  <a:lnTo>
                    <a:pt x="159" y="3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125">
              <a:extLst>
                <a:ext uri="{FF2B5EF4-FFF2-40B4-BE49-F238E27FC236}">
                  <a16:creationId xmlns:a16="http://schemas.microsoft.com/office/drawing/2014/main" id="{F511F69A-AEEB-F42A-D68E-B8F4FCD46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0" y="9531"/>
              <a:ext cx="96" cy="221"/>
            </a:xfrm>
            <a:custGeom>
              <a:avLst/>
              <a:gdLst/>
              <a:ahLst/>
              <a:cxnLst>
                <a:cxn ang="0">
                  <a:pos x="96" y="125"/>
                </a:cxn>
                <a:cxn ang="0">
                  <a:pos x="8" y="0"/>
                </a:cxn>
                <a:cxn ang="0">
                  <a:pos x="0" y="117"/>
                </a:cxn>
                <a:cxn ang="0">
                  <a:pos x="32" y="221"/>
                </a:cxn>
                <a:cxn ang="0">
                  <a:pos x="96" y="205"/>
                </a:cxn>
                <a:cxn ang="0">
                  <a:pos x="96" y="125"/>
                </a:cxn>
              </a:cxnLst>
              <a:rect l="0" t="0" r="r" b="b"/>
              <a:pathLst>
                <a:path w="96" h="221">
                  <a:moveTo>
                    <a:pt x="96" y="125"/>
                  </a:moveTo>
                  <a:lnTo>
                    <a:pt x="8" y="0"/>
                  </a:lnTo>
                  <a:lnTo>
                    <a:pt x="0" y="117"/>
                  </a:lnTo>
                  <a:lnTo>
                    <a:pt x="32" y="221"/>
                  </a:lnTo>
                  <a:lnTo>
                    <a:pt x="96" y="205"/>
                  </a:lnTo>
                  <a:lnTo>
                    <a:pt x="96" y="12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126">
              <a:extLst>
                <a:ext uri="{FF2B5EF4-FFF2-40B4-BE49-F238E27FC236}">
                  <a16:creationId xmlns:a16="http://schemas.microsoft.com/office/drawing/2014/main" id="{33A0F8E4-E3CA-AC87-5265-CEF468F76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6" y="9744"/>
              <a:ext cx="200" cy="112"/>
            </a:xfrm>
            <a:custGeom>
              <a:avLst/>
              <a:gdLst/>
              <a:ahLst/>
              <a:cxnLst>
                <a:cxn ang="0">
                  <a:pos x="200" y="96"/>
                </a:cxn>
                <a:cxn ang="0">
                  <a:pos x="112" y="24"/>
                </a:cxn>
                <a:cxn ang="0">
                  <a:pos x="40" y="0"/>
                </a:cxn>
                <a:cxn ang="0">
                  <a:pos x="8" y="24"/>
                </a:cxn>
                <a:cxn ang="0">
                  <a:pos x="0" y="112"/>
                </a:cxn>
                <a:cxn ang="0">
                  <a:pos x="112" y="104"/>
                </a:cxn>
                <a:cxn ang="0">
                  <a:pos x="200" y="96"/>
                </a:cxn>
              </a:cxnLst>
              <a:rect l="0" t="0" r="r" b="b"/>
              <a:pathLst>
                <a:path w="200" h="112">
                  <a:moveTo>
                    <a:pt x="200" y="96"/>
                  </a:moveTo>
                  <a:lnTo>
                    <a:pt x="112" y="24"/>
                  </a:lnTo>
                  <a:lnTo>
                    <a:pt x="40" y="0"/>
                  </a:lnTo>
                  <a:lnTo>
                    <a:pt x="8" y="24"/>
                  </a:lnTo>
                  <a:lnTo>
                    <a:pt x="0" y="112"/>
                  </a:lnTo>
                  <a:lnTo>
                    <a:pt x="112" y="104"/>
                  </a:lnTo>
                  <a:lnTo>
                    <a:pt x="200" y="9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127">
              <a:extLst>
                <a:ext uri="{FF2B5EF4-FFF2-40B4-BE49-F238E27FC236}">
                  <a16:creationId xmlns:a16="http://schemas.microsoft.com/office/drawing/2014/main" id="{B5AC0D07-D5F8-99A7-487B-BDD3DD5B8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8" y="9688"/>
              <a:ext cx="144" cy="112"/>
            </a:xfrm>
            <a:custGeom>
              <a:avLst/>
              <a:gdLst/>
              <a:ahLst/>
              <a:cxnLst>
                <a:cxn ang="0">
                  <a:pos x="144" y="88"/>
                </a:cxn>
                <a:cxn ang="0">
                  <a:pos x="64" y="0"/>
                </a:cxn>
                <a:cxn ang="0">
                  <a:pos x="0" y="8"/>
                </a:cxn>
                <a:cxn ang="0">
                  <a:pos x="64" y="72"/>
                </a:cxn>
                <a:cxn ang="0">
                  <a:pos x="104" y="112"/>
                </a:cxn>
                <a:cxn ang="0">
                  <a:pos x="144" y="88"/>
                </a:cxn>
              </a:cxnLst>
              <a:rect l="0" t="0" r="r" b="b"/>
              <a:pathLst>
                <a:path w="144" h="112">
                  <a:moveTo>
                    <a:pt x="144" y="88"/>
                  </a:moveTo>
                  <a:lnTo>
                    <a:pt x="64" y="0"/>
                  </a:lnTo>
                  <a:lnTo>
                    <a:pt x="0" y="8"/>
                  </a:lnTo>
                  <a:lnTo>
                    <a:pt x="64" y="72"/>
                  </a:lnTo>
                  <a:lnTo>
                    <a:pt x="104" y="112"/>
                  </a:lnTo>
                  <a:lnTo>
                    <a:pt x="144" y="8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128">
              <a:extLst>
                <a:ext uri="{FF2B5EF4-FFF2-40B4-BE49-F238E27FC236}">
                  <a16:creationId xmlns:a16="http://schemas.microsoft.com/office/drawing/2014/main" id="{BBD986E9-0771-7982-80D7-B8AB84D59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9668"/>
              <a:ext cx="91" cy="116"/>
            </a:xfrm>
            <a:custGeom>
              <a:avLst/>
              <a:gdLst/>
              <a:ahLst/>
              <a:cxnLst>
                <a:cxn ang="0">
                  <a:pos x="91" y="84"/>
                </a:cxn>
                <a:cxn ang="0">
                  <a:pos x="91" y="0"/>
                </a:cxn>
                <a:cxn ang="0">
                  <a:pos x="0" y="0"/>
                </a:cxn>
                <a:cxn ang="0">
                  <a:pos x="19" y="76"/>
                </a:cxn>
                <a:cxn ang="0">
                  <a:pos x="51" y="116"/>
                </a:cxn>
                <a:cxn ang="0">
                  <a:pos x="91" y="84"/>
                </a:cxn>
              </a:cxnLst>
              <a:rect l="0" t="0" r="r" b="b"/>
              <a:pathLst>
                <a:path w="91" h="116">
                  <a:moveTo>
                    <a:pt x="91" y="84"/>
                  </a:moveTo>
                  <a:lnTo>
                    <a:pt x="91" y="0"/>
                  </a:lnTo>
                  <a:lnTo>
                    <a:pt x="0" y="0"/>
                  </a:lnTo>
                  <a:lnTo>
                    <a:pt x="19" y="76"/>
                  </a:lnTo>
                  <a:lnTo>
                    <a:pt x="51" y="116"/>
                  </a:lnTo>
                  <a:lnTo>
                    <a:pt x="91" y="8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129">
              <a:extLst>
                <a:ext uri="{FF2B5EF4-FFF2-40B4-BE49-F238E27FC236}">
                  <a16:creationId xmlns:a16="http://schemas.microsoft.com/office/drawing/2014/main" id="{53196D79-4B22-7E15-AAB1-651C3B44E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" y="10257"/>
              <a:ext cx="136" cy="272"/>
            </a:xfrm>
            <a:custGeom>
              <a:avLst/>
              <a:gdLst/>
              <a:ahLst/>
              <a:cxnLst>
                <a:cxn ang="0">
                  <a:pos x="46" y="272"/>
                </a:cxn>
                <a:cxn ang="0">
                  <a:pos x="0" y="227"/>
                </a:cxn>
                <a:cxn ang="0">
                  <a:pos x="40" y="167"/>
                </a:cxn>
                <a:cxn ang="0">
                  <a:pos x="46" y="46"/>
                </a:cxn>
                <a:cxn ang="0">
                  <a:pos x="91" y="0"/>
                </a:cxn>
                <a:cxn ang="0">
                  <a:pos x="136" y="46"/>
                </a:cxn>
                <a:cxn ang="0">
                  <a:pos x="120" y="175"/>
                </a:cxn>
                <a:cxn ang="0">
                  <a:pos x="46" y="272"/>
                </a:cxn>
              </a:cxnLst>
              <a:rect l="0" t="0" r="r" b="b"/>
              <a:pathLst>
                <a:path w="136" h="272">
                  <a:moveTo>
                    <a:pt x="46" y="272"/>
                  </a:moveTo>
                  <a:lnTo>
                    <a:pt x="0" y="227"/>
                  </a:lnTo>
                  <a:lnTo>
                    <a:pt x="40" y="167"/>
                  </a:lnTo>
                  <a:lnTo>
                    <a:pt x="46" y="46"/>
                  </a:lnTo>
                  <a:lnTo>
                    <a:pt x="91" y="0"/>
                  </a:lnTo>
                  <a:lnTo>
                    <a:pt x="136" y="46"/>
                  </a:lnTo>
                  <a:lnTo>
                    <a:pt x="120" y="175"/>
                  </a:lnTo>
                  <a:lnTo>
                    <a:pt x="46" y="27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130">
              <a:extLst>
                <a:ext uri="{FF2B5EF4-FFF2-40B4-BE49-F238E27FC236}">
                  <a16:creationId xmlns:a16="http://schemas.microsoft.com/office/drawing/2014/main" id="{E83AE282-138B-D35A-0ABC-C8F10B5B9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2" y="14438"/>
              <a:ext cx="418" cy="174"/>
            </a:xfrm>
            <a:custGeom>
              <a:avLst/>
              <a:gdLst/>
              <a:ahLst/>
              <a:cxnLst>
                <a:cxn ang="0">
                  <a:pos x="227" y="174"/>
                </a:cxn>
                <a:cxn ang="0">
                  <a:pos x="332" y="120"/>
                </a:cxn>
                <a:cxn ang="0">
                  <a:pos x="418" y="39"/>
                </a:cxn>
                <a:cxn ang="0">
                  <a:pos x="389" y="0"/>
                </a:cxn>
                <a:cxn ang="0">
                  <a:pos x="332" y="63"/>
                </a:cxn>
                <a:cxn ang="0">
                  <a:pos x="216" y="77"/>
                </a:cxn>
                <a:cxn ang="0">
                  <a:pos x="149" y="58"/>
                </a:cxn>
                <a:cxn ang="0">
                  <a:pos x="149" y="10"/>
                </a:cxn>
                <a:cxn ang="0">
                  <a:pos x="72" y="20"/>
                </a:cxn>
                <a:cxn ang="0">
                  <a:pos x="0" y="38"/>
                </a:cxn>
                <a:cxn ang="0">
                  <a:pos x="39" y="106"/>
                </a:cxn>
                <a:cxn ang="0">
                  <a:pos x="111" y="96"/>
                </a:cxn>
                <a:cxn ang="0">
                  <a:pos x="227" y="174"/>
                </a:cxn>
              </a:cxnLst>
              <a:rect l="0" t="0" r="r" b="b"/>
              <a:pathLst>
                <a:path w="418" h="174">
                  <a:moveTo>
                    <a:pt x="227" y="174"/>
                  </a:moveTo>
                  <a:lnTo>
                    <a:pt x="332" y="120"/>
                  </a:lnTo>
                  <a:lnTo>
                    <a:pt x="418" y="39"/>
                  </a:lnTo>
                  <a:lnTo>
                    <a:pt x="389" y="0"/>
                  </a:lnTo>
                  <a:lnTo>
                    <a:pt x="332" y="63"/>
                  </a:lnTo>
                  <a:lnTo>
                    <a:pt x="216" y="77"/>
                  </a:lnTo>
                  <a:lnTo>
                    <a:pt x="149" y="58"/>
                  </a:lnTo>
                  <a:lnTo>
                    <a:pt x="149" y="10"/>
                  </a:lnTo>
                  <a:lnTo>
                    <a:pt x="72" y="20"/>
                  </a:lnTo>
                  <a:lnTo>
                    <a:pt x="0" y="38"/>
                  </a:lnTo>
                  <a:lnTo>
                    <a:pt x="39" y="106"/>
                  </a:lnTo>
                  <a:lnTo>
                    <a:pt x="111" y="96"/>
                  </a:lnTo>
                  <a:lnTo>
                    <a:pt x="227" y="17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131">
              <a:extLst>
                <a:ext uri="{FF2B5EF4-FFF2-40B4-BE49-F238E27FC236}">
                  <a16:creationId xmlns:a16="http://schemas.microsoft.com/office/drawing/2014/main" id="{DB928302-8013-08AE-1626-BC4975717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8" y="10417"/>
              <a:ext cx="5306" cy="4526"/>
            </a:xfrm>
            <a:custGeom>
              <a:avLst/>
              <a:gdLst/>
              <a:ahLst/>
              <a:cxnLst>
                <a:cxn ang="0">
                  <a:pos x="56" y="122"/>
                </a:cxn>
                <a:cxn ang="0">
                  <a:pos x="140" y="137"/>
                </a:cxn>
                <a:cxn ang="0">
                  <a:pos x="167" y="201"/>
                </a:cxn>
                <a:cxn ang="0">
                  <a:pos x="231" y="198"/>
                </a:cxn>
                <a:cxn ang="0">
                  <a:pos x="309" y="192"/>
                </a:cxn>
                <a:cxn ang="0">
                  <a:pos x="333" y="221"/>
                </a:cxn>
                <a:cxn ang="0">
                  <a:pos x="294" y="231"/>
                </a:cxn>
                <a:cxn ang="0">
                  <a:pos x="212" y="255"/>
                </a:cxn>
                <a:cxn ang="0">
                  <a:pos x="135" y="248"/>
                </a:cxn>
                <a:cxn ang="0">
                  <a:pos x="176" y="273"/>
                </a:cxn>
                <a:cxn ang="0">
                  <a:pos x="204" y="306"/>
                </a:cxn>
                <a:cxn ang="0">
                  <a:pos x="228" y="332"/>
                </a:cxn>
                <a:cxn ang="0">
                  <a:pos x="227" y="386"/>
                </a:cxn>
                <a:cxn ang="0">
                  <a:pos x="285" y="360"/>
                </a:cxn>
                <a:cxn ang="0">
                  <a:pos x="297" y="327"/>
                </a:cxn>
                <a:cxn ang="0">
                  <a:pos x="342" y="350"/>
                </a:cxn>
                <a:cxn ang="0">
                  <a:pos x="371" y="372"/>
                </a:cxn>
                <a:cxn ang="0">
                  <a:pos x="401" y="374"/>
                </a:cxn>
                <a:cxn ang="0">
                  <a:pos x="447" y="363"/>
                </a:cxn>
                <a:cxn ang="0">
                  <a:pos x="416" y="395"/>
                </a:cxn>
                <a:cxn ang="0">
                  <a:pos x="468" y="420"/>
                </a:cxn>
                <a:cxn ang="0">
                  <a:pos x="584" y="450"/>
                </a:cxn>
                <a:cxn ang="0">
                  <a:pos x="750" y="521"/>
                </a:cxn>
                <a:cxn ang="0">
                  <a:pos x="786" y="570"/>
                </a:cxn>
                <a:cxn ang="0">
                  <a:pos x="825" y="641"/>
                </a:cxn>
                <a:cxn ang="0">
                  <a:pos x="777" y="731"/>
                </a:cxn>
                <a:cxn ang="0">
                  <a:pos x="722" y="792"/>
                </a:cxn>
                <a:cxn ang="0">
                  <a:pos x="753" y="822"/>
                </a:cxn>
                <a:cxn ang="0">
                  <a:pos x="837" y="824"/>
                </a:cxn>
                <a:cxn ang="0">
                  <a:pos x="869" y="789"/>
                </a:cxn>
                <a:cxn ang="0">
                  <a:pos x="950" y="800"/>
                </a:cxn>
                <a:cxn ang="0">
                  <a:pos x="1058" y="905"/>
                </a:cxn>
                <a:cxn ang="0">
                  <a:pos x="972" y="203"/>
                </a:cxn>
                <a:cxn ang="0">
                  <a:pos x="827" y="161"/>
                </a:cxn>
                <a:cxn ang="0">
                  <a:pos x="668" y="146"/>
                </a:cxn>
                <a:cxn ang="0">
                  <a:pos x="623" y="195"/>
                </a:cxn>
                <a:cxn ang="0">
                  <a:pos x="582" y="224"/>
                </a:cxn>
                <a:cxn ang="0">
                  <a:pos x="533" y="273"/>
                </a:cxn>
                <a:cxn ang="0">
                  <a:pos x="453" y="311"/>
                </a:cxn>
                <a:cxn ang="0">
                  <a:pos x="431" y="267"/>
                </a:cxn>
                <a:cxn ang="0">
                  <a:pos x="407" y="228"/>
                </a:cxn>
                <a:cxn ang="0">
                  <a:pos x="399" y="245"/>
                </a:cxn>
                <a:cxn ang="0">
                  <a:pos x="362" y="213"/>
                </a:cxn>
                <a:cxn ang="0">
                  <a:pos x="351" y="135"/>
                </a:cxn>
                <a:cxn ang="0">
                  <a:pos x="353" y="81"/>
                </a:cxn>
                <a:cxn ang="0">
                  <a:pos x="291" y="47"/>
                </a:cxn>
                <a:cxn ang="0">
                  <a:pos x="212" y="8"/>
                </a:cxn>
                <a:cxn ang="0">
                  <a:pos x="147" y="18"/>
                </a:cxn>
                <a:cxn ang="0">
                  <a:pos x="65" y="48"/>
                </a:cxn>
                <a:cxn ang="0">
                  <a:pos x="38" y="98"/>
                </a:cxn>
                <a:cxn ang="0">
                  <a:pos x="18" y="57"/>
                </a:cxn>
                <a:cxn ang="0">
                  <a:pos x="27" y="104"/>
                </a:cxn>
              </a:cxnLst>
              <a:rect l="0" t="0" r="r" b="b"/>
              <a:pathLst>
                <a:path w="1061" h="905">
                  <a:moveTo>
                    <a:pt x="27" y="104"/>
                  </a:moveTo>
                  <a:lnTo>
                    <a:pt x="56" y="122"/>
                  </a:lnTo>
                  <a:lnTo>
                    <a:pt x="69" y="107"/>
                  </a:lnTo>
                  <a:lnTo>
                    <a:pt x="140" y="137"/>
                  </a:lnTo>
                  <a:lnTo>
                    <a:pt x="135" y="168"/>
                  </a:lnTo>
                  <a:lnTo>
                    <a:pt x="167" y="201"/>
                  </a:lnTo>
                  <a:lnTo>
                    <a:pt x="195" y="188"/>
                  </a:lnTo>
                  <a:lnTo>
                    <a:pt x="231" y="198"/>
                  </a:lnTo>
                  <a:lnTo>
                    <a:pt x="270" y="191"/>
                  </a:lnTo>
                  <a:lnTo>
                    <a:pt x="309" y="192"/>
                  </a:lnTo>
                  <a:lnTo>
                    <a:pt x="339" y="182"/>
                  </a:lnTo>
                  <a:lnTo>
                    <a:pt x="333" y="221"/>
                  </a:lnTo>
                  <a:lnTo>
                    <a:pt x="314" y="240"/>
                  </a:lnTo>
                  <a:lnTo>
                    <a:pt x="294" y="231"/>
                  </a:lnTo>
                  <a:lnTo>
                    <a:pt x="249" y="218"/>
                  </a:lnTo>
                  <a:lnTo>
                    <a:pt x="212" y="255"/>
                  </a:lnTo>
                  <a:lnTo>
                    <a:pt x="180" y="237"/>
                  </a:lnTo>
                  <a:lnTo>
                    <a:pt x="135" y="248"/>
                  </a:lnTo>
                  <a:lnTo>
                    <a:pt x="149" y="269"/>
                  </a:lnTo>
                  <a:lnTo>
                    <a:pt x="176" y="273"/>
                  </a:lnTo>
                  <a:lnTo>
                    <a:pt x="191" y="284"/>
                  </a:lnTo>
                  <a:lnTo>
                    <a:pt x="204" y="306"/>
                  </a:lnTo>
                  <a:lnTo>
                    <a:pt x="224" y="317"/>
                  </a:lnTo>
                  <a:lnTo>
                    <a:pt x="228" y="332"/>
                  </a:lnTo>
                  <a:lnTo>
                    <a:pt x="218" y="350"/>
                  </a:lnTo>
                  <a:lnTo>
                    <a:pt x="227" y="386"/>
                  </a:lnTo>
                  <a:lnTo>
                    <a:pt x="275" y="375"/>
                  </a:lnTo>
                  <a:lnTo>
                    <a:pt x="285" y="360"/>
                  </a:lnTo>
                  <a:lnTo>
                    <a:pt x="281" y="345"/>
                  </a:lnTo>
                  <a:lnTo>
                    <a:pt x="297" y="327"/>
                  </a:lnTo>
                  <a:lnTo>
                    <a:pt x="327" y="336"/>
                  </a:lnTo>
                  <a:lnTo>
                    <a:pt x="342" y="350"/>
                  </a:lnTo>
                  <a:lnTo>
                    <a:pt x="362" y="354"/>
                  </a:lnTo>
                  <a:lnTo>
                    <a:pt x="371" y="372"/>
                  </a:lnTo>
                  <a:lnTo>
                    <a:pt x="386" y="365"/>
                  </a:lnTo>
                  <a:lnTo>
                    <a:pt x="401" y="374"/>
                  </a:lnTo>
                  <a:lnTo>
                    <a:pt x="416" y="362"/>
                  </a:lnTo>
                  <a:lnTo>
                    <a:pt x="447" y="363"/>
                  </a:lnTo>
                  <a:lnTo>
                    <a:pt x="414" y="381"/>
                  </a:lnTo>
                  <a:lnTo>
                    <a:pt x="416" y="395"/>
                  </a:lnTo>
                  <a:lnTo>
                    <a:pt x="438" y="410"/>
                  </a:lnTo>
                  <a:lnTo>
                    <a:pt x="468" y="420"/>
                  </a:lnTo>
                  <a:lnTo>
                    <a:pt x="537" y="420"/>
                  </a:lnTo>
                  <a:lnTo>
                    <a:pt x="584" y="450"/>
                  </a:lnTo>
                  <a:lnTo>
                    <a:pt x="683" y="480"/>
                  </a:lnTo>
                  <a:lnTo>
                    <a:pt x="750" y="521"/>
                  </a:lnTo>
                  <a:lnTo>
                    <a:pt x="758" y="552"/>
                  </a:lnTo>
                  <a:lnTo>
                    <a:pt x="786" y="570"/>
                  </a:lnTo>
                  <a:lnTo>
                    <a:pt x="801" y="620"/>
                  </a:lnTo>
                  <a:lnTo>
                    <a:pt x="825" y="641"/>
                  </a:lnTo>
                  <a:lnTo>
                    <a:pt x="825" y="714"/>
                  </a:lnTo>
                  <a:lnTo>
                    <a:pt x="777" y="731"/>
                  </a:lnTo>
                  <a:lnTo>
                    <a:pt x="747" y="750"/>
                  </a:lnTo>
                  <a:lnTo>
                    <a:pt x="722" y="792"/>
                  </a:lnTo>
                  <a:lnTo>
                    <a:pt x="716" y="828"/>
                  </a:lnTo>
                  <a:lnTo>
                    <a:pt x="753" y="822"/>
                  </a:lnTo>
                  <a:lnTo>
                    <a:pt x="792" y="822"/>
                  </a:lnTo>
                  <a:lnTo>
                    <a:pt x="837" y="824"/>
                  </a:lnTo>
                  <a:lnTo>
                    <a:pt x="845" y="810"/>
                  </a:lnTo>
                  <a:lnTo>
                    <a:pt x="869" y="789"/>
                  </a:lnTo>
                  <a:lnTo>
                    <a:pt x="887" y="807"/>
                  </a:lnTo>
                  <a:lnTo>
                    <a:pt x="950" y="800"/>
                  </a:lnTo>
                  <a:lnTo>
                    <a:pt x="999" y="845"/>
                  </a:lnTo>
                  <a:lnTo>
                    <a:pt x="1058" y="905"/>
                  </a:lnTo>
                  <a:lnTo>
                    <a:pt x="1061" y="237"/>
                  </a:lnTo>
                  <a:lnTo>
                    <a:pt x="972" y="203"/>
                  </a:lnTo>
                  <a:lnTo>
                    <a:pt x="939" y="213"/>
                  </a:lnTo>
                  <a:lnTo>
                    <a:pt x="827" y="161"/>
                  </a:lnTo>
                  <a:lnTo>
                    <a:pt x="734" y="116"/>
                  </a:lnTo>
                  <a:lnTo>
                    <a:pt x="668" y="146"/>
                  </a:lnTo>
                  <a:lnTo>
                    <a:pt x="674" y="182"/>
                  </a:lnTo>
                  <a:lnTo>
                    <a:pt x="623" y="195"/>
                  </a:lnTo>
                  <a:lnTo>
                    <a:pt x="585" y="192"/>
                  </a:lnTo>
                  <a:lnTo>
                    <a:pt x="582" y="224"/>
                  </a:lnTo>
                  <a:lnTo>
                    <a:pt x="545" y="243"/>
                  </a:lnTo>
                  <a:lnTo>
                    <a:pt x="533" y="273"/>
                  </a:lnTo>
                  <a:lnTo>
                    <a:pt x="492" y="311"/>
                  </a:lnTo>
                  <a:lnTo>
                    <a:pt x="453" y="311"/>
                  </a:lnTo>
                  <a:lnTo>
                    <a:pt x="425" y="291"/>
                  </a:lnTo>
                  <a:lnTo>
                    <a:pt x="431" y="267"/>
                  </a:lnTo>
                  <a:lnTo>
                    <a:pt x="413" y="263"/>
                  </a:lnTo>
                  <a:lnTo>
                    <a:pt x="407" y="228"/>
                  </a:lnTo>
                  <a:lnTo>
                    <a:pt x="396" y="228"/>
                  </a:lnTo>
                  <a:lnTo>
                    <a:pt x="399" y="245"/>
                  </a:lnTo>
                  <a:lnTo>
                    <a:pt x="386" y="263"/>
                  </a:lnTo>
                  <a:lnTo>
                    <a:pt x="362" y="213"/>
                  </a:lnTo>
                  <a:lnTo>
                    <a:pt x="357" y="179"/>
                  </a:lnTo>
                  <a:lnTo>
                    <a:pt x="351" y="135"/>
                  </a:lnTo>
                  <a:lnTo>
                    <a:pt x="371" y="111"/>
                  </a:lnTo>
                  <a:lnTo>
                    <a:pt x="353" y="81"/>
                  </a:lnTo>
                  <a:lnTo>
                    <a:pt x="329" y="38"/>
                  </a:lnTo>
                  <a:lnTo>
                    <a:pt x="291" y="47"/>
                  </a:lnTo>
                  <a:lnTo>
                    <a:pt x="267" y="33"/>
                  </a:lnTo>
                  <a:lnTo>
                    <a:pt x="212" y="8"/>
                  </a:lnTo>
                  <a:lnTo>
                    <a:pt x="174" y="0"/>
                  </a:lnTo>
                  <a:lnTo>
                    <a:pt x="147" y="18"/>
                  </a:lnTo>
                  <a:lnTo>
                    <a:pt x="120" y="41"/>
                  </a:lnTo>
                  <a:lnTo>
                    <a:pt x="65" y="48"/>
                  </a:lnTo>
                  <a:lnTo>
                    <a:pt x="57" y="89"/>
                  </a:lnTo>
                  <a:lnTo>
                    <a:pt x="38" y="98"/>
                  </a:lnTo>
                  <a:lnTo>
                    <a:pt x="36" y="62"/>
                  </a:lnTo>
                  <a:lnTo>
                    <a:pt x="18" y="57"/>
                  </a:lnTo>
                  <a:lnTo>
                    <a:pt x="0" y="74"/>
                  </a:lnTo>
                  <a:lnTo>
                    <a:pt x="27" y="10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132">
              <a:extLst>
                <a:ext uri="{FF2B5EF4-FFF2-40B4-BE49-F238E27FC236}">
                  <a16:creationId xmlns:a16="http://schemas.microsoft.com/office/drawing/2014/main" id="{BC2ADFB1-8AF4-E66F-735C-57E29B442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2" y="12048"/>
              <a:ext cx="418" cy="114"/>
            </a:xfrm>
            <a:custGeom>
              <a:avLst/>
              <a:gdLst/>
              <a:ahLst/>
              <a:cxnLst>
                <a:cxn ang="0">
                  <a:pos x="55" y="114"/>
                </a:cxn>
                <a:cxn ang="0">
                  <a:pos x="0" y="88"/>
                </a:cxn>
                <a:cxn ang="0">
                  <a:pos x="120" y="8"/>
                </a:cxn>
                <a:cxn ang="0">
                  <a:pos x="232" y="0"/>
                </a:cxn>
                <a:cxn ang="0">
                  <a:pos x="320" y="8"/>
                </a:cxn>
                <a:cxn ang="0">
                  <a:pos x="418" y="24"/>
                </a:cxn>
                <a:cxn ang="0">
                  <a:pos x="368" y="56"/>
                </a:cxn>
                <a:cxn ang="0">
                  <a:pos x="248" y="64"/>
                </a:cxn>
                <a:cxn ang="0">
                  <a:pos x="144" y="80"/>
                </a:cxn>
                <a:cxn ang="0">
                  <a:pos x="55" y="114"/>
                </a:cxn>
              </a:cxnLst>
              <a:rect l="0" t="0" r="r" b="b"/>
              <a:pathLst>
                <a:path w="418" h="114">
                  <a:moveTo>
                    <a:pt x="55" y="114"/>
                  </a:moveTo>
                  <a:lnTo>
                    <a:pt x="0" y="88"/>
                  </a:lnTo>
                  <a:lnTo>
                    <a:pt x="120" y="8"/>
                  </a:lnTo>
                  <a:lnTo>
                    <a:pt x="232" y="0"/>
                  </a:lnTo>
                  <a:lnTo>
                    <a:pt x="320" y="8"/>
                  </a:lnTo>
                  <a:lnTo>
                    <a:pt x="418" y="24"/>
                  </a:lnTo>
                  <a:lnTo>
                    <a:pt x="368" y="56"/>
                  </a:lnTo>
                  <a:lnTo>
                    <a:pt x="248" y="64"/>
                  </a:lnTo>
                  <a:lnTo>
                    <a:pt x="144" y="80"/>
                  </a:lnTo>
                  <a:lnTo>
                    <a:pt x="55" y="11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95" name="Freeform 4">
            <a:extLst>
              <a:ext uri="{FF2B5EF4-FFF2-40B4-BE49-F238E27FC236}">
                <a16:creationId xmlns:a16="http://schemas.microsoft.com/office/drawing/2014/main" id="{EDAB0B60-BDBB-9A72-39C6-1B2208143503}"/>
              </a:ext>
            </a:extLst>
          </p:cNvPr>
          <p:cNvSpPr>
            <a:spLocks/>
          </p:cNvSpPr>
          <p:nvPr/>
        </p:nvSpPr>
        <p:spPr bwMode="auto">
          <a:xfrm>
            <a:off x="7557855" y="1774744"/>
            <a:ext cx="1068907" cy="1008895"/>
          </a:xfrm>
          <a:custGeom>
            <a:avLst/>
            <a:gdLst>
              <a:gd name="T0" fmla="*/ 1203 w 13719"/>
              <a:gd name="T1" fmla="*/ 10422 h 12951"/>
              <a:gd name="T2" fmla="*/ 2007 w 13719"/>
              <a:gd name="T3" fmla="*/ 9751 h 12951"/>
              <a:gd name="T4" fmla="*/ 1597 w 13719"/>
              <a:gd name="T5" fmla="*/ 8937 h 12951"/>
              <a:gd name="T6" fmla="*/ 492 w 13719"/>
              <a:gd name="T7" fmla="*/ 7839 h 12951"/>
              <a:gd name="T8" fmla="*/ 2992 w 13719"/>
              <a:gd name="T9" fmla="*/ 7308 h 12951"/>
              <a:gd name="T10" fmla="*/ 4608 w 13719"/>
              <a:gd name="T11" fmla="*/ 6486 h 12951"/>
              <a:gd name="T12" fmla="*/ 5230 w 13719"/>
              <a:gd name="T13" fmla="*/ 5680 h 12951"/>
              <a:gd name="T14" fmla="*/ 6010 w 13719"/>
              <a:gd name="T15" fmla="*/ 5262 h 12951"/>
              <a:gd name="T16" fmla="*/ 6792 w 13719"/>
              <a:gd name="T17" fmla="*/ 5284 h 12951"/>
              <a:gd name="T18" fmla="*/ 7071 w 13719"/>
              <a:gd name="T19" fmla="*/ 4596 h 12951"/>
              <a:gd name="T20" fmla="*/ 7275 w 13719"/>
              <a:gd name="T21" fmla="*/ 4104 h 12951"/>
              <a:gd name="T22" fmla="*/ 7734 w 13719"/>
              <a:gd name="T23" fmla="*/ 3784 h 12951"/>
              <a:gd name="T24" fmla="*/ 7681 w 13719"/>
              <a:gd name="T25" fmla="*/ 3279 h 12951"/>
              <a:gd name="T26" fmla="*/ 8557 w 13719"/>
              <a:gd name="T27" fmla="*/ 2962 h 12951"/>
              <a:gd name="T28" fmla="*/ 8614 w 13719"/>
              <a:gd name="T29" fmla="*/ 2314 h 12951"/>
              <a:gd name="T30" fmla="*/ 9087 w 13719"/>
              <a:gd name="T31" fmla="*/ 1807 h 12951"/>
              <a:gd name="T32" fmla="*/ 8952 w 13719"/>
              <a:gd name="T33" fmla="*/ 1302 h 12951"/>
              <a:gd name="T34" fmla="*/ 9030 w 13719"/>
              <a:gd name="T35" fmla="*/ 679 h 12951"/>
              <a:gd name="T36" fmla="*/ 9436 w 13719"/>
              <a:gd name="T37" fmla="*/ 496 h 12951"/>
              <a:gd name="T38" fmla="*/ 10378 w 13719"/>
              <a:gd name="T39" fmla="*/ 192 h 12951"/>
              <a:gd name="T40" fmla="*/ 11263 w 13719"/>
              <a:gd name="T41" fmla="*/ 159 h 12951"/>
              <a:gd name="T42" fmla="*/ 11737 w 13719"/>
              <a:gd name="T43" fmla="*/ 15 h 12951"/>
              <a:gd name="T44" fmla="*/ 12258 w 13719"/>
              <a:gd name="T45" fmla="*/ 261 h 12951"/>
              <a:gd name="T46" fmla="*/ 12745 w 13719"/>
              <a:gd name="T47" fmla="*/ 631 h 12951"/>
              <a:gd name="T48" fmla="*/ 12685 w 13719"/>
              <a:gd name="T49" fmla="*/ 955 h 12951"/>
              <a:gd name="T50" fmla="*/ 13083 w 13719"/>
              <a:gd name="T51" fmla="*/ 1174 h 12951"/>
              <a:gd name="T52" fmla="*/ 13498 w 13719"/>
              <a:gd name="T53" fmla="*/ 1623 h 12951"/>
              <a:gd name="T54" fmla="*/ 13297 w 13719"/>
              <a:gd name="T55" fmla="*/ 2254 h 12951"/>
              <a:gd name="T56" fmla="*/ 12208 w 13719"/>
              <a:gd name="T57" fmla="*/ 2454 h 12951"/>
              <a:gd name="T58" fmla="*/ 11314 w 13719"/>
              <a:gd name="T59" fmla="*/ 2230 h 12951"/>
              <a:gd name="T60" fmla="*/ 10861 w 13719"/>
              <a:gd name="T61" fmla="*/ 2677 h 12951"/>
              <a:gd name="T62" fmla="*/ 11109 w 13719"/>
              <a:gd name="T63" fmla="*/ 3153 h 12951"/>
              <a:gd name="T64" fmla="*/ 11190 w 13719"/>
              <a:gd name="T65" fmla="*/ 3894 h 12951"/>
              <a:gd name="T66" fmla="*/ 11428 w 13719"/>
              <a:gd name="T67" fmla="*/ 4144 h 12951"/>
              <a:gd name="T68" fmla="*/ 11949 w 13719"/>
              <a:gd name="T69" fmla="*/ 4465 h 12951"/>
              <a:gd name="T70" fmla="*/ 11899 w 13719"/>
              <a:gd name="T71" fmla="*/ 4899 h 12951"/>
              <a:gd name="T72" fmla="*/ 11517 w 13719"/>
              <a:gd name="T73" fmla="*/ 5770 h 12951"/>
              <a:gd name="T74" fmla="*/ 11250 w 13719"/>
              <a:gd name="T75" fmla="*/ 6195 h 12951"/>
              <a:gd name="T76" fmla="*/ 10855 w 13719"/>
              <a:gd name="T77" fmla="*/ 6829 h 12951"/>
              <a:gd name="T78" fmla="*/ 9516 w 13719"/>
              <a:gd name="T79" fmla="*/ 8494 h 12951"/>
              <a:gd name="T80" fmla="*/ 8326 w 13719"/>
              <a:gd name="T81" fmla="*/ 9075 h 12951"/>
              <a:gd name="T82" fmla="*/ 7726 w 13719"/>
              <a:gd name="T83" fmla="*/ 9225 h 12951"/>
              <a:gd name="T84" fmla="*/ 7818 w 13719"/>
              <a:gd name="T85" fmla="*/ 10216 h 12951"/>
              <a:gd name="T86" fmla="*/ 8089 w 13719"/>
              <a:gd name="T87" fmla="*/ 11043 h 12951"/>
              <a:gd name="T88" fmla="*/ 8518 w 13719"/>
              <a:gd name="T89" fmla="*/ 12117 h 12951"/>
              <a:gd name="T90" fmla="*/ 8260 w 13719"/>
              <a:gd name="T91" fmla="*/ 12478 h 12951"/>
              <a:gd name="T92" fmla="*/ 7432 w 13719"/>
              <a:gd name="T93" fmla="*/ 12526 h 12951"/>
              <a:gd name="T94" fmla="*/ 6765 w 13719"/>
              <a:gd name="T95" fmla="*/ 12433 h 12951"/>
              <a:gd name="T96" fmla="*/ 6121 w 13719"/>
              <a:gd name="T97" fmla="*/ 12810 h 12951"/>
              <a:gd name="T98" fmla="*/ 5853 w 13719"/>
              <a:gd name="T99" fmla="*/ 12793 h 12951"/>
              <a:gd name="T100" fmla="*/ 5604 w 13719"/>
              <a:gd name="T101" fmla="*/ 12655 h 12951"/>
              <a:gd name="T102" fmla="*/ 5356 w 13719"/>
              <a:gd name="T103" fmla="*/ 12126 h 12951"/>
              <a:gd name="T104" fmla="*/ 5034 w 13719"/>
              <a:gd name="T105" fmla="*/ 11877 h 12951"/>
              <a:gd name="T106" fmla="*/ 4765 w 13719"/>
              <a:gd name="T107" fmla="*/ 11247 h 12951"/>
              <a:gd name="T108" fmla="*/ 4647 w 13719"/>
              <a:gd name="T109" fmla="*/ 11244 h 12951"/>
              <a:gd name="T110" fmla="*/ 4297 w 13719"/>
              <a:gd name="T111" fmla="*/ 11308 h 12951"/>
              <a:gd name="T112" fmla="*/ 3280 w 13719"/>
              <a:gd name="T113" fmla="*/ 11440 h 12951"/>
              <a:gd name="T114" fmla="*/ 2736 w 13719"/>
              <a:gd name="T115" fmla="*/ 11296 h 12951"/>
              <a:gd name="T116" fmla="*/ 1863 w 13719"/>
              <a:gd name="T117" fmla="*/ 11464 h 12951"/>
              <a:gd name="T118" fmla="*/ 1017 w 13719"/>
              <a:gd name="T119" fmla="*/ 11631 h 12951"/>
              <a:gd name="T120" fmla="*/ 696 w 13719"/>
              <a:gd name="T121" fmla="*/ 11127 h 12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719" h="12951">
                <a:moveTo>
                  <a:pt x="651" y="10987"/>
                </a:moveTo>
                <a:lnTo>
                  <a:pt x="735" y="10959"/>
                </a:lnTo>
                <a:lnTo>
                  <a:pt x="765" y="10725"/>
                </a:lnTo>
                <a:lnTo>
                  <a:pt x="805" y="10539"/>
                </a:lnTo>
                <a:lnTo>
                  <a:pt x="972" y="10492"/>
                </a:lnTo>
                <a:lnTo>
                  <a:pt x="1057" y="10398"/>
                </a:lnTo>
                <a:lnTo>
                  <a:pt x="1203" y="10422"/>
                </a:lnTo>
                <a:lnTo>
                  <a:pt x="1164" y="10230"/>
                </a:lnTo>
                <a:lnTo>
                  <a:pt x="1374" y="10170"/>
                </a:lnTo>
                <a:lnTo>
                  <a:pt x="1591" y="10134"/>
                </a:lnTo>
                <a:lnTo>
                  <a:pt x="1945" y="10131"/>
                </a:lnTo>
                <a:lnTo>
                  <a:pt x="1932" y="9969"/>
                </a:lnTo>
                <a:lnTo>
                  <a:pt x="2004" y="9895"/>
                </a:lnTo>
                <a:lnTo>
                  <a:pt x="2007" y="9751"/>
                </a:lnTo>
                <a:lnTo>
                  <a:pt x="2053" y="9667"/>
                </a:lnTo>
                <a:lnTo>
                  <a:pt x="1920" y="9543"/>
                </a:lnTo>
                <a:lnTo>
                  <a:pt x="1786" y="9592"/>
                </a:lnTo>
                <a:lnTo>
                  <a:pt x="1597" y="9555"/>
                </a:lnTo>
                <a:lnTo>
                  <a:pt x="1609" y="9378"/>
                </a:lnTo>
                <a:lnTo>
                  <a:pt x="1659" y="9207"/>
                </a:lnTo>
                <a:lnTo>
                  <a:pt x="1597" y="8937"/>
                </a:lnTo>
                <a:lnTo>
                  <a:pt x="1620" y="8535"/>
                </a:lnTo>
                <a:lnTo>
                  <a:pt x="1467" y="8584"/>
                </a:lnTo>
                <a:lnTo>
                  <a:pt x="1296" y="8427"/>
                </a:lnTo>
                <a:lnTo>
                  <a:pt x="1047" y="8356"/>
                </a:lnTo>
                <a:lnTo>
                  <a:pt x="841" y="8235"/>
                </a:lnTo>
                <a:lnTo>
                  <a:pt x="625" y="8032"/>
                </a:lnTo>
                <a:lnTo>
                  <a:pt x="492" y="7839"/>
                </a:lnTo>
                <a:lnTo>
                  <a:pt x="384" y="7516"/>
                </a:lnTo>
                <a:lnTo>
                  <a:pt x="0" y="7017"/>
                </a:lnTo>
                <a:lnTo>
                  <a:pt x="1315" y="7470"/>
                </a:lnTo>
                <a:lnTo>
                  <a:pt x="2274" y="7360"/>
                </a:lnTo>
                <a:lnTo>
                  <a:pt x="2703" y="7485"/>
                </a:lnTo>
                <a:lnTo>
                  <a:pt x="2844" y="7356"/>
                </a:lnTo>
                <a:lnTo>
                  <a:pt x="2992" y="7308"/>
                </a:lnTo>
                <a:lnTo>
                  <a:pt x="3174" y="7282"/>
                </a:lnTo>
                <a:lnTo>
                  <a:pt x="3487" y="7324"/>
                </a:lnTo>
                <a:lnTo>
                  <a:pt x="4494" y="7036"/>
                </a:lnTo>
                <a:lnTo>
                  <a:pt x="4621" y="6915"/>
                </a:lnTo>
                <a:lnTo>
                  <a:pt x="4524" y="6820"/>
                </a:lnTo>
                <a:lnTo>
                  <a:pt x="4552" y="6645"/>
                </a:lnTo>
                <a:lnTo>
                  <a:pt x="4608" y="6486"/>
                </a:lnTo>
                <a:lnTo>
                  <a:pt x="4549" y="6327"/>
                </a:lnTo>
                <a:lnTo>
                  <a:pt x="4633" y="5967"/>
                </a:lnTo>
                <a:lnTo>
                  <a:pt x="4749" y="5958"/>
                </a:lnTo>
                <a:lnTo>
                  <a:pt x="4873" y="5862"/>
                </a:lnTo>
                <a:lnTo>
                  <a:pt x="4945" y="5703"/>
                </a:lnTo>
                <a:lnTo>
                  <a:pt x="5149" y="5586"/>
                </a:lnTo>
                <a:lnTo>
                  <a:pt x="5230" y="5680"/>
                </a:lnTo>
                <a:lnTo>
                  <a:pt x="5433" y="5691"/>
                </a:lnTo>
                <a:lnTo>
                  <a:pt x="5796" y="5572"/>
                </a:lnTo>
                <a:lnTo>
                  <a:pt x="5811" y="5499"/>
                </a:lnTo>
                <a:lnTo>
                  <a:pt x="5676" y="5514"/>
                </a:lnTo>
                <a:lnTo>
                  <a:pt x="5644" y="5407"/>
                </a:lnTo>
                <a:lnTo>
                  <a:pt x="5821" y="5379"/>
                </a:lnTo>
                <a:lnTo>
                  <a:pt x="6010" y="5262"/>
                </a:lnTo>
                <a:lnTo>
                  <a:pt x="6121" y="5131"/>
                </a:lnTo>
                <a:lnTo>
                  <a:pt x="6246" y="5151"/>
                </a:lnTo>
                <a:lnTo>
                  <a:pt x="6381" y="5142"/>
                </a:lnTo>
                <a:lnTo>
                  <a:pt x="6478" y="5115"/>
                </a:lnTo>
                <a:lnTo>
                  <a:pt x="6574" y="5182"/>
                </a:lnTo>
                <a:lnTo>
                  <a:pt x="6697" y="5296"/>
                </a:lnTo>
                <a:lnTo>
                  <a:pt x="6792" y="5284"/>
                </a:lnTo>
                <a:lnTo>
                  <a:pt x="6930" y="5248"/>
                </a:lnTo>
                <a:lnTo>
                  <a:pt x="6979" y="5139"/>
                </a:lnTo>
                <a:lnTo>
                  <a:pt x="7020" y="5068"/>
                </a:lnTo>
                <a:lnTo>
                  <a:pt x="7120" y="4998"/>
                </a:lnTo>
                <a:lnTo>
                  <a:pt x="7084" y="4887"/>
                </a:lnTo>
                <a:lnTo>
                  <a:pt x="7072" y="4764"/>
                </a:lnTo>
                <a:lnTo>
                  <a:pt x="7071" y="4596"/>
                </a:lnTo>
                <a:lnTo>
                  <a:pt x="7053" y="4512"/>
                </a:lnTo>
                <a:lnTo>
                  <a:pt x="7084" y="4432"/>
                </a:lnTo>
                <a:lnTo>
                  <a:pt x="7189" y="4386"/>
                </a:lnTo>
                <a:lnTo>
                  <a:pt x="7195" y="4302"/>
                </a:lnTo>
                <a:lnTo>
                  <a:pt x="7149" y="4210"/>
                </a:lnTo>
                <a:lnTo>
                  <a:pt x="7213" y="4156"/>
                </a:lnTo>
                <a:lnTo>
                  <a:pt x="7275" y="4104"/>
                </a:lnTo>
                <a:lnTo>
                  <a:pt x="7252" y="4041"/>
                </a:lnTo>
                <a:lnTo>
                  <a:pt x="7264" y="3954"/>
                </a:lnTo>
                <a:lnTo>
                  <a:pt x="7338" y="3904"/>
                </a:lnTo>
                <a:lnTo>
                  <a:pt x="7432" y="3891"/>
                </a:lnTo>
                <a:lnTo>
                  <a:pt x="7509" y="3841"/>
                </a:lnTo>
                <a:lnTo>
                  <a:pt x="7581" y="3879"/>
                </a:lnTo>
                <a:lnTo>
                  <a:pt x="7734" y="3784"/>
                </a:lnTo>
                <a:lnTo>
                  <a:pt x="7806" y="3784"/>
                </a:lnTo>
                <a:lnTo>
                  <a:pt x="7963" y="3651"/>
                </a:lnTo>
                <a:lnTo>
                  <a:pt x="7926" y="3547"/>
                </a:lnTo>
                <a:lnTo>
                  <a:pt x="7837" y="3469"/>
                </a:lnTo>
                <a:lnTo>
                  <a:pt x="7851" y="3358"/>
                </a:lnTo>
                <a:lnTo>
                  <a:pt x="7797" y="3295"/>
                </a:lnTo>
                <a:lnTo>
                  <a:pt x="7681" y="3279"/>
                </a:lnTo>
                <a:lnTo>
                  <a:pt x="7582" y="3057"/>
                </a:lnTo>
                <a:lnTo>
                  <a:pt x="7609" y="2982"/>
                </a:lnTo>
                <a:lnTo>
                  <a:pt x="7726" y="2983"/>
                </a:lnTo>
                <a:lnTo>
                  <a:pt x="7908" y="3033"/>
                </a:lnTo>
                <a:lnTo>
                  <a:pt x="8113" y="3037"/>
                </a:lnTo>
                <a:lnTo>
                  <a:pt x="8326" y="3033"/>
                </a:lnTo>
                <a:lnTo>
                  <a:pt x="8557" y="2962"/>
                </a:lnTo>
                <a:lnTo>
                  <a:pt x="8617" y="2890"/>
                </a:lnTo>
                <a:lnTo>
                  <a:pt x="8614" y="2769"/>
                </a:lnTo>
                <a:lnTo>
                  <a:pt x="8668" y="2682"/>
                </a:lnTo>
                <a:lnTo>
                  <a:pt x="8539" y="2565"/>
                </a:lnTo>
                <a:lnTo>
                  <a:pt x="8508" y="2482"/>
                </a:lnTo>
                <a:lnTo>
                  <a:pt x="8604" y="2449"/>
                </a:lnTo>
                <a:lnTo>
                  <a:pt x="8614" y="2314"/>
                </a:lnTo>
                <a:lnTo>
                  <a:pt x="8715" y="2296"/>
                </a:lnTo>
                <a:lnTo>
                  <a:pt x="8788" y="2167"/>
                </a:lnTo>
                <a:lnTo>
                  <a:pt x="8953" y="2074"/>
                </a:lnTo>
                <a:lnTo>
                  <a:pt x="9013" y="2008"/>
                </a:lnTo>
                <a:lnTo>
                  <a:pt x="9007" y="1936"/>
                </a:lnTo>
                <a:lnTo>
                  <a:pt x="9085" y="1881"/>
                </a:lnTo>
                <a:lnTo>
                  <a:pt x="9087" y="1807"/>
                </a:lnTo>
                <a:lnTo>
                  <a:pt x="9022" y="1728"/>
                </a:lnTo>
                <a:lnTo>
                  <a:pt x="9070" y="1639"/>
                </a:lnTo>
                <a:lnTo>
                  <a:pt x="9045" y="1558"/>
                </a:lnTo>
                <a:lnTo>
                  <a:pt x="9052" y="1498"/>
                </a:lnTo>
                <a:lnTo>
                  <a:pt x="8976" y="1422"/>
                </a:lnTo>
                <a:lnTo>
                  <a:pt x="9007" y="1330"/>
                </a:lnTo>
                <a:lnTo>
                  <a:pt x="8952" y="1302"/>
                </a:lnTo>
                <a:lnTo>
                  <a:pt x="8898" y="1155"/>
                </a:lnTo>
                <a:lnTo>
                  <a:pt x="8800" y="1077"/>
                </a:lnTo>
                <a:lnTo>
                  <a:pt x="8706" y="1018"/>
                </a:lnTo>
                <a:lnTo>
                  <a:pt x="8754" y="921"/>
                </a:lnTo>
                <a:lnTo>
                  <a:pt x="8887" y="850"/>
                </a:lnTo>
                <a:lnTo>
                  <a:pt x="8988" y="760"/>
                </a:lnTo>
                <a:lnTo>
                  <a:pt x="9030" y="679"/>
                </a:lnTo>
                <a:lnTo>
                  <a:pt x="9091" y="603"/>
                </a:lnTo>
                <a:lnTo>
                  <a:pt x="9228" y="679"/>
                </a:lnTo>
                <a:lnTo>
                  <a:pt x="9264" y="649"/>
                </a:lnTo>
                <a:lnTo>
                  <a:pt x="9223" y="577"/>
                </a:lnTo>
                <a:lnTo>
                  <a:pt x="9307" y="568"/>
                </a:lnTo>
                <a:lnTo>
                  <a:pt x="9337" y="505"/>
                </a:lnTo>
                <a:lnTo>
                  <a:pt x="9436" y="496"/>
                </a:lnTo>
                <a:lnTo>
                  <a:pt x="9453" y="435"/>
                </a:lnTo>
                <a:lnTo>
                  <a:pt x="9549" y="414"/>
                </a:lnTo>
                <a:lnTo>
                  <a:pt x="9580" y="319"/>
                </a:lnTo>
                <a:lnTo>
                  <a:pt x="9789" y="303"/>
                </a:lnTo>
                <a:lnTo>
                  <a:pt x="9925" y="232"/>
                </a:lnTo>
                <a:lnTo>
                  <a:pt x="10140" y="240"/>
                </a:lnTo>
                <a:lnTo>
                  <a:pt x="10378" y="192"/>
                </a:lnTo>
                <a:lnTo>
                  <a:pt x="10567" y="177"/>
                </a:lnTo>
                <a:lnTo>
                  <a:pt x="10773" y="193"/>
                </a:lnTo>
                <a:lnTo>
                  <a:pt x="10922" y="173"/>
                </a:lnTo>
                <a:lnTo>
                  <a:pt x="11013" y="235"/>
                </a:lnTo>
                <a:lnTo>
                  <a:pt x="11130" y="238"/>
                </a:lnTo>
                <a:lnTo>
                  <a:pt x="11158" y="156"/>
                </a:lnTo>
                <a:lnTo>
                  <a:pt x="11263" y="159"/>
                </a:lnTo>
                <a:lnTo>
                  <a:pt x="11335" y="102"/>
                </a:lnTo>
                <a:lnTo>
                  <a:pt x="11421" y="63"/>
                </a:lnTo>
                <a:lnTo>
                  <a:pt x="11527" y="112"/>
                </a:lnTo>
                <a:lnTo>
                  <a:pt x="11523" y="45"/>
                </a:lnTo>
                <a:lnTo>
                  <a:pt x="11614" y="0"/>
                </a:lnTo>
                <a:lnTo>
                  <a:pt x="11682" y="52"/>
                </a:lnTo>
                <a:lnTo>
                  <a:pt x="11737" y="15"/>
                </a:lnTo>
                <a:lnTo>
                  <a:pt x="11758" y="79"/>
                </a:lnTo>
                <a:lnTo>
                  <a:pt x="11820" y="142"/>
                </a:lnTo>
                <a:lnTo>
                  <a:pt x="11892" y="91"/>
                </a:lnTo>
                <a:lnTo>
                  <a:pt x="11991" y="63"/>
                </a:lnTo>
                <a:lnTo>
                  <a:pt x="12163" y="115"/>
                </a:lnTo>
                <a:lnTo>
                  <a:pt x="12228" y="153"/>
                </a:lnTo>
                <a:lnTo>
                  <a:pt x="12258" y="261"/>
                </a:lnTo>
                <a:lnTo>
                  <a:pt x="12264" y="346"/>
                </a:lnTo>
                <a:lnTo>
                  <a:pt x="12346" y="337"/>
                </a:lnTo>
                <a:lnTo>
                  <a:pt x="12388" y="303"/>
                </a:lnTo>
                <a:lnTo>
                  <a:pt x="12486" y="303"/>
                </a:lnTo>
                <a:lnTo>
                  <a:pt x="12666" y="447"/>
                </a:lnTo>
                <a:lnTo>
                  <a:pt x="12682" y="523"/>
                </a:lnTo>
                <a:lnTo>
                  <a:pt x="12745" y="631"/>
                </a:lnTo>
                <a:lnTo>
                  <a:pt x="12721" y="687"/>
                </a:lnTo>
                <a:lnTo>
                  <a:pt x="12742" y="751"/>
                </a:lnTo>
                <a:lnTo>
                  <a:pt x="12780" y="802"/>
                </a:lnTo>
                <a:lnTo>
                  <a:pt x="12751" y="841"/>
                </a:lnTo>
                <a:lnTo>
                  <a:pt x="12751" y="892"/>
                </a:lnTo>
                <a:lnTo>
                  <a:pt x="12691" y="898"/>
                </a:lnTo>
                <a:lnTo>
                  <a:pt x="12685" y="955"/>
                </a:lnTo>
                <a:lnTo>
                  <a:pt x="12717" y="1006"/>
                </a:lnTo>
                <a:lnTo>
                  <a:pt x="12846" y="1047"/>
                </a:lnTo>
                <a:lnTo>
                  <a:pt x="12870" y="1101"/>
                </a:lnTo>
                <a:lnTo>
                  <a:pt x="12876" y="1161"/>
                </a:lnTo>
                <a:lnTo>
                  <a:pt x="12892" y="1215"/>
                </a:lnTo>
                <a:lnTo>
                  <a:pt x="12988" y="1206"/>
                </a:lnTo>
                <a:lnTo>
                  <a:pt x="13083" y="1174"/>
                </a:lnTo>
                <a:lnTo>
                  <a:pt x="13182" y="1134"/>
                </a:lnTo>
                <a:lnTo>
                  <a:pt x="13245" y="1153"/>
                </a:lnTo>
                <a:lnTo>
                  <a:pt x="13245" y="1252"/>
                </a:lnTo>
                <a:lnTo>
                  <a:pt x="13321" y="1296"/>
                </a:lnTo>
                <a:lnTo>
                  <a:pt x="13372" y="1369"/>
                </a:lnTo>
                <a:lnTo>
                  <a:pt x="13386" y="1501"/>
                </a:lnTo>
                <a:lnTo>
                  <a:pt x="13498" y="1623"/>
                </a:lnTo>
                <a:lnTo>
                  <a:pt x="13593" y="1765"/>
                </a:lnTo>
                <a:lnTo>
                  <a:pt x="13654" y="1884"/>
                </a:lnTo>
                <a:lnTo>
                  <a:pt x="13719" y="1968"/>
                </a:lnTo>
                <a:lnTo>
                  <a:pt x="13603" y="1984"/>
                </a:lnTo>
                <a:lnTo>
                  <a:pt x="13554" y="2076"/>
                </a:lnTo>
                <a:lnTo>
                  <a:pt x="13390" y="2086"/>
                </a:lnTo>
                <a:lnTo>
                  <a:pt x="13297" y="2254"/>
                </a:lnTo>
                <a:lnTo>
                  <a:pt x="13180" y="2247"/>
                </a:lnTo>
                <a:lnTo>
                  <a:pt x="13120" y="2218"/>
                </a:lnTo>
                <a:lnTo>
                  <a:pt x="12870" y="2352"/>
                </a:lnTo>
                <a:lnTo>
                  <a:pt x="12780" y="2340"/>
                </a:lnTo>
                <a:lnTo>
                  <a:pt x="12517" y="2485"/>
                </a:lnTo>
                <a:lnTo>
                  <a:pt x="12351" y="2457"/>
                </a:lnTo>
                <a:lnTo>
                  <a:pt x="12208" y="2454"/>
                </a:lnTo>
                <a:lnTo>
                  <a:pt x="12099" y="2386"/>
                </a:lnTo>
                <a:lnTo>
                  <a:pt x="11932" y="2379"/>
                </a:lnTo>
                <a:lnTo>
                  <a:pt x="11799" y="2329"/>
                </a:lnTo>
                <a:lnTo>
                  <a:pt x="11640" y="2343"/>
                </a:lnTo>
                <a:lnTo>
                  <a:pt x="11539" y="2241"/>
                </a:lnTo>
                <a:lnTo>
                  <a:pt x="11425" y="2229"/>
                </a:lnTo>
                <a:lnTo>
                  <a:pt x="11314" y="2230"/>
                </a:lnTo>
                <a:lnTo>
                  <a:pt x="11193" y="2319"/>
                </a:lnTo>
                <a:lnTo>
                  <a:pt x="11040" y="2335"/>
                </a:lnTo>
                <a:lnTo>
                  <a:pt x="11013" y="2442"/>
                </a:lnTo>
                <a:lnTo>
                  <a:pt x="10969" y="2493"/>
                </a:lnTo>
                <a:lnTo>
                  <a:pt x="10926" y="2551"/>
                </a:lnTo>
                <a:lnTo>
                  <a:pt x="10860" y="2587"/>
                </a:lnTo>
                <a:lnTo>
                  <a:pt x="10861" y="2677"/>
                </a:lnTo>
                <a:lnTo>
                  <a:pt x="10983" y="2674"/>
                </a:lnTo>
                <a:lnTo>
                  <a:pt x="11044" y="2787"/>
                </a:lnTo>
                <a:lnTo>
                  <a:pt x="10954" y="2959"/>
                </a:lnTo>
                <a:lnTo>
                  <a:pt x="11247" y="2949"/>
                </a:lnTo>
                <a:lnTo>
                  <a:pt x="11274" y="3043"/>
                </a:lnTo>
                <a:lnTo>
                  <a:pt x="11202" y="3138"/>
                </a:lnTo>
                <a:lnTo>
                  <a:pt x="11109" y="3153"/>
                </a:lnTo>
                <a:lnTo>
                  <a:pt x="11013" y="3250"/>
                </a:lnTo>
                <a:lnTo>
                  <a:pt x="11062" y="3402"/>
                </a:lnTo>
                <a:lnTo>
                  <a:pt x="11124" y="3400"/>
                </a:lnTo>
                <a:lnTo>
                  <a:pt x="11209" y="3508"/>
                </a:lnTo>
                <a:lnTo>
                  <a:pt x="11197" y="3633"/>
                </a:lnTo>
                <a:lnTo>
                  <a:pt x="11052" y="3718"/>
                </a:lnTo>
                <a:lnTo>
                  <a:pt x="11190" y="3894"/>
                </a:lnTo>
                <a:lnTo>
                  <a:pt x="11241" y="3931"/>
                </a:lnTo>
                <a:lnTo>
                  <a:pt x="11307" y="3945"/>
                </a:lnTo>
                <a:lnTo>
                  <a:pt x="11326" y="3997"/>
                </a:lnTo>
                <a:lnTo>
                  <a:pt x="11317" y="4039"/>
                </a:lnTo>
                <a:lnTo>
                  <a:pt x="11376" y="4056"/>
                </a:lnTo>
                <a:lnTo>
                  <a:pt x="11433" y="4071"/>
                </a:lnTo>
                <a:lnTo>
                  <a:pt x="11428" y="4144"/>
                </a:lnTo>
                <a:lnTo>
                  <a:pt x="11497" y="4209"/>
                </a:lnTo>
                <a:lnTo>
                  <a:pt x="11635" y="4146"/>
                </a:lnTo>
                <a:lnTo>
                  <a:pt x="11589" y="4360"/>
                </a:lnTo>
                <a:lnTo>
                  <a:pt x="11658" y="4480"/>
                </a:lnTo>
                <a:lnTo>
                  <a:pt x="11740" y="4456"/>
                </a:lnTo>
                <a:lnTo>
                  <a:pt x="11854" y="4510"/>
                </a:lnTo>
                <a:lnTo>
                  <a:pt x="11949" y="4465"/>
                </a:lnTo>
                <a:lnTo>
                  <a:pt x="12031" y="4531"/>
                </a:lnTo>
                <a:lnTo>
                  <a:pt x="12130" y="4576"/>
                </a:lnTo>
                <a:lnTo>
                  <a:pt x="12156" y="4606"/>
                </a:lnTo>
                <a:lnTo>
                  <a:pt x="12217" y="4680"/>
                </a:lnTo>
                <a:lnTo>
                  <a:pt x="12123" y="4846"/>
                </a:lnTo>
                <a:lnTo>
                  <a:pt x="12063" y="4822"/>
                </a:lnTo>
                <a:lnTo>
                  <a:pt x="11899" y="4899"/>
                </a:lnTo>
                <a:lnTo>
                  <a:pt x="11835" y="4885"/>
                </a:lnTo>
                <a:lnTo>
                  <a:pt x="11716" y="4999"/>
                </a:lnTo>
                <a:lnTo>
                  <a:pt x="11652" y="4975"/>
                </a:lnTo>
                <a:lnTo>
                  <a:pt x="11502" y="5184"/>
                </a:lnTo>
                <a:lnTo>
                  <a:pt x="11595" y="5457"/>
                </a:lnTo>
                <a:lnTo>
                  <a:pt x="11520" y="5619"/>
                </a:lnTo>
                <a:lnTo>
                  <a:pt x="11517" y="5770"/>
                </a:lnTo>
                <a:lnTo>
                  <a:pt x="11616" y="5784"/>
                </a:lnTo>
                <a:lnTo>
                  <a:pt x="11634" y="5857"/>
                </a:lnTo>
                <a:lnTo>
                  <a:pt x="11595" y="5878"/>
                </a:lnTo>
                <a:lnTo>
                  <a:pt x="11536" y="5863"/>
                </a:lnTo>
                <a:lnTo>
                  <a:pt x="11482" y="5941"/>
                </a:lnTo>
                <a:lnTo>
                  <a:pt x="11376" y="6012"/>
                </a:lnTo>
                <a:lnTo>
                  <a:pt x="11250" y="6195"/>
                </a:lnTo>
                <a:lnTo>
                  <a:pt x="11142" y="6277"/>
                </a:lnTo>
                <a:lnTo>
                  <a:pt x="11119" y="6375"/>
                </a:lnTo>
                <a:lnTo>
                  <a:pt x="10998" y="6411"/>
                </a:lnTo>
                <a:lnTo>
                  <a:pt x="10957" y="6511"/>
                </a:lnTo>
                <a:lnTo>
                  <a:pt x="11004" y="6591"/>
                </a:lnTo>
                <a:lnTo>
                  <a:pt x="11022" y="6693"/>
                </a:lnTo>
                <a:lnTo>
                  <a:pt x="10855" y="6829"/>
                </a:lnTo>
                <a:lnTo>
                  <a:pt x="10539" y="6958"/>
                </a:lnTo>
                <a:lnTo>
                  <a:pt x="10491" y="7198"/>
                </a:lnTo>
                <a:lnTo>
                  <a:pt x="10353" y="7468"/>
                </a:lnTo>
                <a:lnTo>
                  <a:pt x="10158" y="7809"/>
                </a:lnTo>
                <a:lnTo>
                  <a:pt x="9723" y="8046"/>
                </a:lnTo>
                <a:lnTo>
                  <a:pt x="9622" y="8170"/>
                </a:lnTo>
                <a:lnTo>
                  <a:pt x="9516" y="8494"/>
                </a:lnTo>
                <a:lnTo>
                  <a:pt x="9300" y="8722"/>
                </a:lnTo>
                <a:lnTo>
                  <a:pt x="9288" y="8857"/>
                </a:lnTo>
                <a:lnTo>
                  <a:pt x="9081" y="8940"/>
                </a:lnTo>
                <a:lnTo>
                  <a:pt x="8889" y="8961"/>
                </a:lnTo>
                <a:lnTo>
                  <a:pt x="8758" y="8956"/>
                </a:lnTo>
                <a:lnTo>
                  <a:pt x="8418" y="9114"/>
                </a:lnTo>
                <a:lnTo>
                  <a:pt x="8326" y="9075"/>
                </a:lnTo>
                <a:lnTo>
                  <a:pt x="8271" y="9003"/>
                </a:lnTo>
                <a:lnTo>
                  <a:pt x="8251" y="8893"/>
                </a:lnTo>
                <a:lnTo>
                  <a:pt x="8158" y="8803"/>
                </a:lnTo>
                <a:lnTo>
                  <a:pt x="7974" y="8815"/>
                </a:lnTo>
                <a:lnTo>
                  <a:pt x="7858" y="8941"/>
                </a:lnTo>
                <a:lnTo>
                  <a:pt x="7773" y="9052"/>
                </a:lnTo>
                <a:lnTo>
                  <a:pt x="7726" y="9225"/>
                </a:lnTo>
                <a:lnTo>
                  <a:pt x="7554" y="9412"/>
                </a:lnTo>
                <a:lnTo>
                  <a:pt x="7351" y="9597"/>
                </a:lnTo>
                <a:lnTo>
                  <a:pt x="7254" y="9888"/>
                </a:lnTo>
                <a:lnTo>
                  <a:pt x="7270" y="10017"/>
                </a:lnTo>
                <a:lnTo>
                  <a:pt x="7590" y="10203"/>
                </a:lnTo>
                <a:lnTo>
                  <a:pt x="7683" y="10185"/>
                </a:lnTo>
                <a:lnTo>
                  <a:pt x="7818" y="10216"/>
                </a:lnTo>
                <a:lnTo>
                  <a:pt x="7828" y="10497"/>
                </a:lnTo>
                <a:lnTo>
                  <a:pt x="7774" y="10689"/>
                </a:lnTo>
                <a:lnTo>
                  <a:pt x="7782" y="10836"/>
                </a:lnTo>
                <a:lnTo>
                  <a:pt x="7879" y="10963"/>
                </a:lnTo>
                <a:lnTo>
                  <a:pt x="7914" y="11043"/>
                </a:lnTo>
                <a:lnTo>
                  <a:pt x="8020" y="11073"/>
                </a:lnTo>
                <a:lnTo>
                  <a:pt x="8089" y="11043"/>
                </a:lnTo>
                <a:lnTo>
                  <a:pt x="8188" y="11049"/>
                </a:lnTo>
                <a:lnTo>
                  <a:pt x="8262" y="11089"/>
                </a:lnTo>
                <a:lnTo>
                  <a:pt x="8262" y="11337"/>
                </a:lnTo>
                <a:lnTo>
                  <a:pt x="8430" y="11577"/>
                </a:lnTo>
                <a:lnTo>
                  <a:pt x="8481" y="11779"/>
                </a:lnTo>
                <a:lnTo>
                  <a:pt x="8595" y="12025"/>
                </a:lnTo>
                <a:lnTo>
                  <a:pt x="8518" y="12117"/>
                </a:lnTo>
                <a:lnTo>
                  <a:pt x="8542" y="12267"/>
                </a:lnTo>
                <a:lnTo>
                  <a:pt x="8623" y="12327"/>
                </a:lnTo>
                <a:lnTo>
                  <a:pt x="8491" y="12355"/>
                </a:lnTo>
                <a:lnTo>
                  <a:pt x="8431" y="12400"/>
                </a:lnTo>
                <a:lnTo>
                  <a:pt x="8451" y="12465"/>
                </a:lnTo>
                <a:lnTo>
                  <a:pt x="8377" y="12499"/>
                </a:lnTo>
                <a:lnTo>
                  <a:pt x="8260" y="12478"/>
                </a:lnTo>
                <a:lnTo>
                  <a:pt x="8148" y="12442"/>
                </a:lnTo>
                <a:lnTo>
                  <a:pt x="8182" y="12345"/>
                </a:lnTo>
                <a:lnTo>
                  <a:pt x="8146" y="12297"/>
                </a:lnTo>
                <a:lnTo>
                  <a:pt x="7944" y="12369"/>
                </a:lnTo>
                <a:lnTo>
                  <a:pt x="7741" y="12433"/>
                </a:lnTo>
                <a:lnTo>
                  <a:pt x="7707" y="12543"/>
                </a:lnTo>
                <a:lnTo>
                  <a:pt x="7432" y="12526"/>
                </a:lnTo>
                <a:lnTo>
                  <a:pt x="7335" y="12432"/>
                </a:lnTo>
                <a:lnTo>
                  <a:pt x="7218" y="12441"/>
                </a:lnTo>
                <a:lnTo>
                  <a:pt x="7117" y="12426"/>
                </a:lnTo>
                <a:lnTo>
                  <a:pt x="7032" y="12463"/>
                </a:lnTo>
                <a:lnTo>
                  <a:pt x="6922" y="12460"/>
                </a:lnTo>
                <a:lnTo>
                  <a:pt x="6859" y="12489"/>
                </a:lnTo>
                <a:lnTo>
                  <a:pt x="6765" y="12433"/>
                </a:lnTo>
                <a:lnTo>
                  <a:pt x="6727" y="12508"/>
                </a:lnTo>
                <a:lnTo>
                  <a:pt x="6693" y="12409"/>
                </a:lnTo>
                <a:lnTo>
                  <a:pt x="6648" y="12447"/>
                </a:lnTo>
                <a:lnTo>
                  <a:pt x="6628" y="12721"/>
                </a:lnTo>
                <a:lnTo>
                  <a:pt x="6325" y="12730"/>
                </a:lnTo>
                <a:lnTo>
                  <a:pt x="6175" y="12823"/>
                </a:lnTo>
                <a:lnTo>
                  <a:pt x="6121" y="12810"/>
                </a:lnTo>
                <a:lnTo>
                  <a:pt x="6123" y="12946"/>
                </a:lnTo>
                <a:lnTo>
                  <a:pt x="6072" y="12951"/>
                </a:lnTo>
                <a:lnTo>
                  <a:pt x="6085" y="12873"/>
                </a:lnTo>
                <a:lnTo>
                  <a:pt x="6078" y="12814"/>
                </a:lnTo>
                <a:lnTo>
                  <a:pt x="6007" y="12771"/>
                </a:lnTo>
                <a:lnTo>
                  <a:pt x="6027" y="12904"/>
                </a:lnTo>
                <a:lnTo>
                  <a:pt x="5853" y="12793"/>
                </a:lnTo>
                <a:lnTo>
                  <a:pt x="5853" y="12850"/>
                </a:lnTo>
                <a:lnTo>
                  <a:pt x="5758" y="12879"/>
                </a:lnTo>
                <a:lnTo>
                  <a:pt x="5685" y="12772"/>
                </a:lnTo>
                <a:lnTo>
                  <a:pt x="5661" y="12832"/>
                </a:lnTo>
                <a:lnTo>
                  <a:pt x="5596" y="12816"/>
                </a:lnTo>
                <a:lnTo>
                  <a:pt x="5610" y="12730"/>
                </a:lnTo>
                <a:lnTo>
                  <a:pt x="5604" y="12655"/>
                </a:lnTo>
                <a:lnTo>
                  <a:pt x="5421" y="12595"/>
                </a:lnTo>
                <a:lnTo>
                  <a:pt x="5394" y="12412"/>
                </a:lnTo>
                <a:lnTo>
                  <a:pt x="5443" y="12354"/>
                </a:lnTo>
                <a:lnTo>
                  <a:pt x="5406" y="12336"/>
                </a:lnTo>
                <a:lnTo>
                  <a:pt x="5385" y="12277"/>
                </a:lnTo>
                <a:lnTo>
                  <a:pt x="5323" y="12183"/>
                </a:lnTo>
                <a:lnTo>
                  <a:pt x="5356" y="12126"/>
                </a:lnTo>
                <a:lnTo>
                  <a:pt x="5292" y="12070"/>
                </a:lnTo>
                <a:lnTo>
                  <a:pt x="5353" y="11952"/>
                </a:lnTo>
                <a:lnTo>
                  <a:pt x="5257" y="11932"/>
                </a:lnTo>
                <a:lnTo>
                  <a:pt x="5185" y="11928"/>
                </a:lnTo>
                <a:lnTo>
                  <a:pt x="5130" y="11884"/>
                </a:lnTo>
                <a:lnTo>
                  <a:pt x="5110" y="11920"/>
                </a:lnTo>
                <a:lnTo>
                  <a:pt x="5034" y="11877"/>
                </a:lnTo>
                <a:lnTo>
                  <a:pt x="4968" y="11896"/>
                </a:lnTo>
                <a:lnTo>
                  <a:pt x="4884" y="11901"/>
                </a:lnTo>
                <a:lnTo>
                  <a:pt x="4870" y="11854"/>
                </a:lnTo>
                <a:lnTo>
                  <a:pt x="4894" y="11713"/>
                </a:lnTo>
                <a:lnTo>
                  <a:pt x="4947" y="11535"/>
                </a:lnTo>
                <a:lnTo>
                  <a:pt x="4798" y="11391"/>
                </a:lnTo>
                <a:lnTo>
                  <a:pt x="4765" y="11247"/>
                </a:lnTo>
                <a:lnTo>
                  <a:pt x="4621" y="11130"/>
                </a:lnTo>
                <a:lnTo>
                  <a:pt x="4488" y="11151"/>
                </a:lnTo>
                <a:lnTo>
                  <a:pt x="4443" y="11212"/>
                </a:lnTo>
                <a:lnTo>
                  <a:pt x="4500" y="11245"/>
                </a:lnTo>
                <a:lnTo>
                  <a:pt x="4533" y="11211"/>
                </a:lnTo>
                <a:lnTo>
                  <a:pt x="4597" y="11208"/>
                </a:lnTo>
                <a:lnTo>
                  <a:pt x="4647" y="11244"/>
                </a:lnTo>
                <a:lnTo>
                  <a:pt x="4692" y="11262"/>
                </a:lnTo>
                <a:lnTo>
                  <a:pt x="4731" y="11337"/>
                </a:lnTo>
                <a:lnTo>
                  <a:pt x="4626" y="11305"/>
                </a:lnTo>
                <a:lnTo>
                  <a:pt x="4570" y="11268"/>
                </a:lnTo>
                <a:lnTo>
                  <a:pt x="4507" y="11277"/>
                </a:lnTo>
                <a:lnTo>
                  <a:pt x="4444" y="11307"/>
                </a:lnTo>
                <a:lnTo>
                  <a:pt x="4297" y="11308"/>
                </a:lnTo>
                <a:lnTo>
                  <a:pt x="4161" y="11332"/>
                </a:lnTo>
                <a:lnTo>
                  <a:pt x="4050" y="11370"/>
                </a:lnTo>
                <a:lnTo>
                  <a:pt x="3906" y="11355"/>
                </a:lnTo>
                <a:lnTo>
                  <a:pt x="3717" y="11367"/>
                </a:lnTo>
                <a:lnTo>
                  <a:pt x="3615" y="11439"/>
                </a:lnTo>
                <a:lnTo>
                  <a:pt x="3421" y="11404"/>
                </a:lnTo>
                <a:lnTo>
                  <a:pt x="3280" y="11440"/>
                </a:lnTo>
                <a:lnTo>
                  <a:pt x="3193" y="11499"/>
                </a:lnTo>
                <a:lnTo>
                  <a:pt x="3171" y="11551"/>
                </a:lnTo>
                <a:lnTo>
                  <a:pt x="3108" y="11466"/>
                </a:lnTo>
                <a:lnTo>
                  <a:pt x="3001" y="11514"/>
                </a:lnTo>
                <a:lnTo>
                  <a:pt x="2836" y="11428"/>
                </a:lnTo>
                <a:lnTo>
                  <a:pt x="2727" y="11392"/>
                </a:lnTo>
                <a:lnTo>
                  <a:pt x="2736" y="11296"/>
                </a:lnTo>
                <a:lnTo>
                  <a:pt x="2617" y="11308"/>
                </a:lnTo>
                <a:lnTo>
                  <a:pt x="2655" y="11416"/>
                </a:lnTo>
                <a:lnTo>
                  <a:pt x="2469" y="11392"/>
                </a:lnTo>
                <a:lnTo>
                  <a:pt x="2307" y="11382"/>
                </a:lnTo>
                <a:lnTo>
                  <a:pt x="2208" y="11454"/>
                </a:lnTo>
                <a:lnTo>
                  <a:pt x="2211" y="11548"/>
                </a:lnTo>
                <a:lnTo>
                  <a:pt x="1863" y="11464"/>
                </a:lnTo>
                <a:lnTo>
                  <a:pt x="1732" y="11499"/>
                </a:lnTo>
                <a:lnTo>
                  <a:pt x="1455" y="11476"/>
                </a:lnTo>
                <a:lnTo>
                  <a:pt x="1297" y="11536"/>
                </a:lnTo>
                <a:lnTo>
                  <a:pt x="1215" y="11658"/>
                </a:lnTo>
                <a:lnTo>
                  <a:pt x="1129" y="11524"/>
                </a:lnTo>
                <a:lnTo>
                  <a:pt x="1023" y="11551"/>
                </a:lnTo>
                <a:lnTo>
                  <a:pt x="1017" y="11631"/>
                </a:lnTo>
                <a:lnTo>
                  <a:pt x="879" y="11620"/>
                </a:lnTo>
                <a:lnTo>
                  <a:pt x="825" y="11692"/>
                </a:lnTo>
                <a:lnTo>
                  <a:pt x="700" y="11704"/>
                </a:lnTo>
                <a:lnTo>
                  <a:pt x="733" y="11535"/>
                </a:lnTo>
                <a:lnTo>
                  <a:pt x="637" y="11514"/>
                </a:lnTo>
                <a:lnTo>
                  <a:pt x="658" y="11298"/>
                </a:lnTo>
                <a:lnTo>
                  <a:pt x="696" y="11127"/>
                </a:lnTo>
                <a:lnTo>
                  <a:pt x="651" y="1098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6" name="Freeform 28">
            <a:extLst>
              <a:ext uri="{FF2B5EF4-FFF2-40B4-BE49-F238E27FC236}">
                <a16:creationId xmlns:a16="http://schemas.microsoft.com/office/drawing/2014/main" id="{3A873796-B22C-2BFB-A67F-140270572C4B}"/>
              </a:ext>
            </a:extLst>
          </p:cNvPr>
          <p:cNvSpPr>
            <a:spLocks/>
          </p:cNvSpPr>
          <p:nvPr/>
        </p:nvSpPr>
        <p:spPr bwMode="auto">
          <a:xfrm>
            <a:off x="385926" y="3543173"/>
            <a:ext cx="1095337" cy="1038229"/>
          </a:xfrm>
          <a:custGeom>
            <a:avLst/>
            <a:gdLst>
              <a:gd name="T0" fmla="*/ 27 w 14387"/>
              <a:gd name="T1" fmla="*/ 10280 h 13637"/>
              <a:gd name="T2" fmla="*/ 47 w 14387"/>
              <a:gd name="T3" fmla="*/ 9679 h 13637"/>
              <a:gd name="T4" fmla="*/ 46 w 14387"/>
              <a:gd name="T5" fmla="*/ 9104 h 13637"/>
              <a:gd name="T6" fmla="*/ 85 w 14387"/>
              <a:gd name="T7" fmla="*/ 8599 h 13637"/>
              <a:gd name="T8" fmla="*/ 145 w 14387"/>
              <a:gd name="T9" fmla="*/ 7943 h 13637"/>
              <a:gd name="T10" fmla="*/ 173 w 14387"/>
              <a:gd name="T11" fmla="*/ 7168 h 13637"/>
              <a:gd name="T12" fmla="*/ 735 w 14387"/>
              <a:gd name="T13" fmla="*/ 6372 h 13637"/>
              <a:gd name="T14" fmla="*/ 1085 w 14387"/>
              <a:gd name="T15" fmla="*/ 5576 h 13637"/>
              <a:gd name="T16" fmla="*/ 1306 w 14387"/>
              <a:gd name="T17" fmla="*/ 5168 h 13637"/>
              <a:gd name="T18" fmla="*/ 1420 w 14387"/>
              <a:gd name="T19" fmla="*/ 4292 h 13637"/>
              <a:gd name="T20" fmla="*/ 1138 w 14387"/>
              <a:gd name="T21" fmla="*/ 3442 h 13637"/>
              <a:gd name="T22" fmla="*/ 1262 w 14387"/>
              <a:gd name="T23" fmla="*/ 2953 h 13637"/>
              <a:gd name="T24" fmla="*/ 1245 w 14387"/>
              <a:gd name="T25" fmla="*/ 2311 h 13637"/>
              <a:gd name="T26" fmla="*/ 1486 w 14387"/>
              <a:gd name="T27" fmla="*/ 1710 h 13637"/>
              <a:gd name="T28" fmla="*/ 1959 w 14387"/>
              <a:gd name="T29" fmla="*/ 1064 h 13637"/>
              <a:gd name="T30" fmla="*/ 1975 w 14387"/>
              <a:gd name="T31" fmla="*/ 561 h 13637"/>
              <a:gd name="T32" fmla="*/ 3297 w 14387"/>
              <a:gd name="T33" fmla="*/ 55 h 13637"/>
              <a:gd name="T34" fmla="*/ 4430 w 14387"/>
              <a:gd name="T35" fmla="*/ 360 h 13637"/>
              <a:gd name="T36" fmla="*/ 5116 w 14387"/>
              <a:gd name="T37" fmla="*/ 1009 h 13637"/>
              <a:gd name="T38" fmla="*/ 5881 w 14387"/>
              <a:gd name="T39" fmla="*/ 1050 h 13637"/>
              <a:gd name="T40" fmla="*/ 6805 w 14387"/>
              <a:gd name="T41" fmla="*/ 1048 h 13637"/>
              <a:gd name="T42" fmla="*/ 7701 w 14387"/>
              <a:gd name="T43" fmla="*/ 1563 h 13637"/>
              <a:gd name="T44" fmla="*/ 8779 w 14387"/>
              <a:gd name="T45" fmla="*/ 1265 h 13637"/>
              <a:gd name="T46" fmla="*/ 9583 w 14387"/>
              <a:gd name="T47" fmla="*/ 794 h 13637"/>
              <a:gd name="T48" fmla="*/ 10879 w 14387"/>
              <a:gd name="T49" fmla="*/ 894 h 13637"/>
              <a:gd name="T50" fmla="*/ 11840 w 14387"/>
              <a:gd name="T51" fmla="*/ 1014 h 13637"/>
              <a:gd name="T52" fmla="*/ 12680 w 14387"/>
              <a:gd name="T53" fmla="*/ 357 h 13637"/>
              <a:gd name="T54" fmla="*/ 13485 w 14387"/>
              <a:gd name="T55" fmla="*/ 718 h 13637"/>
              <a:gd name="T56" fmla="*/ 13812 w 14387"/>
              <a:gd name="T57" fmla="*/ 2019 h 13637"/>
              <a:gd name="T58" fmla="*/ 14343 w 14387"/>
              <a:gd name="T59" fmla="*/ 2628 h 13637"/>
              <a:gd name="T60" fmla="*/ 14087 w 14387"/>
              <a:gd name="T61" fmla="*/ 3450 h 13637"/>
              <a:gd name="T62" fmla="*/ 13437 w 14387"/>
              <a:gd name="T63" fmla="*/ 3985 h 13637"/>
              <a:gd name="T64" fmla="*/ 13139 w 14387"/>
              <a:gd name="T65" fmla="*/ 4887 h 13637"/>
              <a:gd name="T66" fmla="*/ 12755 w 14387"/>
              <a:gd name="T67" fmla="*/ 5747 h 13637"/>
              <a:gd name="T68" fmla="*/ 12420 w 14387"/>
              <a:gd name="T69" fmla="*/ 6297 h 13637"/>
              <a:gd name="T70" fmla="*/ 12098 w 14387"/>
              <a:gd name="T71" fmla="*/ 7371 h 13637"/>
              <a:gd name="T72" fmla="*/ 11472 w 14387"/>
              <a:gd name="T73" fmla="*/ 8095 h 13637"/>
              <a:gd name="T74" fmla="*/ 11249 w 14387"/>
              <a:gd name="T75" fmla="*/ 8865 h 13637"/>
              <a:gd name="T76" fmla="*/ 10986 w 14387"/>
              <a:gd name="T77" fmla="*/ 9595 h 13637"/>
              <a:gd name="T78" fmla="*/ 10450 w 14387"/>
              <a:gd name="T79" fmla="*/ 10430 h 13637"/>
              <a:gd name="T80" fmla="*/ 9601 w 14387"/>
              <a:gd name="T81" fmla="*/ 9618 h 13637"/>
              <a:gd name="T82" fmla="*/ 8897 w 14387"/>
              <a:gd name="T83" fmla="*/ 9834 h 13637"/>
              <a:gd name="T84" fmla="*/ 8187 w 14387"/>
              <a:gd name="T85" fmla="*/ 10571 h 13637"/>
              <a:gd name="T86" fmla="*/ 7519 w 14387"/>
              <a:gd name="T87" fmla="*/ 11196 h 13637"/>
              <a:gd name="T88" fmla="*/ 7414 w 14387"/>
              <a:gd name="T89" fmla="*/ 11917 h 13637"/>
              <a:gd name="T90" fmla="*/ 7130 w 14387"/>
              <a:gd name="T91" fmla="*/ 12682 h 13637"/>
              <a:gd name="T92" fmla="*/ 7039 w 14387"/>
              <a:gd name="T93" fmla="*/ 13363 h 13637"/>
              <a:gd name="T94" fmla="*/ 6654 w 14387"/>
              <a:gd name="T95" fmla="*/ 12729 h 13637"/>
              <a:gd name="T96" fmla="*/ 6463 w 14387"/>
              <a:gd name="T97" fmla="*/ 13222 h 13637"/>
              <a:gd name="T98" fmla="*/ 5535 w 14387"/>
              <a:gd name="T99" fmla="*/ 13389 h 13637"/>
              <a:gd name="T100" fmla="*/ 5020 w 14387"/>
              <a:gd name="T101" fmla="*/ 13460 h 13637"/>
              <a:gd name="T102" fmla="*/ 4437 w 14387"/>
              <a:gd name="T103" fmla="*/ 13515 h 13637"/>
              <a:gd name="T104" fmla="*/ 3751 w 14387"/>
              <a:gd name="T105" fmla="*/ 13365 h 13637"/>
              <a:gd name="T106" fmla="*/ 3432 w 14387"/>
              <a:gd name="T107" fmla="*/ 12710 h 13637"/>
              <a:gd name="T108" fmla="*/ 2988 w 14387"/>
              <a:gd name="T109" fmla="*/ 11804 h 13637"/>
              <a:gd name="T110" fmla="*/ 2684 w 14387"/>
              <a:gd name="T111" fmla="*/ 11216 h 13637"/>
              <a:gd name="T112" fmla="*/ 1929 w 14387"/>
              <a:gd name="T113" fmla="*/ 10569 h 13637"/>
              <a:gd name="T114" fmla="*/ 890 w 14387"/>
              <a:gd name="T115" fmla="*/ 10343 h 13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387" h="13637">
                <a:moveTo>
                  <a:pt x="659" y="10386"/>
                </a:moveTo>
                <a:lnTo>
                  <a:pt x="561" y="10435"/>
                </a:lnTo>
                <a:lnTo>
                  <a:pt x="294" y="10452"/>
                </a:lnTo>
                <a:lnTo>
                  <a:pt x="159" y="10419"/>
                </a:lnTo>
                <a:lnTo>
                  <a:pt x="50" y="10435"/>
                </a:lnTo>
                <a:lnTo>
                  <a:pt x="0" y="10367"/>
                </a:lnTo>
                <a:lnTo>
                  <a:pt x="27" y="10280"/>
                </a:lnTo>
                <a:lnTo>
                  <a:pt x="43" y="10181"/>
                </a:lnTo>
                <a:lnTo>
                  <a:pt x="43" y="9929"/>
                </a:lnTo>
                <a:lnTo>
                  <a:pt x="29" y="9877"/>
                </a:lnTo>
                <a:lnTo>
                  <a:pt x="60" y="9839"/>
                </a:lnTo>
                <a:lnTo>
                  <a:pt x="40" y="9780"/>
                </a:lnTo>
                <a:lnTo>
                  <a:pt x="65" y="9730"/>
                </a:lnTo>
                <a:lnTo>
                  <a:pt x="47" y="9679"/>
                </a:lnTo>
                <a:lnTo>
                  <a:pt x="32" y="9584"/>
                </a:lnTo>
                <a:lnTo>
                  <a:pt x="35" y="9475"/>
                </a:lnTo>
                <a:lnTo>
                  <a:pt x="58" y="9374"/>
                </a:lnTo>
                <a:lnTo>
                  <a:pt x="62" y="9292"/>
                </a:lnTo>
                <a:lnTo>
                  <a:pt x="46" y="9222"/>
                </a:lnTo>
                <a:lnTo>
                  <a:pt x="57" y="9146"/>
                </a:lnTo>
                <a:lnTo>
                  <a:pt x="46" y="9104"/>
                </a:lnTo>
                <a:lnTo>
                  <a:pt x="35" y="9044"/>
                </a:lnTo>
                <a:lnTo>
                  <a:pt x="39" y="8985"/>
                </a:lnTo>
                <a:lnTo>
                  <a:pt x="50" y="8938"/>
                </a:lnTo>
                <a:lnTo>
                  <a:pt x="40" y="8837"/>
                </a:lnTo>
                <a:lnTo>
                  <a:pt x="57" y="8745"/>
                </a:lnTo>
                <a:lnTo>
                  <a:pt x="85" y="8641"/>
                </a:lnTo>
                <a:lnTo>
                  <a:pt x="85" y="8599"/>
                </a:lnTo>
                <a:lnTo>
                  <a:pt x="101" y="8492"/>
                </a:lnTo>
                <a:lnTo>
                  <a:pt x="104" y="8421"/>
                </a:lnTo>
                <a:lnTo>
                  <a:pt x="116" y="8354"/>
                </a:lnTo>
                <a:lnTo>
                  <a:pt x="138" y="8302"/>
                </a:lnTo>
                <a:lnTo>
                  <a:pt x="148" y="8190"/>
                </a:lnTo>
                <a:lnTo>
                  <a:pt x="132" y="8109"/>
                </a:lnTo>
                <a:lnTo>
                  <a:pt x="145" y="7943"/>
                </a:lnTo>
                <a:lnTo>
                  <a:pt x="140" y="7804"/>
                </a:lnTo>
                <a:lnTo>
                  <a:pt x="119" y="7704"/>
                </a:lnTo>
                <a:lnTo>
                  <a:pt x="140" y="7603"/>
                </a:lnTo>
                <a:lnTo>
                  <a:pt x="141" y="7413"/>
                </a:lnTo>
                <a:lnTo>
                  <a:pt x="181" y="7360"/>
                </a:lnTo>
                <a:lnTo>
                  <a:pt x="218" y="7214"/>
                </a:lnTo>
                <a:lnTo>
                  <a:pt x="173" y="7168"/>
                </a:lnTo>
                <a:lnTo>
                  <a:pt x="174" y="7018"/>
                </a:lnTo>
                <a:lnTo>
                  <a:pt x="217" y="6870"/>
                </a:lnTo>
                <a:lnTo>
                  <a:pt x="267" y="6797"/>
                </a:lnTo>
                <a:lnTo>
                  <a:pt x="333" y="6773"/>
                </a:lnTo>
                <a:lnTo>
                  <a:pt x="433" y="6772"/>
                </a:lnTo>
                <a:lnTo>
                  <a:pt x="688" y="6473"/>
                </a:lnTo>
                <a:lnTo>
                  <a:pt x="735" y="6372"/>
                </a:lnTo>
                <a:lnTo>
                  <a:pt x="730" y="6175"/>
                </a:lnTo>
                <a:lnTo>
                  <a:pt x="777" y="6078"/>
                </a:lnTo>
                <a:lnTo>
                  <a:pt x="804" y="5968"/>
                </a:lnTo>
                <a:lnTo>
                  <a:pt x="865" y="5927"/>
                </a:lnTo>
                <a:lnTo>
                  <a:pt x="912" y="5818"/>
                </a:lnTo>
                <a:lnTo>
                  <a:pt x="997" y="5681"/>
                </a:lnTo>
                <a:lnTo>
                  <a:pt x="1085" y="5576"/>
                </a:lnTo>
                <a:lnTo>
                  <a:pt x="1154" y="5538"/>
                </a:lnTo>
                <a:lnTo>
                  <a:pt x="1207" y="5488"/>
                </a:lnTo>
                <a:lnTo>
                  <a:pt x="1253" y="5436"/>
                </a:lnTo>
                <a:lnTo>
                  <a:pt x="1253" y="5338"/>
                </a:lnTo>
                <a:lnTo>
                  <a:pt x="1292" y="5240"/>
                </a:lnTo>
                <a:lnTo>
                  <a:pt x="1328" y="5211"/>
                </a:lnTo>
                <a:lnTo>
                  <a:pt x="1306" y="5168"/>
                </a:lnTo>
                <a:lnTo>
                  <a:pt x="1344" y="5116"/>
                </a:lnTo>
                <a:lnTo>
                  <a:pt x="1260" y="5070"/>
                </a:lnTo>
                <a:lnTo>
                  <a:pt x="1259" y="4871"/>
                </a:lnTo>
                <a:lnTo>
                  <a:pt x="1348" y="4819"/>
                </a:lnTo>
                <a:lnTo>
                  <a:pt x="1408" y="4743"/>
                </a:lnTo>
                <a:lnTo>
                  <a:pt x="1432" y="4625"/>
                </a:lnTo>
                <a:lnTo>
                  <a:pt x="1420" y="4292"/>
                </a:lnTo>
                <a:lnTo>
                  <a:pt x="1431" y="4175"/>
                </a:lnTo>
                <a:lnTo>
                  <a:pt x="1430" y="4062"/>
                </a:lnTo>
                <a:lnTo>
                  <a:pt x="1441" y="3970"/>
                </a:lnTo>
                <a:lnTo>
                  <a:pt x="1356" y="3842"/>
                </a:lnTo>
                <a:lnTo>
                  <a:pt x="1308" y="3738"/>
                </a:lnTo>
                <a:lnTo>
                  <a:pt x="1138" y="3543"/>
                </a:lnTo>
                <a:lnTo>
                  <a:pt x="1138" y="3442"/>
                </a:lnTo>
                <a:lnTo>
                  <a:pt x="1183" y="3342"/>
                </a:lnTo>
                <a:lnTo>
                  <a:pt x="1138" y="3296"/>
                </a:lnTo>
                <a:lnTo>
                  <a:pt x="1135" y="3197"/>
                </a:lnTo>
                <a:lnTo>
                  <a:pt x="1182" y="3146"/>
                </a:lnTo>
                <a:lnTo>
                  <a:pt x="1224" y="3045"/>
                </a:lnTo>
                <a:lnTo>
                  <a:pt x="1228" y="2996"/>
                </a:lnTo>
                <a:lnTo>
                  <a:pt x="1262" y="2953"/>
                </a:lnTo>
                <a:lnTo>
                  <a:pt x="1237" y="2850"/>
                </a:lnTo>
                <a:lnTo>
                  <a:pt x="1270" y="2797"/>
                </a:lnTo>
                <a:lnTo>
                  <a:pt x="1231" y="2752"/>
                </a:lnTo>
                <a:lnTo>
                  <a:pt x="1240" y="2615"/>
                </a:lnTo>
                <a:lnTo>
                  <a:pt x="1207" y="2515"/>
                </a:lnTo>
                <a:lnTo>
                  <a:pt x="1232" y="2412"/>
                </a:lnTo>
                <a:lnTo>
                  <a:pt x="1245" y="2311"/>
                </a:lnTo>
                <a:lnTo>
                  <a:pt x="1276" y="2201"/>
                </a:lnTo>
                <a:lnTo>
                  <a:pt x="1315" y="2107"/>
                </a:lnTo>
                <a:lnTo>
                  <a:pt x="1330" y="2008"/>
                </a:lnTo>
                <a:lnTo>
                  <a:pt x="1351" y="1925"/>
                </a:lnTo>
                <a:lnTo>
                  <a:pt x="1447" y="1810"/>
                </a:lnTo>
                <a:lnTo>
                  <a:pt x="1450" y="1755"/>
                </a:lnTo>
                <a:lnTo>
                  <a:pt x="1486" y="1710"/>
                </a:lnTo>
                <a:lnTo>
                  <a:pt x="1523" y="1616"/>
                </a:lnTo>
                <a:lnTo>
                  <a:pt x="1788" y="1464"/>
                </a:lnTo>
                <a:lnTo>
                  <a:pt x="1830" y="1359"/>
                </a:lnTo>
                <a:lnTo>
                  <a:pt x="1916" y="1268"/>
                </a:lnTo>
                <a:lnTo>
                  <a:pt x="1960" y="1165"/>
                </a:lnTo>
                <a:lnTo>
                  <a:pt x="2000" y="1116"/>
                </a:lnTo>
                <a:lnTo>
                  <a:pt x="1959" y="1064"/>
                </a:lnTo>
                <a:lnTo>
                  <a:pt x="1960" y="868"/>
                </a:lnTo>
                <a:lnTo>
                  <a:pt x="1998" y="819"/>
                </a:lnTo>
                <a:lnTo>
                  <a:pt x="1934" y="760"/>
                </a:lnTo>
                <a:lnTo>
                  <a:pt x="1975" y="708"/>
                </a:lnTo>
                <a:lnTo>
                  <a:pt x="1938" y="664"/>
                </a:lnTo>
                <a:lnTo>
                  <a:pt x="1975" y="612"/>
                </a:lnTo>
                <a:lnTo>
                  <a:pt x="1975" y="561"/>
                </a:lnTo>
                <a:lnTo>
                  <a:pt x="2025" y="507"/>
                </a:lnTo>
                <a:lnTo>
                  <a:pt x="2189" y="365"/>
                </a:lnTo>
                <a:lnTo>
                  <a:pt x="2318" y="316"/>
                </a:lnTo>
                <a:lnTo>
                  <a:pt x="2665" y="117"/>
                </a:lnTo>
                <a:lnTo>
                  <a:pt x="3101" y="118"/>
                </a:lnTo>
                <a:lnTo>
                  <a:pt x="3177" y="63"/>
                </a:lnTo>
                <a:lnTo>
                  <a:pt x="3297" y="55"/>
                </a:lnTo>
                <a:lnTo>
                  <a:pt x="3406" y="16"/>
                </a:lnTo>
                <a:lnTo>
                  <a:pt x="3528" y="15"/>
                </a:lnTo>
                <a:lnTo>
                  <a:pt x="3641" y="0"/>
                </a:lnTo>
                <a:lnTo>
                  <a:pt x="3748" y="19"/>
                </a:lnTo>
                <a:lnTo>
                  <a:pt x="3832" y="118"/>
                </a:lnTo>
                <a:lnTo>
                  <a:pt x="3925" y="170"/>
                </a:lnTo>
                <a:lnTo>
                  <a:pt x="4430" y="360"/>
                </a:lnTo>
                <a:lnTo>
                  <a:pt x="4708" y="474"/>
                </a:lnTo>
                <a:lnTo>
                  <a:pt x="4809" y="583"/>
                </a:lnTo>
                <a:lnTo>
                  <a:pt x="4813" y="730"/>
                </a:lnTo>
                <a:lnTo>
                  <a:pt x="4782" y="835"/>
                </a:lnTo>
                <a:lnTo>
                  <a:pt x="4906" y="907"/>
                </a:lnTo>
                <a:lnTo>
                  <a:pt x="5041" y="944"/>
                </a:lnTo>
                <a:lnTo>
                  <a:pt x="5116" y="1009"/>
                </a:lnTo>
                <a:lnTo>
                  <a:pt x="5292" y="1394"/>
                </a:lnTo>
                <a:lnTo>
                  <a:pt x="5350" y="1329"/>
                </a:lnTo>
                <a:lnTo>
                  <a:pt x="5440" y="1279"/>
                </a:lnTo>
                <a:lnTo>
                  <a:pt x="5529" y="1181"/>
                </a:lnTo>
                <a:lnTo>
                  <a:pt x="5662" y="1129"/>
                </a:lnTo>
                <a:lnTo>
                  <a:pt x="5791" y="1127"/>
                </a:lnTo>
                <a:lnTo>
                  <a:pt x="5881" y="1050"/>
                </a:lnTo>
                <a:lnTo>
                  <a:pt x="6001" y="933"/>
                </a:lnTo>
                <a:lnTo>
                  <a:pt x="6132" y="933"/>
                </a:lnTo>
                <a:lnTo>
                  <a:pt x="6394" y="833"/>
                </a:lnTo>
                <a:lnTo>
                  <a:pt x="6526" y="833"/>
                </a:lnTo>
                <a:lnTo>
                  <a:pt x="6698" y="885"/>
                </a:lnTo>
                <a:lnTo>
                  <a:pt x="6740" y="983"/>
                </a:lnTo>
                <a:lnTo>
                  <a:pt x="6805" y="1048"/>
                </a:lnTo>
                <a:lnTo>
                  <a:pt x="6866" y="1078"/>
                </a:lnTo>
                <a:lnTo>
                  <a:pt x="6974" y="1081"/>
                </a:lnTo>
                <a:lnTo>
                  <a:pt x="7142" y="1216"/>
                </a:lnTo>
                <a:lnTo>
                  <a:pt x="7431" y="1428"/>
                </a:lnTo>
                <a:lnTo>
                  <a:pt x="7560" y="1477"/>
                </a:lnTo>
                <a:lnTo>
                  <a:pt x="7646" y="1525"/>
                </a:lnTo>
                <a:lnTo>
                  <a:pt x="7701" y="1563"/>
                </a:lnTo>
                <a:lnTo>
                  <a:pt x="7880" y="1519"/>
                </a:lnTo>
                <a:lnTo>
                  <a:pt x="8012" y="1467"/>
                </a:lnTo>
                <a:lnTo>
                  <a:pt x="8147" y="1516"/>
                </a:lnTo>
                <a:lnTo>
                  <a:pt x="8322" y="1570"/>
                </a:lnTo>
                <a:lnTo>
                  <a:pt x="8577" y="1567"/>
                </a:lnTo>
                <a:lnTo>
                  <a:pt x="8631" y="1371"/>
                </a:lnTo>
                <a:lnTo>
                  <a:pt x="8779" y="1265"/>
                </a:lnTo>
                <a:lnTo>
                  <a:pt x="8818" y="1119"/>
                </a:lnTo>
                <a:lnTo>
                  <a:pt x="8908" y="1016"/>
                </a:lnTo>
                <a:lnTo>
                  <a:pt x="9083" y="915"/>
                </a:lnTo>
                <a:lnTo>
                  <a:pt x="9226" y="879"/>
                </a:lnTo>
                <a:lnTo>
                  <a:pt x="9346" y="838"/>
                </a:lnTo>
                <a:lnTo>
                  <a:pt x="9477" y="853"/>
                </a:lnTo>
                <a:lnTo>
                  <a:pt x="9583" y="794"/>
                </a:lnTo>
                <a:lnTo>
                  <a:pt x="9677" y="845"/>
                </a:lnTo>
                <a:lnTo>
                  <a:pt x="9901" y="791"/>
                </a:lnTo>
                <a:lnTo>
                  <a:pt x="10199" y="769"/>
                </a:lnTo>
                <a:lnTo>
                  <a:pt x="10370" y="740"/>
                </a:lnTo>
                <a:lnTo>
                  <a:pt x="10532" y="778"/>
                </a:lnTo>
                <a:lnTo>
                  <a:pt x="10693" y="827"/>
                </a:lnTo>
                <a:lnTo>
                  <a:pt x="10879" y="894"/>
                </a:lnTo>
                <a:lnTo>
                  <a:pt x="11030" y="996"/>
                </a:lnTo>
                <a:lnTo>
                  <a:pt x="11197" y="1065"/>
                </a:lnTo>
                <a:lnTo>
                  <a:pt x="11327" y="1165"/>
                </a:lnTo>
                <a:lnTo>
                  <a:pt x="11500" y="1117"/>
                </a:lnTo>
                <a:lnTo>
                  <a:pt x="11619" y="1092"/>
                </a:lnTo>
                <a:lnTo>
                  <a:pt x="11702" y="1108"/>
                </a:lnTo>
                <a:lnTo>
                  <a:pt x="11840" y="1014"/>
                </a:lnTo>
                <a:lnTo>
                  <a:pt x="11928" y="914"/>
                </a:lnTo>
                <a:lnTo>
                  <a:pt x="12061" y="863"/>
                </a:lnTo>
                <a:lnTo>
                  <a:pt x="12143" y="762"/>
                </a:lnTo>
                <a:lnTo>
                  <a:pt x="12224" y="613"/>
                </a:lnTo>
                <a:lnTo>
                  <a:pt x="12378" y="528"/>
                </a:lnTo>
                <a:lnTo>
                  <a:pt x="12621" y="473"/>
                </a:lnTo>
                <a:lnTo>
                  <a:pt x="12680" y="357"/>
                </a:lnTo>
                <a:lnTo>
                  <a:pt x="12755" y="252"/>
                </a:lnTo>
                <a:lnTo>
                  <a:pt x="12902" y="225"/>
                </a:lnTo>
                <a:lnTo>
                  <a:pt x="13121" y="223"/>
                </a:lnTo>
                <a:lnTo>
                  <a:pt x="13227" y="412"/>
                </a:lnTo>
                <a:lnTo>
                  <a:pt x="13351" y="568"/>
                </a:lnTo>
                <a:lnTo>
                  <a:pt x="13371" y="673"/>
                </a:lnTo>
                <a:lnTo>
                  <a:pt x="13485" y="718"/>
                </a:lnTo>
                <a:lnTo>
                  <a:pt x="13525" y="865"/>
                </a:lnTo>
                <a:lnTo>
                  <a:pt x="13602" y="980"/>
                </a:lnTo>
                <a:lnTo>
                  <a:pt x="13646" y="1077"/>
                </a:lnTo>
                <a:lnTo>
                  <a:pt x="13736" y="1482"/>
                </a:lnTo>
                <a:lnTo>
                  <a:pt x="13781" y="1631"/>
                </a:lnTo>
                <a:lnTo>
                  <a:pt x="13817" y="1888"/>
                </a:lnTo>
                <a:lnTo>
                  <a:pt x="13812" y="2019"/>
                </a:lnTo>
                <a:lnTo>
                  <a:pt x="13871" y="2102"/>
                </a:lnTo>
                <a:lnTo>
                  <a:pt x="14089" y="2106"/>
                </a:lnTo>
                <a:lnTo>
                  <a:pt x="14209" y="2171"/>
                </a:lnTo>
                <a:lnTo>
                  <a:pt x="14326" y="2291"/>
                </a:lnTo>
                <a:lnTo>
                  <a:pt x="14359" y="2360"/>
                </a:lnTo>
                <a:lnTo>
                  <a:pt x="14387" y="2500"/>
                </a:lnTo>
                <a:lnTo>
                  <a:pt x="14343" y="2628"/>
                </a:lnTo>
                <a:lnTo>
                  <a:pt x="14343" y="2752"/>
                </a:lnTo>
                <a:lnTo>
                  <a:pt x="14290" y="2893"/>
                </a:lnTo>
                <a:lnTo>
                  <a:pt x="14313" y="2984"/>
                </a:lnTo>
                <a:lnTo>
                  <a:pt x="14370" y="3096"/>
                </a:lnTo>
                <a:lnTo>
                  <a:pt x="14343" y="3247"/>
                </a:lnTo>
                <a:lnTo>
                  <a:pt x="14189" y="3388"/>
                </a:lnTo>
                <a:lnTo>
                  <a:pt x="14087" y="3450"/>
                </a:lnTo>
                <a:lnTo>
                  <a:pt x="14012" y="3519"/>
                </a:lnTo>
                <a:lnTo>
                  <a:pt x="13856" y="3633"/>
                </a:lnTo>
                <a:lnTo>
                  <a:pt x="13735" y="3631"/>
                </a:lnTo>
                <a:lnTo>
                  <a:pt x="13623" y="3579"/>
                </a:lnTo>
                <a:lnTo>
                  <a:pt x="13510" y="3757"/>
                </a:lnTo>
                <a:lnTo>
                  <a:pt x="13452" y="3885"/>
                </a:lnTo>
                <a:lnTo>
                  <a:pt x="13437" y="3985"/>
                </a:lnTo>
                <a:lnTo>
                  <a:pt x="13287" y="4113"/>
                </a:lnTo>
                <a:lnTo>
                  <a:pt x="13362" y="4161"/>
                </a:lnTo>
                <a:lnTo>
                  <a:pt x="13317" y="4321"/>
                </a:lnTo>
                <a:lnTo>
                  <a:pt x="13308" y="4425"/>
                </a:lnTo>
                <a:lnTo>
                  <a:pt x="13146" y="4608"/>
                </a:lnTo>
                <a:lnTo>
                  <a:pt x="13104" y="4756"/>
                </a:lnTo>
                <a:lnTo>
                  <a:pt x="13139" y="4887"/>
                </a:lnTo>
                <a:lnTo>
                  <a:pt x="13146" y="5052"/>
                </a:lnTo>
                <a:lnTo>
                  <a:pt x="13076" y="5127"/>
                </a:lnTo>
                <a:lnTo>
                  <a:pt x="12999" y="5311"/>
                </a:lnTo>
                <a:lnTo>
                  <a:pt x="12885" y="5403"/>
                </a:lnTo>
                <a:lnTo>
                  <a:pt x="12810" y="5484"/>
                </a:lnTo>
                <a:lnTo>
                  <a:pt x="12797" y="5607"/>
                </a:lnTo>
                <a:lnTo>
                  <a:pt x="12755" y="5747"/>
                </a:lnTo>
                <a:lnTo>
                  <a:pt x="12807" y="5857"/>
                </a:lnTo>
                <a:lnTo>
                  <a:pt x="12807" y="5997"/>
                </a:lnTo>
                <a:lnTo>
                  <a:pt x="12819" y="6076"/>
                </a:lnTo>
                <a:lnTo>
                  <a:pt x="12756" y="6181"/>
                </a:lnTo>
                <a:lnTo>
                  <a:pt x="12627" y="6193"/>
                </a:lnTo>
                <a:lnTo>
                  <a:pt x="12507" y="6219"/>
                </a:lnTo>
                <a:lnTo>
                  <a:pt x="12420" y="6297"/>
                </a:lnTo>
                <a:lnTo>
                  <a:pt x="12363" y="6444"/>
                </a:lnTo>
                <a:lnTo>
                  <a:pt x="12365" y="6585"/>
                </a:lnTo>
                <a:lnTo>
                  <a:pt x="12323" y="6789"/>
                </a:lnTo>
                <a:lnTo>
                  <a:pt x="12323" y="6931"/>
                </a:lnTo>
                <a:lnTo>
                  <a:pt x="12299" y="7071"/>
                </a:lnTo>
                <a:lnTo>
                  <a:pt x="12153" y="7335"/>
                </a:lnTo>
                <a:lnTo>
                  <a:pt x="12098" y="7371"/>
                </a:lnTo>
                <a:lnTo>
                  <a:pt x="12018" y="7378"/>
                </a:lnTo>
                <a:lnTo>
                  <a:pt x="11879" y="7480"/>
                </a:lnTo>
                <a:lnTo>
                  <a:pt x="11750" y="7585"/>
                </a:lnTo>
                <a:lnTo>
                  <a:pt x="11630" y="7627"/>
                </a:lnTo>
                <a:lnTo>
                  <a:pt x="11541" y="7777"/>
                </a:lnTo>
                <a:lnTo>
                  <a:pt x="11529" y="7917"/>
                </a:lnTo>
                <a:lnTo>
                  <a:pt x="11472" y="8095"/>
                </a:lnTo>
                <a:lnTo>
                  <a:pt x="11429" y="8245"/>
                </a:lnTo>
                <a:lnTo>
                  <a:pt x="11414" y="8362"/>
                </a:lnTo>
                <a:lnTo>
                  <a:pt x="11411" y="8467"/>
                </a:lnTo>
                <a:lnTo>
                  <a:pt x="11357" y="8575"/>
                </a:lnTo>
                <a:lnTo>
                  <a:pt x="11363" y="8709"/>
                </a:lnTo>
                <a:lnTo>
                  <a:pt x="11357" y="8824"/>
                </a:lnTo>
                <a:lnTo>
                  <a:pt x="11249" y="8865"/>
                </a:lnTo>
                <a:lnTo>
                  <a:pt x="11155" y="8947"/>
                </a:lnTo>
                <a:lnTo>
                  <a:pt x="10984" y="8990"/>
                </a:lnTo>
                <a:lnTo>
                  <a:pt x="10984" y="9132"/>
                </a:lnTo>
                <a:lnTo>
                  <a:pt x="10974" y="9253"/>
                </a:lnTo>
                <a:lnTo>
                  <a:pt x="10944" y="9391"/>
                </a:lnTo>
                <a:lnTo>
                  <a:pt x="10989" y="9532"/>
                </a:lnTo>
                <a:lnTo>
                  <a:pt x="10986" y="9595"/>
                </a:lnTo>
                <a:lnTo>
                  <a:pt x="10896" y="9788"/>
                </a:lnTo>
                <a:lnTo>
                  <a:pt x="10725" y="9983"/>
                </a:lnTo>
                <a:lnTo>
                  <a:pt x="10680" y="10078"/>
                </a:lnTo>
                <a:lnTo>
                  <a:pt x="10681" y="10128"/>
                </a:lnTo>
                <a:lnTo>
                  <a:pt x="10593" y="10226"/>
                </a:lnTo>
                <a:lnTo>
                  <a:pt x="10555" y="10324"/>
                </a:lnTo>
                <a:lnTo>
                  <a:pt x="10450" y="10430"/>
                </a:lnTo>
                <a:lnTo>
                  <a:pt x="10340" y="10475"/>
                </a:lnTo>
                <a:lnTo>
                  <a:pt x="10259" y="10452"/>
                </a:lnTo>
                <a:lnTo>
                  <a:pt x="10201" y="10419"/>
                </a:lnTo>
                <a:lnTo>
                  <a:pt x="10119" y="10176"/>
                </a:lnTo>
                <a:lnTo>
                  <a:pt x="9987" y="10016"/>
                </a:lnTo>
                <a:lnTo>
                  <a:pt x="9819" y="9787"/>
                </a:lnTo>
                <a:lnTo>
                  <a:pt x="9601" y="9618"/>
                </a:lnTo>
                <a:lnTo>
                  <a:pt x="9502" y="9627"/>
                </a:lnTo>
                <a:lnTo>
                  <a:pt x="9357" y="9744"/>
                </a:lnTo>
                <a:lnTo>
                  <a:pt x="9305" y="9833"/>
                </a:lnTo>
                <a:lnTo>
                  <a:pt x="9211" y="9883"/>
                </a:lnTo>
                <a:lnTo>
                  <a:pt x="9043" y="9869"/>
                </a:lnTo>
                <a:lnTo>
                  <a:pt x="8982" y="9834"/>
                </a:lnTo>
                <a:lnTo>
                  <a:pt x="8897" y="9834"/>
                </a:lnTo>
                <a:lnTo>
                  <a:pt x="8796" y="9891"/>
                </a:lnTo>
                <a:lnTo>
                  <a:pt x="8740" y="9967"/>
                </a:lnTo>
                <a:lnTo>
                  <a:pt x="8653" y="10030"/>
                </a:lnTo>
                <a:lnTo>
                  <a:pt x="8569" y="10131"/>
                </a:lnTo>
                <a:lnTo>
                  <a:pt x="8429" y="10141"/>
                </a:lnTo>
                <a:lnTo>
                  <a:pt x="8325" y="10337"/>
                </a:lnTo>
                <a:lnTo>
                  <a:pt x="8187" y="10571"/>
                </a:lnTo>
                <a:lnTo>
                  <a:pt x="8117" y="10571"/>
                </a:lnTo>
                <a:lnTo>
                  <a:pt x="8004" y="10610"/>
                </a:lnTo>
                <a:lnTo>
                  <a:pt x="7929" y="10721"/>
                </a:lnTo>
                <a:lnTo>
                  <a:pt x="7908" y="10901"/>
                </a:lnTo>
                <a:lnTo>
                  <a:pt x="7720" y="11112"/>
                </a:lnTo>
                <a:lnTo>
                  <a:pt x="7624" y="11205"/>
                </a:lnTo>
                <a:lnTo>
                  <a:pt x="7519" y="11196"/>
                </a:lnTo>
                <a:lnTo>
                  <a:pt x="7439" y="11221"/>
                </a:lnTo>
                <a:lnTo>
                  <a:pt x="7434" y="11289"/>
                </a:lnTo>
                <a:lnTo>
                  <a:pt x="7389" y="11490"/>
                </a:lnTo>
                <a:lnTo>
                  <a:pt x="7334" y="11562"/>
                </a:lnTo>
                <a:lnTo>
                  <a:pt x="7304" y="11641"/>
                </a:lnTo>
                <a:lnTo>
                  <a:pt x="7473" y="11842"/>
                </a:lnTo>
                <a:lnTo>
                  <a:pt x="7414" y="11917"/>
                </a:lnTo>
                <a:lnTo>
                  <a:pt x="7345" y="11988"/>
                </a:lnTo>
                <a:lnTo>
                  <a:pt x="7334" y="12075"/>
                </a:lnTo>
                <a:lnTo>
                  <a:pt x="7387" y="12211"/>
                </a:lnTo>
                <a:lnTo>
                  <a:pt x="7384" y="12321"/>
                </a:lnTo>
                <a:lnTo>
                  <a:pt x="7318" y="12473"/>
                </a:lnTo>
                <a:lnTo>
                  <a:pt x="7261" y="12581"/>
                </a:lnTo>
                <a:lnTo>
                  <a:pt x="7130" y="12682"/>
                </a:lnTo>
                <a:lnTo>
                  <a:pt x="7136" y="12785"/>
                </a:lnTo>
                <a:lnTo>
                  <a:pt x="7087" y="12878"/>
                </a:lnTo>
                <a:lnTo>
                  <a:pt x="7043" y="12989"/>
                </a:lnTo>
                <a:lnTo>
                  <a:pt x="7086" y="13093"/>
                </a:lnTo>
                <a:lnTo>
                  <a:pt x="7130" y="13218"/>
                </a:lnTo>
                <a:lnTo>
                  <a:pt x="7131" y="13321"/>
                </a:lnTo>
                <a:lnTo>
                  <a:pt x="7039" y="13363"/>
                </a:lnTo>
                <a:lnTo>
                  <a:pt x="6911" y="13143"/>
                </a:lnTo>
                <a:lnTo>
                  <a:pt x="6880" y="13039"/>
                </a:lnTo>
                <a:lnTo>
                  <a:pt x="6842" y="12954"/>
                </a:lnTo>
                <a:lnTo>
                  <a:pt x="6797" y="12878"/>
                </a:lnTo>
                <a:lnTo>
                  <a:pt x="6740" y="12830"/>
                </a:lnTo>
                <a:lnTo>
                  <a:pt x="6712" y="12773"/>
                </a:lnTo>
                <a:lnTo>
                  <a:pt x="6654" y="12729"/>
                </a:lnTo>
                <a:lnTo>
                  <a:pt x="6599" y="12625"/>
                </a:lnTo>
                <a:lnTo>
                  <a:pt x="6483" y="12579"/>
                </a:lnTo>
                <a:lnTo>
                  <a:pt x="6507" y="12664"/>
                </a:lnTo>
                <a:lnTo>
                  <a:pt x="6577" y="12829"/>
                </a:lnTo>
                <a:lnTo>
                  <a:pt x="6646" y="13026"/>
                </a:lnTo>
                <a:lnTo>
                  <a:pt x="6615" y="13148"/>
                </a:lnTo>
                <a:lnTo>
                  <a:pt x="6463" y="13222"/>
                </a:lnTo>
                <a:lnTo>
                  <a:pt x="6243" y="13222"/>
                </a:lnTo>
                <a:lnTo>
                  <a:pt x="6154" y="13273"/>
                </a:lnTo>
                <a:lnTo>
                  <a:pt x="6072" y="13370"/>
                </a:lnTo>
                <a:lnTo>
                  <a:pt x="5852" y="13371"/>
                </a:lnTo>
                <a:lnTo>
                  <a:pt x="5716" y="13281"/>
                </a:lnTo>
                <a:lnTo>
                  <a:pt x="5629" y="13330"/>
                </a:lnTo>
                <a:lnTo>
                  <a:pt x="5535" y="13389"/>
                </a:lnTo>
                <a:lnTo>
                  <a:pt x="5480" y="13521"/>
                </a:lnTo>
                <a:lnTo>
                  <a:pt x="5422" y="13605"/>
                </a:lnTo>
                <a:lnTo>
                  <a:pt x="5317" y="13575"/>
                </a:lnTo>
                <a:lnTo>
                  <a:pt x="5253" y="13510"/>
                </a:lnTo>
                <a:lnTo>
                  <a:pt x="5163" y="13457"/>
                </a:lnTo>
                <a:lnTo>
                  <a:pt x="5079" y="13433"/>
                </a:lnTo>
                <a:lnTo>
                  <a:pt x="5020" y="13460"/>
                </a:lnTo>
                <a:lnTo>
                  <a:pt x="4918" y="13499"/>
                </a:lnTo>
                <a:lnTo>
                  <a:pt x="4834" y="13515"/>
                </a:lnTo>
                <a:lnTo>
                  <a:pt x="4771" y="13507"/>
                </a:lnTo>
                <a:lnTo>
                  <a:pt x="4647" y="13556"/>
                </a:lnTo>
                <a:lnTo>
                  <a:pt x="4609" y="13543"/>
                </a:lnTo>
                <a:lnTo>
                  <a:pt x="4536" y="13447"/>
                </a:lnTo>
                <a:lnTo>
                  <a:pt x="4437" y="13515"/>
                </a:lnTo>
                <a:lnTo>
                  <a:pt x="4281" y="13578"/>
                </a:lnTo>
                <a:lnTo>
                  <a:pt x="4211" y="13637"/>
                </a:lnTo>
                <a:lnTo>
                  <a:pt x="4107" y="13630"/>
                </a:lnTo>
                <a:lnTo>
                  <a:pt x="4004" y="13562"/>
                </a:lnTo>
                <a:lnTo>
                  <a:pt x="3880" y="13564"/>
                </a:lnTo>
                <a:lnTo>
                  <a:pt x="3806" y="13496"/>
                </a:lnTo>
                <a:lnTo>
                  <a:pt x="3751" y="13365"/>
                </a:lnTo>
                <a:lnTo>
                  <a:pt x="3665" y="13414"/>
                </a:lnTo>
                <a:lnTo>
                  <a:pt x="3577" y="13368"/>
                </a:lnTo>
                <a:lnTo>
                  <a:pt x="3548" y="13308"/>
                </a:lnTo>
                <a:lnTo>
                  <a:pt x="3542" y="13192"/>
                </a:lnTo>
                <a:lnTo>
                  <a:pt x="3505" y="13067"/>
                </a:lnTo>
                <a:lnTo>
                  <a:pt x="3506" y="12968"/>
                </a:lnTo>
                <a:lnTo>
                  <a:pt x="3432" y="12710"/>
                </a:lnTo>
                <a:lnTo>
                  <a:pt x="3300" y="12451"/>
                </a:lnTo>
                <a:lnTo>
                  <a:pt x="3250" y="12402"/>
                </a:lnTo>
                <a:lnTo>
                  <a:pt x="3155" y="12249"/>
                </a:lnTo>
                <a:lnTo>
                  <a:pt x="3115" y="12141"/>
                </a:lnTo>
                <a:lnTo>
                  <a:pt x="3051" y="12035"/>
                </a:lnTo>
                <a:lnTo>
                  <a:pt x="3045" y="11939"/>
                </a:lnTo>
                <a:lnTo>
                  <a:pt x="2988" y="11804"/>
                </a:lnTo>
                <a:lnTo>
                  <a:pt x="2922" y="11692"/>
                </a:lnTo>
                <a:lnTo>
                  <a:pt x="2883" y="11545"/>
                </a:lnTo>
                <a:lnTo>
                  <a:pt x="2824" y="11482"/>
                </a:lnTo>
                <a:lnTo>
                  <a:pt x="2778" y="11392"/>
                </a:lnTo>
                <a:lnTo>
                  <a:pt x="2780" y="11302"/>
                </a:lnTo>
                <a:lnTo>
                  <a:pt x="2735" y="11290"/>
                </a:lnTo>
                <a:lnTo>
                  <a:pt x="2684" y="11216"/>
                </a:lnTo>
                <a:lnTo>
                  <a:pt x="2630" y="11136"/>
                </a:lnTo>
                <a:lnTo>
                  <a:pt x="2594" y="11063"/>
                </a:lnTo>
                <a:lnTo>
                  <a:pt x="2403" y="10864"/>
                </a:lnTo>
                <a:lnTo>
                  <a:pt x="2337" y="10769"/>
                </a:lnTo>
                <a:lnTo>
                  <a:pt x="2226" y="10656"/>
                </a:lnTo>
                <a:lnTo>
                  <a:pt x="2088" y="10588"/>
                </a:lnTo>
                <a:lnTo>
                  <a:pt x="1929" y="10569"/>
                </a:lnTo>
                <a:lnTo>
                  <a:pt x="1808" y="10516"/>
                </a:lnTo>
                <a:lnTo>
                  <a:pt x="1767" y="10467"/>
                </a:lnTo>
                <a:lnTo>
                  <a:pt x="1579" y="10444"/>
                </a:lnTo>
                <a:lnTo>
                  <a:pt x="1322" y="10444"/>
                </a:lnTo>
                <a:lnTo>
                  <a:pt x="1246" y="10388"/>
                </a:lnTo>
                <a:lnTo>
                  <a:pt x="1152" y="10394"/>
                </a:lnTo>
                <a:lnTo>
                  <a:pt x="890" y="10343"/>
                </a:lnTo>
                <a:lnTo>
                  <a:pt x="769" y="10395"/>
                </a:lnTo>
                <a:lnTo>
                  <a:pt x="659" y="10386"/>
                </a:lnTo>
                <a:close/>
              </a:path>
            </a:pathLst>
          </a:custGeom>
          <a:solidFill>
            <a:srgbClr val="D9D9D9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7" name="Freeform 65">
            <a:extLst>
              <a:ext uri="{FF2B5EF4-FFF2-40B4-BE49-F238E27FC236}">
                <a16:creationId xmlns:a16="http://schemas.microsoft.com/office/drawing/2014/main" id="{DBD51C7B-B3A5-43ED-9138-207A3D5F20A5}"/>
              </a:ext>
            </a:extLst>
          </p:cNvPr>
          <p:cNvSpPr>
            <a:spLocks/>
          </p:cNvSpPr>
          <p:nvPr/>
        </p:nvSpPr>
        <p:spPr bwMode="auto">
          <a:xfrm>
            <a:off x="1606041" y="2864693"/>
            <a:ext cx="1310379" cy="1309966"/>
          </a:xfrm>
          <a:custGeom>
            <a:avLst/>
            <a:gdLst/>
            <a:ahLst/>
            <a:cxnLst>
              <a:cxn ang="0">
                <a:pos x="2004" y="9059"/>
              </a:cxn>
              <a:cxn ang="0">
                <a:pos x="3453" y="8840"/>
              </a:cxn>
              <a:cxn ang="0">
                <a:pos x="4648" y="8306"/>
              </a:cxn>
              <a:cxn ang="0">
                <a:pos x="4780" y="9425"/>
              </a:cxn>
              <a:cxn ang="0">
                <a:pos x="5899" y="9914"/>
              </a:cxn>
              <a:cxn ang="0">
                <a:pos x="7348" y="10618"/>
              </a:cxn>
              <a:cxn ang="0">
                <a:pos x="8483" y="11948"/>
              </a:cxn>
              <a:cxn ang="0">
                <a:pos x="8768" y="13174"/>
              </a:cxn>
              <a:cxn ang="0">
                <a:pos x="8534" y="15130"/>
              </a:cxn>
              <a:cxn ang="0">
                <a:pos x="9743" y="15487"/>
              </a:cxn>
              <a:cxn ang="0">
                <a:pos x="10360" y="16228"/>
              </a:cxn>
              <a:cxn ang="0">
                <a:pos x="10258" y="16930"/>
              </a:cxn>
              <a:cxn ang="0">
                <a:pos x="10612" y="17435"/>
              </a:cxn>
              <a:cxn ang="0">
                <a:pos x="8701" y="19360"/>
              </a:cxn>
              <a:cxn ang="0">
                <a:pos x="10424" y="20791"/>
              </a:cxn>
              <a:cxn ang="0">
                <a:pos x="11042" y="20771"/>
              </a:cxn>
              <a:cxn ang="0">
                <a:pos x="11822" y="19681"/>
              </a:cxn>
              <a:cxn ang="0">
                <a:pos x="11623" y="20246"/>
              </a:cxn>
              <a:cxn ang="0">
                <a:pos x="12461" y="19142"/>
              </a:cxn>
              <a:cxn ang="0">
                <a:pos x="13138" y="17848"/>
              </a:cxn>
              <a:cxn ang="0">
                <a:pos x="13342" y="16961"/>
              </a:cxn>
              <a:cxn ang="0">
                <a:pos x="14899" y="16216"/>
              </a:cxn>
              <a:cxn ang="0">
                <a:pos x="15364" y="15821"/>
              </a:cxn>
              <a:cxn ang="0">
                <a:pos x="16199" y="15806"/>
              </a:cxn>
              <a:cxn ang="0">
                <a:pos x="17285" y="15052"/>
              </a:cxn>
              <a:cxn ang="0">
                <a:pos x="18131" y="13558"/>
              </a:cxn>
              <a:cxn ang="0">
                <a:pos x="18734" y="11303"/>
              </a:cxn>
              <a:cxn ang="0">
                <a:pos x="19116" y="10304"/>
              </a:cxn>
              <a:cxn ang="0">
                <a:pos x="20274" y="8912"/>
              </a:cxn>
              <a:cxn ang="0">
                <a:pos x="21170" y="6835"/>
              </a:cxn>
              <a:cxn ang="0">
                <a:pos x="20574" y="5866"/>
              </a:cxn>
              <a:cxn ang="0">
                <a:pos x="19364" y="5050"/>
              </a:cxn>
              <a:cxn ang="0">
                <a:pos x="17587" y="4485"/>
              </a:cxn>
              <a:cxn ang="0">
                <a:pos x="16384" y="4335"/>
              </a:cxn>
              <a:cxn ang="0">
                <a:pos x="15689" y="3870"/>
              </a:cxn>
              <a:cxn ang="0">
                <a:pos x="14303" y="3303"/>
              </a:cxn>
              <a:cxn ang="0">
                <a:pos x="13091" y="3987"/>
              </a:cxn>
              <a:cxn ang="0">
                <a:pos x="13900" y="3472"/>
              </a:cxn>
              <a:cxn ang="0">
                <a:pos x="12802" y="3132"/>
              </a:cxn>
              <a:cxn ang="0">
                <a:pos x="12650" y="2941"/>
              </a:cxn>
              <a:cxn ang="0">
                <a:pos x="13186" y="2295"/>
              </a:cxn>
              <a:cxn ang="0">
                <a:pos x="12694" y="1488"/>
              </a:cxn>
              <a:cxn ang="0">
                <a:pos x="11854" y="1160"/>
              </a:cxn>
              <a:cxn ang="0">
                <a:pos x="10661" y="1637"/>
              </a:cxn>
              <a:cxn ang="0">
                <a:pos x="9892" y="1775"/>
              </a:cxn>
              <a:cxn ang="0">
                <a:pos x="8812" y="1992"/>
              </a:cxn>
              <a:cxn ang="0">
                <a:pos x="7828" y="1908"/>
              </a:cxn>
              <a:cxn ang="0">
                <a:pos x="7827" y="494"/>
              </a:cxn>
              <a:cxn ang="0">
                <a:pos x="7185" y="288"/>
              </a:cxn>
              <a:cxn ang="0">
                <a:pos x="6141" y="857"/>
              </a:cxn>
              <a:cxn ang="0">
                <a:pos x="5019" y="617"/>
              </a:cxn>
              <a:cxn ang="0">
                <a:pos x="5560" y="1595"/>
              </a:cxn>
              <a:cxn ang="0">
                <a:pos x="5148" y="2142"/>
              </a:cxn>
              <a:cxn ang="0">
                <a:pos x="3720" y="2225"/>
              </a:cxn>
              <a:cxn ang="0">
                <a:pos x="3066" y="1940"/>
              </a:cxn>
              <a:cxn ang="0">
                <a:pos x="2546" y="2339"/>
              </a:cxn>
              <a:cxn ang="0">
                <a:pos x="2094" y="2853"/>
              </a:cxn>
              <a:cxn ang="0">
                <a:pos x="2180" y="5256"/>
              </a:cxn>
              <a:cxn ang="0">
                <a:pos x="552" y="5803"/>
              </a:cxn>
              <a:cxn ang="0">
                <a:pos x="93" y="6898"/>
              </a:cxn>
              <a:cxn ang="0">
                <a:pos x="828" y="8210"/>
              </a:cxn>
            </a:cxnLst>
            <a:rect l="0" t="0" r="r" b="b"/>
            <a:pathLst>
              <a:path w="21204" h="21490">
                <a:moveTo>
                  <a:pt x="1056" y="8477"/>
                </a:moveTo>
                <a:lnTo>
                  <a:pt x="1503" y="8459"/>
                </a:lnTo>
                <a:lnTo>
                  <a:pt x="1824" y="8180"/>
                </a:lnTo>
                <a:lnTo>
                  <a:pt x="1887" y="8327"/>
                </a:lnTo>
                <a:lnTo>
                  <a:pt x="1812" y="8468"/>
                </a:lnTo>
                <a:lnTo>
                  <a:pt x="1842" y="8942"/>
                </a:lnTo>
                <a:lnTo>
                  <a:pt x="2004" y="9059"/>
                </a:lnTo>
                <a:lnTo>
                  <a:pt x="2172" y="8984"/>
                </a:lnTo>
                <a:lnTo>
                  <a:pt x="2418" y="8981"/>
                </a:lnTo>
                <a:lnTo>
                  <a:pt x="2667" y="8987"/>
                </a:lnTo>
                <a:lnTo>
                  <a:pt x="2883" y="9092"/>
                </a:lnTo>
                <a:lnTo>
                  <a:pt x="3054" y="9050"/>
                </a:lnTo>
                <a:lnTo>
                  <a:pt x="3273" y="8834"/>
                </a:lnTo>
                <a:lnTo>
                  <a:pt x="3453" y="8840"/>
                </a:lnTo>
                <a:lnTo>
                  <a:pt x="3769" y="8600"/>
                </a:lnTo>
                <a:lnTo>
                  <a:pt x="3964" y="8438"/>
                </a:lnTo>
                <a:lnTo>
                  <a:pt x="4081" y="8357"/>
                </a:lnTo>
                <a:lnTo>
                  <a:pt x="4270" y="8345"/>
                </a:lnTo>
                <a:lnTo>
                  <a:pt x="4453" y="8297"/>
                </a:lnTo>
                <a:lnTo>
                  <a:pt x="4567" y="8348"/>
                </a:lnTo>
                <a:lnTo>
                  <a:pt x="4648" y="8306"/>
                </a:lnTo>
                <a:lnTo>
                  <a:pt x="4732" y="8357"/>
                </a:lnTo>
                <a:lnTo>
                  <a:pt x="4714" y="8591"/>
                </a:lnTo>
                <a:lnTo>
                  <a:pt x="4630" y="8777"/>
                </a:lnTo>
                <a:lnTo>
                  <a:pt x="4735" y="9008"/>
                </a:lnTo>
                <a:lnTo>
                  <a:pt x="4678" y="9155"/>
                </a:lnTo>
                <a:lnTo>
                  <a:pt x="4750" y="9311"/>
                </a:lnTo>
                <a:lnTo>
                  <a:pt x="4780" y="9425"/>
                </a:lnTo>
                <a:lnTo>
                  <a:pt x="4946" y="9559"/>
                </a:lnTo>
                <a:lnTo>
                  <a:pt x="5135" y="9691"/>
                </a:lnTo>
                <a:lnTo>
                  <a:pt x="5192" y="9790"/>
                </a:lnTo>
                <a:lnTo>
                  <a:pt x="5413" y="9839"/>
                </a:lnTo>
                <a:lnTo>
                  <a:pt x="5608" y="9820"/>
                </a:lnTo>
                <a:lnTo>
                  <a:pt x="5819" y="9985"/>
                </a:lnTo>
                <a:lnTo>
                  <a:pt x="5899" y="9914"/>
                </a:lnTo>
                <a:lnTo>
                  <a:pt x="6059" y="10123"/>
                </a:lnTo>
                <a:lnTo>
                  <a:pt x="6388" y="10169"/>
                </a:lnTo>
                <a:lnTo>
                  <a:pt x="6505" y="10316"/>
                </a:lnTo>
                <a:lnTo>
                  <a:pt x="6625" y="10396"/>
                </a:lnTo>
                <a:lnTo>
                  <a:pt x="6968" y="10405"/>
                </a:lnTo>
                <a:lnTo>
                  <a:pt x="7202" y="10510"/>
                </a:lnTo>
                <a:lnTo>
                  <a:pt x="7348" y="10618"/>
                </a:lnTo>
                <a:lnTo>
                  <a:pt x="7324" y="10763"/>
                </a:lnTo>
                <a:lnTo>
                  <a:pt x="7421" y="11006"/>
                </a:lnTo>
                <a:lnTo>
                  <a:pt x="7436" y="11269"/>
                </a:lnTo>
                <a:lnTo>
                  <a:pt x="7283" y="11291"/>
                </a:lnTo>
                <a:lnTo>
                  <a:pt x="7424" y="11476"/>
                </a:lnTo>
                <a:lnTo>
                  <a:pt x="7456" y="11873"/>
                </a:lnTo>
                <a:lnTo>
                  <a:pt x="8483" y="11948"/>
                </a:lnTo>
                <a:lnTo>
                  <a:pt x="8380" y="12154"/>
                </a:lnTo>
                <a:lnTo>
                  <a:pt x="8411" y="12440"/>
                </a:lnTo>
                <a:lnTo>
                  <a:pt x="8549" y="12587"/>
                </a:lnTo>
                <a:lnTo>
                  <a:pt x="8708" y="12601"/>
                </a:lnTo>
                <a:lnTo>
                  <a:pt x="8765" y="12749"/>
                </a:lnTo>
                <a:lnTo>
                  <a:pt x="8869" y="12998"/>
                </a:lnTo>
                <a:lnTo>
                  <a:pt x="8768" y="13174"/>
                </a:lnTo>
                <a:lnTo>
                  <a:pt x="8677" y="13532"/>
                </a:lnTo>
                <a:lnTo>
                  <a:pt x="8461" y="13865"/>
                </a:lnTo>
                <a:lnTo>
                  <a:pt x="8521" y="14207"/>
                </a:lnTo>
                <a:lnTo>
                  <a:pt x="8632" y="14447"/>
                </a:lnTo>
                <a:lnTo>
                  <a:pt x="8653" y="14669"/>
                </a:lnTo>
                <a:lnTo>
                  <a:pt x="8579" y="14879"/>
                </a:lnTo>
                <a:lnTo>
                  <a:pt x="8534" y="15130"/>
                </a:lnTo>
                <a:lnTo>
                  <a:pt x="8722" y="15175"/>
                </a:lnTo>
                <a:lnTo>
                  <a:pt x="8860" y="15152"/>
                </a:lnTo>
                <a:lnTo>
                  <a:pt x="9170" y="15250"/>
                </a:lnTo>
                <a:lnTo>
                  <a:pt x="9316" y="15152"/>
                </a:lnTo>
                <a:lnTo>
                  <a:pt x="9419" y="15208"/>
                </a:lnTo>
                <a:lnTo>
                  <a:pt x="9643" y="15236"/>
                </a:lnTo>
                <a:lnTo>
                  <a:pt x="9743" y="15487"/>
                </a:lnTo>
                <a:lnTo>
                  <a:pt x="9715" y="15613"/>
                </a:lnTo>
                <a:lnTo>
                  <a:pt x="9775" y="15845"/>
                </a:lnTo>
                <a:lnTo>
                  <a:pt x="9796" y="16111"/>
                </a:lnTo>
                <a:lnTo>
                  <a:pt x="9875" y="16178"/>
                </a:lnTo>
                <a:lnTo>
                  <a:pt x="10085" y="16139"/>
                </a:lnTo>
                <a:lnTo>
                  <a:pt x="10261" y="16133"/>
                </a:lnTo>
                <a:lnTo>
                  <a:pt x="10360" y="16228"/>
                </a:lnTo>
                <a:lnTo>
                  <a:pt x="10334" y="16345"/>
                </a:lnTo>
                <a:lnTo>
                  <a:pt x="10448" y="16393"/>
                </a:lnTo>
                <a:lnTo>
                  <a:pt x="10405" y="16511"/>
                </a:lnTo>
                <a:lnTo>
                  <a:pt x="10424" y="16636"/>
                </a:lnTo>
                <a:lnTo>
                  <a:pt x="10366" y="16751"/>
                </a:lnTo>
                <a:lnTo>
                  <a:pt x="10399" y="16838"/>
                </a:lnTo>
                <a:lnTo>
                  <a:pt x="10258" y="16930"/>
                </a:lnTo>
                <a:lnTo>
                  <a:pt x="10159" y="16976"/>
                </a:lnTo>
                <a:lnTo>
                  <a:pt x="10159" y="17098"/>
                </a:lnTo>
                <a:lnTo>
                  <a:pt x="10256" y="17113"/>
                </a:lnTo>
                <a:lnTo>
                  <a:pt x="10396" y="17021"/>
                </a:lnTo>
                <a:lnTo>
                  <a:pt x="10544" y="17110"/>
                </a:lnTo>
                <a:lnTo>
                  <a:pt x="10559" y="17284"/>
                </a:lnTo>
                <a:lnTo>
                  <a:pt x="10612" y="17435"/>
                </a:lnTo>
                <a:lnTo>
                  <a:pt x="10567" y="17635"/>
                </a:lnTo>
                <a:lnTo>
                  <a:pt x="10553" y="17885"/>
                </a:lnTo>
                <a:lnTo>
                  <a:pt x="10100" y="18085"/>
                </a:lnTo>
                <a:lnTo>
                  <a:pt x="9740" y="18340"/>
                </a:lnTo>
                <a:lnTo>
                  <a:pt x="9169" y="18842"/>
                </a:lnTo>
                <a:lnTo>
                  <a:pt x="8926" y="19141"/>
                </a:lnTo>
                <a:lnTo>
                  <a:pt x="8701" y="19360"/>
                </a:lnTo>
                <a:lnTo>
                  <a:pt x="8522" y="19568"/>
                </a:lnTo>
                <a:lnTo>
                  <a:pt x="8741" y="19591"/>
                </a:lnTo>
                <a:lnTo>
                  <a:pt x="8783" y="19493"/>
                </a:lnTo>
                <a:lnTo>
                  <a:pt x="8911" y="19469"/>
                </a:lnTo>
                <a:lnTo>
                  <a:pt x="9268" y="19832"/>
                </a:lnTo>
                <a:lnTo>
                  <a:pt x="10369" y="20602"/>
                </a:lnTo>
                <a:lnTo>
                  <a:pt x="10424" y="20791"/>
                </a:lnTo>
                <a:lnTo>
                  <a:pt x="10646" y="20942"/>
                </a:lnTo>
                <a:lnTo>
                  <a:pt x="10408" y="21131"/>
                </a:lnTo>
                <a:lnTo>
                  <a:pt x="10375" y="21442"/>
                </a:lnTo>
                <a:lnTo>
                  <a:pt x="10474" y="21490"/>
                </a:lnTo>
                <a:lnTo>
                  <a:pt x="10675" y="21316"/>
                </a:lnTo>
                <a:lnTo>
                  <a:pt x="10912" y="21080"/>
                </a:lnTo>
                <a:lnTo>
                  <a:pt x="11042" y="20771"/>
                </a:lnTo>
                <a:lnTo>
                  <a:pt x="11089" y="20552"/>
                </a:lnTo>
                <a:lnTo>
                  <a:pt x="11174" y="20368"/>
                </a:lnTo>
                <a:lnTo>
                  <a:pt x="11288" y="20212"/>
                </a:lnTo>
                <a:lnTo>
                  <a:pt x="11504" y="20102"/>
                </a:lnTo>
                <a:lnTo>
                  <a:pt x="11572" y="19919"/>
                </a:lnTo>
                <a:lnTo>
                  <a:pt x="11680" y="19711"/>
                </a:lnTo>
                <a:lnTo>
                  <a:pt x="11822" y="19681"/>
                </a:lnTo>
                <a:lnTo>
                  <a:pt x="11947" y="19607"/>
                </a:lnTo>
                <a:lnTo>
                  <a:pt x="11975" y="19702"/>
                </a:lnTo>
                <a:lnTo>
                  <a:pt x="11941" y="19838"/>
                </a:lnTo>
                <a:lnTo>
                  <a:pt x="11876" y="19934"/>
                </a:lnTo>
                <a:lnTo>
                  <a:pt x="11765" y="20075"/>
                </a:lnTo>
                <a:lnTo>
                  <a:pt x="11651" y="20107"/>
                </a:lnTo>
                <a:lnTo>
                  <a:pt x="11623" y="20246"/>
                </a:lnTo>
                <a:lnTo>
                  <a:pt x="11461" y="20398"/>
                </a:lnTo>
                <a:lnTo>
                  <a:pt x="11282" y="20519"/>
                </a:lnTo>
                <a:lnTo>
                  <a:pt x="11314" y="20539"/>
                </a:lnTo>
                <a:lnTo>
                  <a:pt x="11720" y="20255"/>
                </a:lnTo>
                <a:lnTo>
                  <a:pt x="11965" y="20012"/>
                </a:lnTo>
                <a:lnTo>
                  <a:pt x="12281" y="19432"/>
                </a:lnTo>
                <a:lnTo>
                  <a:pt x="12461" y="19142"/>
                </a:lnTo>
                <a:lnTo>
                  <a:pt x="12773" y="18871"/>
                </a:lnTo>
                <a:lnTo>
                  <a:pt x="12986" y="18788"/>
                </a:lnTo>
                <a:lnTo>
                  <a:pt x="12932" y="18677"/>
                </a:lnTo>
                <a:lnTo>
                  <a:pt x="13034" y="18569"/>
                </a:lnTo>
                <a:lnTo>
                  <a:pt x="13172" y="18220"/>
                </a:lnTo>
                <a:lnTo>
                  <a:pt x="13121" y="18064"/>
                </a:lnTo>
                <a:lnTo>
                  <a:pt x="13138" y="17848"/>
                </a:lnTo>
                <a:lnTo>
                  <a:pt x="13183" y="17573"/>
                </a:lnTo>
                <a:lnTo>
                  <a:pt x="13153" y="17408"/>
                </a:lnTo>
                <a:lnTo>
                  <a:pt x="13298" y="17159"/>
                </a:lnTo>
                <a:lnTo>
                  <a:pt x="13199" y="17116"/>
                </a:lnTo>
                <a:lnTo>
                  <a:pt x="13171" y="17033"/>
                </a:lnTo>
                <a:lnTo>
                  <a:pt x="13300" y="17033"/>
                </a:lnTo>
                <a:lnTo>
                  <a:pt x="13342" y="16961"/>
                </a:lnTo>
                <a:lnTo>
                  <a:pt x="13448" y="16916"/>
                </a:lnTo>
                <a:lnTo>
                  <a:pt x="13496" y="16946"/>
                </a:lnTo>
                <a:lnTo>
                  <a:pt x="13774" y="16690"/>
                </a:lnTo>
                <a:lnTo>
                  <a:pt x="14062" y="16537"/>
                </a:lnTo>
                <a:lnTo>
                  <a:pt x="14231" y="16381"/>
                </a:lnTo>
                <a:lnTo>
                  <a:pt x="14659" y="16186"/>
                </a:lnTo>
                <a:lnTo>
                  <a:pt x="14899" y="16216"/>
                </a:lnTo>
                <a:lnTo>
                  <a:pt x="14969" y="16124"/>
                </a:lnTo>
                <a:lnTo>
                  <a:pt x="15107" y="16057"/>
                </a:lnTo>
                <a:lnTo>
                  <a:pt x="15223" y="15991"/>
                </a:lnTo>
                <a:lnTo>
                  <a:pt x="15359" y="16001"/>
                </a:lnTo>
                <a:lnTo>
                  <a:pt x="15386" y="15947"/>
                </a:lnTo>
                <a:lnTo>
                  <a:pt x="15323" y="15895"/>
                </a:lnTo>
                <a:lnTo>
                  <a:pt x="15364" y="15821"/>
                </a:lnTo>
                <a:lnTo>
                  <a:pt x="15514" y="15751"/>
                </a:lnTo>
                <a:lnTo>
                  <a:pt x="15650" y="15826"/>
                </a:lnTo>
                <a:lnTo>
                  <a:pt x="15730" y="15776"/>
                </a:lnTo>
                <a:lnTo>
                  <a:pt x="15943" y="15751"/>
                </a:lnTo>
                <a:lnTo>
                  <a:pt x="16060" y="15661"/>
                </a:lnTo>
                <a:lnTo>
                  <a:pt x="16207" y="15682"/>
                </a:lnTo>
                <a:lnTo>
                  <a:pt x="16199" y="15806"/>
                </a:lnTo>
                <a:lnTo>
                  <a:pt x="16510" y="15790"/>
                </a:lnTo>
                <a:lnTo>
                  <a:pt x="16670" y="15820"/>
                </a:lnTo>
                <a:lnTo>
                  <a:pt x="16784" y="15746"/>
                </a:lnTo>
                <a:lnTo>
                  <a:pt x="16759" y="15641"/>
                </a:lnTo>
                <a:lnTo>
                  <a:pt x="17021" y="15404"/>
                </a:lnTo>
                <a:lnTo>
                  <a:pt x="17285" y="15326"/>
                </a:lnTo>
                <a:lnTo>
                  <a:pt x="17285" y="15052"/>
                </a:lnTo>
                <a:lnTo>
                  <a:pt x="17377" y="14897"/>
                </a:lnTo>
                <a:lnTo>
                  <a:pt x="17525" y="14702"/>
                </a:lnTo>
                <a:lnTo>
                  <a:pt x="17782" y="14536"/>
                </a:lnTo>
                <a:lnTo>
                  <a:pt x="17812" y="14365"/>
                </a:lnTo>
                <a:lnTo>
                  <a:pt x="17920" y="14120"/>
                </a:lnTo>
                <a:lnTo>
                  <a:pt x="18119" y="13949"/>
                </a:lnTo>
                <a:lnTo>
                  <a:pt x="18131" y="13558"/>
                </a:lnTo>
                <a:lnTo>
                  <a:pt x="18190" y="13265"/>
                </a:lnTo>
                <a:lnTo>
                  <a:pt x="18310" y="13139"/>
                </a:lnTo>
                <a:lnTo>
                  <a:pt x="18532" y="12998"/>
                </a:lnTo>
                <a:lnTo>
                  <a:pt x="18503" y="12743"/>
                </a:lnTo>
                <a:lnTo>
                  <a:pt x="18587" y="12317"/>
                </a:lnTo>
                <a:lnTo>
                  <a:pt x="18755" y="11992"/>
                </a:lnTo>
                <a:lnTo>
                  <a:pt x="18734" y="11303"/>
                </a:lnTo>
                <a:lnTo>
                  <a:pt x="18804" y="10882"/>
                </a:lnTo>
                <a:lnTo>
                  <a:pt x="18852" y="10670"/>
                </a:lnTo>
                <a:lnTo>
                  <a:pt x="18829" y="10496"/>
                </a:lnTo>
                <a:lnTo>
                  <a:pt x="18990" y="10363"/>
                </a:lnTo>
                <a:lnTo>
                  <a:pt x="18954" y="10195"/>
                </a:lnTo>
                <a:lnTo>
                  <a:pt x="19049" y="10118"/>
                </a:lnTo>
                <a:lnTo>
                  <a:pt x="19116" y="10304"/>
                </a:lnTo>
                <a:lnTo>
                  <a:pt x="19260" y="10157"/>
                </a:lnTo>
                <a:lnTo>
                  <a:pt x="19575" y="9812"/>
                </a:lnTo>
                <a:lnTo>
                  <a:pt x="19691" y="9550"/>
                </a:lnTo>
                <a:lnTo>
                  <a:pt x="19736" y="9431"/>
                </a:lnTo>
                <a:lnTo>
                  <a:pt x="19860" y="9259"/>
                </a:lnTo>
                <a:lnTo>
                  <a:pt x="20001" y="9074"/>
                </a:lnTo>
                <a:lnTo>
                  <a:pt x="20274" y="8912"/>
                </a:lnTo>
                <a:lnTo>
                  <a:pt x="20580" y="8573"/>
                </a:lnTo>
                <a:lnTo>
                  <a:pt x="20849" y="8309"/>
                </a:lnTo>
                <a:lnTo>
                  <a:pt x="21012" y="8023"/>
                </a:lnTo>
                <a:lnTo>
                  <a:pt x="21189" y="7599"/>
                </a:lnTo>
                <a:lnTo>
                  <a:pt x="21204" y="7318"/>
                </a:lnTo>
                <a:lnTo>
                  <a:pt x="21198" y="6993"/>
                </a:lnTo>
                <a:lnTo>
                  <a:pt x="21170" y="6835"/>
                </a:lnTo>
                <a:lnTo>
                  <a:pt x="21174" y="6643"/>
                </a:lnTo>
                <a:lnTo>
                  <a:pt x="21159" y="6516"/>
                </a:lnTo>
                <a:lnTo>
                  <a:pt x="21111" y="6379"/>
                </a:lnTo>
                <a:lnTo>
                  <a:pt x="21062" y="6159"/>
                </a:lnTo>
                <a:lnTo>
                  <a:pt x="20984" y="5929"/>
                </a:lnTo>
                <a:lnTo>
                  <a:pt x="20822" y="5838"/>
                </a:lnTo>
                <a:lnTo>
                  <a:pt x="20574" y="5866"/>
                </a:lnTo>
                <a:lnTo>
                  <a:pt x="20334" y="5838"/>
                </a:lnTo>
                <a:lnTo>
                  <a:pt x="20172" y="5745"/>
                </a:lnTo>
                <a:lnTo>
                  <a:pt x="20022" y="5698"/>
                </a:lnTo>
                <a:lnTo>
                  <a:pt x="19952" y="5586"/>
                </a:lnTo>
                <a:lnTo>
                  <a:pt x="19743" y="5511"/>
                </a:lnTo>
                <a:lnTo>
                  <a:pt x="19548" y="5295"/>
                </a:lnTo>
                <a:lnTo>
                  <a:pt x="19364" y="5050"/>
                </a:lnTo>
                <a:lnTo>
                  <a:pt x="18806" y="4672"/>
                </a:lnTo>
                <a:lnTo>
                  <a:pt x="18434" y="4498"/>
                </a:lnTo>
                <a:lnTo>
                  <a:pt x="18098" y="4573"/>
                </a:lnTo>
                <a:lnTo>
                  <a:pt x="17868" y="4603"/>
                </a:lnTo>
                <a:lnTo>
                  <a:pt x="17760" y="4588"/>
                </a:lnTo>
                <a:lnTo>
                  <a:pt x="17673" y="4507"/>
                </a:lnTo>
                <a:lnTo>
                  <a:pt x="17587" y="4485"/>
                </a:lnTo>
                <a:lnTo>
                  <a:pt x="17275" y="4485"/>
                </a:lnTo>
                <a:lnTo>
                  <a:pt x="16829" y="4278"/>
                </a:lnTo>
                <a:lnTo>
                  <a:pt x="16694" y="4326"/>
                </a:lnTo>
                <a:lnTo>
                  <a:pt x="16480" y="4395"/>
                </a:lnTo>
                <a:lnTo>
                  <a:pt x="16328" y="4515"/>
                </a:lnTo>
                <a:lnTo>
                  <a:pt x="16255" y="4494"/>
                </a:lnTo>
                <a:lnTo>
                  <a:pt x="16384" y="4335"/>
                </a:lnTo>
                <a:lnTo>
                  <a:pt x="16268" y="4272"/>
                </a:lnTo>
                <a:lnTo>
                  <a:pt x="16178" y="4165"/>
                </a:lnTo>
                <a:lnTo>
                  <a:pt x="16061" y="4171"/>
                </a:lnTo>
                <a:lnTo>
                  <a:pt x="16147" y="4059"/>
                </a:lnTo>
                <a:lnTo>
                  <a:pt x="16018" y="3888"/>
                </a:lnTo>
                <a:lnTo>
                  <a:pt x="15812" y="3768"/>
                </a:lnTo>
                <a:lnTo>
                  <a:pt x="15689" y="3870"/>
                </a:lnTo>
                <a:lnTo>
                  <a:pt x="15638" y="3754"/>
                </a:lnTo>
                <a:lnTo>
                  <a:pt x="15446" y="3631"/>
                </a:lnTo>
                <a:lnTo>
                  <a:pt x="15248" y="3558"/>
                </a:lnTo>
                <a:lnTo>
                  <a:pt x="15112" y="3481"/>
                </a:lnTo>
                <a:lnTo>
                  <a:pt x="14809" y="3435"/>
                </a:lnTo>
                <a:lnTo>
                  <a:pt x="14569" y="3309"/>
                </a:lnTo>
                <a:lnTo>
                  <a:pt x="14303" y="3303"/>
                </a:lnTo>
                <a:lnTo>
                  <a:pt x="14158" y="3370"/>
                </a:lnTo>
                <a:lnTo>
                  <a:pt x="13751" y="3831"/>
                </a:lnTo>
                <a:lnTo>
                  <a:pt x="13460" y="4227"/>
                </a:lnTo>
                <a:lnTo>
                  <a:pt x="13387" y="4209"/>
                </a:lnTo>
                <a:lnTo>
                  <a:pt x="13507" y="3942"/>
                </a:lnTo>
                <a:lnTo>
                  <a:pt x="13274" y="3985"/>
                </a:lnTo>
                <a:lnTo>
                  <a:pt x="13091" y="3987"/>
                </a:lnTo>
                <a:lnTo>
                  <a:pt x="12935" y="4014"/>
                </a:lnTo>
                <a:lnTo>
                  <a:pt x="12886" y="3943"/>
                </a:lnTo>
                <a:lnTo>
                  <a:pt x="13123" y="3868"/>
                </a:lnTo>
                <a:lnTo>
                  <a:pt x="13258" y="3943"/>
                </a:lnTo>
                <a:lnTo>
                  <a:pt x="13469" y="3819"/>
                </a:lnTo>
                <a:lnTo>
                  <a:pt x="13733" y="3750"/>
                </a:lnTo>
                <a:lnTo>
                  <a:pt x="13900" y="3472"/>
                </a:lnTo>
                <a:lnTo>
                  <a:pt x="13979" y="3388"/>
                </a:lnTo>
                <a:lnTo>
                  <a:pt x="13991" y="3049"/>
                </a:lnTo>
                <a:lnTo>
                  <a:pt x="13676" y="3064"/>
                </a:lnTo>
                <a:lnTo>
                  <a:pt x="13334" y="3076"/>
                </a:lnTo>
                <a:lnTo>
                  <a:pt x="13123" y="2980"/>
                </a:lnTo>
                <a:lnTo>
                  <a:pt x="12901" y="2997"/>
                </a:lnTo>
                <a:lnTo>
                  <a:pt x="12802" y="3132"/>
                </a:lnTo>
                <a:lnTo>
                  <a:pt x="12799" y="3250"/>
                </a:lnTo>
                <a:lnTo>
                  <a:pt x="12692" y="3301"/>
                </a:lnTo>
                <a:lnTo>
                  <a:pt x="12548" y="3330"/>
                </a:lnTo>
                <a:lnTo>
                  <a:pt x="12580" y="3243"/>
                </a:lnTo>
                <a:lnTo>
                  <a:pt x="12670" y="3180"/>
                </a:lnTo>
                <a:lnTo>
                  <a:pt x="12772" y="2985"/>
                </a:lnTo>
                <a:lnTo>
                  <a:pt x="12650" y="2941"/>
                </a:lnTo>
                <a:lnTo>
                  <a:pt x="12478" y="3223"/>
                </a:lnTo>
                <a:lnTo>
                  <a:pt x="12343" y="3181"/>
                </a:lnTo>
                <a:lnTo>
                  <a:pt x="12448" y="2973"/>
                </a:lnTo>
                <a:lnTo>
                  <a:pt x="12625" y="2854"/>
                </a:lnTo>
                <a:lnTo>
                  <a:pt x="12781" y="2719"/>
                </a:lnTo>
                <a:lnTo>
                  <a:pt x="12980" y="2477"/>
                </a:lnTo>
                <a:lnTo>
                  <a:pt x="13186" y="2295"/>
                </a:lnTo>
                <a:lnTo>
                  <a:pt x="13114" y="2247"/>
                </a:lnTo>
                <a:lnTo>
                  <a:pt x="13202" y="2159"/>
                </a:lnTo>
                <a:lnTo>
                  <a:pt x="13193" y="2013"/>
                </a:lnTo>
                <a:lnTo>
                  <a:pt x="13075" y="1922"/>
                </a:lnTo>
                <a:lnTo>
                  <a:pt x="12914" y="1917"/>
                </a:lnTo>
                <a:lnTo>
                  <a:pt x="12787" y="1731"/>
                </a:lnTo>
                <a:lnTo>
                  <a:pt x="12694" y="1488"/>
                </a:lnTo>
                <a:lnTo>
                  <a:pt x="12560" y="1097"/>
                </a:lnTo>
                <a:lnTo>
                  <a:pt x="12551" y="773"/>
                </a:lnTo>
                <a:lnTo>
                  <a:pt x="12485" y="741"/>
                </a:lnTo>
                <a:lnTo>
                  <a:pt x="12442" y="576"/>
                </a:lnTo>
                <a:lnTo>
                  <a:pt x="12280" y="482"/>
                </a:lnTo>
                <a:lnTo>
                  <a:pt x="12227" y="588"/>
                </a:lnTo>
                <a:lnTo>
                  <a:pt x="11854" y="1160"/>
                </a:lnTo>
                <a:lnTo>
                  <a:pt x="11732" y="1422"/>
                </a:lnTo>
                <a:lnTo>
                  <a:pt x="11738" y="1515"/>
                </a:lnTo>
                <a:lnTo>
                  <a:pt x="11539" y="1700"/>
                </a:lnTo>
                <a:lnTo>
                  <a:pt x="11270" y="1653"/>
                </a:lnTo>
                <a:lnTo>
                  <a:pt x="11056" y="1619"/>
                </a:lnTo>
                <a:lnTo>
                  <a:pt x="10802" y="1730"/>
                </a:lnTo>
                <a:lnTo>
                  <a:pt x="10661" y="1637"/>
                </a:lnTo>
                <a:lnTo>
                  <a:pt x="10530" y="1550"/>
                </a:lnTo>
                <a:lnTo>
                  <a:pt x="10360" y="1455"/>
                </a:lnTo>
                <a:lnTo>
                  <a:pt x="10219" y="1559"/>
                </a:lnTo>
                <a:lnTo>
                  <a:pt x="10011" y="1578"/>
                </a:lnTo>
                <a:lnTo>
                  <a:pt x="9871" y="1536"/>
                </a:lnTo>
                <a:lnTo>
                  <a:pt x="9790" y="1655"/>
                </a:lnTo>
                <a:lnTo>
                  <a:pt x="9892" y="1775"/>
                </a:lnTo>
                <a:lnTo>
                  <a:pt x="9850" y="1901"/>
                </a:lnTo>
                <a:lnTo>
                  <a:pt x="9504" y="1829"/>
                </a:lnTo>
                <a:lnTo>
                  <a:pt x="9372" y="1872"/>
                </a:lnTo>
                <a:lnTo>
                  <a:pt x="9229" y="1812"/>
                </a:lnTo>
                <a:lnTo>
                  <a:pt x="9103" y="1832"/>
                </a:lnTo>
                <a:lnTo>
                  <a:pt x="8980" y="1950"/>
                </a:lnTo>
                <a:lnTo>
                  <a:pt x="8812" y="1992"/>
                </a:lnTo>
                <a:lnTo>
                  <a:pt x="8709" y="2087"/>
                </a:lnTo>
                <a:lnTo>
                  <a:pt x="8562" y="2036"/>
                </a:lnTo>
                <a:lnTo>
                  <a:pt x="8500" y="2190"/>
                </a:lnTo>
                <a:lnTo>
                  <a:pt x="8344" y="2247"/>
                </a:lnTo>
                <a:lnTo>
                  <a:pt x="8238" y="2220"/>
                </a:lnTo>
                <a:lnTo>
                  <a:pt x="8092" y="2145"/>
                </a:lnTo>
                <a:lnTo>
                  <a:pt x="7828" y="1908"/>
                </a:lnTo>
                <a:lnTo>
                  <a:pt x="7798" y="1670"/>
                </a:lnTo>
                <a:lnTo>
                  <a:pt x="7707" y="1563"/>
                </a:lnTo>
                <a:lnTo>
                  <a:pt x="7650" y="1385"/>
                </a:lnTo>
                <a:lnTo>
                  <a:pt x="7720" y="1008"/>
                </a:lnTo>
                <a:lnTo>
                  <a:pt x="7912" y="750"/>
                </a:lnTo>
                <a:lnTo>
                  <a:pt x="7824" y="617"/>
                </a:lnTo>
                <a:lnTo>
                  <a:pt x="7827" y="494"/>
                </a:lnTo>
                <a:lnTo>
                  <a:pt x="7585" y="411"/>
                </a:lnTo>
                <a:lnTo>
                  <a:pt x="7657" y="158"/>
                </a:lnTo>
                <a:lnTo>
                  <a:pt x="7570" y="0"/>
                </a:lnTo>
                <a:lnTo>
                  <a:pt x="7425" y="38"/>
                </a:lnTo>
                <a:lnTo>
                  <a:pt x="7246" y="41"/>
                </a:lnTo>
                <a:lnTo>
                  <a:pt x="7335" y="173"/>
                </a:lnTo>
                <a:lnTo>
                  <a:pt x="7185" y="288"/>
                </a:lnTo>
                <a:lnTo>
                  <a:pt x="7128" y="411"/>
                </a:lnTo>
                <a:lnTo>
                  <a:pt x="6924" y="407"/>
                </a:lnTo>
                <a:lnTo>
                  <a:pt x="6801" y="528"/>
                </a:lnTo>
                <a:lnTo>
                  <a:pt x="6565" y="620"/>
                </a:lnTo>
                <a:lnTo>
                  <a:pt x="6304" y="647"/>
                </a:lnTo>
                <a:lnTo>
                  <a:pt x="6114" y="704"/>
                </a:lnTo>
                <a:lnTo>
                  <a:pt x="6141" y="857"/>
                </a:lnTo>
                <a:lnTo>
                  <a:pt x="6037" y="921"/>
                </a:lnTo>
                <a:lnTo>
                  <a:pt x="5760" y="683"/>
                </a:lnTo>
                <a:lnTo>
                  <a:pt x="5494" y="737"/>
                </a:lnTo>
                <a:lnTo>
                  <a:pt x="5386" y="587"/>
                </a:lnTo>
                <a:lnTo>
                  <a:pt x="5164" y="618"/>
                </a:lnTo>
                <a:lnTo>
                  <a:pt x="5025" y="504"/>
                </a:lnTo>
                <a:lnTo>
                  <a:pt x="5019" y="617"/>
                </a:lnTo>
                <a:lnTo>
                  <a:pt x="5124" y="765"/>
                </a:lnTo>
                <a:lnTo>
                  <a:pt x="5286" y="812"/>
                </a:lnTo>
                <a:lnTo>
                  <a:pt x="5341" y="981"/>
                </a:lnTo>
                <a:lnTo>
                  <a:pt x="5311" y="1161"/>
                </a:lnTo>
                <a:lnTo>
                  <a:pt x="5427" y="1332"/>
                </a:lnTo>
                <a:lnTo>
                  <a:pt x="5445" y="1520"/>
                </a:lnTo>
                <a:lnTo>
                  <a:pt x="5560" y="1595"/>
                </a:lnTo>
                <a:lnTo>
                  <a:pt x="5787" y="1563"/>
                </a:lnTo>
                <a:lnTo>
                  <a:pt x="5799" y="1704"/>
                </a:lnTo>
                <a:lnTo>
                  <a:pt x="5581" y="1799"/>
                </a:lnTo>
                <a:lnTo>
                  <a:pt x="5458" y="1820"/>
                </a:lnTo>
                <a:lnTo>
                  <a:pt x="5409" y="1994"/>
                </a:lnTo>
                <a:lnTo>
                  <a:pt x="5263" y="2127"/>
                </a:lnTo>
                <a:lnTo>
                  <a:pt x="5148" y="2142"/>
                </a:lnTo>
                <a:lnTo>
                  <a:pt x="4957" y="2234"/>
                </a:lnTo>
                <a:lnTo>
                  <a:pt x="4603" y="2564"/>
                </a:lnTo>
                <a:lnTo>
                  <a:pt x="4573" y="2412"/>
                </a:lnTo>
                <a:lnTo>
                  <a:pt x="4473" y="2372"/>
                </a:lnTo>
                <a:lnTo>
                  <a:pt x="4188" y="2504"/>
                </a:lnTo>
                <a:lnTo>
                  <a:pt x="3865" y="2226"/>
                </a:lnTo>
                <a:lnTo>
                  <a:pt x="3720" y="2225"/>
                </a:lnTo>
                <a:lnTo>
                  <a:pt x="3750" y="2025"/>
                </a:lnTo>
                <a:lnTo>
                  <a:pt x="3655" y="1926"/>
                </a:lnTo>
                <a:lnTo>
                  <a:pt x="3601" y="1715"/>
                </a:lnTo>
                <a:lnTo>
                  <a:pt x="3405" y="1818"/>
                </a:lnTo>
                <a:lnTo>
                  <a:pt x="3287" y="1965"/>
                </a:lnTo>
                <a:lnTo>
                  <a:pt x="3123" y="1803"/>
                </a:lnTo>
                <a:lnTo>
                  <a:pt x="3066" y="1940"/>
                </a:lnTo>
                <a:lnTo>
                  <a:pt x="2778" y="1985"/>
                </a:lnTo>
                <a:lnTo>
                  <a:pt x="2549" y="1964"/>
                </a:lnTo>
                <a:lnTo>
                  <a:pt x="2276" y="1964"/>
                </a:lnTo>
                <a:lnTo>
                  <a:pt x="2238" y="2076"/>
                </a:lnTo>
                <a:lnTo>
                  <a:pt x="2243" y="2283"/>
                </a:lnTo>
                <a:lnTo>
                  <a:pt x="2343" y="2343"/>
                </a:lnTo>
                <a:lnTo>
                  <a:pt x="2546" y="2339"/>
                </a:lnTo>
                <a:lnTo>
                  <a:pt x="2606" y="2418"/>
                </a:lnTo>
                <a:lnTo>
                  <a:pt x="2627" y="2514"/>
                </a:lnTo>
                <a:lnTo>
                  <a:pt x="2525" y="2565"/>
                </a:lnTo>
                <a:lnTo>
                  <a:pt x="2420" y="2532"/>
                </a:lnTo>
                <a:lnTo>
                  <a:pt x="2259" y="2597"/>
                </a:lnTo>
                <a:lnTo>
                  <a:pt x="2109" y="2625"/>
                </a:lnTo>
                <a:lnTo>
                  <a:pt x="2094" y="2853"/>
                </a:lnTo>
                <a:lnTo>
                  <a:pt x="2117" y="3087"/>
                </a:lnTo>
                <a:lnTo>
                  <a:pt x="2361" y="3213"/>
                </a:lnTo>
                <a:lnTo>
                  <a:pt x="2369" y="3376"/>
                </a:lnTo>
                <a:lnTo>
                  <a:pt x="2472" y="3522"/>
                </a:lnTo>
                <a:lnTo>
                  <a:pt x="2489" y="3654"/>
                </a:lnTo>
                <a:lnTo>
                  <a:pt x="2447" y="3813"/>
                </a:lnTo>
                <a:lnTo>
                  <a:pt x="2180" y="5256"/>
                </a:lnTo>
                <a:lnTo>
                  <a:pt x="2046" y="5344"/>
                </a:lnTo>
                <a:lnTo>
                  <a:pt x="1971" y="5218"/>
                </a:lnTo>
                <a:lnTo>
                  <a:pt x="1707" y="5230"/>
                </a:lnTo>
                <a:lnTo>
                  <a:pt x="1629" y="5323"/>
                </a:lnTo>
                <a:lnTo>
                  <a:pt x="1455" y="5371"/>
                </a:lnTo>
                <a:lnTo>
                  <a:pt x="1098" y="5416"/>
                </a:lnTo>
                <a:lnTo>
                  <a:pt x="552" y="5803"/>
                </a:lnTo>
                <a:lnTo>
                  <a:pt x="534" y="6049"/>
                </a:lnTo>
                <a:lnTo>
                  <a:pt x="393" y="6217"/>
                </a:lnTo>
                <a:lnTo>
                  <a:pt x="393" y="6376"/>
                </a:lnTo>
                <a:lnTo>
                  <a:pt x="438" y="6517"/>
                </a:lnTo>
                <a:lnTo>
                  <a:pt x="249" y="6616"/>
                </a:lnTo>
                <a:lnTo>
                  <a:pt x="108" y="6748"/>
                </a:lnTo>
                <a:lnTo>
                  <a:pt x="93" y="6898"/>
                </a:lnTo>
                <a:lnTo>
                  <a:pt x="0" y="7117"/>
                </a:lnTo>
                <a:lnTo>
                  <a:pt x="93" y="7228"/>
                </a:lnTo>
                <a:lnTo>
                  <a:pt x="261" y="7597"/>
                </a:lnTo>
                <a:lnTo>
                  <a:pt x="558" y="7972"/>
                </a:lnTo>
                <a:lnTo>
                  <a:pt x="438" y="8132"/>
                </a:lnTo>
                <a:lnTo>
                  <a:pt x="654" y="8162"/>
                </a:lnTo>
                <a:lnTo>
                  <a:pt x="828" y="8210"/>
                </a:lnTo>
                <a:lnTo>
                  <a:pt x="948" y="8312"/>
                </a:lnTo>
                <a:lnTo>
                  <a:pt x="1056" y="84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8" name="Freeform 5">
            <a:extLst>
              <a:ext uri="{FF2B5EF4-FFF2-40B4-BE49-F238E27FC236}">
                <a16:creationId xmlns:a16="http://schemas.microsoft.com/office/drawing/2014/main" id="{857B7BE3-B3D1-487B-3A13-73C068504CF6}"/>
              </a:ext>
            </a:extLst>
          </p:cNvPr>
          <p:cNvSpPr>
            <a:spLocks/>
          </p:cNvSpPr>
          <p:nvPr/>
        </p:nvSpPr>
        <p:spPr bwMode="auto">
          <a:xfrm>
            <a:off x="6496965" y="2846818"/>
            <a:ext cx="1099371" cy="854526"/>
          </a:xfrm>
          <a:custGeom>
            <a:avLst/>
            <a:gdLst>
              <a:gd name="T0" fmla="*/ 234 w 2712"/>
              <a:gd name="T1" fmla="*/ 800 h 2108"/>
              <a:gd name="T2" fmla="*/ 327 w 2712"/>
              <a:gd name="T3" fmla="*/ 771 h 2108"/>
              <a:gd name="T4" fmla="*/ 361 w 2712"/>
              <a:gd name="T5" fmla="*/ 686 h 2108"/>
              <a:gd name="T6" fmla="*/ 386 w 2712"/>
              <a:gd name="T7" fmla="*/ 561 h 2108"/>
              <a:gd name="T8" fmla="*/ 437 w 2712"/>
              <a:gd name="T9" fmla="*/ 502 h 2108"/>
              <a:gd name="T10" fmla="*/ 550 w 2712"/>
              <a:gd name="T11" fmla="*/ 402 h 2108"/>
              <a:gd name="T12" fmla="*/ 572 w 2712"/>
              <a:gd name="T13" fmla="*/ 352 h 2108"/>
              <a:gd name="T14" fmla="*/ 644 w 2712"/>
              <a:gd name="T15" fmla="*/ 116 h 2108"/>
              <a:gd name="T16" fmla="*/ 720 w 2712"/>
              <a:gd name="T17" fmla="*/ 113 h 2108"/>
              <a:gd name="T18" fmla="*/ 748 w 2712"/>
              <a:gd name="T19" fmla="*/ 86 h 2108"/>
              <a:gd name="T20" fmla="*/ 810 w 2712"/>
              <a:gd name="T21" fmla="*/ 120 h 2108"/>
              <a:gd name="T22" fmla="*/ 880 w 2712"/>
              <a:gd name="T23" fmla="*/ 18 h 2108"/>
              <a:gd name="T24" fmla="*/ 928 w 2712"/>
              <a:gd name="T25" fmla="*/ 37 h 2108"/>
              <a:gd name="T26" fmla="*/ 978 w 2712"/>
              <a:gd name="T27" fmla="*/ 77 h 2108"/>
              <a:gd name="T28" fmla="*/ 1063 w 2712"/>
              <a:gd name="T29" fmla="*/ 72 h 2108"/>
              <a:gd name="T30" fmla="*/ 1121 w 2712"/>
              <a:gd name="T31" fmla="*/ 75 h 2108"/>
              <a:gd name="T32" fmla="*/ 1196 w 2712"/>
              <a:gd name="T33" fmla="*/ 69 h 2108"/>
              <a:gd name="T34" fmla="*/ 1285 w 2712"/>
              <a:gd name="T35" fmla="*/ 77 h 2108"/>
              <a:gd name="T36" fmla="*/ 1489 w 2712"/>
              <a:gd name="T37" fmla="*/ 241 h 2108"/>
              <a:gd name="T38" fmla="*/ 1688 w 2712"/>
              <a:gd name="T39" fmla="*/ 464 h 2108"/>
              <a:gd name="T40" fmla="*/ 1598 w 2712"/>
              <a:gd name="T41" fmla="*/ 583 h 2108"/>
              <a:gd name="T42" fmla="*/ 1617 w 2712"/>
              <a:gd name="T43" fmla="*/ 734 h 2108"/>
              <a:gd name="T44" fmla="*/ 1692 w 2712"/>
              <a:gd name="T45" fmla="*/ 718 h 2108"/>
              <a:gd name="T46" fmla="*/ 1788 w 2712"/>
              <a:gd name="T47" fmla="*/ 725 h 2108"/>
              <a:gd name="T48" fmla="*/ 1762 w 2712"/>
              <a:gd name="T49" fmla="*/ 769 h 2108"/>
              <a:gd name="T50" fmla="*/ 1804 w 2712"/>
              <a:gd name="T51" fmla="*/ 884 h 2108"/>
              <a:gd name="T52" fmla="*/ 1870 w 2712"/>
              <a:gd name="T53" fmla="*/ 981 h 2108"/>
              <a:gd name="T54" fmla="*/ 1954 w 2712"/>
              <a:gd name="T55" fmla="*/ 1054 h 2108"/>
              <a:gd name="T56" fmla="*/ 2219 w 2712"/>
              <a:gd name="T57" fmla="*/ 1164 h 2108"/>
              <a:gd name="T58" fmla="*/ 2478 w 2712"/>
              <a:gd name="T59" fmla="*/ 1252 h 2108"/>
              <a:gd name="T60" fmla="*/ 2659 w 2712"/>
              <a:gd name="T61" fmla="*/ 1323 h 2108"/>
              <a:gd name="T62" fmla="*/ 2519 w 2712"/>
              <a:gd name="T63" fmla="*/ 1460 h 2108"/>
              <a:gd name="T64" fmla="*/ 2375 w 2712"/>
              <a:gd name="T65" fmla="*/ 1603 h 2108"/>
              <a:gd name="T66" fmla="*/ 2137 w 2712"/>
              <a:gd name="T67" fmla="*/ 1835 h 2108"/>
              <a:gd name="T68" fmla="*/ 1980 w 2712"/>
              <a:gd name="T69" fmla="*/ 1828 h 2108"/>
              <a:gd name="T70" fmla="*/ 1788 w 2712"/>
              <a:gd name="T71" fmla="*/ 1940 h 2108"/>
              <a:gd name="T72" fmla="*/ 1612 w 2712"/>
              <a:gd name="T73" fmla="*/ 1999 h 2108"/>
              <a:gd name="T74" fmla="*/ 1470 w 2712"/>
              <a:gd name="T75" fmla="*/ 2007 h 2108"/>
              <a:gd name="T76" fmla="*/ 1335 w 2712"/>
              <a:gd name="T77" fmla="*/ 1981 h 2108"/>
              <a:gd name="T78" fmla="*/ 1208 w 2712"/>
              <a:gd name="T79" fmla="*/ 2074 h 2108"/>
              <a:gd name="T80" fmla="*/ 1127 w 2712"/>
              <a:gd name="T81" fmla="*/ 2095 h 2108"/>
              <a:gd name="T82" fmla="*/ 1026 w 2712"/>
              <a:gd name="T83" fmla="*/ 2072 h 2108"/>
              <a:gd name="T84" fmla="*/ 997 w 2712"/>
              <a:gd name="T85" fmla="*/ 2067 h 2108"/>
              <a:gd name="T86" fmla="*/ 843 w 2712"/>
              <a:gd name="T87" fmla="*/ 2010 h 2108"/>
              <a:gd name="T88" fmla="*/ 728 w 2712"/>
              <a:gd name="T89" fmla="*/ 1931 h 2108"/>
              <a:gd name="T90" fmla="*/ 548 w 2712"/>
              <a:gd name="T91" fmla="*/ 1918 h 2108"/>
              <a:gd name="T92" fmla="*/ 509 w 2712"/>
              <a:gd name="T93" fmla="*/ 1787 h 2108"/>
              <a:gd name="T94" fmla="*/ 449 w 2712"/>
              <a:gd name="T95" fmla="*/ 1739 h 2108"/>
              <a:gd name="T96" fmla="*/ 405 w 2712"/>
              <a:gd name="T97" fmla="*/ 1718 h 2108"/>
              <a:gd name="T98" fmla="*/ 358 w 2712"/>
              <a:gd name="T99" fmla="*/ 1636 h 2108"/>
              <a:gd name="T100" fmla="*/ 316 w 2712"/>
              <a:gd name="T101" fmla="*/ 1520 h 2108"/>
              <a:gd name="T102" fmla="*/ 276 w 2712"/>
              <a:gd name="T103" fmla="*/ 1476 h 2108"/>
              <a:gd name="T104" fmla="*/ 218 w 2712"/>
              <a:gd name="T105" fmla="*/ 1427 h 2108"/>
              <a:gd name="T106" fmla="*/ 149 w 2712"/>
              <a:gd name="T107" fmla="*/ 1352 h 2108"/>
              <a:gd name="T108" fmla="*/ 81 w 2712"/>
              <a:gd name="T109" fmla="*/ 1317 h 2108"/>
              <a:gd name="T110" fmla="*/ 17 w 2712"/>
              <a:gd name="T111" fmla="*/ 1309 h 2108"/>
              <a:gd name="T112" fmla="*/ 20 w 2712"/>
              <a:gd name="T113" fmla="*/ 1258 h 2108"/>
              <a:gd name="T114" fmla="*/ 37 w 2712"/>
              <a:gd name="T115" fmla="*/ 1228 h 2108"/>
              <a:gd name="T116" fmla="*/ 32 w 2712"/>
              <a:gd name="T117" fmla="*/ 1204 h 2108"/>
              <a:gd name="T118" fmla="*/ 89 w 2712"/>
              <a:gd name="T119" fmla="*/ 1188 h 2108"/>
              <a:gd name="T120" fmla="*/ 139 w 2712"/>
              <a:gd name="T121" fmla="*/ 1204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12" h="2108">
                <a:moveTo>
                  <a:pt x="196" y="1004"/>
                </a:moveTo>
                <a:lnTo>
                  <a:pt x="196" y="991"/>
                </a:lnTo>
                <a:lnTo>
                  <a:pt x="201" y="964"/>
                </a:lnTo>
                <a:lnTo>
                  <a:pt x="223" y="900"/>
                </a:lnTo>
                <a:lnTo>
                  <a:pt x="234" y="890"/>
                </a:lnTo>
                <a:lnTo>
                  <a:pt x="238" y="884"/>
                </a:lnTo>
                <a:lnTo>
                  <a:pt x="239" y="881"/>
                </a:lnTo>
                <a:lnTo>
                  <a:pt x="238" y="878"/>
                </a:lnTo>
                <a:lnTo>
                  <a:pt x="238" y="875"/>
                </a:lnTo>
                <a:lnTo>
                  <a:pt x="238" y="874"/>
                </a:lnTo>
                <a:lnTo>
                  <a:pt x="240" y="873"/>
                </a:lnTo>
                <a:lnTo>
                  <a:pt x="240" y="871"/>
                </a:lnTo>
                <a:lnTo>
                  <a:pt x="242" y="864"/>
                </a:lnTo>
                <a:lnTo>
                  <a:pt x="241" y="855"/>
                </a:lnTo>
                <a:lnTo>
                  <a:pt x="233" y="815"/>
                </a:lnTo>
                <a:lnTo>
                  <a:pt x="233" y="807"/>
                </a:lnTo>
                <a:lnTo>
                  <a:pt x="234" y="800"/>
                </a:lnTo>
                <a:lnTo>
                  <a:pt x="249" y="778"/>
                </a:lnTo>
                <a:lnTo>
                  <a:pt x="256" y="764"/>
                </a:lnTo>
                <a:lnTo>
                  <a:pt x="258" y="761"/>
                </a:lnTo>
                <a:lnTo>
                  <a:pt x="262" y="758"/>
                </a:lnTo>
                <a:lnTo>
                  <a:pt x="284" y="743"/>
                </a:lnTo>
                <a:lnTo>
                  <a:pt x="287" y="742"/>
                </a:lnTo>
                <a:lnTo>
                  <a:pt x="289" y="742"/>
                </a:lnTo>
                <a:lnTo>
                  <a:pt x="311" y="762"/>
                </a:lnTo>
                <a:lnTo>
                  <a:pt x="316" y="766"/>
                </a:lnTo>
                <a:lnTo>
                  <a:pt x="319" y="768"/>
                </a:lnTo>
                <a:lnTo>
                  <a:pt x="320" y="771"/>
                </a:lnTo>
                <a:lnTo>
                  <a:pt x="319" y="775"/>
                </a:lnTo>
                <a:lnTo>
                  <a:pt x="320" y="779"/>
                </a:lnTo>
                <a:lnTo>
                  <a:pt x="321" y="779"/>
                </a:lnTo>
                <a:lnTo>
                  <a:pt x="322" y="778"/>
                </a:lnTo>
                <a:lnTo>
                  <a:pt x="325" y="772"/>
                </a:lnTo>
                <a:lnTo>
                  <a:pt x="327" y="771"/>
                </a:lnTo>
                <a:lnTo>
                  <a:pt x="331" y="771"/>
                </a:lnTo>
                <a:lnTo>
                  <a:pt x="332" y="771"/>
                </a:lnTo>
                <a:lnTo>
                  <a:pt x="335" y="771"/>
                </a:lnTo>
                <a:lnTo>
                  <a:pt x="337" y="767"/>
                </a:lnTo>
                <a:lnTo>
                  <a:pt x="338" y="764"/>
                </a:lnTo>
                <a:lnTo>
                  <a:pt x="338" y="762"/>
                </a:lnTo>
                <a:lnTo>
                  <a:pt x="338" y="759"/>
                </a:lnTo>
                <a:lnTo>
                  <a:pt x="342" y="757"/>
                </a:lnTo>
                <a:lnTo>
                  <a:pt x="352" y="750"/>
                </a:lnTo>
                <a:lnTo>
                  <a:pt x="354" y="745"/>
                </a:lnTo>
                <a:lnTo>
                  <a:pt x="357" y="738"/>
                </a:lnTo>
                <a:lnTo>
                  <a:pt x="356" y="736"/>
                </a:lnTo>
                <a:lnTo>
                  <a:pt x="350" y="731"/>
                </a:lnTo>
                <a:lnTo>
                  <a:pt x="348" y="729"/>
                </a:lnTo>
                <a:lnTo>
                  <a:pt x="348" y="727"/>
                </a:lnTo>
                <a:lnTo>
                  <a:pt x="361" y="692"/>
                </a:lnTo>
                <a:lnTo>
                  <a:pt x="361" y="686"/>
                </a:lnTo>
                <a:lnTo>
                  <a:pt x="358" y="682"/>
                </a:lnTo>
                <a:lnTo>
                  <a:pt x="356" y="679"/>
                </a:lnTo>
                <a:lnTo>
                  <a:pt x="354" y="673"/>
                </a:lnTo>
                <a:lnTo>
                  <a:pt x="354" y="670"/>
                </a:lnTo>
                <a:lnTo>
                  <a:pt x="377" y="619"/>
                </a:lnTo>
                <a:lnTo>
                  <a:pt x="378" y="615"/>
                </a:lnTo>
                <a:lnTo>
                  <a:pt x="378" y="612"/>
                </a:lnTo>
                <a:lnTo>
                  <a:pt x="374" y="604"/>
                </a:lnTo>
                <a:lnTo>
                  <a:pt x="372" y="601"/>
                </a:lnTo>
                <a:lnTo>
                  <a:pt x="373" y="593"/>
                </a:lnTo>
                <a:lnTo>
                  <a:pt x="372" y="586"/>
                </a:lnTo>
                <a:lnTo>
                  <a:pt x="372" y="582"/>
                </a:lnTo>
                <a:lnTo>
                  <a:pt x="373" y="578"/>
                </a:lnTo>
                <a:lnTo>
                  <a:pt x="374" y="574"/>
                </a:lnTo>
                <a:lnTo>
                  <a:pt x="377" y="570"/>
                </a:lnTo>
                <a:lnTo>
                  <a:pt x="380" y="566"/>
                </a:lnTo>
                <a:lnTo>
                  <a:pt x="386" y="561"/>
                </a:lnTo>
                <a:lnTo>
                  <a:pt x="391" y="560"/>
                </a:lnTo>
                <a:lnTo>
                  <a:pt x="402" y="555"/>
                </a:lnTo>
                <a:lnTo>
                  <a:pt x="409" y="549"/>
                </a:lnTo>
                <a:lnTo>
                  <a:pt x="409" y="546"/>
                </a:lnTo>
                <a:lnTo>
                  <a:pt x="409" y="544"/>
                </a:lnTo>
                <a:lnTo>
                  <a:pt x="409" y="543"/>
                </a:lnTo>
                <a:lnTo>
                  <a:pt x="410" y="542"/>
                </a:lnTo>
                <a:lnTo>
                  <a:pt x="411" y="539"/>
                </a:lnTo>
                <a:lnTo>
                  <a:pt x="417" y="535"/>
                </a:lnTo>
                <a:lnTo>
                  <a:pt x="421" y="532"/>
                </a:lnTo>
                <a:lnTo>
                  <a:pt x="423" y="527"/>
                </a:lnTo>
                <a:lnTo>
                  <a:pt x="425" y="517"/>
                </a:lnTo>
                <a:lnTo>
                  <a:pt x="428" y="508"/>
                </a:lnTo>
                <a:lnTo>
                  <a:pt x="429" y="507"/>
                </a:lnTo>
                <a:lnTo>
                  <a:pt x="431" y="505"/>
                </a:lnTo>
                <a:lnTo>
                  <a:pt x="434" y="503"/>
                </a:lnTo>
                <a:lnTo>
                  <a:pt x="437" y="502"/>
                </a:lnTo>
                <a:lnTo>
                  <a:pt x="438" y="498"/>
                </a:lnTo>
                <a:lnTo>
                  <a:pt x="439" y="497"/>
                </a:lnTo>
                <a:lnTo>
                  <a:pt x="439" y="491"/>
                </a:lnTo>
                <a:lnTo>
                  <a:pt x="442" y="486"/>
                </a:lnTo>
                <a:lnTo>
                  <a:pt x="475" y="429"/>
                </a:lnTo>
                <a:lnTo>
                  <a:pt x="477" y="427"/>
                </a:lnTo>
                <a:lnTo>
                  <a:pt x="479" y="427"/>
                </a:lnTo>
                <a:lnTo>
                  <a:pt x="482" y="427"/>
                </a:lnTo>
                <a:lnTo>
                  <a:pt x="484" y="426"/>
                </a:lnTo>
                <a:lnTo>
                  <a:pt x="486" y="423"/>
                </a:lnTo>
                <a:lnTo>
                  <a:pt x="486" y="422"/>
                </a:lnTo>
                <a:lnTo>
                  <a:pt x="486" y="420"/>
                </a:lnTo>
                <a:lnTo>
                  <a:pt x="487" y="415"/>
                </a:lnTo>
                <a:lnTo>
                  <a:pt x="489" y="413"/>
                </a:lnTo>
                <a:lnTo>
                  <a:pt x="491" y="412"/>
                </a:lnTo>
                <a:lnTo>
                  <a:pt x="496" y="411"/>
                </a:lnTo>
                <a:lnTo>
                  <a:pt x="550" y="402"/>
                </a:lnTo>
                <a:lnTo>
                  <a:pt x="551" y="402"/>
                </a:lnTo>
                <a:lnTo>
                  <a:pt x="554" y="404"/>
                </a:lnTo>
                <a:lnTo>
                  <a:pt x="555" y="404"/>
                </a:lnTo>
                <a:lnTo>
                  <a:pt x="556" y="405"/>
                </a:lnTo>
                <a:lnTo>
                  <a:pt x="557" y="406"/>
                </a:lnTo>
                <a:lnTo>
                  <a:pt x="562" y="407"/>
                </a:lnTo>
                <a:lnTo>
                  <a:pt x="566" y="406"/>
                </a:lnTo>
                <a:lnTo>
                  <a:pt x="567" y="402"/>
                </a:lnTo>
                <a:lnTo>
                  <a:pt x="571" y="381"/>
                </a:lnTo>
                <a:lnTo>
                  <a:pt x="571" y="377"/>
                </a:lnTo>
                <a:lnTo>
                  <a:pt x="570" y="374"/>
                </a:lnTo>
                <a:lnTo>
                  <a:pt x="566" y="367"/>
                </a:lnTo>
                <a:lnTo>
                  <a:pt x="566" y="363"/>
                </a:lnTo>
                <a:lnTo>
                  <a:pt x="567" y="359"/>
                </a:lnTo>
                <a:lnTo>
                  <a:pt x="570" y="357"/>
                </a:lnTo>
                <a:lnTo>
                  <a:pt x="572" y="354"/>
                </a:lnTo>
                <a:lnTo>
                  <a:pt x="572" y="352"/>
                </a:lnTo>
                <a:lnTo>
                  <a:pt x="571" y="351"/>
                </a:lnTo>
                <a:lnTo>
                  <a:pt x="570" y="348"/>
                </a:lnTo>
                <a:lnTo>
                  <a:pt x="570" y="345"/>
                </a:lnTo>
                <a:lnTo>
                  <a:pt x="587" y="283"/>
                </a:lnTo>
                <a:lnTo>
                  <a:pt x="614" y="245"/>
                </a:lnTo>
                <a:lnTo>
                  <a:pt x="615" y="239"/>
                </a:lnTo>
                <a:lnTo>
                  <a:pt x="617" y="229"/>
                </a:lnTo>
                <a:lnTo>
                  <a:pt x="617" y="225"/>
                </a:lnTo>
                <a:lnTo>
                  <a:pt x="624" y="205"/>
                </a:lnTo>
                <a:lnTo>
                  <a:pt x="628" y="198"/>
                </a:lnTo>
                <a:lnTo>
                  <a:pt x="628" y="188"/>
                </a:lnTo>
                <a:lnTo>
                  <a:pt x="624" y="180"/>
                </a:lnTo>
                <a:lnTo>
                  <a:pt x="623" y="175"/>
                </a:lnTo>
                <a:lnTo>
                  <a:pt x="623" y="170"/>
                </a:lnTo>
                <a:lnTo>
                  <a:pt x="624" y="166"/>
                </a:lnTo>
                <a:lnTo>
                  <a:pt x="640" y="116"/>
                </a:lnTo>
                <a:lnTo>
                  <a:pt x="644" y="116"/>
                </a:lnTo>
                <a:lnTo>
                  <a:pt x="645" y="112"/>
                </a:lnTo>
                <a:lnTo>
                  <a:pt x="647" y="109"/>
                </a:lnTo>
                <a:lnTo>
                  <a:pt x="650" y="109"/>
                </a:lnTo>
                <a:lnTo>
                  <a:pt x="653" y="108"/>
                </a:lnTo>
                <a:lnTo>
                  <a:pt x="657" y="108"/>
                </a:lnTo>
                <a:lnTo>
                  <a:pt x="662" y="106"/>
                </a:lnTo>
                <a:lnTo>
                  <a:pt x="666" y="104"/>
                </a:lnTo>
                <a:lnTo>
                  <a:pt x="674" y="104"/>
                </a:lnTo>
                <a:lnTo>
                  <a:pt x="676" y="104"/>
                </a:lnTo>
                <a:lnTo>
                  <a:pt x="678" y="103"/>
                </a:lnTo>
                <a:lnTo>
                  <a:pt x="681" y="102"/>
                </a:lnTo>
                <a:lnTo>
                  <a:pt x="693" y="102"/>
                </a:lnTo>
                <a:lnTo>
                  <a:pt x="698" y="103"/>
                </a:lnTo>
                <a:lnTo>
                  <a:pt x="710" y="107"/>
                </a:lnTo>
                <a:lnTo>
                  <a:pt x="716" y="107"/>
                </a:lnTo>
                <a:lnTo>
                  <a:pt x="717" y="108"/>
                </a:lnTo>
                <a:lnTo>
                  <a:pt x="720" y="113"/>
                </a:lnTo>
                <a:lnTo>
                  <a:pt x="722" y="113"/>
                </a:lnTo>
                <a:lnTo>
                  <a:pt x="724" y="114"/>
                </a:lnTo>
                <a:lnTo>
                  <a:pt x="725" y="116"/>
                </a:lnTo>
                <a:lnTo>
                  <a:pt x="727" y="116"/>
                </a:lnTo>
                <a:lnTo>
                  <a:pt x="727" y="114"/>
                </a:lnTo>
                <a:lnTo>
                  <a:pt x="731" y="113"/>
                </a:lnTo>
                <a:lnTo>
                  <a:pt x="732" y="113"/>
                </a:lnTo>
                <a:lnTo>
                  <a:pt x="735" y="113"/>
                </a:lnTo>
                <a:lnTo>
                  <a:pt x="737" y="113"/>
                </a:lnTo>
                <a:lnTo>
                  <a:pt x="738" y="111"/>
                </a:lnTo>
                <a:lnTo>
                  <a:pt x="741" y="108"/>
                </a:lnTo>
                <a:lnTo>
                  <a:pt x="742" y="106"/>
                </a:lnTo>
                <a:lnTo>
                  <a:pt x="743" y="102"/>
                </a:lnTo>
                <a:lnTo>
                  <a:pt x="743" y="97"/>
                </a:lnTo>
                <a:lnTo>
                  <a:pt x="743" y="93"/>
                </a:lnTo>
                <a:lnTo>
                  <a:pt x="744" y="90"/>
                </a:lnTo>
                <a:lnTo>
                  <a:pt x="748" y="86"/>
                </a:lnTo>
                <a:lnTo>
                  <a:pt x="753" y="82"/>
                </a:lnTo>
                <a:lnTo>
                  <a:pt x="759" y="80"/>
                </a:lnTo>
                <a:lnTo>
                  <a:pt x="773" y="81"/>
                </a:lnTo>
                <a:lnTo>
                  <a:pt x="776" y="80"/>
                </a:lnTo>
                <a:lnTo>
                  <a:pt x="779" y="79"/>
                </a:lnTo>
                <a:lnTo>
                  <a:pt x="784" y="82"/>
                </a:lnTo>
                <a:lnTo>
                  <a:pt x="786" y="85"/>
                </a:lnTo>
                <a:lnTo>
                  <a:pt x="794" y="95"/>
                </a:lnTo>
                <a:lnTo>
                  <a:pt x="796" y="97"/>
                </a:lnTo>
                <a:lnTo>
                  <a:pt x="797" y="98"/>
                </a:lnTo>
                <a:lnTo>
                  <a:pt x="797" y="102"/>
                </a:lnTo>
                <a:lnTo>
                  <a:pt x="797" y="106"/>
                </a:lnTo>
                <a:lnTo>
                  <a:pt x="797" y="108"/>
                </a:lnTo>
                <a:lnTo>
                  <a:pt x="800" y="109"/>
                </a:lnTo>
                <a:lnTo>
                  <a:pt x="807" y="116"/>
                </a:lnTo>
                <a:lnTo>
                  <a:pt x="808" y="117"/>
                </a:lnTo>
                <a:lnTo>
                  <a:pt x="810" y="120"/>
                </a:lnTo>
                <a:lnTo>
                  <a:pt x="811" y="125"/>
                </a:lnTo>
                <a:lnTo>
                  <a:pt x="812" y="127"/>
                </a:lnTo>
                <a:lnTo>
                  <a:pt x="813" y="128"/>
                </a:lnTo>
                <a:lnTo>
                  <a:pt x="816" y="128"/>
                </a:lnTo>
                <a:lnTo>
                  <a:pt x="818" y="129"/>
                </a:lnTo>
                <a:lnTo>
                  <a:pt x="820" y="130"/>
                </a:lnTo>
                <a:lnTo>
                  <a:pt x="820" y="133"/>
                </a:lnTo>
                <a:lnTo>
                  <a:pt x="820" y="138"/>
                </a:lnTo>
                <a:lnTo>
                  <a:pt x="821" y="140"/>
                </a:lnTo>
                <a:lnTo>
                  <a:pt x="822" y="143"/>
                </a:lnTo>
                <a:lnTo>
                  <a:pt x="826" y="145"/>
                </a:lnTo>
                <a:lnTo>
                  <a:pt x="828" y="143"/>
                </a:lnTo>
                <a:lnTo>
                  <a:pt x="834" y="127"/>
                </a:lnTo>
                <a:lnTo>
                  <a:pt x="845" y="102"/>
                </a:lnTo>
                <a:lnTo>
                  <a:pt x="856" y="75"/>
                </a:lnTo>
                <a:lnTo>
                  <a:pt x="868" y="47"/>
                </a:lnTo>
                <a:lnTo>
                  <a:pt x="880" y="18"/>
                </a:lnTo>
                <a:lnTo>
                  <a:pt x="887" y="0"/>
                </a:lnTo>
                <a:lnTo>
                  <a:pt x="890" y="2"/>
                </a:lnTo>
                <a:lnTo>
                  <a:pt x="892" y="6"/>
                </a:lnTo>
                <a:lnTo>
                  <a:pt x="896" y="12"/>
                </a:lnTo>
                <a:lnTo>
                  <a:pt x="897" y="13"/>
                </a:lnTo>
                <a:lnTo>
                  <a:pt x="898" y="13"/>
                </a:lnTo>
                <a:lnTo>
                  <a:pt x="900" y="15"/>
                </a:lnTo>
                <a:lnTo>
                  <a:pt x="900" y="17"/>
                </a:lnTo>
                <a:lnTo>
                  <a:pt x="900" y="20"/>
                </a:lnTo>
                <a:lnTo>
                  <a:pt x="901" y="21"/>
                </a:lnTo>
                <a:lnTo>
                  <a:pt x="903" y="22"/>
                </a:lnTo>
                <a:lnTo>
                  <a:pt x="904" y="23"/>
                </a:lnTo>
                <a:lnTo>
                  <a:pt x="906" y="24"/>
                </a:lnTo>
                <a:lnTo>
                  <a:pt x="906" y="26"/>
                </a:lnTo>
                <a:lnTo>
                  <a:pt x="907" y="28"/>
                </a:lnTo>
                <a:lnTo>
                  <a:pt x="908" y="29"/>
                </a:lnTo>
                <a:lnTo>
                  <a:pt x="928" y="37"/>
                </a:lnTo>
                <a:lnTo>
                  <a:pt x="930" y="38"/>
                </a:lnTo>
                <a:lnTo>
                  <a:pt x="941" y="36"/>
                </a:lnTo>
                <a:lnTo>
                  <a:pt x="945" y="36"/>
                </a:lnTo>
                <a:lnTo>
                  <a:pt x="948" y="37"/>
                </a:lnTo>
                <a:lnTo>
                  <a:pt x="950" y="39"/>
                </a:lnTo>
                <a:lnTo>
                  <a:pt x="951" y="43"/>
                </a:lnTo>
                <a:lnTo>
                  <a:pt x="952" y="48"/>
                </a:lnTo>
                <a:lnTo>
                  <a:pt x="954" y="50"/>
                </a:lnTo>
                <a:lnTo>
                  <a:pt x="955" y="52"/>
                </a:lnTo>
                <a:lnTo>
                  <a:pt x="957" y="53"/>
                </a:lnTo>
                <a:lnTo>
                  <a:pt x="959" y="54"/>
                </a:lnTo>
                <a:lnTo>
                  <a:pt x="960" y="56"/>
                </a:lnTo>
                <a:lnTo>
                  <a:pt x="962" y="64"/>
                </a:lnTo>
                <a:lnTo>
                  <a:pt x="964" y="68"/>
                </a:lnTo>
                <a:lnTo>
                  <a:pt x="966" y="70"/>
                </a:lnTo>
                <a:lnTo>
                  <a:pt x="968" y="72"/>
                </a:lnTo>
                <a:lnTo>
                  <a:pt x="978" y="77"/>
                </a:lnTo>
                <a:lnTo>
                  <a:pt x="980" y="79"/>
                </a:lnTo>
                <a:lnTo>
                  <a:pt x="981" y="84"/>
                </a:lnTo>
                <a:lnTo>
                  <a:pt x="982" y="85"/>
                </a:lnTo>
                <a:lnTo>
                  <a:pt x="983" y="86"/>
                </a:lnTo>
                <a:lnTo>
                  <a:pt x="986" y="86"/>
                </a:lnTo>
                <a:lnTo>
                  <a:pt x="987" y="86"/>
                </a:lnTo>
                <a:lnTo>
                  <a:pt x="996" y="86"/>
                </a:lnTo>
                <a:lnTo>
                  <a:pt x="1009" y="85"/>
                </a:lnTo>
                <a:lnTo>
                  <a:pt x="1016" y="82"/>
                </a:lnTo>
                <a:lnTo>
                  <a:pt x="1027" y="77"/>
                </a:lnTo>
                <a:lnTo>
                  <a:pt x="1031" y="77"/>
                </a:lnTo>
                <a:lnTo>
                  <a:pt x="1035" y="79"/>
                </a:lnTo>
                <a:lnTo>
                  <a:pt x="1037" y="79"/>
                </a:lnTo>
                <a:lnTo>
                  <a:pt x="1041" y="79"/>
                </a:lnTo>
                <a:lnTo>
                  <a:pt x="1045" y="77"/>
                </a:lnTo>
                <a:lnTo>
                  <a:pt x="1056" y="72"/>
                </a:lnTo>
                <a:lnTo>
                  <a:pt x="1063" y="72"/>
                </a:lnTo>
                <a:lnTo>
                  <a:pt x="1067" y="70"/>
                </a:lnTo>
                <a:lnTo>
                  <a:pt x="1073" y="64"/>
                </a:lnTo>
                <a:lnTo>
                  <a:pt x="1080" y="60"/>
                </a:lnTo>
                <a:lnTo>
                  <a:pt x="1084" y="59"/>
                </a:lnTo>
                <a:lnTo>
                  <a:pt x="1087" y="55"/>
                </a:lnTo>
                <a:lnTo>
                  <a:pt x="1087" y="52"/>
                </a:lnTo>
                <a:lnTo>
                  <a:pt x="1087" y="48"/>
                </a:lnTo>
                <a:lnTo>
                  <a:pt x="1087" y="45"/>
                </a:lnTo>
                <a:lnTo>
                  <a:pt x="1089" y="43"/>
                </a:lnTo>
                <a:lnTo>
                  <a:pt x="1096" y="44"/>
                </a:lnTo>
                <a:lnTo>
                  <a:pt x="1101" y="45"/>
                </a:lnTo>
                <a:lnTo>
                  <a:pt x="1103" y="45"/>
                </a:lnTo>
                <a:lnTo>
                  <a:pt x="1107" y="48"/>
                </a:lnTo>
                <a:lnTo>
                  <a:pt x="1110" y="52"/>
                </a:lnTo>
                <a:lnTo>
                  <a:pt x="1114" y="55"/>
                </a:lnTo>
                <a:lnTo>
                  <a:pt x="1116" y="60"/>
                </a:lnTo>
                <a:lnTo>
                  <a:pt x="1121" y="75"/>
                </a:lnTo>
                <a:lnTo>
                  <a:pt x="1125" y="82"/>
                </a:lnTo>
                <a:lnTo>
                  <a:pt x="1130" y="82"/>
                </a:lnTo>
                <a:lnTo>
                  <a:pt x="1133" y="76"/>
                </a:lnTo>
                <a:lnTo>
                  <a:pt x="1136" y="74"/>
                </a:lnTo>
                <a:lnTo>
                  <a:pt x="1141" y="72"/>
                </a:lnTo>
                <a:lnTo>
                  <a:pt x="1151" y="74"/>
                </a:lnTo>
                <a:lnTo>
                  <a:pt x="1154" y="74"/>
                </a:lnTo>
                <a:lnTo>
                  <a:pt x="1169" y="70"/>
                </a:lnTo>
                <a:lnTo>
                  <a:pt x="1176" y="66"/>
                </a:lnTo>
                <a:lnTo>
                  <a:pt x="1179" y="61"/>
                </a:lnTo>
                <a:lnTo>
                  <a:pt x="1180" y="58"/>
                </a:lnTo>
                <a:lnTo>
                  <a:pt x="1184" y="58"/>
                </a:lnTo>
                <a:lnTo>
                  <a:pt x="1187" y="60"/>
                </a:lnTo>
                <a:lnTo>
                  <a:pt x="1190" y="63"/>
                </a:lnTo>
                <a:lnTo>
                  <a:pt x="1194" y="68"/>
                </a:lnTo>
                <a:lnTo>
                  <a:pt x="1195" y="69"/>
                </a:lnTo>
                <a:lnTo>
                  <a:pt x="1196" y="69"/>
                </a:lnTo>
                <a:lnTo>
                  <a:pt x="1205" y="71"/>
                </a:lnTo>
                <a:lnTo>
                  <a:pt x="1210" y="72"/>
                </a:lnTo>
                <a:lnTo>
                  <a:pt x="1218" y="70"/>
                </a:lnTo>
                <a:lnTo>
                  <a:pt x="1221" y="70"/>
                </a:lnTo>
                <a:lnTo>
                  <a:pt x="1227" y="70"/>
                </a:lnTo>
                <a:lnTo>
                  <a:pt x="1232" y="71"/>
                </a:lnTo>
                <a:lnTo>
                  <a:pt x="1237" y="75"/>
                </a:lnTo>
                <a:lnTo>
                  <a:pt x="1247" y="84"/>
                </a:lnTo>
                <a:lnTo>
                  <a:pt x="1249" y="85"/>
                </a:lnTo>
                <a:lnTo>
                  <a:pt x="1253" y="85"/>
                </a:lnTo>
                <a:lnTo>
                  <a:pt x="1256" y="85"/>
                </a:lnTo>
                <a:lnTo>
                  <a:pt x="1261" y="80"/>
                </a:lnTo>
                <a:lnTo>
                  <a:pt x="1265" y="79"/>
                </a:lnTo>
                <a:lnTo>
                  <a:pt x="1269" y="80"/>
                </a:lnTo>
                <a:lnTo>
                  <a:pt x="1272" y="80"/>
                </a:lnTo>
                <a:lnTo>
                  <a:pt x="1275" y="80"/>
                </a:lnTo>
                <a:lnTo>
                  <a:pt x="1285" y="77"/>
                </a:lnTo>
                <a:lnTo>
                  <a:pt x="1287" y="77"/>
                </a:lnTo>
                <a:lnTo>
                  <a:pt x="1303" y="81"/>
                </a:lnTo>
                <a:lnTo>
                  <a:pt x="1312" y="85"/>
                </a:lnTo>
                <a:lnTo>
                  <a:pt x="1319" y="88"/>
                </a:lnTo>
                <a:lnTo>
                  <a:pt x="1333" y="102"/>
                </a:lnTo>
                <a:lnTo>
                  <a:pt x="1345" y="113"/>
                </a:lnTo>
                <a:lnTo>
                  <a:pt x="1355" y="119"/>
                </a:lnTo>
                <a:lnTo>
                  <a:pt x="1374" y="128"/>
                </a:lnTo>
                <a:lnTo>
                  <a:pt x="1379" y="129"/>
                </a:lnTo>
                <a:lnTo>
                  <a:pt x="1395" y="132"/>
                </a:lnTo>
                <a:lnTo>
                  <a:pt x="1408" y="136"/>
                </a:lnTo>
                <a:lnTo>
                  <a:pt x="1419" y="145"/>
                </a:lnTo>
                <a:lnTo>
                  <a:pt x="1438" y="166"/>
                </a:lnTo>
                <a:lnTo>
                  <a:pt x="1457" y="188"/>
                </a:lnTo>
                <a:lnTo>
                  <a:pt x="1472" y="213"/>
                </a:lnTo>
                <a:lnTo>
                  <a:pt x="1484" y="236"/>
                </a:lnTo>
                <a:lnTo>
                  <a:pt x="1489" y="241"/>
                </a:lnTo>
                <a:lnTo>
                  <a:pt x="1514" y="257"/>
                </a:lnTo>
                <a:lnTo>
                  <a:pt x="1546" y="277"/>
                </a:lnTo>
                <a:lnTo>
                  <a:pt x="1564" y="293"/>
                </a:lnTo>
                <a:lnTo>
                  <a:pt x="1578" y="304"/>
                </a:lnTo>
                <a:lnTo>
                  <a:pt x="1585" y="311"/>
                </a:lnTo>
                <a:lnTo>
                  <a:pt x="1591" y="320"/>
                </a:lnTo>
                <a:lnTo>
                  <a:pt x="1597" y="330"/>
                </a:lnTo>
                <a:lnTo>
                  <a:pt x="1611" y="361"/>
                </a:lnTo>
                <a:lnTo>
                  <a:pt x="1621" y="373"/>
                </a:lnTo>
                <a:lnTo>
                  <a:pt x="1634" y="383"/>
                </a:lnTo>
                <a:lnTo>
                  <a:pt x="1645" y="386"/>
                </a:lnTo>
                <a:lnTo>
                  <a:pt x="1655" y="393"/>
                </a:lnTo>
                <a:lnTo>
                  <a:pt x="1664" y="400"/>
                </a:lnTo>
                <a:lnTo>
                  <a:pt x="1676" y="420"/>
                </a:lnTo>
                <a:lnTo>
                  <a:pt x="1691" y="441"/>
                </a:lnTo>
                <a:lnTo>
                  <a:pt x="1699" y="449"/>
                </a:lnTo>
                <a:lnTo>
                  <a:pt x="1688" y="464"/>
                </a:lnTo>
                <a:lnTo>
                  <a:pt x="1682" y="476"/>
                </a:lnTo>
                <a:lnTo>
                  <a:pt x="1659" y="510"/>
                </a:lnTo>
                <a:lnTo>
                  <a:pt x="1655" y="516"/>
                </a:lnTo>
                <a:lnTo>
                  <a:pt x="1654" y="518"/>
                </a:lnTo>
                <a:lnTo>
                  <a:pt x="1650" y="521"/>
                </a:lnTo>
                <a:lnTo>
                  <a:pt x="1648" y="523"/>
                </a:lnTo>
                <a:lnTo>
                  <a:pt x="1640" y="537"/>
                </a:lnTo>
                <a:lnTo>
                  <a:pt x="1625" y="558"/>
                </a:lnTo>
                <a:lnTo>
                  <a:pt x="1618" y="567"/>
                </a:lnTo>
                <a:lnTo>
                  <a:pt x="1617" y="570"/>
                </a:lnTo>
                <a:lnTo>
                  <a:pt x="1614" y="572"/>
                </a:lnTo>
                <a:lnTo>
                  <a:pt x="1612" y="574"/>
                </a:lnTo>
                <a:lnTo>
                  <a:pt x="1609" y="574"/>
                </a:lnTo>
                <a:lnTo>
                  <a:pt x="1608" y="575"/>
                </a:lnTo>
                <a:lnTo>
                  <a:pt x="1607" y="577"/>
                </a:lnTo>
                <a:lnTo>
                  <a:pt x="1606" y="580"/>
                </a:lnTo>
                <a:lnTo>
                  <a:pt x="1598" y="583"/>
                </a:lnTo>
                <a:lnTo>
                  <a:pt x="1596" y="585"/>
                </a:lnTo>
                <a:lnTo>
                  <a:pt x="1592" y="591"/>
                </a:lnTo>
                <a:lnTo>
                  <a:pt x="1590" y="604"/>
                </a:lnTo>
                <a:lnTo>
                  <a:pt x="1585" y="622"/>
                </a:lnTo>
                <a:lnTo>
                  <a:pt x="1585" y="631"/>
                </a:lnTo>
                <a:lnTo>
                  <a:pt x="1590" y="652"/>
                </a:lnTo>
                <a:lnTo>
                  <a:pt x="1592" y="672"/>
                </a:lnTo>
                <a:lnTo>
                  <a:pt x="1591" y="708"/>
                </a:lnTo>
                <a:lnTo>
                  <a:pt x="1590" y="716"/>
                </a:lnTo>
                <a:lnTo>
                  <a:pt x="1587" y="721"/>
                </a:lnTo>
                <a:lnTo>
                  <a:pt x="1587" y="722"/>
                </a:lnTo>
                <a:lnTo>
                  <a:pt x="1590" y="724"/>
                </a:lnTo>
                <a:lnTo>
                  <a:pt x="1594" y="726"/>
                </a:lnTo>
                <a:lnTo>
                  <a:pt x="1616" y="730"/>
                </a:lnTo>
                <a:lnTo>
                  <a:pt x="1616" y="731"/>
                </a:lnTo>
                <a:lnTo>
                  <a:pt x="1616" y="732"/>
                </a:lnTo>
                <a:lnTo>
                  <a:pt x="1617" y="734"/>
                </a:lnTo>
                <a:lnTo>
                  <a:pt x="1619" y="734"/>
                </a:lnTo>
                <a:lnTo>
                  <a:pt x="1619" y="732"/>
                </a:lnTo>
                <a:lnTo>
                  <a:pt x="1621" y="732"/>
                </a:lnTo>
                <a:lnTo>
                  <a:pt x="1622" y="731"/>
                </a:lnTo>
                <a:lnTo>
                  <a:pt x="1632" y="731"/>
                </a:lnTo>
                <a:lnTo>
                  <a:pt x="1637" y="730"/>
                </a:lnTo>
                <a:lnTo>
                  <a:pt x="1643" y="724"/>
                </a:lnTo>
                <a:lnTo>
                  <a:pt x="1648" y="722"/>
                </a:lnTo>
                <a:lnTo>
                  <a:pt x="1657" y="721"/>
                </a:lnTo>
                <a:lnTo>
                  <a:pt x="1667" y="724"/>
                </a:lnTo>
                <a:lnTo>
                  <a:pt x="1670" y="724"/>
                </a:lnTo>
                <a:lnTo>
                  <a:pt x="1672" y="722"/>
                </a:lnTo>
                <a:lnTo>
                  <a:pt x="1680" y="720"/>
                </a:lnTo>
                <a:lnTo>
                  <a:pt x="1681" y="720"/>
                </a:lnTo>
                <a:lnTo>
                  <a:pt x="1685" y="720"/>
                </a:lnTo>
                <a:lnTo>
                  <a:pt x="1686" y="720"/>
                </a:lnTo>
                <a:lnTo>
                  <a:pt x="1692" y="718"/>
                </a:lnTo>
                <a:lnTo>
                  <a:pt x="1696" y="719"/>
                </a:lnTo>
                <a:lnTo>
                  <a:pt x="1698" y="719"/>
                </a:lnTo>
                <a:lnTo>
                  <a:pt x="1701" y="720"/>
                </a:lnTo>
                <a:lnTo>
                  <a:pt x="1705" y="718"/>
                </a:lnTo>
                <a:lnTo>
                  <a:pt x="1717" y="710"/>
                </a:lnTo>
                <a:lnTo>
                  <a:pt x="1734" y="704"/>
                </a:lnTo>
                <a:lnTo>
                  <a:pt x="1740" y="704"/>
                </a:lnTo>
                <a:lnTo>
                  <a:pt x="1741" y="704"/>
                </a:lnTo>
                <a:lnTo>
                  <a:pt x="1755" y="706"/>
                </a:lnTo>
                <a:lnTo>
                  <a:pt x="1758" y="708"/>
                </a:lnTo>
                <a:lnTo>
                  <a:pt x="1762" y="709"/>
                </a:lnTo>
                <a:lnTo>
                  <a:pt x="1767" y="719"/>
                </a:lnTo>
                <a:lnTo>
                  <a:pt x="1769" y="721"/>
                </a:lnTo>
                <a:lnTo>
                  <a:pt x="1774" y="722"/>
                </a:lnTo>
                <a:lnTo>
                  <a:pt x="1782" y="722"/>
                </a:lnTo>
                <a:lnTo>
                  <a:pt x="1785" y="724"/>
                </a:lnTo>
                <a:lnTo>
                  <a:pt x="1788" y="725"/>
                </a:lnTo>
                <a:lnTo>
                  <a:pt x="1790" y="724"/>
                </a:lnTo>
                <a:lnTo>
                  <a:pt x="1793" y="721"/>
                </a:lnTo>
                <a:lnTo>
                  <a:pt x="1794" y="720"/>
                </a:lnTo>
                <a:lnTo>
                  <a:pt x="1798" y="721"/>
                </a:lnTo>
                <a:lnTo>
                  <a:pt x="1795" y="725"/>
                </a:lnTo>
                <a:lnTo>
                  <a:pt x="1793" y="732"/>
                </a:lnTo>
                <a:lnTo>
                  <a:pt x="1792" y="735"/>
                </a:lnTo>
                <a:lnTo>
                  <a:pt x="1789" y="738"/>
                </a:lnTo>
                <a:lnTo>
                  <a:pt x="1782" y="741"/>
                </a:lnTo>
                <a:lnTo>
                  <a:pt x="1778" y="743"/>
                </a:lnTo>
                <a:lnTo>
                  <a:pt x="1777" y="747"/>
                </a:lnTo>
                <a:lnTo>
                  <a:pt x="1777" y="751"/>
                </a:lnTo>
                <a:lnTo>
                  <a:pt x="1776" y="753"/>
                </a:lnTo>
                <a:lnTo>
                  <a:pt x="1772" y="757"/>
                </a:lnTo>
                <a:lnTo>
                  <a:pt x="1766" y="762"/>
                </a:lnTo>
                <a:lnTo>
                  <a:pt x="1763" y="764"/>
                </a:lnTo>
                <a:lnTo>
                  <a:pt x="1762" y="769"/>
                </a:lnTo>
                <a:lnTo>
                  <a:pt x="1761" y="777"/>
                </a:lnTo>
                <a:lnTo>
                  <a:pt x="1758" y="780"/>
                </a:lnTo>
                <a:lnTo>
                  <a:pt x="1757" y="783"/>
                </a:lnTo>
                <a:lnTo>
                  <a:pt x="1753" y="785"/>
                </a:lnTo>
                <a:lnTo>
                  <a:pt x="1750" y="787"/>
                </a:lnTo>
                <a:lnTo>
                  <a:pt x="1747" y="788"/>
                </a:lnTo>
                <a:lnTo>
                  <a:pt x="1747" y="793"/>
                </a:lnTo>
                <a:lnTo>
                  <a:pt x="1751" y="800"/>
                </a:lnTo>
                <a:lnTo>
                  <a:pt x="1756" y="809"/>
                </a:lnTo>
                <a:lnTo>
                  <a:pt x="1766" y="817"/>
                </a:lnTo>
                <a:lnTo>
                  <a:pt x="1768" y="821"/>
                </a:lnTo>
                <a:lnTo>
                  <a:pt x="1771" y="826"/>
                </a:lnTo>
                <a:lnTo>
                  <a:pt x="1773" y="843"/>
                </a:lnTo>
                <a:lnTo>
                  <a:pt x="1777" y="855"/>
                </a:lnTo>
                <a:lnTo>
                  <a:pt x="1782" y="867"/>
                </a:lnTo>
                <a:lnTo>
                  <a:pt x="1787" y="871"/>
                </a:lnTo>
                <a:lnTo>
                  <a:pt x="1804" y="884"/>
                </a:lnTo>
                <a:lnTo>
                  <a:pt x="1808" y="887"/>
                </a:lnTo>
                <a:lnTo>
                  <a:pt x="1811" y="894"/>
                </a:lnTo>
                <a:lnTo>
                  <a:pt x="1814" y="900"/>
                </a:lnTo>
                <a:lnTo>
                  <a:pt x="1815" y="905"/>
                </a:lnTo>
                <a:lnTo>
                  <a:pt x="1819" y="913"/>
                </a:lnTo>
                <a:lnTo>
                  <a:pt x="1824" y="918"/>
                </a:lnTo>
                <a:lnTo>
                  <a:pt x="1830" y="922"/>
                </a:lnTo>
                <a:lnTo>
                  <a:pt x="1838" y="923"/>
                </a:lnTo>
                <a:lnTo>
                  <a:pt x="1845" y="926"/>
                </a:lnTo>
                <a:lnTo>
                  <a:pt x="1848" y="932"/>
                </a:lnTo>
                <a:lnTo>
                  <a:pt x="1853" y="961"/>
                </a:lnTo>
                <a:lnTo>
                  <a:pt x="1856" y="969"/>
                </a:lnTo>
                <a:lnTo>
                  <a:pt x="1861" y="972"/>
                </a:lnTo>
                <a:lnTo>
                  <a:pt x="1865" y="974"/>
                </a:lnTo>
                <a:lnTo>
                  <a:pt x="1867" y="975"/>
                </a:lnTo>
                <a:lnTo>
                  <a:pt x="1868" y="976"/>
                </a:lnTo>
                <a:lnTo>
                  <a:pt x="1870" y="981"/>
                </a:lnTo>
                <a:lnTo>
                  <a:pt x="1872" y="982"/>
                </a:lnTo>
                <a:lnTo>
                  <a:pt x="1873" y="985"/>
                </a:lnTo>
                <a:lnTo>
                  <a:pt x="1877" y="987"/>
                </a:lnTo>
                <a:lnTo>
                  <a:pt x="1878" y="988"/>
                </a:lnTo>
                <a:lnTo>
                  <a:pt x="1883" y="997"/>
                </a:lnTo>
                <a:lnTo>
                  <a:pt x="1884" y="999"/>
                </a:lnTo>
                <a:lnTo>
                  <a:pt x="1884" y="1006"/>
                </a:lnTo>
                <a:lnTo>
                  <a:pt x="1885" y="1009"/>
                </a:lnTo>
                <a:lnTo>
                  <a:pt x="1886" y="1012"/>
                </a:lnTo>
                <a:lnTo>
                  <a:pt x="1896" y="1018"/>
                </a:lnTo>
                <a:lnTo>
                  <a:pt x="1910" y="1027"/>
                </a:lnTo>
                <a:lnTo>
                  <a:pt x="1913" y="1027"/>
                </a:lnTo>
                <a:lnTo>
                  <a:pt x="1918" y="1025"/>
                </a:lnTo>
                <a:lnTo>
                  <a:pt x="1921" y="1025"/>
                </a:lnTo>
                <a:lnTo>
                  <a:pt x="1923" y="1027"/>
                </a:lnTo>
                <a:lnTo>
                  <a:pt x="1938" y="1039"/>
                </a:lnTo>
                <a:lnTo>
                  <a:pt x="1954" y="1054"/>
                </a:lnTo>
                <a:lnTo>
                  <a:pt x="1976" y="1075"/>
                </a:lnTo>
                <a:lnTo>
                  <a:pt x="1990" y="1087"/>
                </a:lnTo>
                <a:lnTo>
                  <a:pt x="1996" y="1091"/>
                </a:lnTo>
                <a:lnTo>
                  <a:pt x="2011" y="1096"/>
                </a:lnTo>
                <a:lnTo>
                  <a:pt x="2027" y="1100"/>
                </a:lnTo>
                <a:lnTo>
                  <a:pt x="2043" y="1107"/>
                </a:lnTo>
                <a:lnTo>
                  <a:pt x="2059" y="1112"/>
                </a:lnTo>
                <a:lnTo>
                  <a:pt x="2075" y="1116"/>
                </a:lnTo>
                <a:lnTo>
                  <a:pt x="2091" y="1123"/>
                </a:lnTo>
                <a:lnTo>
                  <a:pt x="2107" y="1128"/>
                </a:lnTo>
                <a:lnTo>
                  <a:pt x="2123" y="1132"/>
                </a:lnTo>
                <a:lnTo>
                  <a:pt x="2139" y="1137"/>
                </a:lnTo>
                <a:lnTo>
                  <a:pt x="2155" y="1144"/>
                </a:lnTo>
                <a:lnTo>
                  <a:pt x="2171" y="1148"/>
                </a:lnTo>
                <a:lnTo>
                  <a:pt x="2187" y="1153"/>
                </a:lnTo>
                <a:lnTo>
                  <a:pt x="2203" y="1160"/>
                </a:lnTo>
                <a:lnTo>
                  <a:pt x="2219" y="1164"/>
                </a:lnTo>
                <a:lnTo>
                  <a:pt x="2235" y="1169"/>
                </a:lnTo>
                <a:lnTo>
                  <a:pt x="2249" y="1176"/>
                </a:lnTo>
                <a:lnTo>
                  <a:pt x="2265" y="1180"/>
                </a:lnTo>
                <a:lnTo>
                  <a:pt x="2281" y="1185"/>
                </a:lnTo>
                <a:lnTo>
                  <a:pt x="2296" y="1190"/>
                </a:lnTo>
                <a:lnTo>
                  <a:pt x="2312" y="1195"/>
                </a:lnTo>
                <a:lnTo>
                  <a:pt x="2327" y="1201"/>
                </a:lnTo>
                <a:lnTo>
                  <a:pt x="2342" y="1206"/>
                </a:lnTo>
                <a:lnTo>
                  <a:pt x="2358" y="1211"/>
                </a:lnTo>
                <a:lnTo>
                  <a:pt x="2372" y="1216"/>
                </a:lnTo>
                <a:lnTo>
                  <a:pt x="2387" y="1221"/>
                </a:lnTo>
                <a:lnTo>
                  <a:pt x="2403" y="1226"/>
                </a:lnTo>
                <a:lnTo>
                  <a:pt x="2418" y="1232"/>
                </a:lnTo>
                <a:lnTo>
                  <a:pt x="2433" y="1237"/>
                </a:lnTo>
                <a:lnTo>
                  <a:pt x="2449" y="1242"/>
                </a:lnTo>
                <a:lnTo>
                  <a:pt x="2463" y="1247"/>
                </a:lnTo>
                <a:lnTo>
                  <a:pt x="2478" y="1252"/>
                </a:lnTo>
                <a:lnTo>
                  <a:pt x="2494" y="1257"/>
                </a:lnTo>
                <a:lnTo>
                  <a:pt x="2509" y="1263"/>
                </a:lnTo>
                <a:lnTo>
                  <a:pt x="2520" y="1267"/>
                </a:lnTo>
                <a:lnTo>
                  <a:pt x="2531" y="1272"/>
                </a:lnTo>
                <a:lnTo>
                  <a:pt x="2547" y="1272"/>
                </a:lnTo>
                <a:lnTo>
                  <a:pt x="2573" y="1272"/>
                </a:lnTo>
                <a:lnTo>
                  <a:pt x="2601" y="1272"/>
                </a:lnTo>
                <a:lnTo>
                  <a:pt x="2630" y="1272"/>
                </a:lnTo>
                <a:lnTo>
                  <a:pt x="2653" y="1272"/>
                </a:lnTo>
                <a:lnTo>
                  <a:pt x="2686" y="1272"/>
                </a:lnTo>
                <a:lnTo>
                  <a:pt x="2712" y="1272"/>
                </a:lnTo>
                <a:lnTo>
                  <a:pt x="2703" y="1280"/>
                </a:lnTo>
                <a:lnTo>
                  <a:pt x="2695" y="1289"/>
                </a:lnTo>
                <a:lnTo>
                  <a:pt x="2685" y="1297"/>
                </a:lnTo>
                <a:lnTo>
                  <a:pt x="2676" y="1306"/>
                </a:lnTo>
                <a:lnTo>
                  <a:pt x="2668" y="1315"/>
                </a:lnTo>
                <a:lnTo>
                  <a:pt x="2659" y="1323"/>
                </a:lnTo>
                <a:lnTo>
                  <a:pt x="2650" y="1332"/>
                </a:lnTo>
                <a:lnTo>
                  <a:pt x="2642" y="1341"/>
                </a:lnTo>
                <a:lnTo>
                  <a:pt x="2633" y="1349"/>
                </a:lnTo>
                <a:lnTo>
                  <a:pt x="2631" y="1350"/>
                </a:lnTo>
                <a:lnTo>
                  <a:pt x="2623" y="1358"/>
                </a:lnTo>
                <a:lnTo>
                  <a:pt x="2615" y="1366"/>
                </a:lnTo>
                <a:lnTo>
                  <a:pt x="2606" y="1375"/>
                </a:lnTo>
                <a:lnTo>
                  <a:pt x="2598" y="1384"/>
                </a:lnTo>
                <a:lnTo>
                  <a:pt x="2589" y="1391"/>
                </a:lnTo>
                <a:lnTo>
                  <a:pt x="2580" y="1400"/>
                </a:lnTo>
                <a:lnTo>
                  <a:pt x="2570" y="1408"/>
                </a:lnTo>
                <a:lnTo>
                  <a:pt x="2562" y="1417"/>
                </a:lnTo>
                <a:lnTo>
                  <a:pt x="2553" y="1425"/>
                </a:lnTo>
                <a:lnTo>
                  <a:pt x="2545" y="1434"/>
                </a:lnTo>
                <a:lnTo>
                  <a:pt x="2536" y="1443"/>
                </a:lnTo>
                <a:lnTo>
                  <a:pt x="2527" y="1451"/>
                </a:lnTo>
                <a:lnTo>
                  <a:pt x="2519" y="1460"/>
                </a:lnTo>
                <a:lnTo>
                  <a:pt x="2510" y="1469"/>
                </a:lnTo>
                <a:lnTo>
                  <a:pt x="2500" y="1477"/>
                </a:lnTo>
                <a:lnTo>
                  <a:pt x="2492" y="1486"/>
                </a:lnTo>
                <a:lnTo>
                  <a:pt x="2483" y="1494"/>
                </a:lnTo>
                <a:lnTo>
                  <a:pt x="2475" y="1503"/>
                </a:lnTo>
                <a:lnTo>
                  <a:pt x="2466" y="1512"/>
                </a:lnTo>
                <a:lnTo>
                  <a:pt x="2462" y="1515"/>
                </a:lnTo>
                <a:lnTo>
                  <a:pt x="2454" y="1523"/>
                </a:lnTo>
                <a:lnTo>
                  <a:pt x="2446" y="1530"/>
                </a:lnTo>
                <a:lnTo>
                  <a:pt x="2443" y="1534"/>
                </a:lnTo>
                <a:lnTo>
                  <a:pt x="2439" y="1537"/>
                </a:lnTo>
                <a:lnTo>
                  <a:pt x="2430" y="1545"/>
                </a:lnTo>
                <a:lnTo>
                  <a:pt x="2419" y="1557"/>
                </a:lnTo>
                <a:lnTo>
                  <a:pt x="2408" y="1568"/>
                </a:lnTo>
                <a:lnTo>
                  <a:pt x="2397" y="1579"/>
                </a:lnTo>
                <a:lnTo>
                  <a:pt x="2386" y="1590"/>
                </a:lnTo>
                <a:lnTo>
                  <a:pt x="2375" y="1603"/>
                </a:lnTo>
                <a:lnTo>
                  <a:pt x="2364" y="1614"/>
                </a:lnTo>
                <a:lnTo>
                  <a:pt x="2353" y="1625"/>
                </a:lnTo>
                <a:lnTo>
                  <a:pt x="2342" y="1636"/>
                </a:lnTo>
                <a:lnTo>
                  <a:pt x="2323" y="1658"/>
                </a:lnTo>
                <a:lnTo>
                  <a:pt x="2303" y="1679"/>
                </a:lnTo>
                <a:lnTo>
                  <a:pt x="2284" y="1700"/>
                </a:lnTo>
                <a:lnTo>
                  <a:pt x="2267" y="1720"/>
                </a:lnTo>
                <a:lnTo>
                  <a:pt x="2264" y="1722"/>
                </a:lnTo>
                <a:lnTo>
                  <a:pt x="2246" y="1743"/>
                </a:lnTo>
                <a:lnTo>
                  <a:pt x="2226" y="1764"/>
                </a:lnTo>
                <a:lnTo>
                  <a:pt x="2206" y="1786"/>
                </a:lnTo>
                <a:lnTo>
                  <a:pt x="2187" y="1807"/>
                </a:lnTo>
                <a:lnTo>
                  <a:pt x="2177" y="1818"/>
                </a:lnTo>
                <a:lnTo>
                  <a:pt x="2162" y="1834"/>
                </a:lnTo>
                <a:lnTo>
                  <a:pt x="2157" y="1835"/>
                </a:lnTo>
                <a:lnTo>
                  <a:pt x="2147" y="1835"/>
                </a:lnTo>
                <a:lnTo>
                  <a:pt x="2137" y="1835"/>
                </a:lnTo>
                <a:lnTo>
                  <a:pt x="2129" y="1834"/>
                </a:lnTo>
                <a:lnTo>
                  <a:pt x="2119" y="1834"/>
                </a:lnTo>
                <a:lnTo>
                  <a:pt x="2110" y="1833"/>
                </a:lnTo>
                <a:lnTo>
                  <a:pt x="2100" y="1833"/>
                </a:lnTo>
                <a:lnTo>
                  <a:pt x="2091" y="1832"/>
                </a:lnTo>
                <a:lnTo>
                  <a:pt x="2082" y="1832"/>
                </a:lnTo>
                <a:lnTo>
                  <a:pt x="2072" y="1831"/>
                </a:lnTo>
                <a:lnTo>
                  <a:pt x="2062" y="1831"/>
                </a:lnTo>
                <a:lnTo>
                  <a:pt x="2054" y="1831"/>
                </a:lnTo>
                <a:lnTo>
                  <a:pt x="2044" y="1829"/>
                </a:lnTo>
                <a:lnTo>
                  <a:pt x="2035" y="1829"/>
                </a:lnTo>
                <a:lnTo>
                  <a:pt x="2025" y="1828"/>
                </a:lnTo>
                <a:lnTo>
                  <a:pt x="2016" y="1828"/>
                </a:lnTo>
                <a:lnTo>
                  <a:pt x="2007" y="1827"/>
                </a:lnTo>
                <a:lnTo>
                  <a:pt x="1997" y="1827"/>
                </a:lnTo>
                <a:lnTo>
                  <a:pt x="1986" y="1826"/>
                </a:lnTo>
                <a:lnTo>
                  <a:pt x="1980" y="1828"/>
                </a:lnTo>
                <a:lnTo>
                  <a:pt x="1964" y="1833"/>
                </a:lnTo>
                <a:lnTo>
                  <a:pt x="1959" y="1834"/>
                </a:lnTo>
                <a:lnTo>
                  <a:pt x="1940" y="1839"/>
                </a:lnTo>
                <a:lnTo>
                  <a:pt x="1927" y="1842"/>
                </a:lnTo>
                <a:lnTo>
                  <a:pt x="1907" y="1847"/>
                </a:lnTo>
                <a:lnTo>
                  <a:pt x="1894" y="1853"/>
                </a:lnTo>
                <a:lnTo>
                  <a:pt x="1874" y="1863"/>
                </a:lnTo>
                <a:lnTo>
                  <a:pt x="1853" y="1872"/>
                </a:lnTo>
                <a:lnTo>
                  <a:pt x="1832" y="1882"/>
                </a:lnTo>
                <a:lnTo>
                  <a:pt x="1817" y="1895"/>
                </a:lnTo>
                <a:lnTo>
                  <a:pt x="1804" y="1906"/>
                </a:lnTo>
                <a:lnTo>
                  <a:pt x="1803" y="1907"/>
                </a:lnTo>
                <a:lnTo>
                  <a:pt x="1801" y="1909"/>
                </a:lnTo>
                <a:lnTo>
                  <a:pt x="1799" y="1915"/>
                </a:lnTo>
                <a:lnTo>
                  <a:pt x="1795" y="1928"/>
                </a:lnTo>
                <a:lnTo>
                  <a:pt x="1793" y="1934"/>
                </a:lnTo>
                <a:lnTo>
                  <a:pt x="1788" y="1940"/>
                </a:lnTo>
                <a:lnTo>
                  <a:pt x="1781" y="1944"/>
                </a:lnTo>
                <a:lnTo>
                  <a:pt x="1773" y="1947"/>
                </a:lnTo>
                <a:lnTo>
                  <a:pt x="1760" y="1950"/>
                </a:lnTo>
                <a:lnTo>
                  <a:pt x="1733" y="1955"/>
                </a:lnTo>
                <a:lnTo>
                  <a:pt x="1705" y="1959"/>
                </a:lnTo>
                <a:lnTo>
                  <a:pt x="1685" y="1962"/>
                </a:lnTo>
                <a:lnTo>
                  <a:pt x="1670" y="1962"/>
                </a:lnTo>
                <a:lnTo>
                  <a:pt x="1655" y="1963"/>
                </a:lnTo>
                <a:lnTo>
                  <a:pt x="1649" y="1965"/>
                </a:lnTo>
                <a:lnTo>
                  <a:pt x="1643" y="1967"/>
                </a:lnTo>
                <a:lnTo>
                  <a:pt x="1633" y="1976"/>
                </a:lnTo>
                <a:lnTo>
                  <a:pt x="1619" y="1983"/>
                </a:lnTo>
                <a:lnTo>
                  <a:pt x="1617" y="1987"/>
                </a:lnTo>
                <a:lnTo>
                  <a:pt x="1616" y="1991"/>
                </a:lnTo>
                <a:lnTo>
                  <a:pt x="1616" y="1995"/>
                </a:lnTo>
                <a:lnTo>
                  <a:pt x="1614" y="1998"/>
                </a:lnTo>
                <a:lnTo>
                  <a:pt x="1612" y="1999"/>
                </a:lnTo>
                <a:lnTo>
                  <a:pt x="1609" y="2003"/>
                </a:lnTo>
                <a:lnTo>
                  <a:pt x="1601" y="2008"/>
                </a:lnTo>
                <a:lnTo>
                  <a:pt x="1592" y="2007"/>
                </a:lnTo>
                <a:lnTo>
                  <a:pt x="1585" y="2003"/>
                </a:lnTo>
                <a:lnTo>
                  <a:pt x="1576" y="1999"/>
                </a:lnTo>
                <a:lnTo>
                  <a:pt x="1568" y="2004"/>
                </a:lnTo>
                <a:lnTo>
                  <a:pt x="1565" y="2005"/>
                </a:lnTo>
                <a:lnTo>
                  <a:pt x="1563" y="2004"/>
                </a:lnTo>
                <a:lnTo>
                  <a:pt x="1558" y="2003"/>
                </a:lnTo>
                <a:lnTo>
                  <a:pt x="1555" y="2002"/>
                </a:lnTo>
                <a:lnTo>
                  <a:pt x="1541" y="2005"/>
                </a:lnTo>
                <a:lnTo>
                  <a:pt x="1536" y="2007"/>
                </a:lnTo>
                <a:lnTo>
                  <a:pt x="1527" y="2009"/>
                </a:lnTo>
                <a:lnTo>
                  <a:pt x="1506" y="2010"/>
                </a:lnTo>
                <a:lnTo>
                  <a:pt x="1488" y="2010"/>
                </a:lnTo>
                <a:lnTo>
                  <a:pt x="1479" y="2009"/>
                </a:lnTo>
                <a:lnTo>
                  <a:pt x="1470" y="2007"/>
                </a:lnTo>
                <a:lnTo>
                  <a:pt x="1462" y="1999"/>
                </a:lnTo>
                <a:lnTo>
                  <a:pt x="1451" y="1983"/>
                </a:lnTo>
                <a:lnTo>
                  <a:pt x="1446" y="1979"/>
                </a:lnTo>
                <a:lnTo>
                  <a:pt x="1442" y="1977"/>
                </a:lnTo>
                <a:lnTo>
                  <a:pt x="1434" y="1975"/>
                </a:lnTo>
                <a:lnTo>
                  <a:pt x="1431" y="1973"/>
                </a:lnTo>
                <a:lnTo>
                  <a:pt x="1429" y="1971"/>
                </a:lnTo>
                <a:lnTo>
                  <a:pt x="1426" y="1965"/>
                </a:lnTo>
                <a:lnTo>
                  <a:pt x="1421" y="1960"/>
                </a:lnTo>
                <a:lnTo>
                  <a:pt x="1410" y="1952"/>
                </a:lnTo>
                <a:lnTo>
                  <a:pt x="1406" y="1947"/>
                </a:lnTo>
                <a:lnTo>
                  <a:pt x="1395" y="1955"/>
                </a:lnTo>
                <a:lnTo>
                  <a:pt x="1381" y="1961"/>
                </a:lnTo>
                <a:lnTo>
                  <a:pt x="1361" y="1968"/>
                </a:lnTo>
                <a:lnTo>
                  <a:pt x="1338" y="1977"/>
                </a:lnTo>
                <a:lnTo>
                  <a:pt x="1336" y="1978"/>
                </a:lnTo>
                <a:lnTo>
                  <a:pt x="1335" y="1981"/>
                </a:lnTo>
                <a:lnTo>
                  <a:pt x="1335" y="1982"/>
                </a:lnTo>
                <a:lnTo>
                  <a:pt x="1320" y="1987"/>
                </a:lnTo>
                <a:lnTo>
                  <a:pt x="1302" y="1993"/>
                </a:lnTo>
                <a:lnTo>
                  <a:pt x="1301" y="1993"/>
                </a:lnTo>
                <a:lnTo>
                  <a:pt x="1298" y="1993"/>
                </a:lnTo>
                <a:lnTo>
                  <a:pt x="1298" y="1994"/>
                </a:lnTo>
                <a:lnTo>
                  <a:pt x="1298" y="1995"/>
                </a:lnTo>
                <a:lnTo>
                  <a:pt x="1290" y="1999"/>
                </a:lnTo>
                <a:lnTo>
                  <a:pt x="1272" y="2008"/>
                </a:lnTo>
                <a:lnTo>
                  <a:pt x="1256" y="2015"/>
                </a:lnTo>
                <a:lnTo>
                  <a:pt x="1240" y="2024"/>
                </a:lnTo>
                <a:lnTo>
                  <a:pt x="1238" y="2027"/>
                </a:lnTo>
                <a:lnTo>
                  <a:pt x="1234" y="2037"/>
                </a:lnTo>
                <a:lnTo>
                  <a:pt x="1229" y="2051"/>
                </a:lnTo>
                <a:lnTo>
                  <a:pt x="1226" y="2056"/>
                </a:lnTo>
                <a:lnTo>
                  <a:pt x="1222" y="2061"/>
                </a:lnTo>
                <a:lnTo>
                  <a:pt x="1208" y="2074"/>
                </a:lnTo>
                <a:lnTo>
                  <a:pt x="1196" y="2084"/>
                </a:lnTo>
                <a:lnTo>
                  <a:pt x="1191" y="2090"/>
                </a:lnTo>
                <a:lnTo>
                  <a:pt x="1187" y="2103"/>
                </a:lnTo>
                <a:lnTo>
                  <a:pt x="1185" y="2108"/>
                </a:lnTo>
                <a:lnTo>
                  <a:pt x="1179" y="2108"/>
                </a:lnTo>
                <a:lnTo>
                  <a:pt x="1176" y="2105"/>
                </a:lnTo>
                <a:lnTo>
                  <a:pt x="1174" y="2103"/>
                </a:lnTo>
                <a:lnTo>
                  <a:pt x="1174" y="2100"/>
                </a:lnTo>
                <a:lnTo>
                  <a:pt x="1171" y="2099"/>
                </a:lnTo>
                <a:lnTo>
                  <a:pt x="1167" y="2096"/>
                </a:lnTo>
                <a:lnTo>
                  <a:pt x="1144" y="2096"/>
                </a:lnTo>
                <a:lnTo>
                  <a:pt x="1146" y="2093"/>
                </a:lnTo>
                <a:lnTo>
                  <a:pt x="1144" y="2090"/>
                </a:lnTo>
                <a:lnTo>
                  <a:pt x="1142" y="2090"/>
                </a:lnTo>
                <a:lnTo>
                  <a:pt x="1141" y="2092"/>
                </a:lnTo>
                <a:lnTo>
                  <a:pt x="1135" y="2095"/>
                </a:lnTo>
                <a:lnTo>
                  <a:pt x="1127" y="2095"/>
                </a:lnTo>
                <a:lnTo>
                  <a:pt x="1120" y="2094"/>
                </a:lnTo>
                <a:lnTo>
                  <a:pt x="1104" y="2087"/>
                </a:lnTo>
                <a:lnTo>
                  <a:pt x="1101" y="2085"/>
                </a:lnTo>
                <a:lnTo>
                  <a:pt x="1100" y="2085"/>
                </a:lnTo>
                <a:lnTo>
                  <a:pt x="1089" y="2088"/>
                </a:lnTo>
                <a:lnTo>
                  <a:pt x="1087" y="2088"/>
                </a:lnTo>
                <a:lnTo>
                  <a:pt x="1084" y="2087"/>
                </a:lnTo>
                <a:lnTo>
                  <a:pt x="1080" y="2085"/>
                </a:lnTo>
                <a:lnTo>
                  <a:pt x="1073" y="2088"/>
                </a:lnTo>
                <a:lnTo>
                  <a:pt x="1068" y="2088"/>
                </a:lnTo>
                <a:lnTo>
                  <a:pt x="1055" y="2084"/>
                </a:lnTo>
                <a:lnTo>
                  <a:pt x="1037" y="2079"/>
                </a:lnTo>
                <a:lnTo>
                  <a:pt x="1034" y="2077"/>
                </a:lnTo>
                <a:lnTo>
                  <a:pt x="1031" y="2074"/>
                </a:lnTo>
                <a:lnTo>
                  <a:pt x="1026" y="2068"/>
                </a:lnTo>
                <a:lnTo>
                  <a:pt x="1026" y="2069"/>
                </a:lnTo>
                <a:lnTo>
                  <a:pt x="1026" y="2072"/>
                </a:lnTo>
                <a:lnTo>
                  <a:pt x="1026" y="2073"/>
                </a:lnTo>
                <a:lnTo>
                  <a:pt x="1015" y="2072"/>
                </a:lnTo>
                <a:lnTo>
                  <a:pt x="1014" y="2072"/>
                </a:lnTo>
                <a:lnTo>
                  <a:pt x="1014" y="2071"/>
                </a:lnTo>
                <a:lnTo>
                  <a:pt x="1014" y="2069"/>
                </a:lnTo>
                <a:lnTo>
                  <a:pt x="1011" y="2071"/>
                </a:lnTo>
                <a:lnTo>
                  <a:pt x="1010" y="2071"/>
                </a:lnTo>
                <a:lnTo>
                  <a:pt x="1008" y="2071"/>
                </a:lnTo>
                <a:lnTo>
                  <a:pt x="1005" y="2071"/>
                </a:lnTo>
                <a:lnTo>
                  <a:pt x="1005" y="2069"/>
                </a:lnTo>
                <a:lnTo>
                  <a:pt x="1004" y="2068"/>
                </a:lnTo>
                <a:lnTo>
                  <a:pt x="1003" y="2066"/>
                </a:lnTo>
                <a:lnTo>
                  <a:pt x="999" y="2063"/>
                </a:lnTo>
                <a:lnTo>
                  <a:pt x="999" y="2062"/>
                </a:lnTo>
                <a:lnTo>
                  <a:pt x="997" y="2063"/>
                </a:lnTo>
                <a:lnTo>
                  <a:pt x="997" y="2064"/>
                </a:lnTo>
                <a:lnTo>
                  <a:pt x="997" y="2067"/>
                </a:lnTo>
                <a:lnTo>
                  <a:pt x="987" y="2072"/>
                </a:lnTo>
                <a:lnTo>
                  <a:pt x="977" y="2072"/>
                </a:lnTo>
                <a:lnTo>
                  <a:pt x="957" y="2071"/>
                </a:lnTo>
                <a:lnTo>
                  <a:pt x="939" y="2068"/>
                </a:lnTo>
                <a:lnTo>
                  <a:pt x="933" y="2068"/>
                </a:lnTo>
                <a:lnTo>
                  <a:pt x="928" y="2069"/>
                </a:lnTo>
                <a:lnTo>
                  <a:pt x="925" y="2069"/>
                </a:lnTo>
                <a:lnTo>
                  <a:pt x="920" y="2066"/>
                </a:lnTo>
                <a:lnTo>
                  <a:pt x="916" y="2064"/>
                </a:lnTo>
                <a:lnTo>
                  <a:pt x="913" y="2063"/>
                </a:lnTo>
                <a:lnTo>
                  <a:pt x="911" y="2059"/>
                </a:lnTo>
                <a:lnTo>
                  <a:pt x="906" y="2052"/>
                </a:lnTo>
                <a:lnTo>
                  <a:pt x="902" y="2048"/>
                </a:lnTo>
                <a:lnTo>
                  <a:pt x="897" y="2045"/>
                </a:lnTo>
                <a:lnTo>
                  <a:pt x="879" y="2034"/>
                </a:lnTo>
                <a:lnTo>
                  <a:pt x="861" y="2023"/>
                </a:lnTo>
                <a:lnTo>
                  <a:pt x="843" y="2010"/>
                </a:lnTo>
                <a:lnTo>
                  <a:pt x="826" y="2000"/>
                </a:lnTo>
                <a:lnTo>
                  <a:pt x="812" y="1991"/>
                </a:lnTo>
                <a:lnTo>
                  <a:pt x="791" y="1977"/>
                </a:lnTo>
                <a:lnTo>
                  <a:pt x="773" y="1966"/>
                </a:lnTo>
                <a:lnTo>
                  <a:pt x="756" y="1955"/>
                </a:lnTo>
                <a:lnTo>
                  <a:pt x="746" y="1947"/>
                </a:lnTo>
                <a:lnTo>
                  <a:pt x="744" y="1947"/>
                </a:lnTo>
                <a:lnTo>
                  <a:pt x="743" y="1947"/>
                </a:lnTo>
                <a:lnTo>
                  <a:pt x="742" y="1946"/>
                </a:lnTo>
                <a:lnTo>
                  <a:pt x="741" y="1943"/>
                </a:lnTo>
                <a:lnTo>
                  <a:pt x="741" y="1941"/>
                </a:lnTo>
                <a:lnTo>
                  <a:pt x="740" y="1939"/>
                </a:lnTo>
                <a:lnTo>
                  <a:pt x="738" y="1939"/>
                </a:lnTo>
                <a:lnTo>
                  <a:pt x="735" y="1939"/>
                </a:lnTo>
                <a:lnTo>
                  <a:pt x="733" y="1938"/>
                </a:lnTo>
                <a:lnTo>
                  <a:pt x="730" y="1933"/>
                </a:lnTo>
                <a:lnTo>
                  <a:pt x="728" y="1931"/>
                </a:lnTo>
                <a:lnTo>
                  <a:pt x="721" y="1930"/>
                </a:lnTo>
                <a:lnTo>
                  <a:pt x="709" y="1924"/>
                </a:lnTo>
                <a:lnTo>
                  <a:pt x="698" y="1920"/>
                </a:lnTo>
                <a:lnTo>
                  <a:pt x="662" y="1922"/>
                </a:lnTo>
                <a:lnTo>
                  <a:pt x="662" y="1920"/>
                </a:lnTo>
                <a:lnTo>
                  <a:pt x="661" y="1920"/>
                </a:lnTo>
                <a:lnTo>
                  <a:pt x="658" y="1919"/>
                </a:lnTo>
                <a:lnTo>
                  <a:pt x="657" y="1919"/>
                </a:lnTo>
                <a:lnTo>
                  <a:pt x="629" y="1919"/>
                </a:lnTo>
                <a:lnTo>
                  <a:pt x="594" y="1920"/>
                </a:lnTo>
                <a:lnTo>
                  <a:pt x="593" y="1919"/>
                </a:lnTo>
                <a:lnTo>
                  <a:pt x="589" y="1918"/>
                </a:lnTo>
                <a:lnTo>
                  <a:pt x="587" y="1918"/>
                </a:lnTo>
                <a:lnTo>
                  <a:pt x="586" y="1918"/>
                </a:lnTo>
                <a:lnTo>
                  <a:pt x="580" y="1918"/>
                </a:lnTo>
                <a:lnTo>
                  <a:pt x="553" y="1919"/>
                </a:lnTo>
                <a:lnTo>
                  <a:pt x="548" y="1918"/>
                </a:lnTo>
                <a:lnTo>
                  <a:pt x="544" y="1915"/>
                </a:lnTo>
                <a:lnTo>
                  <a:pt x="538" y="1909"/>
                </a:lnTo>
                <a:lnTo>
                  <a:pt x="534" y="1907"/>
                </a:lnTo>
                <a:lnTo>
                  <a:pt x="533" y="1904"/>
                </a:lnTo>
                <a:lnTo>
                  <a:pt x="533" y="1902"/>
                </a:lnTo>
                <a:lnTo>
                  <a:pt x="533" y="1898"/>
                </a:lnTo>
                <a:lnTo>
                  <a:pt x="533" y="1895"/>
                </a:lnTo>
                <a:lnTo>
                  <a:pt x="530" y="1890"/>
                </a:lnTo>
                <a:lnTo>
                  <a:pt x="530" y="1887"/>
                </a:lnTo>
                <a:lnTo>
                  <a:pt x="506" y="1860"/>
                </a:lnTo>
                <a:lnTo>
                  <a:pt x="501" y="1853"/>
                </a:lnTo>
                <a:lnTo>
                  <a:pt x="500" y="1844"/>
                </a:lnTo>
                <a:lnTo>
                  <a:pt x="501" y="1806"/>
                </a:lnTo>
                <a:lnTo>
                  <a:pt x="502" y="1803"/>
                </a:lnTo>
                <a:lnTo>
                  <a:pt x="508" y="1795"/>
                </a:lnTo>
                <a:lnTo>
                  <a:pt x="509" y="1791"/>
                </a:lnTo>
                <a:lnTo>
                  <a:pt x="509" y="1787"/>
                </a:lnTo>
                <a:lnTo>
                  <a:pt x="508" y="1784"/>
                </a:lnTo>
                <a:lnTo>
                  <a:pt x="505" y="1776"/>
                </a:lnTo>
                <a:lnTo>
                  <a:pt x="505" y="1773"/>
                </a:lnTo>
                <a:lnTo>
                  <a:pt x="506" y="1769"/>
                </a:lnTo>
                <a:lnTo>
                  <a:pt x="511" y="1762"/>
                </a:lnTo>
                <a:lnTo>
                  <a:pt x="509" y="1760"/>
                </a:lnTo>
                <a:lnTo>
                  <a:pt x="500" y="1757"/>
                </a:lnTo>
                <a:lnTo>
                  <a:pt x="487" y="1749"/>
                </a:lnTo>
                <a:lnTo>
                  <a:pt x="482" y="1748"/>
                </a:lnTo>
                <a:lnTo>
                  <a:pt x="480" y="1748"/>
                </a:lnTo>
                <a:lnTo>
                  <a:pt x="476" y="1749"/>
                </a:lnTo>
                <a:lnTo>
                  <a:pt x="473" y="1750"/>
                </a:lnTo>
                <a:lnTo>
                  <a:pt x="468" y="1749"/>
                </a:lnTo>
                <a:lnTo>
                  <a:pt x="460" y="1743"/>
                </a:lnTo>
                <a:lnTo>
                  <a:pt x="455" y="1741"/>
                </a:lnTo>
                <a:lnTo>
                  <a:pt x="453" y="1739"/>
                </a:lnTo>
                <a:lnTo>
                  <a:pt x="449" y="1739"/>
                </a:lnTo>
                <a:lnTo>
                  <a:pt x="445" y="1739"/>
                </a:lnTo>
                <a:lnTo>
                  <a:pt x="442" y="1741"/>
                </a:lnTo>
                <a:lnTo>
                  <a:pt x="438" y="1743"/>
                </a:lnTo>
                <a:lnTo>
                  <a:pt x="431" y="1750"/>
                </a:lnTo>
                <a:lnTo>
                  <a:pt x="426" y="1754"/>
                </a:lnTo>
                <a:lnTo>
                  <a:pt x="422" y="1754"/>
                </a:lnTo>
                <a:lnTo>
                  <a:pt x="418" y="1753"/>
                </a:lnTo>
                <a:lnTo>
                  <a:pt x="416" y="1749"/>
                </a:lnTo>
                <a:lnTo>
                  <a:pt x="410" y="1741"/>
                </a:lnTo>
                <a:lnTo>
                  <a:pt x="410" y="1738"/>
                </a:lnTo>
                <a:lnTo>
                  <a:pt x="410" y="1737"/>
                </a:lnTo>
                <a:lnTo>
                  <a:pt x="411" y="1734"/>
                </a:lnTo>
                <a:lnTo>
                  <a:pt x="412" y="1732"/>
                </a:lnTo>
                <a:lnTo>
                  <a:pt x="413" y="1731"/>
                </a:lnTo>
                <a:lnTo>
                  <a:pt x="412" y="1728"/>
                </a:lnTo>
                <a:lnTo>
                  <a:pt x="411" y="1725"/>
                </a:lnTo>
                <a:lnTo>
                  <a:pt x="405" y="1718"/>
                </a:lnTo>
                <a:lnTo>
                  <a:pt x="390" y="1711"/>
                </a:lnTo>
                <a:lnTo>
                  <a:pt x="382" y="1705"/>
                </a:lnTo>
                <a:lnTo>
                  <a:pt x="380" y="1701"/>
                </a:lnTo>
                <a:lnTo>
                  <a:pt x="378" y="1690"/>
                </a:lnTo>
                <a:lnTo>
                  <a:pt x="375" y="1685"/>
                </a:lnTo>
                <a:lnTo>
                  <a:pt x="361" y="1664"/>
                </a:lnTo>
                <a:lnTo>
                  <a:pt x="359" y="1661"/>
                </a:lnTo>
                <a:lnTo>
                  <a:pt x="359" y="1658"/>
                </a:lnTo>
                <a:lnTo>
                  <a:pt x="359" y="1657"/>
                </a:lnTo>
                <a:lnTo>
                  <a:pt x="359" y="1654"/>
                </a:lnTo>
                <a:lnTo>
                  <a:pt x="361" y="1652"/>
                </a:lnTo>
                <a:lnTo>
                  <a:pt x="359" y="1650"/>
                </a:lnTo>
                <a:lnTo>
                  <a:pt x="357" y="1646"/>
                </a:lnTo>
                <a:lnTo>
                  <a:pt x="356" y="1645"/>
                </a:lnTo>
                <a:lnTo>
                  <a:pt x="356" y="1642"/>
                </a:lnTo>
                <a:lnTo>
                  <a:pt x="357" y="1640"/>
                </a:lnTo>
                <a:lnTo>
                  <a:pt x="358" y="1636"/>
                </a:lnTo>
                <a:lnTo>
                  <a:pt x="358" y="1635"/>
                </a:lnTo>
                <a:lnTo>
                  <a:pt x="357" y="1625"/>
                </a:lnTo>
                <a:lnTo>
                  <a:pt x="356" y="1621"/>
                </a:lnTo>
                <a:lnTo>
                  <a:pt x="352" y="1618"/>
                </a:lnTo>
                <a:lnTo>
                  <a:pt x="348" y="1614"/>
                </a:lnTo>
                <a:lnTo>
                  <a:pt x="346" y="1610"/>
                </a:lnTo>
                <a:lnTo>
                  <a:pt x="342" y="1602"/>
                </a:lnTo>
                <a:lnTo>
                  <a:pt x="336" y="1590"/>
                </a:lnTo>
                <a:lnTo>
                  <a:pt x="335" y="1587"/>
                </a:lnTo>
                <a:lnTo>
                  <a:pt x="335" y="1576"/>
                </a:lnTo>
                <a:lnTo>
                  <a:pt x="334" y="1572"/>
                </a:lnTo>
                <a:lnTo>
                  <a:pt x="326" y="1560"/>
                </a:lnTo>
                <a:lnTo>
                  <a:pt x="325" y="1556"/>
                </a:lnTo>
                <a:lnTo>
                  <a:pt x="324" y="1545"/>
                </a:lnTo>
                <a:lnTo>
                  <a:pt x="320" y="1535"/>
                </a:lnTo>
                <a:lnTo>
                  <a:pt x="318" y="1528"/>
                </a:lnTo>
                <a:lnTo>
                  <a:pt x="316" y="1520"/>
                </a:lnTo>
                <a:lnTo>
                  <a:pt x="315" y="1519"/>
                </a:lnTo>
                <a:lnTo>
                  <a:pt x="313" y="1517"/>
                </a:lnTo>
                <a:lnTo>
                  <a:pt x="311" y="1513"/>
                </a:lnTo>
                <a:lnTo>
                  <a:pt x="310" y="1512"/>
                </a:lnTo>
                <a:lnTo>
                  <a:pt x="298" y="1503"/>
                </a:lnTo>
                <a:lnTo>
                  <a:pt x="295" y="1502"/>
                </a:lnTo>
                <a:lnTo>
                  <a:pt x="290" y="1502"/>
                </a:lnTo>
                <a:lnTo>
                  <a:pt x="283" y="1502"/>
                </a:lnTo>
                <a:lnTo>
                  <a:pt x="281" y="1501"/>
                </a:lnTo>
                <a:lnTo>
                  <a:pt x="278" y="1499"/>
                </a:lnTo>
                <a:lnTo>
                  <a:pt x="277" y="1491"/>
                </a:lnTo>
                <a:lnTo>
                  <a:pt x="276" y="1488"/>
                </a:lnTo>
                <a:lnTo>
                  <a:pt x="276" y="1487"/>
                </a:lnTo>
                <a:lnTo>
                  <a:pt x="278" y="1486"/>
                </a:lnTo>
                <a:lnTo>
                  <a:pt x="278" y="1482"/>
                </a:lnTo>
                <a:lnTo>
                  <a:pt x="277" y="1478"/>
                </a:lnTo>
                <a:lnTo>
                  <a:pt x="276" y="1476"/>
                </a:lnTo>
                <a:lnTo>
                  <a:pt x="274" y="1473"/>
                </a:lnTo>
                <a:lnTo>
                  <a:pt x="262" y="1466"/>
                </a:lnTo>
                <a:lnTo>
                  <a:pt x="236" y="1460"/>
                </a:lnTo>
                <a:lnTo>
                  <a:pt x="236" y="1459"/>
                </a:lnTo>
                <a:lnTo>
                  <a:pt x="235" y="1459"/>
                </a:lnTo>
                <a:lnTo>
                  <a:pt x="234" y="1457"/>
                </a:lnTo>
                <a:lnTo>
                  <a:pt x="233" y="1454"/>
                </a:lnTo>
                <a:lnTo>
                  <a:pt x="231" y="1453"/>
                </a:lnTo>
                <a:lnTo>
                  <a:pt x="224" y="1448"/>
                </a:lnTo>
                <a:lnTo>
                  <a:pt x="223" y="1445"/>
                </a:lnTo>
                <a:lnTo>
                  <a:pt x="222" y="1444"/>
                </a:lnTo>
                <a:lnTo>
                  <a:pt x="220" y="1444"/>
                </a:lnTo>
                <a:lnTo>
                  <a:pt x="219" y="1441"/>
                </a:lnTo>
                <a:lnTo>
                  <a:pt x="218" y="1438"/>
                </a:lnTo>
                <a:lnTo>
                  <a:pt x="218" y="1435"/>
                </a:lnTo>
                <a:lnTo>
                  <a:pt x="218" y="1430"/>
                </a:lnTo>
                <a:lnTo>
                  <a:pt x="218" y="1427"/>
                </a:lnTo>
                <a:lnTo>
                  <a:pt x="215" y="1423"/>
                </a:lnTo>
                <a:lnTo>
                  <a:pt x="213" y="1422"/>
                </a:lnTo>
                <a:lnTo>
                  <a:pt x="210" y="1423"/>
                </a:lnTo>
                <a:lnTo>
                  <a:pt x="207" y="1424"/>
                </a:lnTo>
                <a:lnTo>
                  <a:pt x="203" y="1422"/>
                </a:lnTo>
                <a:lnTo>
                  <a:pt x="198" y="1416"/>
                </a:lnTo>
                <a:lnTo>
                  <a:pt x="191" y="1408"/>
                </a:lnTo>
                <a:lnTo>
                  <a:pt x="190" y="1408"/>
                </a:lnTo>
                <a:lnTo>
                  <a:pt x="188" y="1407"/>
                </a:lnTo>
                <a:lnTo>
                  <a:pt x="188" y="1390"/>
                </a:lnTo>
                <a:lnTo>
                  <a:pt x="187" y="1384"/>
                </a:lnTo>
                <a:lnTo>
                  <a:pt x="185" y="1379"/>
                </a:lnTo>
                <a:lnTo>
                  <a:pt x="161" y="1355"/>
                </a:lnTo>
                <a:lnTo>
                  <a:pt x="156" y="1353"/>
                </a:lnTo>
                <a:lnTo>
                  <a:pt x="154" y="1353"/>
                </a:lnTo>
                <a:lnTo>
                  <a:pt x="150" y="1352"/>
                </a:lnTo>
                <a:lnTo>
                  <a:pt x="149" y="1352"/>
                </a:lnTo>
                <a:lnTo>
                  <a:pt x="140" y="1344"/>
                </a:lnTo>
                <a:lnTo>
                  <a:pt x="134" y="1337"/>
                </a:lnTo>
                <a:lnTo>
                  <a:pt x="132" y="1333"/>
                </a:lnTo>
                <a:lnTo>
                  <a:pt x="130" y="1333"/>
                </a:lnTo>
                <a:lnTo>
                  <a:pt x="124" y="1331"/>
                </a:lnTo>
                <a:lnTo>
                  <a:pt x="119" y="1328"/>
                </a:lnTo>
                <a:lnTo>
                  <a:pt x="117" y="1327"/>
                </a:lnTo>
                <a:lnTo>
                  <a:pt x="106" y="1328"/>
                </a:lnTo>
                <a:lnTo>
                  <a:pt x="102" y="1327"/>
                </a:lnTo>
                <a:lnTo>
                  <a:pt x="100" y="1326"/>
                </a:lnTo>
                <a:lnTo>
                  <a:pt x="97" y="1323"/>
                </a:lnTo>
                <a:lnTo>
                  <a:pt x="96" y="1321"/>
                </a:lnTo>
                <a:lnTo>
                  <a:pt x="94" y="1321"/>
                </a:lnTo>
                <a:lnTo>
                  <a:pt x="90" y="1320"/>
                </a:lnTo>
                <a:lnTo>
                  <a:pt x="89" y="1318"/>
                </a:lnTo>
                <a:lnTo>
                  <a:pt x="86" y="1317"/>
                </a:lnTo>
                <a:lnTo>
                  <a:pt x="81" y="1317"/>
                </a:lnTo>
                <a:lnTo>
                  <a:pt x="73" y="1318"/>
                </a:lnTo>
                <a:lnTo>
                  <a:pt x="71" y="1320"/>
                </a:lnTo>
                <a:lnTo>
                  <a:pt x="68" y="1322"/>
                </a:lnTo>
                <a:lnTo>
                  <a:pt x="65" y="1322"/>
                </a:lnTo>
                <a:lnTo>
                  <a:pt x="55" y="1320"/>
                </a:lnTo>
                <a:lnTo>
                  <a:pt x="52" y="1317"/>
                </a:lnTo>
                <a:lnTo>
                  <a:pt x="49" y="1313"/>
                </a:lnTo>
                <a:lnTo>
                  <a:pt x="46" y="1311"/>
                </a:lnTo>
                <a:lnTo>
                  <a:pt x="44" y="1311"/>
                </a:lnTo>
                <a:lnTo>
                  <a:pt x="38" y="1310"/>
                </a:lnTo>
                <a:lnTo>
                  <a:pt x="33" y="1307"/>
                </a:lnTo>
                <a:lnTo>
                  <a:pt x="32" y="1307"/>
                </a:lnTo>
                <a:lnTo>
                  <a:pt x="26" y="1309"/>
                </a:lnTo>
                <a:lnTo>
                  <a:pt x="25" y="1310"/>
                </a:lnTo>
                <a:lnTo>
                  <a:pt x="23" y="1311"/>
                </a:lnTo>
                <a:lnTo>
                  <a:pt x="21" y="1311"/>
                </a:lnTo>
                <a:lnTo>
                  <a:pt x="17" y="1309"/>
                </a:lnTo>
                <a:lnTo>
                  <a:pt x="12" y="1309"/>
                </a:lnTo>
                <a:lnTo>
                  <a:pt x="11" y="1307"/>
                </a:lnTo>
                <a:lnTo>
                  <a:pt x="11" y="1306"/>
                </a:lnTo>
                <a:lnTo>
                  <a:pt x="10" y="1305"/>
                </a:lnTo>
                <a:lnTo>
                  <a:pt x="10" y="1304"/>
                </a:lnTo>
                <a:lnTo>
                  <a:pt x="6" y="1301"/>
                </a:lnTo>
                <a:lnTo>
                  <a:pt x="5" y="1299"/>
                </a:lnTo>
                <a:lnTo>
                  <a:pt x="0" y="1286"/>
                </a:lnTo>
                <a:lnTo>
                  <a:pt x="1" y="1284"/>
                </a:lnTo>
                <a:lnTo>
                  <a:pt x="4" y="1281"/>
                </a:lnTo>
                <a:lnTo>
                  <a:pt x="4" y="1280"/>
                </a:lnTo>
                <a:lnTo>
                  <a:pt x="5" y="1279"/>
                </a:lnTo>
                <a:lnTo>
                  <a:pt x="6" y="1278"/>
                </a:lnTo>
                <a:lnTo>
                  <a:pt x="7" y="1274"/>
                </a:lnTo>
                <a:lnTo>
                  <a:pt x="7" y="1272"/>
                </a:lnTo>
                <a:lnTo>
                  <a:pt x="10" y="1269"/>
                </a:lnTo>
                <a:lnTo>
                  <a:pt x="20" y="1258"/>
                </a:lnTo>
                <a:lnTo>
                  <a:pt x="21" y="1257"/>
                </a:lnTo>
                <a:lnTo>
                  <a:pt x="22" y="1254"/>
                </a:lnTo>
                <a:lnTo>
                  <a:pt x="22" y="1253"/>
                </a:lnTo>
                <a:lnTo>
                  <a:pt x="23" y="1252"/>
                </a:lnTo>
                <a:lnTo>
                  <a:pt x="28" y="1251"/>
                </a:lnTo>
                <a:lnTo>
                  <a:pt x="32" y="1249"/>
                </a:lnTo>
                <a:lnTo>
                  <a:pt x="35" y="1248"/>
                </a:lnTo>
                <a:lnTo>
                  <a:pt x="36" y="1246"/>
                </a:lnTo>
                <a:lnTo>
                  <a:pt x="36" y="1242"/>
                </a:lnTo>
                <a:lnTo>
                  <a:pt x="36" y="1241"/>
                </a:lnTo>
                <a:lnTo>
                  <a:pt x="33" y="1238"/>
                </a:lnTo>
                <a:lnTo>
                  <a:pt x="32" y="1238"/>
                </a:lnTo>
                <a:lnTo>
                  <a:pt x="32" y="1236"/>
                </a:lnTo>
                <a:lnTo>
                  <a:pt x="33" y="1233"/>
                </a:lnTo>
                <a:lnTo>
                  <a:pt x="33" y="1232"/>
                </a:lnTo>
                <a:lnTo>
                  <a:pt x="35" y="1230"/>
                </a:lnTo>
                <a:lnTo>
                  <a:pt x="37" y="1228"/>
                </a:lnTo>
                <a:lnTo>
                  <a:pt x="38" y="1228"/>
                </a:lnTo>
                <a:lnTo>
                  <a:pt x="39" y="1227"/>
                </a:lnTo>
                <a:lnTo>
                  <a:pt x="39" y="1225"/>
                </a:lnTo>
                <a:lnTo>
                  <a:pt x="37" y="1224"/>
                </a:lnTo>
                <a:lnTo>
                  <a:pt x="36" y="1222"/>
                </a:lnTo>
                <a:lnTo>
                  <a:pt x="35" y="1221"/>
                </a:lnTo>
                <a:lnTo>
                  <a:pt x="33" y="1220"/>
                </a:lnTo>
                <a:lnTo>
                  <a:pt x="32" y="1217"/>
                </a:lnTo>
                <a:lnTo>
                  <a:pt x="31" y="1215"/>
                </a:lnTo>
                <a:lnTo>
                  <a:pt x="32" y="1214"/>
                </a:lnTo>
                <a:lnTo>
                  <a:pt x="33" y="1210"/>
                </a:lnTo>
                <a:lnTo>
                  <a:pt x="33" y="1209"/>
                </a:lnTo>
                <a:lnTo>
                  <a:pt x="33" y="1208"/>
                </a:lnTo>
                <a:lnTo>
                  <a:pt x="32" y="1206"/>
                </a:lnTo>
                <a:lnTo>
                  <a:pt x="31" y="1206"/>
                </a:lnTo>
                <a:lnTo>
                  <a:pt x="31" y="1205"/>
                </a:lnTo>
                <a:lnTo>
                  <a:pt x="32" y="1204"/>
                </a:lnTo>
                <a:lnTo>
                  <a:pt x="32" y="1203"/>
                </a:lnTo>
                <a:lnTo>
                  <a:pt x="32" y="1200"/>
                </a:lnTo>
                <a:lnTo>
                  <a:pt x="33" y="1199"/>
                </a:lnTo>
                <a:lnTo>
                  <a:pt x="33" y="1198"/>
                </a:lnTo>
                <a:lnTo>
                  <a:pt x="36" y="1196"/>
                </a:lnTo>
                <a:lnTo>
                  <a:pt x="38" y="1195"/>
                </a:lnTo>
                <a:lnTo>
                  <a:pt x="41" y="1194"/>
                </a:lnTo>
                <a:lnTo>
                  <a:pt x="39" y="1193"/>
                </a:lnTo>
                <a:lnTo>
                  <a:pt x="44" y="1188"/>
                </a:lnTo>
                <a:lnTo>
                  <a:pt x="48" y="1188"/>
                </a:lnTo>
                <a:lnTo>
                  <a:pt x="68" y="1192"/>
                </a:lnTo>
                <a:lnTo>
                  <a:pt x="69" y="1192"/>
                </a:lnTo>
                <a:lnTo>
                  <a:pt x="71" y="1189"/>
                </a:lnTo>
                <a:lnTo>
                  <a:pt x="73" y="1188"/>
                </a:lnTo>
                <a:lnTo>
                  <a:pt x="74" y="1188"/>
                </a:lnTo>
                <a:lnTo>
                  <a:pt x="76" y="1189"/>
                </a:lnTo>
                <a:lnTo>
                  <a:pt x="89" y="1188"/>
                </a:lnTo>
                <a:lnTo>
                  <a:pt x="91" y="1187"/>
                </a:lnTo>
                <a:lnTo>
                  <a:pt x="91" y="1185"/>
                </a:lnTo>
                <a:lnTo>
                  <a:pt x="90" y="1184"/>
                </a:lnTo>
                <a:lnTo>
                  <a:pt x="94" y="1184"/>
                </a:lnTo>
                <a:lnTo>
                  <a:pt x="96" y="1185"/>
                </a:lnTo>
                <a:lnTo>
                  <a:pt x="100" y="1188"/>
                </a:lnTo>
                <a:lnTo>
                  <a:pt x="102" y="1189"/>
                </a:lnTo>
                <a:lnTo>
                  <a:pt x="106" y="1189"/>
                </a:lnTo>
                <a:lnTo>
                  <a:pt x="108" y="1188"/>
                </a:lnTo>
                <a:lnTo>
                  <a:pt x="111" y="1187"/>
                </a:lnTo>
                <a:lnTo>
                  <a:pt x="114" y="1187"/>
                </a:lnTo>
                <a:lnTo>
                  <a:pt x="119" y="1192"/>
                </a:lnTo>
                <a:lnTo>
                  <a:pt x="123" y="1198"/>
                </a:lnTo>
                <a:lnTo>
                  <a:pt x="128" y="1203"/>
                </a:lnTo>
                <a:lnTo>
                  <a:pt x="137" y="1204"/>
                </a:lnTo>
                <a:lnTo>
                  <a:pt x="138" y="1204"/>
                </a:lnTo>
                <a:lnTo>
                  <a:pt x="139" y="1204"/>
                </a:lnTo>
                <a:lnTo>
                  <a:pt x="146" y="1196"/>
                </a:lnTo>
                <a:lnTo>
                  <a:pt x="148" y="1195"/>
                </a:lnTo>
                <a:lnTo>
                  <a:pt x="151" y="1194"/>
                </a:lnTo>
                <a:lnTo>
                  <a:pt x="154" y="1194"/>
                </a:lnTo>
                <a:lnTo>
                  <a:pt x="160" y="1193"/>
                </a:lnTo>
                <a:lnTo>
                  <a:pt x="171" y="1193"/>
                </a:lnTo>
                <a:lnTo>
                  <a:pt x="174" y="1192"/>
                </a:lnTo>
                <a:lnTo>
                  <a:pt x="177" y="1189"/>
                </a:lnTo>
                <a:lnTo>
                  <a:pt x="196" y="1173"/>
                </a:lnTo>
                <a:lnTo>
                  <a:pt x="199" y="1169"/>
                </a:lnTo>
                <a:lnTo>
                  <a:pt x="202" y="1166"/>
                </a:lnTo>
                <a:lnTo>
                  <a:pt x="202" y="1161"/>
                </a:lnTo>
                <a:lnTo>
                  <a:pt x="203" y="1157"/>
                </a:lnTo>
                <a:lnTo>
                  <a:pt x="201" y="1103"/>
                </a:lnTo>
                <a:lnTo>
                  <a:pt x="198" y="1050"/>
                </a:lnTo>
                <a:lnTo>
                  <a:pt x="196" y="100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9" name="Freeform 5">
            <a:extLst>
              <a:ext uri="{FF2B5EF4-FFF2-40B4-BE49-F238E27FC236}">
                <a16:creationId xmlns:a16="http://schemas.microsoft.com/office/drawing/2014/main" id="{9C0DEC56-0365-7F00-8393-B093F0DCB924}"/>
              </a:ext>
            </a:extLst>
          </p:cNvPr>
          <p:cNvSpPr>
            <a:spLocks noEditPoints="1"/>
          </p:cNvSpPr>
          <p:nvPr/>
        </p:nvSpPr>
        <p:spPr bwMode="auto">
          <a:xfrm>
            <a:off x="7596336" y="2864693"/>
            <a:ext cx="1160340" cy="2037007"/>
          </a:xfrm>
          <a:custGeom>
            <a:avLst/>
            <a:gdLst>
              <a:gd name="T0" fmla="*/ 1003 w 2262"/>
              <a:gd name="T1" fmla="*/ 2801 h 3971"/>
              <a:gd name="T2" fmla="*/ 2144 w 2262"/>
              <a:gd name="T3" fmla="*/ 3543 h 3971"/>
              <a:gd name="T4" fmla="*/ 1926 w 2262"/>
              <a:gd name="T5" fmla="*/ 3702 h 3971"/>
              <a:gd name="T6" fmla="*/ 1639 w 2262"/>
              <a:gd name="T7" fmla="*/ 3260 h 3971"/>
              <a:gd name="T8" fmla="*/ 1389 w 2262"/>
              <a:gd name="T9" fmla="*/ 3294 h 3971"/>
              <a:gd name="T10" fmla="*/ 1206 w 2262"/>
              <a:gd name="T11" fmla="*/ 3289 h 3971"/>
              <a:gd name="T12" fmla="*/ 1553 w 2262"/>
              <a:gd name="T13" fmla="*/ 3043 h 3971"/>
              <a:gd name="T14" fmla="*/ 1825 w 2262"/>
              <a:gd name="T15" fmla="*/ 3030 h 3971"/>
              <a:gd name="T16" fmla="*/ 2066 w 2262"/>
              <a:gd name="T17" fmla="*/ 2817 h 3971"/>
              <a:gd name="T18" fmla="*/ 2205 w 2262"/>
              <a:gd name="T19" fmla="*/ 3073 h 3971"/>
              <a:gd name="T20" fmla="*/ 1767 w 2262"/>
              <a:gd name="T21" fmla="*/ 2543 h 3971"/>
              <a:gd name="T22" fmla="*/ 1832 w 2262"/>
              <a:gd name="T23" fmla="*/ 2327 h 3971"/>
              <a:gd name="T24" fmla="*/ 1261 w 2262"/>
              <a:gd name="T25" fmla="*/ 1109 h 3971"/>
              <a:gd name="T26" fmla="*/ 1044 w 2262"/>
              <a:gd name="T27" fmla="*/ 1453 h 3971"/>
              <a:gd name="T28" fmla="*/ 1264 w 2262"/>
              <a:gd name="T29" fmla="*/ 1700 h 3971"/>
              <a:gd name="T30" fmla="*/ 1494 w 2262"/>
              <a:gd name="T31" fmla="*/ 1755 h 3971"/>
              <a:gd name="T32" fmla="*/ 1572 w 2262"/>
              <a:gd name="T33" fmla="*/ 1875 h 3971"/>
              <a:gd name="T34" fmla="*/ 1615 w 2262"/>
              <a:gd name="T35" fmla="*/ 2028 h 3971"/>
              <a:gd name="T36" fmla="*/ 1388 w 2262"/>
              <a:gd name="T37" fmla="*/ 1849 h 3971"/>
              <a:gd name="T38" fmla="*/ 1190 w 2262"/>
              <a:gd name="T39" fmla="*/ 1802 h 3971"/>
              <a:gd name="T40" fmla="*/ 865 w 2262"/>
              <a:gd name="T41" fmla="*/ 1789 h 3971"/>
              <a:gd name="T42" fmla="*/ 802 w 2262"/>
              <a:gd name="T43" fmla="*/ 1635 h 3971"/>
              <a:gd name="T44" fmla="*/ 657 w 2262"/>
              <a:gd name="T45" fmla="*/ 1248 h 3971"/>
              <a:gd name="T46" fmla="*/ 796 w 2262"/>
              <a:gd name="T47" fmla="*/ 892 h 3971"/>
              <a:gd name="T48" fmla="*/ 1210 w 2262"/>
              <a:gd name="T49" fmla="*/ 668 h 3971"/>
              <a:gd name="T50" fmla="*/ 827 w 2262"/>
              <a:gd name="T51" fmla="*/ 3594 h 3971"/>
              <a:gd name="T52" fmla="*/ 27 w 2262"/>
              <a:gd name="T53" fmla="*/ 3217 h 3971"/>
              <a:gd name="T54" fmla="*/ 1584 w 2262"/>
              <a:gd name="T55" fmla="*/ 2911 h 3971"/>
              <a:gd name="T56" fmla="*/ 1729 w 2262"/>
              <a:gd name="T57" fmla="*/ 2799 h 3971"/>
              <a:gd name="T58" fmla="*/ 2008 w 2262"/>
              <a:gd name="T59" fmla="*/ 2695 h 3971"/>
              <a:gd name="T60" fmla="*/ 663 w 2262"/>
              <a:gd name="T61" fmla="*/ 2600 h 3971"/>
              <a:gd name="T62" fmla="*/ 1461 w 2262"/>
              <a:gd name="T63" fmla="*/ 2830 h 3971"/>
              <a:gd name="T64" fmla="*/ 1426 w 2262"/>
              <a:gd name="T65" fmla="*/ 2490 h 3971"/>
              <a:gd name="T66" fmla="*/ 1506 w 2262"/>
              <a:gd name="T67" fmla="*/ 2724 h 3971"/>
              <a:gd name="T68" fmla="*/ 577 w 2262"/>
              <a:gd name="T69" fmla="*/ 2625 h 3971"/>
              <a:gd name="T70" fmla="*/ 131 w 2262"/>
              <a:gd name="T71" fmla="*/ 3063 h 3971"/>
              <a:gd name="T72" fmla="*/ 345 w 2262"/>
              <a:gd name="T73" fmla="*/ 2781 h 3971"/>
              <a:gd name="T74" fmla="*/ 549 w 2262"/>
              <a:gd name="T75" fmla="*/ 2525 h 3971"/>
              <a:gd name="T76" fmla="*/ 579 w 2262"/>
              <a:gd name="T77" fmla="*/ 2396 h 3971"/>
              <a:gd name="T78" fmla="*/ 662 w 2262"/>
              <a:gd name="T79" fmla="*/ 2364 h 3971"/>
              <a:gd name="T80" fmla="*/ 1741 w 2262"/>
              <a:gd name="T81" fmla="*/ 2487 h 3971"/>
              <a:gd name="T82" fmla="*/ 1923 w 2262"/>
              <a:gd name="T83" fmla="*/ 2562 h 3971"/>
              <a:gd name="T84" fmla="*/ 1205 w 2262"/>
              <a:gd name="T85" fmla="*/ 2573 h 3971"/>
              <a:gd name="T86" fmla="*/ 1381 w 2262"/>
              <a:gd name="T87" fmla="*/ 2329 h 3971"/>
              <a:gd name="T88" fmla="*/ 795 w 2262"/>
              <a:gd name="T89" fmla="*/ 2229 h 3971"/>
              <a:gd name="T90" fmla="*/ 793 w 2262"/>
              <a:gd name="T91" fmla="*/ 2225 h 3971"/>
              <a:gd name="T92" fmla="*/ 1859 w 2262"/>
              <a:gd name="T93" fmla="*/ 2359 h 3971"/>
              <a:gd name="T94" fmla="*/ 1877 w 2262"/>
              <a:gd name="T95" fmla="*/ 2094 h 3971"/>
              <a:gd name="T96" fmla="*/ 2000 w 2262"/>
              <a:gd name="T97" fmla="*/ 2340 h 3971"/>
              <a:gd name="T98" fmla="*/ 1471 w 2262"/>
              <a:gd name="T99" fmla="*/ 2199 h 3971"/>
              <a:gd name="T100" fmla="*/ 1653 w 2262"/>
              <a:gd name="T101" fmla="*/ 2243 h 3971"/>
              <a:gd name="T102" fmla="*/ 1592 w 2262"/>
              <a:gd name="T103" fmla="*/ 2111 h 3971"/>
              <a:gd name="T104" fmla="*/ 974 w 2262"/>
              <a:gd name="T105" fmla="*/ 2158 h 3971"/>
              <a:gd name="T106" fmla="*/ 944 w 2262"/>
              <a:gd name="T107" fmla="*/ 1879 h 3971"/>
              <a:gd name="T108" fmla="*/ 1207 w 2262"/>
              <a:gd name="T109" fmla="*/ 1886 h 3971"/>
              <a:gd name="T110" fmla="*/ 1692 w 2262"/>
              <a:gd name="T111" fmla="*/ 1731 h 3971"/>
              <a:gd name="T112" fmla="*/ 1146 w 2262"/>
              <a:gd name="T113" fmla="*/ 1525 h 3971"/>
              <a:gd name="T114" fmla="*/ 1057 w 2262"/>
              <a:gd name="T115" fmla="*/ 434 h 3971"/>
              <a:gd name="T116" fmla="*/ 978 w 2262"/>
              <a:gd name="T117" fmla="*/ 3701 h 3971"/>
              <a:gd name="T118" fmla="*/ 777 w 2262"/>
              <a:gd name="T119" fmla="*/ 2255 h 3971"/>
              <a:gd name="T120" fmla="*/ 660 w 2262"/>
              <a:gd name="T121" fmla="*/ 3880 h 3971"/>
              <a:gd name="T122" fmla="*/ 1054 w 2262"/>
              <a:gd name="T123" fmla="*/ 2263 h 3971"/>
              <a:gd name="T124" fmla="*/ 1629 w 2262"/>
              <a:gd name="T125" fmla="*/ 1912 h 3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62" h="3971">
                <a:moveTo>
                  <a:pt x="914" y="3755"/>
                </a:moveTo>
                <a:lnTo>
                  <a:pt x="917" y="3756"/>
                </a:lnTo>
                <a:lnTo>
                  <a:pt x="922" y="3758"/>
                </a:lnTo>
                <a:lnTo>
                  <a:pt x="924" y="3763"/>
                </a:lnTo>
                <a:lnTo>
                  <a:pt x="926" y="3768"/>
                </a:lnTo>
                <a:lnTo>
                  <a:pt x="923" y="3773"/>
                </a:lnTo>
                <a:lnTo>
                  <a:pt x="919" y="3773"/>
                </a:lnTo>
                <a:lnTo>
                  <a:pt x="912" y="3771"/>
                </a:lnTo>
                <a:lnTo>
                  <a:pt x="911" y="3771"/>
                </a:lnTo>
                <a:lnTo>
                  <a:pt x="908" y="3767"/>
                </a:lnTo>
                <a:lnTo>
                  <a:pt x="906" y="3765"/>
                </a:lnTo>
                <a:lnTo>
                  <a:pt x="905" y="3762"/>
                </a:lnTo>
                <a:lnTo>
                  <a:pt x="906" y="3760"/>
                </a:lnTo>
                <a:lnTo>
                  <a:pt x="908" y="3757"/>
                </a:lnTo>
                <a:lnTo>
                  <a:pt x="912" y="3756"/>
                </a:lnTo>
                <a:lnTo>
                  <a:pt x="914" y="3755"/>
                </a:lnTo>
                <a:close/>
                <a:moveTo>
                  <a:pt x="1158" y="3646"/>
                </a:moveTo>
                <a:lnTo>
                  <a:pt x="1164" y="3644"/>
                </a:lnTo>
                <a:lnTo>
                  <a:pt x="1167" y="3644"/>
                </a:lnTo>
                <a:lnTo>
                  <a:pt x="1168" y="3646"/>
                </a:lnTo>
                <a:lnTo>
                  <a:pt x="1167" y="3648"/>
                </a:lnTo>
                <a:lnTo>
                  <a:pt x="1161" y="3651"/>
                </a:lnTo>
                <a:lnTo>
                  <a:pt x="1151" y="3655"/>
                </a:lnTo>
                <a:lnTo>
                  <a:pt x="1148" y="3654"/>
                </a:lnTo>
                <a:lnTo>
                  <a:pt x="1136" y="3646"/>
                </a:lnTo>
                <a:lnTo>
                  <a:pt x="1131" y="3642"/>
                </a:lnTo>
                <a:lnTo>
                  <a:pt x="1129" y="3637"/>
                </a:lnTo>
                <a:lnTo>
                  <a:pt x="1132" y="3638"/>
                </a:lnTo>
                <a:lnTo>
                  <a:pt x="1145" y="3645"/>
                </a:lnTo>
                <a:lnTo>
                  <a:pt x="1151" y="3648"/>
                </a:lnTo>
                <a:lnTo>
                  <a:pt x="1158" y="3646"/>
                </a:lnTo>
                <a:close/>
                <a:moveTo>
                  <a:pt x="2069" y="3431"/>
                </a:moveTo>
                <a:lnTo>
                  <a:pt x="2069" y="3433"/>
                </a:lnTo>
                <a:lnTo>
                  <a:pt x="2069" y="3436"/>
                </a:lnTo>
                <a:lnTo>
                  <a:pt x="2066" y="3438"/>
                </a:lnTo>
                <a:lnTo>
                  <a:pt x="2065" y="3445"/>
                </a:lnTo>
                <a:lnTo>
                  <a:pt x="2062" y="3443"/>
                </a:lnTo>
                <a:lnTo>
                  <a:pt x="2060" y="3438"/>
                </a:lnTo>
                <a:lnTo>
                  <a:pt x="2058" y="3435"/>
                </a:lnTo>
                <a:lnTo>
                  <a:pt x="2056" y="3424"/>
                </a:lnTo>
                <a:lnTo>
                  <a:pt x="2053" y="3419"/>
                </a:lnTo>
                <a:lnTo>
                  <a:pt x="2053" y="3415"/>
                </a:lnTo>
                <a:lnTo>
                  <a:pt x="2051" y="3406"/>
                </a:lnTo>
                <a:lnTo>
                  <a:pt x="2050" y="3406"/>
                </a:lnTo>
                <a:lnTo>
                  <a:pt x="2048" y="3406"/>
                </a:lnTo>
                <a:lnTo>
                  <a:pt x="2043" y="3404"/>
                </a:lnTo>
                <a:lnTo>
                  <a:pt x="2042" y="3404"/>
                </a:lnTo>
                <a:lnTo>
                  <a:pt x="2042" y="3403"/>
                </a:lnTo>
                <a:lnTo>
                  <a:pt x="2040" y="3400"/>
                </a:lnTo>
                <a:lnTo>
                  <a:pt x="2040" y="3398"/>
                </a:lnTo>
                <a:lnTo>
                  <a:pt x="2042" y="3395"/>
                </a:lnTo>
                <a:lnTo>
                  <a:pt x="2043" y="3393"/>
                </a:lnTo>
                <a:lnTo>
                  <a:pt x="2044" y="3392"/>
                </a:lnTo>
                <a:lnTo>
                  <a:pt x="2046" y="3389"/>
                </a:lnTo>
                <a:lnTo>
                  <a:pt x="2048" y="3377"/>
                </a:lnTo>
                <a:lnTo>
                  <a:pt x="2049" y="3374"/>
                </a:lnTo>
                <a:lnTo>
                  <a:pt x="2050" y="3373"/>
                </a:lnTo>
                <a:lnTo>
                  <a:pt x="2053" y="3373"/>
                </a:lnTo>
                <a:lnTo>
                  <a:pt x="2054" y="3376"/>
                </a:lnTo>
                <a:lnTo>
                  <a:pt x="2055" y="3377"/>
                </a:lnTo>
                <a:lnTo>
                  <a:pt x="2059" y="3381"/>
                </a:lnTo>
                <a:lnTo>
                  <a:pt x="2062" y="3384"/>
                </a:lnTo>
                <a:lnTo>
                  <a:pt x="2066" y="3388"/>
                </a:lnTo>
                <a:lnTo>
                  <a:pt x="2067" y="3393"/>
                </a:lnTo>
                <a:lnTo>
                  <a:pt x="2066" y="3422"/>
                </a:lnTo>
                <a:lnTo>
                  <a:pt x="2066" y="3429"/>
                </a:lnTo>
                <a:lnTo>
                  <a:pt x="2069" y="3431"/>
                </a:lnTo>
                <a:close/>
                <a:moveTo>
                  <a:pt x="1408" y="3329"/>
                </a:moveTo>
                <a:lnTo>
                  <a:pt x="1404" y="3328"/>
                </a:lnTo>
                <a:lnTo>
                  <a:pt x="1402" y="3328"/>
                </a:lnTo>
                <a:lnTo>
                  <a:pt x="1403" y="3331"/>
                </a:lnTo>
                <a:lnTo>
                  <a:pt x="1404" y="3334"/>
                </a:lnTo>
                <a:lnTo>
                  <a:pt x="1403" y="3335"/>
                </a:lnTo>
                <a:lnTo>
                  <a:pt x="1402" y="3336"/>
                </a:lnTo>
                <a:lnTo>
                  <a:pt x="1400" y="3337"/>
                </a:lnTo>
                <a:lnTo>
                  <a:pt x="1399" y="3336"/>
                </a:lnTo>
                <a:lnTo>
                  <a:pt x="1398" y="3337"/>
                </a:lnTo>
                <a:lnTo>
                  <a:pt x="1391" y="3342"/>
                </a:lnTo>
                <a:lnTo>
                  <a:pt x="1388" y="3344"/>
                </a:lnTo>
                <a:lnTo>
                  <a:pt x="1386" y="3344"/>
                </a:lnTo>
                <a:lnTo>
                  <a:pt x="1383" y="3345"/>
                </a:lnTo>
                <a:lnTo>
                  <a:pt x="1381" y="3345"/>
                </a:lnTo>
                <a:lnTo>
                  <a:pt x="1380" y="3346"/>
                </a:lnTo>
                <a:lnTo>
                  <a:pt x="1378" y="3349"/>
                </a:lnTo>
                <a:lnTo>
                  <a:pt x="1378" y="3350"/>
                </a:lnTo>
                <a:lnTo>
                  <a:pt x="1375" y="3351"/>
                </a:lnTo>
                <a:lnTo>
                  <a:pt x="1372" y="3350"/>
                </a:lnTo>
                <a:lnTo>
                  <a:pt x="1370" y="3347"/>
                </a:lnTo>
                <a:lnTo>
                  <a:pt x="1369" y="3344"/>
                </a:lnTo>
                <a:lnTo>
                  <a:pt x="1367" y="3337"/>
                </a:lnTo>
                <a:lnTo>
                  <a:pt x="1367" y="3329"/>
                </a:lnTo>
                <a:lnTo>
                  <a:pt x="1370" y="3320"/>
                </a:lnTo>
                <a:lnTo>
                  <a:pt x="1375" y="3318"/>
                </a:lnTo>
                <a:lnTo>
                  <a:pt x="1378" y="3319"/>
                </a:lnTo>
                <a:lnTo>
                  <a:pt x="1381" y="3323"/>
                </a:lnTo>
                <a:lnTo>
                  <a:pt x="1384" y="3326"/>
                </a:lnTo>
                <a:lnTo>
                  <a:pt x="1388" y="3325"/>
                </a:lnTo>
                <a:lnTo>
                  <a:pt x="1389" y="3323"/>
                </a:lnTo>
                <a:lnTo>
                  <a:pt x="1389" y="3320"/>
                </a:lnTo>
                <a:lnTo>
                  <a:pt x="1391" y="3318"/>
                </a:lnTo>
                <a:lnTo>
                  <a:pt x="1393" y="3317"/>
                </a:lnTo>
                <a:lnTo>
                  <a:pt x="1397" y="3318"/>
                </a:lnTo>
                <a:lnTo>
                  <a:pt x="1402" y="3321"/>
                </a:lnTo>
                <a:lnTo>
                  <a:pt x="1407" y="3325"/>
                </a:lnTo>
                <a:lnTo>
                  <a:pt x="1408" y="3329"/>
                </a:lnTo>
                <a:close/>
                <a:moveTo>
                  <a:pt x="1006" y="2797"/>
                </a:moveTo>
                <a:lnTo>
                  <a:pt x="1007" y="2797"/>
                </a:lnTo>
                <a:lnTo>
                  <a:pt x="1007" y="2798"/>
                </a:lnTo>
                <a:lnTo>
                  <a:pt x="1002" y="2806"/>
                </a:lnTo>
                <a:lnTo>
                  <a:pt x="999" y="2808"/>
                </a:lnTo>
                <a:lnTo>
                  <a:pt x="997" y="2809"/>
                </a:lnTo>
                <a:lnTo>
                  <a:pt x="997" y="2808"/>
                </a:lnTo>
                <a:lnTo>
                  <a:pt x="999" y="2803"/>
                </a:lnTo>
                <a:lnTo>
                  <a:pt x="1001" y="2802"/>
                </a:lnTo>
                <a:lnTo>
                  <a:pt x="1003" y="2801"/>
                </a:lnTo>
                <a:lnTo>
                  <a:pt x="1004" y="2798"/>
                </a:lnTo>
                <a:lnTo>
                  <a:pt x="1006" y="2796"/>
                </a:lnTo>
                <a:lnTo>
                  <a:pt x="1008" y="2793"/>
                </a:lnTo>
                <a:lnTo>
                  <a:pt x="1007" y="2795"/>
                </a:lnTo>
                <a:lnTo>
                  <a:pt x="1007" y="2796"/>
                </a:lnTo>
                <a:lnTo>
                  <a:pt x="1006" y="2797"/>
                </a:lnTo>
                <a:close/>
                <a:moveTo>
                  <a:pt x="2115" y="2783"/>
                </a:moveTo>
                <a:lnTo>
                  <a:pt x="2118" y="2786"/>
                </a:lnTo>
                <a:lnTo>
                  <a:pt x="2117" y="2791"/>
                </a:lnTo>
                <a:lnTo>
                  <a:pt x="2113" y="2799"/>
                </a:lnTo>
                <a:lnTo>
                  <a:pt x="2114" y="2803"/>
                </a:lnTo>
                <a:lnTo>
                  <a:pt x="2113" y="2807"/>
                </a:lnTo>
                <a:lnTo>
                  <a:pt x="2112" y="2809"/>
                </a:lnTo>
                <a:lnTo>
                  <a:pt x="2110" y="2812"/>
                </a:lnTo>
                <a:lnTo>
                  <a:pt x="2107" y="2812"/>
                </a:lnTo>
                <a:lnTo>
                  <a:pt x="2104" y="2812"/>
                </a:lnTo>
                <a:lnTo>
                  <a:pt x="2107" y="2808"/>
                </a:lnTo>
                <a:lnTo>
                  <a:pt x="2104" y="2807"/>
                </a:lnTo>
                <a:lnTo>
                  <a:pt x="2102" y="2807"/>
                </a:lnTo>
                <a:lnTo>
                  <a:pt x="2099" y="2807"/>
                </a:lnTo>
                <a:lnTo>
                  <a:pt x="2099" y="2804"/>
                </a:lnTo>
                <a:lnTo>
                  <a:pt x="2102" y="2804"/>
                </a:lnTo>
                <a:lnTo>
                  <a:pt x="2103" y="2804"/>
                </a:lnTo>
                <a:lnTo>
                  <a:pt x="2103" y="2803"/>
                </a:lnTo>
                <a:lnTo>
                  <a:pt x="2098" y="2799"/>
                </a:lnTo>
                <a:lnTo>
                  <a:pt x="2098" y="2802"/>
                </a:lnTo>
                <a:lnTo>
                  <a:pt x="2097" y="2799"/>
                </a:lnTo>
                <a:lnTo>
                  <a:pt x="2098" y="2797"/>
                </a:lnTo>
                <a:lnTo>
                  <a:pt x="2099" y="2792"/>
                </a:lnTo>
                <a:lnTo>
                  <a:pt x="2101" y="2790"/>
                </a:lnTo>
                <a:lnTo>
                  <a:pt x="2102" y="2790"/>
                </a:lnTo>
                <a:lnTo>
                  <a:pt x="2102" y="2788"/>
                </a:lnTo>
                <a:lnTo>
                  <a:pt x="2103" y="2787"/>
                </a:lnTo>
                <a:lnTo>
                  <a:pt x="2103" y="2785"/>
                </a:lnTo>
                <a:lnTo>
                  <a:pt x="2103" y="2782"/>
                </a:lnTo>
                <a:lnTo>
                  <a:pt x="2103" y="2780"/>
                </a:lnTo>
                <a:lnTo>
                  <a:pt x="2101" y="2776"/>
                </a:lnTo>
                <a:lnTo>
                  <a:pt x="2101" y="2771"/>
                </a:lnTo>
                <a:lnTo>
                  <a:pt x="2102" y="2766"/>
                </a:lnTo>
                <a:lnTo>
                  <a:pt x="2106" y="2764"/>
                </a:lnTo>
                <a:lnTo>
                  <a:pt x="2108" y="2765"/>
                </a:lnTo>
                <a:lnTo>
                  <a:pt x="2108" y="2767"/>
                </a:lnTo>
                <a:lnTo>
                  <a:pt x="2108" y="2769"/>
                </a:lnTo>
                <a:lnTo>
                  <a:pt x="2110" y="2767"/>
                </a:lnTo>
                <a:lnTo>
                  <a:pt x="2112" y="2771"/>
                </a:lnTo>
                <a:lnTo>
                  <a:pt x="2110" y="2776"/>
                </a:lnTo>
                <a:lnTo>
                  <a:pt x="2112" y="2781"/>
                </a:lnTo>
                <a:lnTo>
                  <a:pt x="2115" y="2783"/>
                </a:lnTo>
                <a:close/>
                <a:moveTo>
                  <a:pt x="2251" y="3349"/>
                </a:moveTo>
                <a:lnTo>
                  <a:pt x="2252" y="3350"/>
                </a:lnTo>
                <a:lnTo>
                  <a:pt x="2261" y="3353"/>
                </a:lnTo>
                <a:lnTo>
                  <a:pt x="2262" y="3353"/>
                </a:lnTo>
                <a:lnTo>
                  <a:pt x="2261" y="3358"/>
                </a:lnTo>
                <a:lnTo>
                  <a:pt x="2254" y="3366"/>
                </a:lnTo>
                <a:lnTo>
                  <a:pt x="2253" y="3369"/>
                </a:lnTo>
                <a:lnTo>
                  <a:pt x="2253" y="3372"/>
                </a:lnTo>
                <a:lnTo>
                  <a:pt x="2251" y="3372"/>
                </a:lnTo>
                <a:lnTo>
                  <a:pt x="2250" y="3373"/>
                </a:lnTo>
                <a:lnTo>
                  <a:pt x="2247" y="3374"/>
                </a:lnTo>
                <a:lnTo>
                  <a:pt x="2246" y="3376"/>
                </a:lnTo>
                <a:lnTo>
                  <a:pt x="2241" y="3389"/>
                </a:lnTo>
                <a:lnTo>
                  <a:pt x="2240" y="3392"/>
                </a:lnTo>
                <a:lnTo>
                  <a:pt x="2232" y="3398"/>
                </a:lnTo>
                <a:lnTo>
                  <a:pt x="2229" y="3404"/>
                </a:lnTo>
                <a:lnTo>
                  <a:pt x="2227" y="3410"/>
                </a:lnTo>
                <a:lnTo>
                  <a:pt x="2226" y="3419"/>
                </a:lnTo>
                <a:lnTo>
                  <a:pt x="2222" y="3424"/>
                </a:lnTo>
                <a:lnTo>
                  <a:pt x="2215" y="3424"/>
                </a:lnTo>
                <a:lnTo>
                  <a:pt x="2206" y="3422"/>
                </a:lnTo>
                <a:lnTo>
                  <a:pt x="2199" y="3419"/>
                </a:lnTo>
                <a:lnTo>
                  <a:pt x="2193" y="3425"/>
                </a:lnTo>
                <a:lnTo>
                  <a:pt x="2189" y="3431"/>
                </a:lnTo>
                <a:lnTo>
                  <a:pt x="2188" y="3438"/>
                </a:lnTo>
                <a:lnTo>
                  <a:pt x="2188" y="3445"/>
                </a:lnTo>
                <a:lnTo>
                  <a:pt x="2189" y="3447"/>
                </a:lnTo>
                <a:lnTo>
                  <a:pt x="2195" y="3453"/>
                </a:lnTo>
                <a:lnTo>
                  <a:pt x="2198" y="3454"/>
                </a:lnTo>
                <a:lnTo>
                  <a:pt x="2199" y="3458"/>
                </a:lnTo>
                <a:lnTo>
                  <a:pt x="2199" y="3463"/>
                </a:lnTo>
                <a:lnTo>
                  <a:pt x="2199" y="3468"/>
                </a:lnTo>
                <a:lnTo>
                  <a:pt x="2197" y="3469"/>
                </a:lnTo>
                <a:lnTo>
                  <a:pt x="2189" y="3467"/>
                </a:lnTo>
                <a:lnTo>
                  <a:pt x="2186" y="3461"/>
                </a:lnTo>
                <a:lnTo>
                  <a:pt x="2181" y="3445"/>
                </a:lnTo>
                <a:lnTo>
                  <a:pt x="2174" y="3438"/>
                </a:lnTo>
                <a:lnTo>
                  <a:pt x="2167" y="3435"/>
                </a:lnTo>
                <a:lnTo>
                  <a:pt x="2162" y="3437"/>
                </a:lnTo>
                <a:lnTo>
                  <a:pt x="2162" y="3447"/>
                </a:lnTo>
                <a:lnTo>
                  <a:pt x="2161" y="3447"/>
                </a:lnTo>
                <a:lnTo>
                  <a:pt x="2160" y="3446"/>
                </a:lnTo>
                <a:lnTo>
                  <a:pt x="2157" y="3442"/>
                </a:lnTo>
                <a:lnTo>
                  <a:pt x="2156" y="3447"/>
                </a:lnTo>
                <a:lnTo>
                  <a:pt x="2158" y="3452"/>
                </a:lnTo>
                <a:lnTo>
                  <a:pt x="2162" y="3457"/>
                </a:lnTo>
                <a:lnTo>
                  <a:pt x="2166" y="3465"/>
                </a:lnTo>
                <a:lnTo>
                  <a:pt x="2170" y="3469"/>
                </a:lnTo>
                <a:lnTo>
                  <a:pt x="2174" y="3472"/>
                </a:lnTo>
                <a:lnTo>
                  <a:pt x="2177" y="3474"/>
                </a:lnTo>
                <a:lnTo>
                  <a:pt x="2177" y="3479"/>
                </a:lnTo>
                <a:lnTo>
                  <a:pt x="2174" y="3489"/>
                </a:lnTo>
                <a:lnTo>
                  <a:pt x="2171" y="3510"/>
                </a:lnTo>
                <a:lnTo>
                  <a:pt x="2171" y="3544"/>
                </a:lnTo>
                <a:lnTo>
                  <a:pt x="2166" y="3563"/>
                </a:lnTo>
                <a:lnTo>
                  <a:pt x="2166" y="3585"/>
                </a:lnTo>
                <a:lnTo>
                  <a:pt x="2165" y="3589"/>
                </a:lnTo>
                <a:lnTo>
                  <a:pt x="2161" y="3587"/>
                </a:lnTo>
                <a:lnTo>
                  <a:pt x="2160" y="3584"/>
                </a:lnTo>
                <a:lnTo>
                  <a:pt x="2158" y="3573"/>
                </a:lnTo>
                <a:lnTo>
                  <a:pt x="2158" y="3570"/>
                </a:lnTo>
                <a:lnTo>
                  <a:pt x="2150" y="3564"/>
                </a:lnTo>
                <a:lnTo>
                  <a:pt x="2150" y="3562"/>
                </a:lnTo>
                <a:lnTo>
                  <a:pt x="2150" y="3559"/>
                </a:lnTo>
                <a:lnTo>
                  <a:pt x="2150" y="3557"/>
                </a:lnTo>
                <a:lnTo>
                  <a:pt x="2150" y="3553"/>
                </a:lnTo>
                <a:lnTo>
                  <a:pt x="2144" y="3543"/>
                </a:lnTo>
                <a:lnTo>
                  <a:pt x="2141" y="3538"/>
                </a:lnTo>
                <a:lnTo>
                  <a:pt x="2140" y="3534"/>
                </a:lnTo>
                <a:lnTo>
                  <a:pt x="2136" y="3504"/>
                </a:lnTo>
                <a:lnTo>
                  <a:pt x="2138" y="3499"/>
                </a:lnTo>
                <a:lnTo>
                  <a:pt x="2140" y="3484"/>
                </a:lnTo>
                <a:lnTo>
                  <a:pt x="2140" y="3479"/>
                </a:lnTo>
                <a:lnTo>
                  <a:pt x="2138" y="3470"/>
                </a:lnTo>
                <a:lnTo>
                  <a:pt x="2136" y="3465"/>
                </a:lnTo>
                <a:lnTo>
                  <a:pt x="2136" y="3459"/>
                </a:lnTo>
                <a:lnTo>
                  <a:pt x="2136" y="3457"/>
                </a:lnTo>
                <a:lnTo>
                  <a:pt x="2133" y="3456"/>
                </a:lnTo>
                <a:lnTo>
                  <a:pt x="2126" y="3453"/>
                </a:lnTo>
                <a:lnTo>
                  <a:pt x="2123" y="3451"/>
                </a:lnTo>
                <a:lnTo>
                  <a:pt x="2113" y="3438"/>
                </a:lnTo>
                <a:lnTo>
                  <a:pt x="2112" y="3433"/>
                </a:lnTo>
                <a:lnTo>
                  <a:pt x="2114" y="3422"/>
                </a:lnTo>
                <a:lnTo>
                  <a:pt x="2114" y="3417"/>
                </a:lnTo>
                <a:lnTo>
                  <a:pt x="2112" y="3413"/>
                </a:lnTo>
                <a:lnTo>
                  <a:pt x="2097" y="3399"/>
                </a:lnTo>
                <a:lnTo>
                  <a:pt x="2094" y="3395"/>
                </a:lnTo>
                <a:lnTo>
                  <a:pt x="2093" y="3392"/>
                </a:lnTo>
                <a:lnTo>
                  <a:pt x="2092" y="3382"/>
                </a:lnTo>
                <a:lnTo>
                  <a:pt x="2082" y="3360"/>
                </a:lnTo>
                <a:lnTo>
                  <a:pt x="2082" y="3350"/>
                </a:lnTo>
                <a:lnTo>
                  <a:pt x="2083" y="3345"/>
                </a:lnTo>
                <a:lnTo>
                  <a:pt x="2083" y="3340"/>
                </a:lnTo>
                <a:lnTo>
                  <a:pt x="2081" y="3336"/>
                </a:lnTo>
                <a:lnTo>
                  <a:pt x="2077" y="3336"/>
                </a:lnTo>
                <a:lnTo>
                  <a:pt x="2076" y="3335"/>
                </a:lnTo>
                <a:lnTo>
                  <a:pt x="2072" y="3336"/>
                </a:lnTo>
                <a:lnTo>
                  <a:pt x="2058" y="3346"/>
                </a:lnTo>
                <a:lnTo>
                  <a:pt x="2044" y="3355"/>
                </a:lnTo>
                <a:lnTo>
                  <a:pt x="2042" y="3357"/>
                </a:lnTo>
                <a:lnTo>
                  <a:pt x="2039" y="3358"/>
                </a:lnTo>
                <a:lnTo>
                  <a:pt x="2037" y="3363"/>
                </a:lnTo>
                <a:lnTo>
                  <a:pt x="2037" y="3368"/>
                </a:lnTo>
                <a:lnTo>
                  <a:pt x="2038" y="3384"/>
                </a:lnTo>
                <a:lnTo>
                  <a:pt x="2037" y="3389"/>
                </a:lnTo>
                <a:lnTo>
                  <a:pt x="2037" y="3392"/>
                </a:lnTo>
                <a:lnTo>
                  <a:pt x="2034" y="3394"/>
                </a:lnTo>
                <a:lnTo>
                  <a:pt x="2034" y="3395"/>
                </a:lnTo>
                <a:lnTo>
                  <a:pt x="2033" y="3398"/>
                </a:lnTo>
                <a:lnTo>
                  <a:pt x="2024" y="3406"/>
                </a:lnTo>
                <a:lnTo>
                  <a:pt x="2018" y="3410"/>
                </a:lnTo>
                <a:lnTo>
                  <a:pt x="2010" y="3413"/>
                </a:lnTo>
                <a:lnTo>
                  <a:pt x="2002" y="3415"/>
                </a:lnTo>
                <a:lnTo>
                  <a:pt x="1997" y="3424"/>
                </a:lnTo>
                <a:lnTo>
                  <a:pt x="1996" y="3435"/>
                </a:lnTo>
                <a:lnTo>
                  <a:pt x="1996" y="3440"/>
                </a:lnTo>
                <a:lnTo>
                  <a:pt x="1994" y="3442"/>
                </a:lnTo>
                <a:lnTo>
                  <a:pt x="1982" y="3454"/>
                </a:lnTo>
                <a:lnTo>
                  <a:pt x="1978" y="3464"/>
                </a:lnTo>
                <a:lnTo>
                  <a:pt x="1974" y="3474"/>
                </a:lnTo>
                <a:lnTo>
                  <a:pt x="1973" y="3485"/>
                </a:lnTo>
                <a:lnTo>
                  <a:pt x="1971" y="3496"/>
                </a:lnTo>
                <a:lnTo>
                  <a:pt x="1973" y="3500"/>
                </a:lnTo>
                <a:lnTo>
                  <a:pt x="1975" y="3510"/>
                </a:lnTo>
                <a:lnTo>
                  <a:pt x="1976" y="3513"/>
                </a:lnTo>
                <a:lnTo>
                  <a:pt x="1978" y="3516"/>
                </a:lnTo>
                <a:lnTo>
                  <a:pt x="1982" y="3517"/>
                </a:lnTo>
                <a:lnTo>
                  <a:pt x="1985" y="3516"/>
                </a:lnTo>
                <a:lnTo>
                  <a:pt x="1984" y="3510"/>
                </a:lnTo>
                <a:lnTo>
                  <a:pt x="1992" y="3515"/>
                </a:lnTo>
                <a:lnTo>
                  <a:pt x="2002" y="3528"/>
                </a:lnTo>
                <a:lnTo>
                  <a:pt x="2008" y="3534"/>
                </a:lnTo>
                <a:lnTo>
                  <a:pt x="2013" y="3531"/>
                </a:lnTo>
                <a:lnTo>
                  <a:pt x="2017" y="3533"/>
                </a:lnTo>
                <a:lnTo>
                  <a:pt x="2021" y="3537"/>
                </a:lnTo>
                <a:lnTo>
                  <a:pt x="2023" y="3542"/>
                </a:lnTo>
                <a:lnTo>
                  <a:pt x="2023" y="3550"/>
                </a:lnTo>
                <a:lnTo>
                  <a:pt x="2024" y="3554"/>
                </a:lnTo>
                <a:lnTo>
                  <a:pt x="2030" y="3569"/>
                </a:lnTo>
                <a:lnTo>
                  <a:pt x="2033" y="3571"/>
                </a:lnTo>
                <a:lnTo>
                  <a:pt x="2034" y="3574"/>
                </a:lnTo>
                <a:lnTo>
                  <a:pt x="2034" y="3576"/>
                </a:lnTo>
                <a:lnTo>
                  <a:pt x="2034" y="3582"/>
                </a:lnTo>
                <a:lnTo>
                  <a:pt x="2034" y="3585"/>
                </a:lnTo>
                <a:lnTo>
                  <a:pt x="2035" y="3586"/>
                </a:lnTo>
                <a:lnTo>
                  <a:pt x="2037" y="3589"/>
                </a:lnTo>
                <a:lnTo>
                  <a:pt x="2049" y="3619"/>
                </a:lnTo>
                <a:lnTo>
                  <a:pt x="2049" y="3624"/>
                </a:lnTo>
                <a:lnTo>
                  <a:pt x="2049" y="3629"/>
                </a:lnTo>
                <a:lnTo>
                  <a:pt x="2049" y="3634"/>
                </a:lnTo>
                <a:lnTo>
                  <a:pt x="2046" y="3638"/>
                </a:lnTo>
                <a:lnTo>
                  <a:pt x="2045" y="3640"/>
                </a:lnTo>
                <a:lnTo>
                  <a:pt x="2046" y="3645"/>
                </a:lnTo>
                <a:lnTo>
                  <a:pt x="2046" y="3648"/>
                </a:lnTo>
                <a:lnTo>
                  <a:pt x="2045" y="3650"/>
                </a:lnTo>
                <a:lnTo>
                  <a:pt x="2044" y="3656"/>
                </a:lnTo>
                <a:lnTo>
                  <a:pt x="2039" y="3666"/>
                </a:lnTo>
                <a:lnTo>
                  <a:pt x="2022" y="3687"/>
                </a:lnTo>
                <a:lnTo>
                  <a:pt x="2000" y="3719"/>
                </a:lnTo>
                <a:lnTo>
                  <a:pt x="1985" y="3745"/>
                </a:lnTo>
                <a:lnTo>
                  <a:pt x="1981" y="3750"/>
                </a:lnTo>
                <a:lnTo>
                  <a:pt x="1978" y="3754"/>
                </a:lnTo>
                <a:lnTo>
                  <a:pt x="1974" y="3755"/>
                </a:lnTo>
                <a:lnTo>
                  <a:pt x="1970" y="3756"/>
                </a:lnTo>
                <a:lnTo>
                  <a:pt x="1959" y="3755"/>
                </a:lnTo>
                <a:lnTo>
                  <a:pt x="1955" y="3754"/>
                </a:lnTo>
                <a:lnTo>
                  <a:pt x="1954" y="3751"/>
                </a:lnTo>
                <a:lnTo>
                  <a:pt x="1953" y="3733"/>
                </a:lnTo>
                <a:lnTo>
                  <a:pt x="1952" y="3728"/>
                </a:lnTo>
                <a:lnTo>
                  <a:pt x="1951" y="3724"/>
                </a:lnTo>
                <a:lnTo>
                  <a:pt x="1948" y="3722"/>
                </a:lnTo>
                <a:lnTo>
                  <a:pt x="1946" y="3720"/>
                </a:lnTo>
                <a:lnTo>
                  <a:pt x="1941" y="3720"/>
                </a:lnTo>
                <a:lnTo>
                  <a:pt x="1939" y="3719"/>
                </a:lnTo>
                <a:lnTo>
                  <a:pt x="1937" y="3717"/>
                </a:lnTo>
                <a:lnTo>
                  <a:pt x="1937" y="3714"/>
                </a:lnTo>
                <a:lnTo>
                  <a:pt x="1936" y="3713"/>
                </a:lnTo>
                <a:lnTo>
                  <a:pt x="1935" y="3710"/>
                </a:lnTo>
                <a:lnTo>
                  <a:pt x="1932" y="3708"/>
                </a:lnTo>
                <a:lnTo>
                  <a:pt x="1930" y="3708"/>
                </a:lnTo>
                <a:lnTo>
                  <a:pt x="1928" y="3707"/>
                </a:lnTo>
                <a:lnTo>
                  <a:pt x="1926" y="3702"/>
                </a:lnTo>
                <a:lnTo>
                  <a:pt x="1926" y="3698"/>
                </a:lnTo>
                <a:lnTo>
                  <a:pt x="1928" y="3696"/>
                </a:lnTo>
                <a:lnTo>
                  <a:pt x="1930" y="3692"/>
                </a:lnTo>
                <a:lnTo>
                  <a:pt x="1931" y="3688"/>
                </a:lnTo>
                <a:lnTo>
                  <a:pt x="1932" y="3683"/>
                </a:lnTo>
                <a:lnTo>
                  <a:pt x="1936" y="3677"/>
                </a:lnTo>
                <a:lnTo>
                  <a:pt x="1946" y="3666"/>
                </a:lnTo>
                <a:lnTo>
                  <a:pt x="1948" y="3660"/>
                </a:lnTo>
                <a:lnTo>
                  <a:pt x="1949" y="3650"/>
                </a:lnTo>
                <a:lnTo>
                  <a:pt x="1948" y="3646"/>
                </a:lnTo>
                <a:lnTo>
                  <a:pt x="1944" y="3638"/>
                </a:lnTo>
                <a:lnTo>
                  <a:pt x="1944" y="3635"/>
                </a:lnTo>
                <a:lnTo>
                  <a:pt x="1942" y="3633"/>
                </a:lnTo>
                <a:lnTo>
                  <a:pt x="1939" y="3633"/>
                </a:lnTo>
                <a:lnTo>
                  <a:pt x="1937" y="3633"/>
                </a:lnTo>
                <a:lnTo>
                  <a:pt x="1928" y="3633"/>
                </a:lnTo>
                <a:lnTo>
                  <a:pt x="1925" y="3629"/>
                </a:lnTo>
                <a:lnTo>
                  <a:pt x="1922" y="3628"/>
                </a:lnTo>
                <a:lnTo>
                  <a:pt x="1920" y="3629"/>
                </a:lnTo>
                <a:lnTo>
                  <a:pt x="1920" y="3632"/>
                </a:lnTo>
                <a:lnTo>
                  <a:pt x="1920" y="3638"/>
                </a:lnTo>
                <a:lnTo>
                  <a:pt x="1920" y="3640"/>
                </a:lnTo>
                <a:lnTo>
                  <a:pt x="1917" y="3643"/>
                </a:lnTo>
                <a:lnTo>
                  <a:pt x="1910" y="3666"/>
                </a:lnTo>
                <a:lnTo>
                  <a:pt x="1904" y="3682"/>
                </a:lnTo>
                <a:lnTo>
                  <a:pt x="1899" y="3687"/>
                </a:lnTo>
                <a:lnTo>
                  <a:pt x="1895" y="3687"/>
                </a:lnTo>
                <a:lnTo>
                  <a:pt x="1884" y="3685"/>
                </a:lnTo>
                <a:lnTo>
                  <a:pt x="1874" y="3688"/>
                </a:lnTo>
                <a:lnTo>
                  <a:pt x="1869" y="3687"/>
                </a:lnTo>
                <a:lnTo>
                  <a:pt x="1845" y="3676"/>
                </a:lnTo>
                <a:lnTo>
                  <a:pt x="1839" y="3674"/>
                </a:lnTo>
                <a:lnTo>
                  <a:pt x="1829" y="3670"/>
                </a:lnTo>
                <a:lnTo>
                  <a:pt x="1826" y="3670"/>
                </a:lnTo>
                <a:lnTo>
                  <a:pt x="1824" y="3670"/>
                </a:lnTo>
                <a:lnTo>
                  <a:pt x="1820" y="3670"/>
                </a:lnTo>
                <a:lnTo>
                  <a:pt x="1815" y="3667"/>
                </a:lnTo>
                <a:lnTo>
                  <a:pt x="1799" y="3659"/>
                </a:lnTo>
                <a:lnTo>
                  <a:pt x="1798" y="3660"/>
                </a:lnTo>
                <a:lnTo>
                  <a:pt x="1791" y="3656"/>
                </a:lnTo>
                <a:lnTo>
                  <a:pt x="1788" y="3655"/>
                </a:lnTo>
                <a:lnTo>
                  <a:pt x="1788" y="3654"/>
                </a:lnTo>
                <a:lnTo>
                  <a:pt x="1787" y="3651"/>
                </a:lnTo>
                <a:lnTo>
                  <a:pt x="1787" y="3650"/>
                </a:lnTo>
                <a:lnTo>
                  <a:pt x="1784" y="3649"/>
                </a:lnTo>
                <a:lnTo>
                  <a:pt x="1781" y="3648"/>
                </a:lnTo>
                <a:lnTo>
                  <a:pt x="1747" y="3629"/>
                </a:lnTo>
                <a:lnTo>
                  <a:pt x="1735" y="3624"/>
                </a:lnTo>
                <a:lnTo>
                  <a:pt x="1707" y="3611"/>
                </a:lnTo>
                <a:lnTo>
                  <a:pt x="1703" y="3608"/>
                </a:lnTo>
                <a:lnTo>
                  <a:pt x="1696" y="3602"/>
                </a:lnTo>
                <a:lnTo>
                  <a:pt x="1693" y="3598"/>
                </a:lnTo>
                <a:lnTo>
                  <a:pt x="1691" y="3590"/>
                </a:lnTo>
                <a:lnTo>
                  <a:pt x="1687" y="3586"/>
                </a:lnTo>
                <a:lnTo>
                  <a:pt x="1672" y="3569"/>
                </a:lnTo>
                <a:lnTo>
                  <a:pt x="1666" y="3560"/>
                </a:lnTo>
                <a:lnTo>
                  <a:pt x="1663" y="3552"/>
                </a:lnTo>
                <a:lnTo>
                  <a:pt x="1659" y="3539"/>
                </a:lnTo>
                <a:lnTo>
                  <a:pt x="1659" y="3534"/>
                </a:lnTo>
                <a:lnTo>
                  <a:pt x="1658" y="3529"/>
                </a:lnTo>
                <a:lnTo>
                  <a:pt x="1656" y="3527"/>
                </a:lnTo>
                <a:lnTo>
                  <a:pt x="1658" y="3526"/>
                </a:lnTo>
                <a:lnTo>
                  <a:pt x="1661" y="3526"/>
                </a:lnTo>
                <a:lnTo>
                  <a:pt x="1663" y="3525"/>
                </a:lnTo>
                <a:lnTo>
                  <a:pt x="1663" y="3523"/>
                </a:lnTo>
                <a:lnTo>
                  <a:pt x="1663" y="3502"/>
                </a:lnTo>
                <a:lnTo>
                  <a:pt x="1661" y="3497"/>
                </a:lnTo>
                <a:lnTo>
                  <a:pt x="1658" y="3483"/>
                </a:lnTo>
                <a:lnTo>
                  <a:pt x="1658" y="3477"/>
                </a:lnTo>
                <a:lnTo>
                  <a:pt x="1659" y="3472"/>
                </a:lnTo>
                <a:lnTo>
                  <a:pt x="1658" y="3467"/>
                </a:lnTo>
                <a:lnTo>
                  <a:pt x="1653" y="3464"/>
                </a:lnTo>
                <a:lnTo>
                  <a:pt x="1653" y="3465"/>
                </a:lnTo>
                <a:lnTo>
                  <a:pt x="1650" y="3469"/>
                </a:lnTo>
                <a:lnTo>
                  <a:pt x="1649" y="3469"/>
                </a:lnTo>
                <a:lnTo>
                  <a:pt x="1648" y="3469"/>
                </a:lnTo>
                <a:lnTo>
                  <a:pt x="1648" y="3468"/>
                </a:lnTo>
                <a:lnTo>
                  <a:pt x="1647" y="3468"/>
                </a:lnTo>
                <a:lnTo>
                  <a:pt x="1645" y="3467"/>
                </a:lnTo>
                <a:lnTo>
                  <a:pt x="1643" y="3465"/>
                </a:lnTo>
                <a:lnTo>
                  <a:pt x="1642" y="3463"/>
                </a:lnTo>
                <a:lnTo>
                  <a:pt x="1642" y="3462"/>
                </a:lnTo>
                <a:lnTo>
                  <a:pt x="1640" y="3459"/>
                </a:lnTo>
                <a:lnTo>
                  <a:pt x="1643" y="3454"/>
                </a:lnTo>
                <a:lnTo>
                  <a:pt x="1643" y="3452"/>
                </a:lnTo>
                <a:lnTo>
                  <a:pt x="1643" y="3427"/>
                </a:lnTo>
                <a:lnTo>
                  <a:pt x="1647" y="3415"/>
                </a:lnTo>
                <a:lnTo>
                  <a:pt x="1656" y="3392"/>
                </a:lnTo>
                <a:lnTo>
                  <a:pt x="1661" y="3387"/>
                </a:lnTo>
                <a:lnTo>
                  <a:pt x="1665" y="3385"/>
                </a:lnTo>
                <a:lnTo>
                  <a:pt x="1670" y="3383"/>
                </a:lnTo>
                <a:lnTo>
                  <a:pt x="1680" y="3377"/>
                </a:lnTo>
                <a:lnTo>
                  <a:pt x="1688" y="3371"/>
                </a:lnTo>
                <a:lnTo>
                  <a:pt x="1692" y="3366"/>
                </a:lnTo>
                <a:lnTo>
                  <a:pt x="1695" y="3360"/>
                </a:lnTo>
                <a:lnTo>
                  <a:pt x="1699" y="3356"/>
                </a:lnTo>
                <a:lnTo>
                  <a:pt x="1701" y="3353"/>
                </a:lnTo>
                <a:lnTo>
                  <a:pt x="1701" y="3351"/>
                </a:lnTo>
                <a:lnTo>
                  <a:pt x="1701" y="3344"/>
                </a:lnTo>
                <a:lnTo>
                  <a:pt x="1701" y="3337"/>
                </a:lnTo>
                <a:lnTo>
                  <a:pt x="1702" y="3333"/>
                </a:lnTo>
                <a:lnTo>
                  <a:pt x="1707" y="3324"/>
                </a:lnTo>
                <a:lnTo>
                  <a:pt x="1703" y="3321"/>
                </a:lnTo>
                <a:lnTo>
                  <a:pt x="1701" y="3321"/>
                </a:lnTo>
                <a:lnTo>
                  <a:pt x="1693" y="3323"/>
                </a:lnTo>
                <a:lnTo>
                  <a:pt x="1691" y="3321"/>
                </a:lnTo>
                <a:lnTo>
                  <a:pt x="1688" y="3318"/>
                </a:lnTo>
                <a:lnTo>
                  <a:pt x="1687" y="3315"/>
                </a:lnTo>
                <a:lnTo>
                  <a:pt x="1685" y="3314"/>
                </a:lnTo>
                <a:lnTo>
                  <a:pt x="1682" y="3310"/>
                </a:lnTo>
                <a:lnTo>
                  <a:pt x="1671" y="3287"/>
                </a:lnTo>
                <a:lnTo>
                  <a:pt x="1664" y="3277"/>
                </a:lnTo>
                <a:lnTo>
                  <a:pt x="1654" y="3270"/>
                </a:lnTo>
                <a:lnTo>
                  <a:pt x="1653" y="3270"/>
                </a:lnTo>
                <a:lnTo>
                  <a:pt x="1639" y="3260"/>
                </a:lnTo>
                <a:lnTo>
                  <a:pt x="1628" y="3254"/>
                </a:lnTo>
                <a:lnTo>
                  <a:pt x="1627" y="3256"/>
                </a:lnTo>
                <a:lnTo>
                  <a:pt x="1622" y="3254"/>
                </a:lnTo>
                <a:lnTo>
                  <a:pt x="1617" y="3254"/>
                </a:lnTo>
                <a:lnTo>
                  <a:pt x="1606" y="3252"/>
                </a:lnTo>
                <a:lnTo>
                  <a:pt x="1601" y="3251"/>
                </a:lnTo>
                <a:lnTo>
                  <a:pt x="1597" y="3249"/>
                </a:lnTo>
                <a:lnTo>
                  <a:pt x="1585" y="3232"/>
                </a:lnTo>
                <a:lnTo>
                  <a:pt x="1580" y="3228"/>
                </a:lnTo>
                <a:lnTo>
                  <a:pt x="1574" y="3227"/>
                </a:lnTo>
                <a:lnTo>
                  <a:pt x="1569" y="3227"/>
                </a:lnTo>
                <a:lnTo>
                  <a:pt x="1559" y="3223"/>
                </a:lnTo>
                <a:lnTo>
                  <a:pt x="1558" y="3222"/>
                </a:lnTo>
                <a:lnTo>
                  <a:pt x="1553" y="3220"/>
                </a:lnTo>
                <a:lnTo>
                  <a:pt x="1537" y="3222"/>
                </a:lnTo>
                <a:lnTo>
                  <a:pt x="1533" y="3223"/>
                </a:lnTo>
                <a:lnTo>
                  <a:pt x="1527" y="3225"/>
                </a:lnTo>
                <a:lnTo>
                  <a:pt x="1522" y="3228"/>
                </a:lnTo>
                <a:lnTo>
                  <a:pt x="1519" y="3230"/>
                </a:lnTo>
                <a:lnTo>
                  <a:pt x="1520" y="3238"/>
                </a:lnTo>
                <a:lnTo>
                  <a:pt x="1526" y="3245"/>
                </a:lnTo>
                <a:lnTo>
                  <a:pt x="1532" y="3252"/>
                </a:lnTo>
                <a:lnTo>
                  <a:pt x="1528" y="3262"/>
                </a:lnTo>
                <a:lnTo>
                  <a:pt x="1527" y="3265"/>
                </a:lnTo>
                <a:lnTo>
                  <a:pt x="1525" y="3267"/>
                </a:lnTo>
                <a:lnTo>
                  <a:pt x="1521" y="3268"/>
                </a:lnTo>
                <a:lnTo>
                  <a:pt x="1519" y="3271"/>
                </a:lnTo>
                <a:lnTo>
                  <a:pt x="1511" y="3272"/>
                </a:lnTo>
                <a:lnTo>
                  <a:pt x="1509" y="3273"/>
                </a:lnTo>
                <a:lnTo>
                  <a:pt x="1508" y="3275"/>
                </a:lnTo>
                <a:lnTo>
                  <a:pt x="1508" y="3277"/>
                </a:lnTo>
                <a:lnTo>
                  <a:pt x="1508" y="3283"/>
                </a:lnTo>
                <a:lnTo>
                  <a:pt x="1506" y="3283"/>
                </a:lnTo>
                <a:lnTo>
                  <a:pt x="1503" y="3281"/>
                </a:lnTo>
                <a:lnTo>
                  <a:pt x="1500" y="3280"/>
                </a:lnTo>
                <a:lnTo>
                  <a:pt x="1498" y="3285"/>
                </a:lnTo>
                <a:lnTo>
                  <a:pt x="1501" y="3289"/>
                </a:lnTo>
                <a:lnTo>
                  <a:pt x="1505" y="3293"/>
                </a:lnTo>
                <a:lnTo>
                  <a:pt x="1508" y="3297"/>
                </a:lnTo>
                <a:lnTo>
                  <a:pt x="1509" y="3303"/>
                </a:lnTo>
                <a:lnTo>
                  <a:pt x="1512" y="3307"/>
                </a:lnTo>
                <a:lnTo>
                  <a:pt x="1517" y="3309"/>
                </a:lnTo>
                <a:lnTo>
                  <a:pt x="1521" y="3313"/>
                </a:lnTo>
                <a:lnTo>
                  <a:pt x="1522" y="3318"/>
                </a:lnTo>
                <a:lnTo>
                  <a:pt x="1522" y="3323"/>
                </a:lnTo>
                <a:lnTo>
                  <a:pt x="1521" y="3328"/>
                </a:lnTo>
                <a:lnTo>
                  <a:pt x="1519" y="3331"/>
                </a:lnTo>
                <a:lnTo>
                  <a:pt x="1516" y="3333"/>
                </a:lnTo>
                <a:lnTo>
                  <a:pt x="1514" y="3331"/>
                </a:lnTo>
                <a:lnTo>
                  <a:pt x="1506" y="3326"/>
                </a:lnTo>
                <a:lnTo>
                  <a:pt x="1499" y="3323"/>
                </a:lnTo>
                <a:lnTo>
                  <a:pt x="1495" y="3320"/>
                </a:lnTo>
                <a:lnTo>
                  <a:pt x="1488" y="3313"/>
                </a:lnTo>
                <a:lnTo>
                  <a:pt x="1487" y="3309"/>
                </a:lnTo>
                <a:lnTo>
                  <a:pt x="1483" y="3307"/>
                </a:lnTo>
                <a:lnTo>
                  <a:pt x="1482" y="3305"/>
                </a:lnTo>
                <a:lnTo>
                  <a:pt x="1482" y="3301"/>
                </a:lnTo>
                <a:lnTo>
                  <a:pt x="1482" y="3298"/>
                </a:lnTo>
                <a:lnTo>
                  <a:pt x="1480" y="3297"/>
                </a:lnTo>
                <a:lnTo>
                  <a:pt x="1477" y="3296"/>
                </a:lnTo>
                <a:lnTo>
                  <a:pt x="1472" y="3296"/>
                </a:lnTo>
                <a:lnTo>
                  <a:pt x="1468" y="3298"/>
                </a:lnTo>
                <a:lnTo>
                  <a:pt x="1466" y="3301"/>
                </a:lnTo>
                <a:lnTo>
                  <a:pt x="1464" y="3304"/>
                </a:lnTo>
                <a:lnTo>
                  <a:pt x="1462" y="3305"/>
                </a:lnTo>
                <a:lnTo>
                  <a:pt x="1458" y="3305"/>
                </a:lnTo>
                <a:lnTo>
                  <a:pt x="1455" y="3304"/>
                </a:lnTo>
                <a:lnTo>
                  <a:pt x="1448" y="3298"/>
                </a:lnTo>
                <a:lnTo>
                  <a:pt x="1445" y="3294"/>
                </a:lnTo>
                <a:lnTo>
                  <a:pt x="1444" y="3289"/>
                </a:lnTo>
                <a:lnTo>
                  <a:pt x="1445" y="3285"/>
                </a:lnTo>
                <a:lnTo>
                  <a:pt x="1448" y="3282"/>
                </a:lnTo>
                <a:lnTo>
                  <a:pt x="1452" y="3282"/>
                </a:lnTo>
                <a:lnTo>
                  <a:pt x="1457" y="3280"/>
                </a:lnTo>
                <a:lnTo>
                  <a:pt x="1460" y="3276"/>
                </a:lnTo>
                <a:lnTo>
                  <a:pt x="1458" y="3271"/>
                </a:lnTo>
                <a:lnTo>
                  <a:pt x="1456" y="3267"/>
                </a:lnTo>
                <a:lnTo>
                  <a:pt x="1451" y="3266"/>
                </a:lnTo>
                <a:lnTo>
                  <a:pt x="1448" y="3264"/>
                </a:lnTo>
                <a:lnTo>
                  <a:pt x="1447" y="3257"/>
                </a:lnTo>
                <a:lnTo>
                  <a:pt x="1446" y="3250"/>
                </a:lnTo>
                <a:lnTo>
                  <a:pt x="1445" y="3246"/>
                </a:lnTo>
                <a:lnTo>
                  <a:pt x="1442" y="3244"/>
                </a:lnTo>
                <a:lnTo>
                  <a:pt x="1440" y="3246"/>
                </a:lnTo>
                <a:lnTo>
                  <a:pt x="1437" y="3250"/>
                </a:lnTo>
                <a:lnTo>
                  <a:pt x="1435" y="3255"/>
                </a:lnTo>
                <a:lnTo>
                  <a:pt x="1429" y="3261"/>
                </a:lnTo>
                <a:lnTo>
                  <a:pt x="1426" y="3265"/>
                </a:lnTo>
                <a:lnTo>
                  <a:pt x="1428" y="3267"/>
                </a:lnTo>
                <a:lnTo>
                  <a:pt x="1428" y="3270"/>
                </a:lnTo>
                <a:lnTo>
                  <a:pt x="1428" y="3272"/>
                </a:lnTo>
                <a:lnTo>
                  <a:pt x="1426" y="3273"/>
                </a:lnTo>
                <a:lnTo>
                  <a:pt x="1424" y="3276"/>
                </a:lnTo>
                <a:lnTo>
                  <a:pt x="1423" y="3276"/>
                </a:lnTo>
                <a:lnTo>
                  <a:pt x="1423" y="3278"/>
                </a:lnTo>
                <a:lnTo>
                  <a:pt x="1424" y="3278"/>
                </a:lnTo>
                <a:lnTo>
                  <a:pt x="1425" y="3280"/>
                </a:lnTo>
                <a:lnTo>
                  <a:pt x="1424" y="3282"/>
                </a:lnTo>
                <a:lnTo>
                  <a:pt x="1423" y="3286"/>
                </a:lnTo>
                <a:lnTo>
                  <a:pt x="1419" y="3292"/>
                </a:lnTo>
                <a:lnTo>
                  <a:pt x="1418" y="3294"/>
                </a:lnTo>
                <a:lnTo>
                  <a:pt x="1418" y="3298"/>
                </a:lnTo>
                <a:lnTo>
                  <a:pt x="1418" y="3305"/>
                </a:lnTo>
                <a:lnTo>
                  <a:pt x="1416" y="3308"/>
                </a:lnTo>
                <a:lnTo>
                  <a:pt x="1414" y="3309"/>
                </a:lnTo>
                <a:lnTo>
                  <a:pt x="1413" y="3308"/>
                </a:lnTo>
                <a:lnTo>
                  <a:pt x="1412" y="3307"/>
                </a:lnTo>
                <a:lnTo>
                  <a:pt x="1409" y="3307"/>
                </a:lnTo>
                <a:lnTo>
                  <a:pt x="1409" y="3305"/>
                </a:lnTo>
                <a:lnTo>
                  <a:pt x="1403" y="3304"/>
                </a:lnTo>
                <a:lnTo>
                  <a:pt x="1402" y="3302"/>
                </a:lnTo>
                <a:lnTo>
                  <a:pt x="1398" y="3292"/>
                </a:lnTo>
                <a:lnTo>
                  <a:pt x="1396" y="3289"/>
                </a:lnTo>
                <a:lnTo>
                  <a:pt x="1393" y="3291"/>
                </a:lnTo>
                <a:lnTo>
                  <a:pt x="1389" y="3294"/>
                </a:lnTo>
                <a:lnTo>
                  <a:pt x="1387" y="3297"/>
                </a:lnTo>
                <a:lnTo>
                  <a:pt x="1386" y="3299"/>
                </a:lnTo>
                <a:lnTo>
                  <a:pt x="1386" y="3303"/>
                </a:lnTo>
                <a:lnTo>
                  <a:pt x="1387" y="3305"/>
                </a:lnTo>
                <a:lnTo>
                  <a:pt x="1386" y="3307"/>
                </a:lnTo>
                <a:lnTo>
                  <a:pt x="1383" y="3309"/>
                </a:lnTo>
                <a:lnTo>
                  <a:pt x="1381" y="3310"/>
                </a:lnTo>
                <a:lnTo>
                  <a:pt x="1377" y="3312"/>
                </a:lnTo>
                <a:lnTo>
                  <a:pt x="1373" y="3310"/>
                </a:lnTo>
                <a:lnTo>
                  <a:pt x="1370" y="3309"/>
                </a:lnTo>
                <a:lnTo>
                  <a:pt x="1371" y="3307"/>
                </a:lnTo>
                <a:lnTo>
                  <a:pt x="1371" y="3304"/>
                </a:lnTo>
                <a:lnTo>
                  <a:pt x="1370" y="3303"/>
                </a:lnTo>
                <a:lnTo>
                  <a:pt x="1369" y="3304"/>
                </a:lnTo>
                <a:lnTo>
                  <a:pt x="1367" y="3304"/>
                </a:lnTo>
                <a:lnTo>
                  <a:pt x="1366" y="3305"/>
                </a:lnTo>
                <a:lnTo>
                  <a:pt x="1365" y="3304"/>
                </a:lnTo>
                <a:lnTo>
                  <a:pt x="1365" y="3303"/>
                </a:lnTo>
                <a:lnTo>
                  <a:pt x="1366" y="3302"/>
                </a:lnTo>
                <a:lnTo>
                  <a:pt x="1367" y="3302"/>
                </a:lnTo>
                <a:lnTo>
                  <a:pt x="1366" y="3296"/>
                </a:lnTo>
                <a:lnTo>
                  <a:pt x="1367" y="3293"/>
                </a:lnTo>
                <a:lnTo>
                  <a:pt x="1371" y="3292"/>
                </a:lnTo>
                <a:lnTo>
                  <a:pt x="1375" y="3294"/>
                </a:lnTo>
                <a:lnTo>
                  <a:pt x="1376" y="3289"/>
                </a:lnTo>
                <a:lnTo>
                  <a:pt x="1373" y="3286"/>
                </a:lnTo>
                <a:lnTo>
                  <a:pt x="1371" y="3283"/>
                </a:lnTo>
                <a:lnTo>
                  <a:pt x="1370" y="3280"/>
                </a:lnTo>
                <a:lnTo>
                  <a:pt x="1369" y="3265"/>
                </a:lnTo>
                <a:lnTo>
                  <a:pt x="1367" y="3261"/>
                </a:lnTo>
                <a:lnTo>
                  <a:pt x="1369" y="3257"/>
                </a:lnTo>
                <a:lnTo>
                  <a:pt x="1370" y="3252"/>
                </a:lnTo>
                <a:lnTo>
                  <a:pt x="1371" y="3248"/>
                </a:lnTo>
                <a:lnTo>
                  <a:pt x="1372" y="3244"/>
                </a:lnTo>
                <a:lnTo>
                  <a:pt x="1370" y="3240"/>
                </a:lnTo>
                <a:lnTo>
                  <a:pt x="1364" y="3240"/>
                </a:lnTo>
                <a:lnTo>
                  <a:pt x="1354" y="3241"/>
                </a:lnTo>
                <a:lnTo>
                  <a:pt x="1353" y="3240"/>
                </a:lnTo>
                <a:lnTo>
                  <a:pt x="1349" y="3235"/>
                </a:lnTo>
                <a:lnTo>
                  <a:pt x="1346" y="3233"/>
                </a:lnTo>
                <a:lnTo>
                  <a:pt x="1335" y="3233"/>
                </a:lnTo>
                <a:lnTo>
                  <a:pt x="1333" y="3234"/>
                </a:lnTo>
                <a:lnTo>
                  <a:pt x="1329" y="3236"/>
                </a:lnTo>
                <a:lnTo>
                  <a:pt x="1325" y="3236"/>
                </a:lnTo>
                <a:lnTo>
                  <a:pt x="1321" y="3239"/>
                </a:lnTo>
                <a:lnTo>
                  <a:pt x="1301" y="3255"/>
                </a:lnTo>
                <a:lnTo>
                  <a:pt x="1295" y="3262"/>
                </a:lnTo>
                <a:lnTo>
                  <a:pt x="1285" y="3276"/>
                </a:lnTo>
                <a:lnTo>
                  <a:pt x="1282" y="3280"/>
                </a:lnTo>
                <a:lnTo>
                  <a:pt x="1282" y="3283"/>
                </a:lnTo>
                <a:lnTo>
                  <a:pt x="1287" y="3283"/>
                </a:lnTo>
                <a:lnTo>
                  <a:pt x="1291" y="3282"/>
                </a:lnTo>
                <a:lnTo>
                  <a:pt x="1295" y="3283"/>
                </a:lnTo>
                <a:lnTo>
                  <a:pt x="1295" y="3288"/>
                </a:lnTo>
                <a:lnTo>
                  <a:pt x="1293" y="3292"/>
                </a:lnTo>
                <a:lnTo>
                  <a:pt x="1291" y="3296"/>
                </a:lnTo>
                <a:lnTo>
                  <a:pt x="1287" y="3299"/>
                </a:lnTo>
                <a:lnTo>
                  <a:pt x="1285" y="3302"/>
                </a:lnTo>
                <a:lnTo>
                  <a:pt x="1287" y="3293"/>
                </a:lnTo>
                <a:lnTo>
                  <a:pt x="1286" y="3292"/>
                </a:lnTo>
                <a:lnTo>
                  <a:pt x="1284" y="3292"/>
                </a:lnTo>
                <a:lnTo>
                  <a:pt x="1281" y="3293"/>
                </a:lnTo>
                <a:lnTo>
                  <a:pt x="1279" y="3297"/>
                </a:lnTo>
                <a:lnTo>
                  <a:pt x="1279" y="3299"/>
                </a:lnTo>
                <a:lnTo>
                  <a:pt x="1276" y="3302"/>
                </a:lnTo>
                <a:lnTo>
                  <a:pt x="1265" y="3308"/>
                </a:lnTo>
                <a:lnTo>
                  <a:pt x="1263" y="3313"/>
                </a:lnTo>
                <a:lnTo>
                  <a:pt x="1264" y="3318"/>
                </a:lnTo>
                <a:lnTo>
                  <a:pt x="1268" y="3323"/>
                </a:lnTo>
                <a:lnTo>
                  <a:pt x="1270" y="3326"/>
                </a:lnTo>
                <a:lnTo>
                  <a:pt x="1269" y="3331"/>
                </a:lnTo>
                <a:lnTo>
                  <a:pt x="1266" y="3334"/>
                </a:lnTo>
                <a:lnTo>
                  <a:pt x="1261" y="3341"/>
                </a:lnTo>
                <a:lnTo>
                  <a:pt x="1259" y="3342"/>
                </a:lnTo>
                <a:lnTo>
                  <a:pt x="1257" y="3344"/>
                </a:lnTo>
                <a:lnTo>
                  <a:pt x="1254" y="3342"/>
                </a:lnTo>
                <a:lnTo>
                  <a:pt x="1252" y="3344"/>
                </a:lnTo>
                <a:lnTo>
                  <a:pt x="1247" y="3350"/>
                </a:lnTo>
                <a:lnTo>
                  <a:pt x="1243" y="3361"/>
                </a:lnTo>
                <a:lnTo>
                  <a:pt x="1241" y="3381"/>
                </a:lnTo>
                <a:lnTo>
                  <a:pt x="1239" y="3392"/>
                </a:lnTo>
                <a:lnTo>
                  <a:pt x="1238" y="3395"/>
                </a:lnTo>
                <a:lnTo>
                  <a:pt x="1228" y="3409"/>
                </a:lnTo>
                <a:lnTo>
                  <a:pt x="1220" y="3431"/>
                </a:lnTo>
                <a:lnTo>
                  <a:pt x="1217" y="3436"/>
                </a:lnTo>
                <a:lnTo>
                  <a:pt x="1212" y="3440"/>
                </a:lnTo>
                <a:lnTo>
                  <a:pt x="1210" y="3443"/>
                </a:lnTo>
                <a:lnTo>
                  <a:pt x="1209" y="3443"/>
                </a:lnTo>
                <a:lnTo>
                  <a:pt x="1204" y="3443"/>
                </a:lnTo>
                <a:lnTo>
                  <a:pt x="1201" y="3443"/>
                </a:lnTo>
                <a:lnTo>
                  <a:pt x="1190" y="3438"/>
                </a:lnTo>
                <a:lnTo>
                  <a:pt x="1172" y="3429"/>
                </a:lnTo>
                <a:lnTo>
                  <a:pt x="1167" y="3424"/>
                </a:lnTo>
                <a:lnTo>
                  <a:pt x="1157" y="3405"/>
                </a:lnTo>
                <a:lnTo>
                  <a:pt x="1157" y="3387"/>
                </a:lnTo>
                <a:lnTo>
                  <a:pt x="1165" y="3368"/>
                </a:lnTo>
                <a:lnTo>
                  <a:pt x="1183" y="3353"/>
                </a:lnTo>
                <a:lnTo>
                  <a:pt x="1190" y="3350"/>
                </a:lnTo>
                <a:lnTo>
                  <a:pt x="1193" y="3349"/>
                </a:lnTo>
                <a:lnTo>
                  <a:pt x="1193" y="3346"/>
                </a:lnTo>
                <a:lnTo>
                  <a:pt x="1194" y="3345"/>
                </a:lnTo>
                <a:lnTo>
                  <a:pt x="1193" y="3342"/>
                </a:lnTo>
                <a:lnTo>
                  <a:pt x="1191" y="3342"/>
                </a:lnTo>
                <a:lnTo>
                  <a:pt x="1189" y="3339"/>
                </a:lnTo>
                <a:lnTo>
                  <a:pt x="1189" y="3333"/>
                </a:lnTo>
                <a:lnTo>
                  <a:pt x="1193" y="3323"/>
                </a:lnTo>
                <a:lnTo>
                  <a:pt x="1191" y="3315"/>
                </a:lnTo>
                <a:lnTo>
                  <a:pt x="1193" y="3313"/>
                </a:lnTo>
                <a:lnTo>
                  <a:pt x="1194" y="3310"/>
                </a:lnTo>
                <a:lnTo>
                  <a:pt x="1196" y="3305"/>
                </a:lnTo>
                <a:lnTo>
                  <a:pt x="1196" y="3304"/>
                </a:lnTo>
                <a:lnTo>
                  <a:pt x="1197" y="3298"/>
                </a:lnTo>
                <a:lnTo>
                  <a:pt x="1199" y="3294"/>
                </a:lnTo>
                <a:lnTo>
                  <a:pt x="1202" y="3292"/>
                </a:lnTo>
                <a:lnTo>
                  <a:pt x="1206" y="3289"/>
                </a:lnTo>
                <a:lnTo>
                  <a:pt x="1209" y="3288"/>
                </a:lnTo>
                <a:lnTo>
                  <a:pt x="1213" y="3285"/>
                </a:lnTo>
                <a:lnTo>
                  <a:pt x="1215" y="3281"/>
                </a:lnTo>
                <a:lnTo>
                  <a:pt x="1207" y="3277"/>
                </a:lnTo>
                <a:lnTo>
                  <a:pt x="1207" y="3272"/>
                </a:lnTo>
                <a:lnTo>
                  <a:pt x="1210" y="3264"/>
                </a:lnTo>
                <a:lnTo>
                  <a:pt x="1210" y="3254"/>
                </a:lnTo>
                <a:lnTo>
                  <a:pt x="1209" y="3249"/>
                </a:lnTo>
                <a:lnTo>
                  <a:pt x="1206" y="3246"/>
                </a:lnTo>
                <a:lnTo>
                  <a:pt x="1204" y="3244"/>
                </a:lnTo>
                <a:lnTo>
                  <a:pt x="1206" y="3238"/>
                </a:lnTo>
                <a:lnTo>
                  <a:pt x="1211" y="3227"/>
                </a:lnTo>
                <a:lnTo>
                  <a:pt x="1231" y="3202"/>
                </a:lnTo>
                <a:lnTo>
                  <a:pt x="1237" y="3191"/>
                </a:lnTo>
                <a:lnTo>
                  <a:pt x="1241" y="3187"/>
                </a:lnTo>
                <a:lnTo>
                  <a:pt x="1243" y="3186"/>
                </a:lnTo>
                <a:lnTo>
                  <a:pt x="1249" y="3181"/>
                </a:lnTo>
                <a:lnTo>
                  <a:pt x="1257" y="3179"/>
                </a:lnTo>
                <a:lnTo>
                  <a:pt x="1265" y="3174"/>
                </a:lnTo>
                <a:lnTo>
                  <a:pt x="1284" y="3168"/>
                </a:lnTo>
                <a:lnTo>
                  <a:pt x="1290" y="3166"/>
                </a:lnTo>
                <a:lnTo>
                  <a:pt x="1293" y="3169"/>
                </a:lnTo>
                <a:lnTo>
                  <a:pt x="1293" y="3166"/>
                </a:lnTo>
                <a:lnTo>
                  <a:pt x="1296" y="3165"/>
                </a:lnTo>
                <a:lnTo>
                  <a:pt x="1297" y="3165"/>
                </a:lnTo>
                <a:lnTo>
                  <a:pt x="1300" y="3166"/>
                </a:lnTo>
                <a:lnTo>
                  <a:pt x="1303" y="3165"/>
                </a:lnTo>
                <a:lnTo>
                  <a:pt x="1322" y="3161"/>
                </a:lnTo>
                <a:lnTo>
                  <a:pt x="1330" y="3158"/>
                </a:lnTo>
                <a:lnTo>
                  <a:pt x="1333" y="3155"/>
                </a:lnTo>
                <a:lnTo>
                  <a:pt x="1338" y="3148"/>
                </a:lnTo>
                <a:lnTo>
                  <a:pt x="1340" y="3144"/>
                </a:lnTo>
                <a:lnTo>
                  <a:pt x="1341" y="3147"/>
                </a:lnTo>
                <a:lnTo>
                  <a:pt x="1343" y="3152"/>
                </a:lnTo>
                <a:lnTo>
                  <a:pt x="1348" y="3155"/>
                </a:lnTo>
                <a:lnTo>
                  <a:pt x="1353" y="3155"/>
                </a:lnTo>
                <a:lnTo>
                  <a:pt x="1359" y="3155"/>
                </a:lnTo>
                <a:lnTo>
                  <a:pt x="1381" y="3152"/>
                </a:lnTo>
                <a:lnTo>
                  <a:pt x="1384" y="3149"/>
                </a:lnTo>
                <a:lnTo>
                  <a:pt x="1387" y="3149"/>
                </a:lnTo>
                <a:lnTo>
                  <a:pt x="1392" y="3149"/>
                </a:lnTo>
                <a:lnTo>
                  <a:pt x="1394" y="3148"/>
                </a:lnTo>
                <a:lnTo>
                  <a:pt x="1398" y="3148"/>
                </a:lnTo>
                <a:lnTo>
                  <a:pt x="1402" y="3145"/>
                </a:lnTo>
                <a:lnTo>
                  <a:pt x="1415" y="3133"/>
                </a:lnTo>
                <a:lnTo>
                  <a:pt x="1418" y="3128"/>
                </a:lnTo>
                <a:lnTo>
                  <a:pt x="1415" y="3123"/>
                </a:lnTo>
                <a:lnTo>
                  <a:pt x="1407" y="3118"/>
                </a:lnTo>
                <a:lnTo>
                  <a:pt x="1407" y="3117"/>
                </a:lnTo>
                <a:lnTo>
                  <a:pt x="1405" y="3111"/>
                </a:lnTo>
                <a:lnTo>
                  <a:pt x="1405" y="3110"/>
                </a:lnTo>
                <a:lnTo>
                  <a:pt x="1407" y="3108"/>
                </a:lnTo>
                <a:lnTo>
                  <a:pt x="1410" y="3106"/>
                </a:lnTo>
                <a:lnTo>
                  <a:pt x="1412" y="3106"/>
                </a:lnTo>
                <a:lnTo>
                  <a:pt x="1412" y="3105"/>
                </a:lnTo>
                <a:lnTo>
                  <a:pt x="1413" y="3104"/>
                </a:lnTo>
                <a:lnTo>
                  <a:pt x="1414" y="3102"/>
                </a:lnTo>
                <a:lnTo>
                  <a:pt x="1415" y="3100"/>
                </a:lnTo>
                <a:lnTo>
                  <a:pt x="1414" y="3097"/>
                </a:lnTo>
                <a:lnTo>
                  <a:pt x="1413" y="3092"/>
                </a:lnTo>
                <a:lnTo>
                  <a:pt x="1413" y="3089"/>
                </a:lnTo>
                <a:lnTo>
                  <a:pt x="1415" y="3085"/>
                </a:lnTo>
                <a:lnTo>
                  <a:pt x="1420" y="3078"/>
                </a:lnTo>
                <a:lnTo>
                  <a:pt x="1421" y="3074"/>
                </a:lnTo>
                <a:lnTo>
                  <a:pt x="1423" y="3070"/>
                </a:lnTo>
                <a:lnTo>
                  <a:pt x="1425" y="3067"/>
                </a:lnTo>
                <a:lnTo>
                  <a:pt x="1428" y="3064"/>
                </a:lnTo>
                <a:lnTo>
                  <a:pt x="1431" y="3062"/>
                </a:lnTo>
                <a:lnTo>
                  <a:pt x="1434" y="3060"/>
                </a:lnTo>
                <a:lnTo>
                  <a:pt x="1452" y="3058"/>
                </a:lnTo>
                <a:lnTo>
                  <a:pt x="1461" y="3054"/>
                </a:lnTo>
                <a:lnTo>
                  <a:pt x="1464" y="3054"/>
                </a:lnTo>
                <a:lnTo>
                  <a:pt x="1466" y="3056"/>
                </a:lnTo>
                <a:lnTo>
                  <a:pt x="1468" y="3059"/>
                </a:lnTo>
                <a:lnTo>
                  <a:pt x="1469" y="3060"/>
                </a:lnTo>
                <a:lnTo>
                  <a:pt x="1472" y="3060"/>
                </a:lnTo>
                <a:lnTo>
                  <a:pt x="1485" y="3059"/>
                </a:lnTo>
                <a:lnTo>
                  <a:pt x="1489" y="3057"/>
                </a:lnTo>
                <a:lnTo>
                  <a:pt x="1493" y="3054"/>
                </a:lnTo>
                <a:lnTo>
                  <a:pt x="1496" y="3048"/>
                </a:lnTo>
                <a:lnTo>
                  <a:pt x="1496" y="3047"/>
                </a:lnTo>
                <a:lnTo>
                  <a:pt x="1500" y="3036"/>
                </a:lnTo>
                <a:lnTo>
                  <a:pt x="1503" y="3033"/>
                </a:lnTo>
                <a:lnTo>
                  <a:pt x="1505" y="3032"/>
                </a:lnTo>
                <a:lnTo>
                  <a:pt x="1506" y="3032"/>
                </a:lnTo>
                <a:lnTo>
                  <a:pt x="1508" y="3033"/>
                </a:lnTo>
                <a:lnTo>
                  <a:pt x="1510" y="3035"/>
                </a:lnTo>
                <a:lnTo>
                  <a:pt x="1511" y="3033"/>
                </a:lnTo>
                <a:lnTo>
                  <a:pt x="1512" y="3033"/>
                </a:lnTo>
                <a:lnTo>
                  <a:pt x="1515" y="3031"/>
                </a:lnTo>
                <a:lnTo>
                  <a:pt x="1517" y="3030"/>
                </a:lnTo>
                <a:lnTo>
                  <a:pt x="1516" y="3027"/>
                </a:lnTo>
                <a:lnTo>
                  <a:pt x="1509" y="3017"/>
                </a:lnTo>
                <a:lnTo>
                  <a:pt x="1506" y="3015"/>
                </a:lnTo>
                <a:lnTo>
                  <a:pt x="1506" y="3012"/>
                </a:lnTo>
                <a:lnTo>
                  <a:pt x="1508" y="3012"/>
                </a:lnTo>
                <a:lnTo>
                  <a:pt x="1511" y="3011"/>
                </a:lnTo>
                <a:lnTo>
                  <a:pt x="1515" y="3011"/>
                </a:lnTo>
                <a:lnTo>
                  <a:pt x="1516" y="3012"/>
                </a:lnTo>
                <a:lnTo>
                  <a:pt x="1517" y="3012"/>
                </a:lnTo>
                <a:lnTo>
                  <a:pt x="1524" y="3016"/>
                </a:lnTo>
                <a:lnTo>
                  <a:pt x="1527" y="3019"/>
                </a:lnTo>
                <a:lnTo>
                  <a:pt x="1530" y="3020"/>
                </a:lnTo>
                <a:lnTo>
                  <a:pt x="1532" y="3019"/>
                </a:lnTo>
                <a:lnTo>
                  <a:pt x="1535" y="3017"/>
                </a:lnTo>
                <a:lnTo>
                  <a:pt x="1536" y="3030"/>
                </a:lnTo>
                <a:lnTo>
                  <a:pt x="1537" y="3036"/>
                </a:lnTo>
                <a:lnTo>
                  <a:pt x="1542" y="3036"/>
                </a:lnTo>
                <a:lnTo>
                  <a:pt x="1543" y="3036"/>
                </a:lnTo>
                <a:lnTo>
                  <a:pt x="1543" y="3037"/>
                </a:lnTo>
                <a:lnTo>
                  <a:pt x="1547" y="3038"/>
                </a:lnTo>
                <a:lnTo>
                  <a:pt x="1548" y="3038"/>
                </a:lnTo>
                <a:lnTo>
                  <a:pt x="1549" y="3040"/>
                </a:lnTo>
                <a:lnTo>
                  <a:pt x="1551" y="3046"/>
                </a:lnTo>
                <a:lnTo>
                  <a:pt x="1553" y="3043"/>
                </a:lnTo>
                <a:lnTo>
                  <a:pt x="1554" y="3041"/>
                </a:lnTo>
                <a:lnTo>
                  <a:pt x="1553" y="3038"/>
                </a:lnTo>
                <a:lnTo>
                  <a:pt x="1554" y="3036"/>
                </a:lnTo>
                <a:lnTo>
                  <a:pt x="1556" y="3033"/>
                </a:lnTo>
                <a:lnTo>
                  <a:pt x="1559" y="3028"/>
                </a:lnTo>
                <a:lnTo>
                  <a:pt x="1557" y="3026"/>
                </a:lnTo>
                <a:lnTo>
                  <a:pt x="1559" y="3025"/>
                </a:lnTo>
                <a:lnTo>
                  <a:pt x="1563" y="3025"/>
                </a:lnTo>
                <a:lnTo>
                  <a:pt x="1563" y="3028"/>
                </a:lnTo>
                <a:lnTo>
                  <a:pt x="1581" y="3033"/>
                </a:lnTo>
                <a:lnTo>
                  <a:pt x="1584" y="3035"/>
                </a:lnTo>
                <a:lnTo>
                  <a:pt x="1586" y="3037"/>
                </a:lnTo>
                <a:lnTo>
                  <a:pt x="1588" y="3041"/>
                </a:lnTo>
                <a:lnTo>
                  <a:pt x="1590" y="3041"/>
                </a:lnTo>
                <a:lnTo>
                  <a:pt x="1591" y="3038"/>
                </a:lnTo>
                <a:lnTo>
                  <a:pt x="1592" y="3040"/>
                </a:lnTo>
                <a:lnTo>
                  <a:pt x="1595" y="3043"/>
                </a:lnTo>
                <a:lnTo>
                  <a:pt x="1594" y="3043"/>
                </a:lnTo>
                <a:lnTo>
                  <a:pt x="1597" y="3051"/>
                </a:lnTo>
                <a:lnTo>
                  <a:pt x="1597" y="3053"/>
                </a:lnTo>
                <a:lnTo>
                  <a:pt x="1599" y="3056"/>
                </a:lnTo>
                <a:lnTo>
                  <a:pt x="1608" y="3068"/>
                </a:lnTo>
                <a:lnTo>
                  <a:pt x="1613" y="3076"/>
                </a:lnTo>
                <a:lnTo>
                  <a:pt x="1616" y="3086"/>
                </a:lnTo>
                <a:lnTo>
                  <a:pt x="1618" y="3097"/>
                </a:lnTo>
                <a:lnTo>
                  <a:pt x="1618" y="3126"/>
                </a:lnTo>
                <a:lnTo>
                  <a:pt x="1622" y="3139"/>
                </a:lnTo>
                <a:lnTo>
                  <a:pt x="1622" y="3144"/>
                </a:lnTo>
                <a:lnTo>
                  <a:pt x="1620" y="3147"/>
                </a:lnTo>
                <a:lnTo>
                  <a:pt x="1595" y="3169"/>
                </a:lnTo>
                <a:lnTo>
                  <a:pt x="1590" y="3171"/>
                </a:lnTo>
                <a:lnTo>
                  <a:pt x="1579" y="3172"/>
                </a:lnTo>
                <a:lnTo>
                  <a:pt x="1575" y="3175"/>
                </a:lnTo>
                <a:lnTo>
                  <a:pt x="1574" y="3181"/>
                </a:lnTo>
                <a:lnTo>
                  <a:pt x="1574" y="3184"/>
                </a:lnTo>
                <a:lnTo>
                  <a:pt x="1573" y="3187"/>
                </a:lnTo>
                <a:lnTo>
                  <a:pt x="1572" y="3191"/>
                </a:lnTo>
                <a:lnTo>
                  <a:pt x="1573" y="3191"/>
                </a:lnTo>
                <a:lnTo>
                  <a:pt x="1574" y="3192"/>
                </a:lnTo>
                <a:lnTo>
                  <a:pt x="1576" y="3191"/>
                </a:lnTo>
                <a:lnTo>
                  <a:pt x="1579" y="3188"/>
                </a:lnTo>
                <a:lnTo>
                  <a:pt x="1580" y="3187"/>
                </a:lnTo>
                <a:lnTo>
                  <a:pt x="1589" y="3184"/>
                </a:lnTo>
                <a:lnTo>
                  <a:pt x="1620" y="3158"/>
                </a:lnTo>
                <a:lnTo>
                  <a:pt x="1622" y="3158"/>
                </a:lnTo>
                <a:lnTo>
                  <a:pt x="1627" y="3156"/>
                </a:lnTo>
                <a:lnTo>
                  <a:pt x="1631" y="3154"/>
                </a:lnTo>
                <a:lnTo>
                  <a:pt x="1637" y="3148"/>
                </a:lnTo>
                <a:lnTo>
                  <a:pt x="1642" y="3143"/>
                </a:lnTo>
                <a:lnTo>
                  <a:pt x="1649" y="3140"/>
                </a:lnTo>
                <a:lnTo>
                  <a:pt x="1658" y="3138"/>
                </a:lnTo>
                <a:lnTo>
                  <a:pt x="1686" y="3138"/>
                </a:lnTo>
                <a:lnTo>
                  <a:pt x="1696" y="3137"/>
                </a:lnTo>
                <a:lnTo>
                  <a:pt x="1703" y="3133"/>
                </a:lnTo>
                <a:lnTo>
                  <a:pt x="1706" y="3129"/>
                </a:lnTo>
                <a:lnTo>
                  <a:pt x="1709" y="3122"/>
                </a:lnTo>
                <a:lnTo>
                  <a:pt x="1712" y="3120"/>
                </a:lnTo>
                <a:lnTo>
                  <a:pt x="1713" y="3117"/>
                </a:lnTo>
                <a:lnTo>
                  <a:pt x="1713" y="3115"/>
                </a:lnTo>
                <a:lnTo>
                  <a:pt x="1711" y="3112"/>
                </a:lnTo>
                <a:lnTo>
                  <a:pt x="1711" y="3110"/>
                </a:lnTo>
                <a:lnTo>
                  <a:pt x="1711" y="3106"/>
                </a:lnTo>
                <a:lnTo>
                  <a:pt x="1712" y="3104"/>
                </a:lnTo>
                <a:lnTo>
                  <a:pt x="1713" y="3100"/>
                </a:lnTo>
                <a:lnTo>
                  <a:pt x="1713" y="3099"/>
                </a:lnTo>
                <a:lnTo>
                  <a:pt x="1713" y="3096"/>
                </a:lnTo>
                <a:lnTo>
                  <a:pt x="1714" y="3095"/>
                </a:lnTo>
                <a:lnTo>
                  <a:pt x="1715" y="3094"/>
                </a:lnTo>
                <a:lnTo>
                  <a:pt x="1717" y="3092"/>
                </a:lnTo>
                <a:lnTo>
                  <a:pt x="1718" y="3088"/>
                </a:lnTo>
                <a:lnTo>
                  <a:pt x="1719" y="3085"/>
                </a:lnTo>
                <a:lnTo>
                  <a:pt x="1720" y="3076"/>
                </a:lnTo>
                <a:lnTo>
                  <a:pt x="1720" y="3072"/>
                </a:lnTo>
                <a:lnTo>
                  <a:pt x="1724" y="3062"/>
                </a:lnTo>
                <a:lnTo>
                  <a:pt x="1729" y="3053"/>
                </a:lnTo>
                <a:lnTo>
                  <a:pt x="1736" y="3046"/>
                </a:lnTo>
                <a:lnTo>
                  <a:pt x="1744" y="3040"/>
                </a:lnTo>
                <a:lnTo>
                  <a:pt x="1754" y="3036"/>
                </a:lnTo>
                <a:lnTo>
                  <a:pt x="1759" y="3035"/>
                </a:lnTo>
                <a:lnTo>
                  <a:pt x="1761" y="3037"/>
                </a:lnTo>
                <a:lnTo>
                  <a:pt x="1760" y="3042"/>
                </a:lnTo>
                <a:lnTo>
                  <a:pt x="1761" y="3046"/>
                </a:lnTo>
                <a:lnTo>
                  <a:pt x="1762" y="3046"/>
                </a:lnTo>
                <a:lnTo>
                  <a:pt x="1768" y="3047"/>
                </a:lnTo>
                <a:lnTo>
                  <a:pt x="1770" y="3047"/>
                </a:lnTo>
                <a:lnTo>
                  <a:pt x="1772" y="3048"/>
                </a:lnTo>
                <a:lnTo>
                  <a:pt x="1776" y="3051"/>
                </a:lnTo>
                <a:lnTo>
                  <a:pt x="1783" y="3058"/>
                </a:lnTo>
                <a:lnTo>
                  <a:pt x="1786" y="3060"/>
                </a:lnTo>
                <a:lnTo>
                  <a:pt x="1789" y="3060"/>
                </a:lnTo>
                <a:lnTo>
                  <a:pt x="1803" y="3062"/>
                </a:lnTo>
                <a:lnTo>
                  <a:pt x="1800" y="3065"/>
                </a:lnTo>
                <a:lnTo>
                  <a:pt x="1799" y="3070"/>
                </a:lnTo>
                <a:lnTo>
                  <a:pt x="1798" y="3075"/>
                </a:lnTo>
                <a:lnTo>
                  <a:pt x="1798" y="3081"/>
                </a:lnTo>
                <a:lnTo>
                  <a:pt x="1799" y="3081"/>
                </a:lnTo>
                <a:lnTo>
                  <a:pt x="1802" y="3075"/>
                </a:lnTo>
                <a:lnTo>
                  <a:pt x="1804" y="3070"/>
                </a:lnTo>
                <a:lnTo>
                  <a:pt x="1809" y="3069"/>
                </a:lnTo>
                <a:lnTo>
                  <a:pt x="1816" y="3072"/>
                </a:lnTo>
                <a:lnTo>
                  <a:pt x="1816" y="3069"/>
                </a:lnTo>
                <a:lnTo>
                  <a:pt x="1820" y="3067"/>
                </a:lnTo>
                <a:lnTo>
                  <a:pt x="1821" y="3065"/>
                </a:lnTo>
                <a:lnTo>
                  <a:pt x="1825" y="3065"/>
                </a:lnTo>
                <a:lnTo>
                  <a:pt x="1825" y="3064"/>
                </a:lnTo>
                <a:lnTo>
                  <a:pt x="1825" y="3063"/>
                </a:lnTo>
                <a:lnTo>
                  <a:pt x="1825" y="3062"/>
                </a:lnTo>
                <a:lnTo>
                  <a:pt x="1824" y="3060"/>
                </a:lnTo>
                <a:lnTo>
                  <a:pt x="1825" y="3053"/>
                </a:lnTo>
                <a:lnTo>
                  <a:pt x="1825" y="3051"/>
                </a:lnTo>
                <a:lnTo>
                  <a:pt x="1826" y="3048"/>
                </a:lnTo>
                <a:lnTo>
                  <a:pt x="1829" y="3044"/>
                </a:lnTo>
                <a:lnTo>
                  <a:pt x="1830" y="3042"/>
                </a:lnTo>
                <a:lnTo>
                  <a:pt x="1830" y="3037"/>
                </a:lnTo>
                <a:lnTo>
                  <a:pt x="1825" y="3030"/>
                </a:lnTo>
                <a:lnTo>
                  <a:pt x="1824" y="3025"/>
                </a:lnTo>
                <a:lnTo>
                  <a:pt x="1825" y="3019"/>
                </a:lnTo>
                <a:lnTo>
                  <a:pt x="1827" y="3016"/>
                </a:lnTo>
                <a:lnTo>
                  <a:pt x="1831" y="3014"/>
                </a:lnTo>
                <a:lnTo>
                  <a:pt x="1834" y="3010"/>
                </a:lnTo>
                <a:lnTo>
                  <a:pt x="1831" y="3005"/>
                </a:lnTo>
                <a:lnTo>
                  <a:pt x="1832" y="3000"/>
                </a:lnTo>
                <a:lnTo>
                  <a:pt x="1834" y="2989"/>
                </a:lnTo>
                <a:lnTo>
                  <a:pt x="1834" y="2969"/>
                </a:lnTo>
                <a:lnTo>
                  <a:pt x="1832" y="2958"/>
                </a:lnTo>
                <a:lnTo>
                  <a:pt x="1832" y="2953"/>
                </a:lnTo>
                <a:lnTo>
                  <a:pt x="1835" y="2948"/>
                </a:lnTo>
                <a:lnTo>
                  <a:pt x="1836" y="2946"/>
                </a:lnTo>
                <a:lnTo>
                  <a:pt x="1839" y="2943"/>
                </a:lnTo>
                <a:lnTo>
                  <a:pt x="1841" y="2942"/>
                </a:lnTo>
                <a:lnTo>
                  <a:pt x="1843" y="2943"/>
                </a:lnTo>
                <a:lnTo>
                  <a:pt x="1847" y="2946"/>
                </a:lnTo>
                <a:lnTo>
                  <a:pt x="1848" y="2946"/>
                </a:lnTo>
                <a:lnTo>
                  <a:pt x="1851" y="2945"/>
                </a:lnTo>
                <a:lnTo>
                  <a:pt x="1855" y="2945"/>
                </a:lnTo>
                <a:lnTo>
                  <a:pt x="1858" y="2946"/>
                </a:lnTo>
                <a:lnTo>
                  <a:pt x="1863" y="2947"/>
                </a:lnTo>
                <a:lnTo>
                  <a:pt x="1867" y="2951"/>
                </a:lnTo>
                <a:lnTo>
                  <a:pt x="1869" y="2953"/>
                </a:lnTo>
                <a:lnTo>
                  <a:pt x="1871" y="2955"/>
                </a:lnTo>
                <a:lnTo>
                  <a:pt x="1889" y="2966"/>
                </a:lnTo>
                <a:lnTo>
                  <a:pt x="1891" y="2967"/>
                </a:lnTo>
                <a:lnTo>
                  <a:pt x="1896" y="2974"/>
                </a:lnTo>
                <a:lnTo>
                  <a:pt x="1900" y="2977"/>
                </a:lnTo>
                <a:lnTo>
                  <a:pt x="1905" y="2984"/>
                </a:lnTo>
                <a:lnTo>
                  <a:pt x="1907" y="2987"/>
                </a:lnTo>
                <a:lnTo>
                  <a:pt x="1910" y="2987"/>
                </a:lnTo>
                <a:lnTo>
                  <a:pt x="1915" y="2983"/>
                </a:lnTo>
                <a:lnTo>
                  <a:pt x="1921" y="2982"/>
                </a:lnTo>
                <a:lnTo>
                  <a:pt x="1925" y="2979"/>
                </a:lnTo>
                <a:lnTo>
                  <a:pt x="1927" y="2975"/>
                </a:lnTo>
                <a:lnTo>
                  <a:pt x="1928" y="2956"/>
                </a:lnTo>
                <a:lnTo>
                  <a:pt x="1928" y="2951"/>
                </a:lnTo>
                <a:lnTo>
                  <a:pt x="1927" y="2950"/>
                </a:lnTo>
                <a:lnTo>
                  <a:pt x="1926" y="2948"/>
                </a:lnTo>
                <a:lnTo>
                  <a:pt x="1925" y="2947"/>
                </a:lnTo>
                <a:lnTo>
                  <a:pt x="1925" y="2945"/>
                </a:lnTo>
                <a:lnTo>
                  <a:pt x="1926" y="2942"/>
                </a:lnTo>
                <a:lnTo>
                  <a:pt x="1927" y="2937"/>
                </a:lnTo>
                <a:lnTo>
                  <a:pt x="1928" y="2934"/>
                </a:lnTo>
                <a:lnTo>
                  <a:pt x="1928" y="2931"/>
                </a:lnTo>
                <a:lnTo>
                  <a:pt x="1928" y="2929"/>
                </a:lnTo>
                <a:lnTo>
                  <a:pt x="1930" y="2927"/>
                </a:lnTo>
                <a:lnTo>
                  <a:pt x="1932" y="2926"/>
                </a:lnTo>
                <a:lnTo>
                  <a:pt x="1935" y="2925"/>
                </a:lnTo>
                <a:lnTo>
                  <a:pt x="1937" y="2927"/>
                </a:lnTo>
                <a:lnTo>
                  <a:pt x="1939" y="2934"/>
                </a:lnTo>
                <a:lnTo>
                  <a:pt x="1947" y="2942"/>
                </a:lnTo>
                <a:lnTo>
                  <a:pt x="1951" y="2946"/>
                </a:lnTo>
                <a:lnTo>
                  <a:pt x="1957" y="2947"/>
                </a:lnTo>
                <a:lnTo>
                  <a:pt x="1971" y="2948"/>
                </a:lnTo>
                <a:lnTo>
                  <a:pt x="1981" y="2951"/>
                </a:lnTo>
                <a:lnTo>
                  <a:pt x="1986" y="2951"/>
                </a:lnTo>
                <a:lnTo>
                  <a:pt x="1991" y="2950"/>
                </a:lnTo>
                <a:lnTo>
                  <a:pt x="2005" y="2942"/>
                </a:lnTo>
                <a:lnTo>
                  <a:pt x="2006" y="2940"/>
                </a:lnTo>
                <a:lnTo>
                  <a:pt x="2008" y="2935"/>
                </a:lnTo>
                <a:lnTo>
                  <a:pt x="2010" y="2926"/>
                </a:lnTo>
                <a:lnTo>
                  <a:pt x="2010" y="2902"/>
                </a:lnTo>
                <a:lnTo>
                  <a:pt x="2010" y="2897"/>
                </a:lnTo>
                <a:lnTo>
                  <a:pt x="2008" y="2894"/>
                </a:lnTo>
                <a:lnTo>
                  <a:pt x="2006" y="2893"/>
                </a:lnTo>
                <a:lnTo>
                  <a:pt x="2005" y="2889"/>
                </a:lnTo>
                <a:lnTo>
                  <a:pt x="2005" y="2887"/>
                </a:lnTo>
                <a:lnTo>
                  <a:pt x="2005" y="2883"/>
                </a:lnTo>
                <a:lnTo>
                  <a:pt x="2005" y="2881"/>
                </a:lnTo>
                <a:lnTo>
                  <a:pt x="2005" y="2878"/>
                </a:lnTo>
                <a:lnTo>
                  <a:pt x="2002" y="2875"/>
                </a:lnTo>
                <a:lnTo>
                  <a:pt x="2001" y="2868"/>
                </a:lnTo>
                <a:lnTo>
                  <a:pt x="1996" y="2861"/>
                </a:lnTo>
                <a:lnTo>
                  <a:pt x="1995" y="2854"/>
                </a:lnTo>
                <a:lnTo>
                  <a:pt x="1994" y="2852"/>
                </a:lnTo>
                <a:lnTo>
                  <a:pt x="1992" y="2850"/>
                </a:lnTo>
                <a:lnTo>
                  <a:pt x="1992" y="2843"/>
                </a:lnTo>
                <a:lnTo>
                  <a:pt x="1992" y="2841"/>
                </a:lnTo>
                <a:lnTo>
                  <a:pt x="1991" y="2838"/>
                </a:lnTo>
                <a:lnTo>
                  <a:pt x="1986" y="2824"/>
                </a:lnTo>
                <a:lnTo>
                  <a:pt x="1986" y="2822"/>
                </a:lnTo>
                <a:lnTo>
                  <a:pt x="1985" y="2817"/>
                </a:lnTo>
                <a:lnTo>
                  <a:pt x="1976" y="2785"/>
                </a:lnTo>
                <a:lnTo>
                  <a:pt x="1976" y="2780"/>
                </a:lnTo>
                <a:lnTo>
                  <a:pt x="1976" y="2776"/>
                </a:lnTo>
                <a:lnTo>
                  <a:pt x="1979" y="2772"/>
                </a:lnTo>
                <a:lnTo>
                  <a:pt x="1990" y="2754"/>
                </a:lnTo>
                <a:lnTo>
                  <a:pt x="1991" y="2751"/>
                </a:lnTo>
                <a:lnTo>
                  <a:pt x="1994" y="2754"/>
                </a:lnTo>
                <a:lnTo>
                  <a:pt x="1997" y="2758"/>
                </a:lnTo>
                <a:lnTo>
                  <a:pt x="2002" y="2761"/>
                </a:lnTo>
                <a:lnTo>
                  <a:pt x="2010" y="2764"/>
                </a:lnTo>
                <a:lnTo>
                  <a:pt x="2017" y="2766"/>
                </a:lnTo>
                <a:lnTo>
                  <a:pt x="2021" y="2767"/>
                </a:lnTo>
                <a:lnTo>
                  <a:pt x="2019" y="2772"/>
                </a:lnTo>
                <a:lnTo>
                  <a:pt x="2022" y="2780"/>
                </a:lnTo>
                <a:lnTo>
                  <a:pt x="2024" y="2786"/>
                </a:lnTo>
                <a:lnTo>
                  <a:pt x="2026" y="2792"/>
                </a:lnTo>
                <a:lnTo>
                  <a:pt x="2028" y="2797"/>
                </a:lnTo>
                <a:lnTo>
                  <a:pt x="2034" y="2801"/>
                </a:lnTo>
                <a:lnTo>
                  <a:pt x="2040" y="2804"/>
                </a:lnTo>
                <a:lnTo>
                  <a:pt x="2045" y="2803"/>
                </a:lnTo>
                <a:lnTo>
                  <a:pt x="2045" y="2804"/>
                </a:lnTo>
                <a:lnTo>
                  <a:pt x="2044" y="2806"/>
                </a:lnTo>
                <a:lnTo>
                  <a:pt x="2044" y="2807"/>
                </a:lnTo>
                <a:lnTo>
                  <a:pt x="2046" y="2807"/>
                </a:lnTo>
                <a:lnTo>
                  <a:pt x="2049" y="2807"/>
                </a:lnTo>
                <a:lnTo>
                  <a:pt x="2050" y="2809"/>
                </a:lnTo>
                <a:lnTo>
                  <a:pt x="2053" y="2809"/>
                </a:lnTo>
                <a:lnTo>
                  <a:pt x="2058" y="2809"/>
                </a:lnTo>
                <a:lnTo>
                  <a:pt x="2060" y="2809"/>
                </a:lnTo>
                <a:lnTo>
                  <a:pt x="2064" y="2814"/>
                </a:lnTo>
                <a:lnTo>
                  <a:pt x="2066" y="2817"/>
                </a:lnTo>
                <a:lnTo>
                  <a:pt x="2069" y="2817"/>
                </a:lnTo>
                <a:lnTo>
                  <a:pt x="2082" y="2819"/>
                </a:lnTo>
                <a:lnTo>
                  <a:pt x="2086" y="2822"/>
                </a:lnTo>
                <a:lnTo>
                  <a:pt x="2094" y="2828"/>
                </a:lnTo>
                <a:lnTo>
                  <a:pt x="2097" y="2829"/>
                </a:lnTo>
                <a:lnTo>
                  <a:pt x="2099" y="2829"/>
                </a:lnTo>
                <a:lnTo>
                  <a:pt x="2102" y="2829"/>
                </a:lnTo>
                <a:lnTo>
                  <a:pt x="2103" y="2831"/>
                </a:lnTo>
                <a:lnTo>
                  <a:pt x="2103" y="2834"/>
                </a:lnTo>
                <a:lnTo>
                  <a:pt x="2106" y="2836"/>
                </a:lnTo>
                <a:lnTo>
                  <a:pt x="2106" y="2839"/>
                </a:lnTo>
                <a:lnTo>
                  <a:pt x="2109" y="2834"/>
                </a:lnTo>
                <a:lnTo>
                  <a:pt x="2109" y="2833"/>
                </a:lnTo>
                <a:lnTo>
                  <a:pt x="2110" y="2833"/>
                </a:lnTo>
                <a:lnTo>
                  <a:pt x="2110" y="2836"/>
                </a:lnTo>
                <a:lnTo>
                  <a:pt x="2110" y="2839"/>
                </a:lnTo>
                <a:lnTo>
                  <a:pt x="2109" y="2840"/>
                </a:lnTo>
                <a:lnTo>
                  <a:pt x="2108" y="2843"/>
                </a:lnTo>
                <a:lnTo>
                  <a:pt x="2106" y="2844"/>
                </a:lnTo>
                <a:lnTo>
                  <a:pt x="2098" y="2845"/>
                </a:lnTo>
                <a:lnTo>
                  <a:pt x="2097" y="2847"/>
                </a:lnTo>
                <a:lnTo>
                  <a:pt x="2097" y="2850"/>
                </a:lnTo>
                <a:lnTo>
                  <a:pt x="2098" y="2852"/>
                </a:lnTo>
                <a:lnTo>
                  <a:pt x="2101" y="2854"/>
                </a:lnTo>
                <a:lnTo>
                  <a:pt x="2103" y="2855"/>
                </a:lnTo>
                <a:lnTo>
                  <a:pt x="2107" y="2856"/>
                </a:lnTo>
                <a:lnTo>
                  <a:pt x="2109" y="2855"/>
                </a:lnTo>
                <a:lnTo>
                  <a:pt x="2115" y="2852"/>
                </a:lnTo>
                <a:lnTo>
                  <a:pt x="2115" y="2861"/>
                </a:lnTo>
                <a:lnTo>
                  <a:pt x="2117" y="2870"/>
                </a:lnTo>
                <a:lnTo>
                  <a:pt x="2120" y="2877"/>
                </a:lnTo>
                <a:lnTo>
                  <a:pt x="2131" y="2888"/>
                </a:lnTo>
                <a:lnTo>
                  <a:pt x="2133" y="2889"/>
                </a:lnTo>
                <a:lnTo>
                  <a:pt x="2135" y="2889"/>
                </a:lnTo>
                <a:lnTo>
                  <a:pt x="2138" y="2889"/>
                </a:lnTo>
                <a:lnTo>
                  <a:pt x="2142" y="2887"/>
                </a:lnTo>
                <a:lnTo>
                  <a:pt x="2151" y="2884"/>
                </a:lnTo>
                <a:lnTo>
                  <a:pt x="2160" y="2876"/>
                </a:lnTo>
                <a:lnTo>
                  <a:pt x="2165" y="2873"/>
                </a:lnTo>
                <a:lnTo>
                  <a:pt x="2168" y="2873"/>
                </a:lnTo>
                <a:lnTo>
                  <a:pt x="2170" y="2877"/>
                </a:lnTo>
                <a:lnTo>
                  <a:pt x="2168" y="2882"/>
                </a:lnTo>
                <a:lnTo>
                  <a:pt x="2165" y="2889"/>
                </a:lnTo>
                <a:lnTo>
                  <a:pt x="2162" y="2895"/>
                </a:lnTo>
                <a:lnTo>
                  <a:pt x="2161" y="2905"/>
                </a:lnTo>
                <a:lnTo>
                  <a:pt x="2161" y="2914"/>
                </a:lnTo>
                <a:lnTo>
                  <a:pt x="2160" y="2924"/>
                </a:lnTo>
                <a:lnTo>
                  <a:pt x="2160" y="2927"/>
                </a:lnTo>
                <a:lnTo>
                  <a:pt x="2163" y="2927"/>
                </a:lnTo>
                <a:lnTo>
                  <a:pt x="2166" y="2929"/>
                </a:lnTo>
                <a:lnTo>
                  <a:pt x="2168" y="2929"/>
                </a:lnTo>
                <a:lnTo>
                  <a:pt x="2170" y="2931"/>
                </a:lnTo>
                <a:lnTo>
                  <a:pt x="2172" y="2937"/>
                </a:lnTo>
                <a:lnTo>
                  <a:pt x="2173" y="2940"/>
                </a:lnTo>
                <a:lnTo>
                  <a:pt x="2190" y="2957"/>
                </a:lnTo>
                <a:lnTo>
                  <a:pt x="2193" y="2962"/>
                </a:lnTo>
                <a:lnTo>
                  <a:pt x="2193" y="2964"/>
                </a:lnTo>
                <a:lnTo>
                  <a:pt x="2195" y="2974"/>
                </a:lnTo>
                <a:lnTo>
                  <a:pt x="2195" y="2977"/>
                </a:lnTo>
                <a:lnTo>
                  <a:pt x="2195" y="2979"/>
                </a:lnTo>
                <a:lnTo>
                  <a:pt x="2198" y="2982"/>
                </a:lnTo>
                <a:lnTo>
                  <a:pt x="2198" y="2983"/>
                </a:lnTo>
                <a:lnTo>
                  <a:pt x="2197" y="2985"/>
                </a:lnTo>
                <a:lnTo>
                  <a:pt x="2195" y="2985"/>
                </a:lnTo>
                <a:lnTo>
                  <a:pt x="2194" y="2990"/>
                </a:lnTo>
                <a:lnTo>
                  <a:pt x="2192" y="2996"/>
                </a:lnTo>
                <a:lnTo>
                  <a:pt x="2188" y="3001"/>
                </a:lnTo>
                <a:lnTo>
                  <a:pt x="2182" y="3003"/>
                </a:lnTo>
                <a:lnTo>
                  <a:pt x="2173" y="3009"/>
                </a:lnTo>
                <a:lnTo>
                  <a:pt x="2172" y="3010"/>
                </a:lnTo>
                <a:lnTo>
                  <a:pt x="2172" y="3012"/>
                </a:lnTo>
                <a:lnTo>
                  <a:pt x="2174" y="3015"/>
                </a:lnTo>
                <a:lnTo>
                  <a:pt x="2178" y="3017"/>
                </a:lnTo>
                <a:lnTo>
                  <a:pt x="2178" y="3019"/>
                </a:lnTo>
                <a:lnTo>
                  <a:pt x="2177" y="3020"/>
                </a:lnTo>
                <a:lnTo>
                  <a:pt x="2177" y="3021"/>
                </a:lnTo>
                <a:lnTo>
                  <a:pt x="2174" y="3020"/>
                </a:lnTo>
                <a:lnTo>
                  <a:pt x="2172" y="3020"/>
                </a:lnTo>
                <a:lnTo>
                  <a:pt x="2166" y="3019"/>
                </a:lnTo>
                <a:lnTo>
                  <a:pt x="2163" y="3020"/>
                </a:lnTo>
                <a:lnTo>
                  <a:pt x="2158" y="3025"/>
                </a:lnTo>
                <a:lnTo>
                  <a:pt x="2150" y="3028"/>
                </a:lnTo>
                <a:lnTo>
                  <a:pt x="2145" y="3033"/>
                </a:lnTo>
                <a:lnTo>
                  <a:pt x="2144" y="3040"/>
                </a:lnTo>
                <a:lnTo>
                  <a:pt x="2147" y="3044"/>
                </a:lnTo>
                <a:lnTo>
                  <a:pt x="2152" y="3056"/>
                </a:lnTo>
                <a:lnTo>
                  <a:pt x="2155" y="3058"/>
                </a:lnTo>
                <a:lnTo>
                  <a:pt x="2156" y="3058"/>
                </a:lnTo>
                <a:lnTo>
                  <a:pt x="2165" y="3058"/>
                </a:lnTo>
                <a:lnTo>
                  <a:pt x="2168" y="3059"/>
                </a:lnTo>
                <a:lnTo>
                  <a:pt x="2171" y="3059"/>
                </a:lnTo>
                <a:lnTo>
                  <a:pt x="2173" y="3058"/>
                </a:lnTo>
                <a:lnTo>
                  <a:pt x="2168" y="3056"/>
                </a:lnTo>
                <a:lnTo>
                  <a:pt x="2167" y="3053"/>
                </a:lnTo>
                <a:lnTo>
                  <a:pt x="2168" y="3052"/>
                </a:lnTo>
                <a:lnTo>
                  <a:pt x="2172" y="3052"/>
                </a:lnTo>
                <a:lnTo>
                  <a:pt x="2174" y="3053"/>
                </a:lnTo>
                <a:lnTo>
                  <a:pt x="2177" y="3053"/>
                </a:lnTo>
                <a:lnTo>
                  <a:pt x="2181" y="3052"/>
                </a:lnTo>
                <a:lnTo>
                  <a:pt x="2186" y="3054"/>
                </a:lnTo>
                <a:lnTo>
                  <a:pt x="2200" y="3057"/>
                </a:lnTo>
                <a:lnTo>
                  <a:pt x="2202" y="3056"/>
                </a:lnTo>
                <a:lnTo>
                  <a:pt x="2203" y="3054"/>
                </a:lnTo>
                <a:lnTo>
                  <a:pt x="2204" y="3054"/>
                </a:lnTo>
                <a:lnTo>
                  <a:pt x="2204" y="3056"/>
                </a:lnTo>
                <a:lnTo>
                  <a:pt x="2204" y="3058"/>
                </a:lnTo>
                <a:lnTo>
                  <a:pt x="2206" y="3060"/>
                </a:lnTo>
                <a:lnTo>
                  <a:pt x="2211" y="3064"/>
                </a:lnTo>
                <a:lnTo>
                  <a:pt x="2213" y="3067"/>
                </a:lnTo>
                <a:lnTo>
                  <a:pt x="2210" y="3070"/>
                </a:lnTo>
                <a:lnTo>
                  <a:pt x="2211" y="3070"/>
                </a:lnTo>
                <a:lnTo>
                  <a:pt x="2213" y="3072"/>
                </a:lnTo>
                <a:lnTo>
                  <a:pt x="2214" y="3073"/>
                </a:lnTo>
                <a:lnTo>
                  <a:pt x="2208" y="3073"/>
                </a:lnTo>
                <a:lnTo>
                  <a:pt x="2205" y="3073"/>
                </a:lnTo>
                <a:lnTo>
                  <a:pt x="2204" y="3075"/>
                </a:lnTo>
                <a:lnTo>
                  <a:pt x="2203" y="3081"/>
                </a:lnTo>
                <a:lnTo>
                  <a:pt x="2204" y="3081"/>
                </a:lnTo>
                <a:lnTo>
                  <a:pt x="2208" y="3081"/>
                </a:lnTo>
                <a:lnTo>
                  <a:pt x="2208" y="3085"/>
                </a:lnTo>
                <a:lnTo>
                  <a:pt x="2206" y="3090"/>
                </a:lnTo>
                <a:lnTo>
                  <a:pt x="2200" y="3097"/>
                </a:lnTo>
                <a:lnTo>
                  <a:pt x="2197" y="3099"/>
                </a:lnTo>
                <a:lnTo>
                  <a:pt x="2195" y="3101"/>
                </a:lnTo>
                <a:lnTo>
                  <a:pt x="2197" y="3102"/>
                </a:lnTo>
                <a:lnTo>
                  <a:pt x="2198" y="3104"/>
                </a:lnTo>
                <a:lnTo>
                  <a:pt x="2200" y="3110"/>
                </a:lnTo>
                <a:lnTo>
                  <a:pt x="2203" y="3111"/>
                </a:lnTo>
                <a:lnTo>
                  <a:pt x="2206" y="3112"/>
                </a:lnTo>
                <a:lnTo>
                  <a:pt x="2208" y="3113"/>
                </a:lnTo>
                <a:lnTo>
                  <a:pt x="2205" y="3120"/>
                </a:lnTo>
                <a:lnTo>
                  <a:pt x="2198" y="3128"/>
                </a:lnTo>
                <a:lnTo>
                  <a:pt x="2197" y="3132"/>
                </a:lnTo>
                <a:lnTo>
                  <a:pt x="2198" y="3137"/>
                </a:lnTo>
                <a:lnTo>
                  <a:pt x="2202" y="3139"/>
                </a:lnTo>
                <a:lnTo>
                  <a:pt x="2205" y="3138"/>
                </a:lnTo>
                <a:lnTo>
                  <a:pt x="2209" y="3136"/>
                </a:lnTo>
                <a:lnTo>
                  <a:pt x="2216" y="3133"/>
                </a:lnTo>
                <a:lnTo>
                  <a:pt x="2225" y="3126"/>
                </a:lnTo>
                <a:lnTo>
                  <a:pt x="2226" y="3128"/>
                </a:lnTo>
                <a:lnTo>
                  <a:pt x="2224" y="3149"/>
                </a:lnTo>
                <a:lnTo>
                  <a:pt x="2224" y="3153"/>
                </a:lnTo>
                <a:lnTo>
                  <a:pt x="2224" y="3155"/>
                </a:lnTo>
                <a:lnTo>
                  <a:pt x="2226" y="3160"/>
                </a:lnTo>
                <a:lnTo>
                  <a:pt x="2221" y="3164"/>
                </a:lnTo>
                <a:lnTo>
                  <a:pt x="2219" y="3172"/>
                </a:lnTo>
                <a:lnTo>
                  <a:pt x="2219" y="3181"/>
                </a:lnTo>
                <a:lnTo>
                  <a:pt x="2224" y="3187"/>
                </a:lnTo>
                <a:lnTo>
                  <a:pt x="2219" y="3192"/>
                </a:lnTo>
                <a:lnTo>
                  <a:pt x="2210" y="3198"/>
                </a:lnTo>
                <a:lnTo>
                  <a:pt x="2208" y="3204"/>
                </a:lnTo>
                <a:lnTo>
                  <a:pt x="2206" y="3207"/>
                </a:lnTo>
                <a:lnTo>
                  <a:pt x="2206" y="3211"/>
                </a:lnTo>
                <a:lnTo>
                  <a:pt x="2209" y="3217"/>
                </a:lnTo>
                <a:lnTo>
                  <a:pt x="2213" y="3223"/>
                </a:lnTo>
                <a:lnTo>
                  <a:pt x="2216" y="3227"/>
                </a:lnTo>
                <a:lnTo>
                  <a:pt x="2224" y="3232"/>
                </a:lnTo>
                <a:lnTo>
                  <a:pt x="2225" y="3233"/>
                </a:lnTo>
                <a:lnTo>
                  <a:pt x="2226" y="3235"/>
                </a:lnTo>
                <a:lnTo>
                  <a:pt x="2231" y="3243"/>
                </a:lnTo>
                <a:lnTo>
                  <a:pt x="2237" y="3246"/>
                </a:lnTo>
                <a:lnTo>
                  <a:pt x="2248" y="3248"/>
                </a:lnTo>
                <a:lnTo>
                  <a:pt x="2253" y="3249"/>
                </a:lnTo>
                <a:lnTo>
                  <a:pt x="2252" y="3255"/>
                </a:lnTo>
                <a:lnTo>
                  <a:pt x="2251" y="3260"/>
                </a:lnTo>
                <a:lnTo>
                  <a:pt x="2251" y="3271"/>
                </a:lnTo>
                <a:lnTo>
                  <a:pt x="2252" y="3277"/>
                </a:lnTo>
                <a:lnTo>
                  <a:pt x="2256" y="3288"/>
                </a:lnTo>
                <a:lnTo>
                  <a:pt x="2258" y="3299"/>
                </a:lnTo>
                <a:lnTo>
                  <a:pt x="2259" y="3304"/>
                </a:lnTo>
                <a:lnTo>
                  <a:pt x="2259" y="3309"/>
                </a:lnTo>
                <a:lnTo>
                  <a:pt x="2257" y="3314"/>
                </a:lnTo>
                <a:lnTo>
                  <a:pt x="2254" y="3317"/>
                </a:lnTo>
                <a:lnTo>
                  <a:pt x="2252" y="3317"/>
                </a:lnTo>
                <a:lnTo>
                  <a:pt x="2250" y="3319"/>
                </a:lnTo>
                <a:lnTo>
                  <a:pt x="2250" y="3323"/>
                </a:lnTo>
                <a:lnTo>
                  <a:pt x="2256" y="3328"/>
                </a:lnTo>
                <a:lnTo>
                  <a:pt x="2253" y="3333"/>
                </a:lnTo>
                <a:lnTo>
                  <a:pt x="2253" y="3344"/>
                </a:lnTo>
                <a:lnTo>
                  <a:pt x="2251" y="3349"/>
                </a:lnTo>
                <a:close/>
                <a:moveTo>
                  <a:pt x="1952" y="2716"/>
                </a:moveTo>
                <a:lnTo>
                  <a:pt x="1955" y="2723"/>
                </a:lnTo>
                <a:lnTo>
                  <a:pt x="1954" y="2724"/>
                </a:lnTo>
                <a:lnTo>
                  <a:pt x="1953" y="2726"/>
                </a:lnTo>
                <a:lnTo>
                  <a:pt x="1952" y="2727"/>
                </a:lnTo>
                <a:lnTo>
                  <a:pt x="1951" y="2728"/>
                </a:lnTo>
                <a:lnTo>
                  <a:pt x="1947" y="2728"/>
                </a:lnTo>
                <a:lnTo>
                  <a:pt x="1946" y="2727"/>
                </a:lnTo>
                <a:lnTo>
                  <a:pt x="1946" y="2726"/>
                </a:lnTo>
                <a:lnTo>
                  <a:pt x="1944" y="2723"/>
                </a:lnTo>
                <a:lnTo>
                  <a:pt x="1944" y="2722"/>
                </a:lnTo>
                <a:lnTo>
                  <a:pt x="1938" y="2714"/>
                </a:lnTo>
                <a:lnTo>
                  <a:pt x="1930" y="2700"/>
                </a:lnTo>
                <a:lnTo>
                  <a:pt x="1922" y="2696"/>
                </a:lnTo>
                <a:lnTo>
                  <a:pt x="1917" y="2692"/>
                </a:lnTo>
                <a:lnTo>
                  <a:pt x="1915" y="2689"/>
                </a:lnTo>
                <a:lnTo>
                  <a:pt x="1912" y="2678"/>
                </a:lnTo>
                <a:lnTo>
                  <a:pt x="1912" y="2673"/>
                </a:lnTo>
                <a:lnTo>
                  <a:pt x="1915" y="2669"/>
                </a:lnTo>
                <a:lnTo>
                  <a:pt x="1919" y="2669"/>
                </a:lnTo>
                <a:lnTo>
                  <a:pt x="1920" y="2670"/>
                </a:lnTo>
                <a:lnTo>
                  <a:pt x="1925" y="2674"/>
                </a:lnTo>
                <a:lnTo>
                  <a:pt x="1933" y="2678"/>
                </a:lnTo>
                <a:lnTo>
                  <a:pt x="1937" y="2680"/>
                </a:lnTo>
                <a:lnTo>
                  <a:pt x="1939" y="2684"/>
                </a:lnTo>
                <a:lnTo>
                  <a:pt x="1942" y="2700"/>
                </a:lnTo>
                <a:lnTo>
                  <a:pt x="1944" y="2703"/>
                </a:lnTo>
                <a:lnTo>
                  <a:pt x="1948" y="2707"/>
                </a:lnTo>
                <a:lnTo>
                  <a:pt x="1951" y="2711"/>
                </a:lnTo>
                <a:lnTo>
                  <a:pt x="1952" y="2716"/>
                </a:lnTo>
                <a:close/>
                <a:moveTo>
                  <a:pt x="1738" y="2545"/>
                </a:moveTo>
                <a:lnTo>
                  <a:pt x="1739" y="2547"/>
                </a:lnTo>
                <a:lnTo>
                  <a:pt x="1740" y="2550"/>
                </a:lnTo>
                <a:lnTo>
                  <a:pt x="1740" y="2556"/>
                </a:lnTo>
                <a:lnTo>
                  <a:pt x="1738" y="2559"/>
                </a:lnTo>
                <a:lnTo>
                  <a:pt x="1719" y="2568"/>
                </a:lnTo>
                <a:lnTo>
                  <a:pt x="1715" y="2566"/>
                </a:lnTo>
                <a:lnTo>
                  <a:pt x="1717" y="2562"/>
                </a:lnTo>
                <a:lnTo>
                  <a:pt x="1719" y="2558"/>
                </a:lnTo>
                <a:lnTo>
                  <a:pt x="1722" y="2554"/>
                </a:lnTo>
                <a:lnTo>
                  <a:pt x="1722" y="2551"/>
                </a:lnTo>
                <a:lnTo>
                  <a:pt x="1723" y="2547"/>
                </a:lnTo>
                <a:lnTo>
                  <a:pt x="1724" y="2545"/>
                </a:lnTo>
                <a:lnTo>
                  <a:pt x="1725" y="2541"/>
                </a:lnTo>
                <a:lnTo>
                  <a:pt x="1729" y="2540"/>
                </a:lnTo>
                <a:lnTo>
                  <a:pt x="1733" y="2540"/>
                </a:lnTo>
                <a:lnTo>
                  <a:pt x="1735" y="2541"/>
                </a:lnTo>
                <a:lnTo>
                  <a:pt x="1738" y="2545"/>
                </a:lnTo>
                <a:close/>
                <a:moveTo>
                  <a:pt x="1759" y="2538"/>
                </a:moveTo>
                <a:lnTo>
                  <a:pt x="1767" y="2543"/>
                </a:lnTo>
                <a:lnTo>
                  <a:pt x="1771" y="2551"/>
                </a:lnTo>
                <a:lnTo>
                  <a:pt x="1768" y="2556"/>
                </a:lnTo>
                <a:lnTo>
                  <a:pt x="1757" y="2558"/>
                </a:lnTo>
                <a:lnTo>
                  <a:pt x="1745" y="2554"/>
                </a:lnTo>
                <a:lnTo>
                  <a:pt x="1745" y="2546"/>
                </a:lnTo>
                <a:lnTo>
                  <a:pt x="1751" y="2538"/>
                </a:lnTo>
                <a:lnTo>
                  <a:pt x="1759" y="2538"/>
                </a:lnTo>
                <a:close/>
                <a:moveTo>
                  <a:pt x="2076" y="2534"/>
                </a:moveTo>
                <a:lnTo>
                  <a:pt x="2078" y="2537"/>
                </a:lnTo>
                <a:lnTo>
                  <a:pt x="2077" y="2540"/>
                </a:lnTo>
                <a:lnTo>
                  <a:pt x="2074" y="2542"/>
                </a:lnTo>
                <a:lnTo>
                  <a:pt x="2070" y="2542"/>
                </a:lnTo>
                <a:lnTo>
                  <a:pt x="2066" y="2542"/>
                </a:lnTo>
                <a:lnTo>
                  <a:pt x="2064" y="2542"/>
                </a:lnTo>
                <a:lnTo>
                  <a:pt x="2061" y="2541"/>
                </a:lnTo>
                <a:lnTo>
                  <a:pt x="2059" y="2538"/>
                </a:lnTo>
                <a:lnTo>
                  <a:pt x="2056" y="2536"/>
                </a:lnTo>
                <a:lnTo>
                  <a:pt x="2048" y="2532"/>
                </a:lnTo>
                <a:lnTo>
                  <a:pt x="2043" y="2530"/>
                </a:lnTo>
                <a:lnTo>
                  <a:pt x="2042" y="2524"/>
                </a:lnTo>
                <a:lnTo>
                  <a:pt x="2044" y="2518"/>
                </a:lnTo>
                <a:lnTo>
                  <a:pt x="2049" y="2514"/>
                </a:lnTo>
                <a:lnTo>
                  <a:pt x="2054" y="2516"/>
                </a:lnTo>
                <a:lnTo>
                  <a:pt x="2058" y="2529"/>
                </a:lnTo>
                <a:lnTo>
                  <a:pt x="2061" y="2532"/>
                </a:lnTo>
                <a:lnTo>
                  <a:pt x="2065" y="2534"/>
                </a:lnTo>
                <a:lnTo>
                  <a:pt x="2072" y="2532"/>
                </a:lnTo>
                <a:lnTo>
                  <a:pt x="2076" y="2534"/>
                </a:lnTo>
                <a:close/>
                <a:moveTo>
                  <a:pt x="627" y="2453"/>
                </a:moveTo>
                <a:lnTo>
                  <a:pt x="629" y="2457"/>
                </a:lnTo>
                <a:lnTo>
                  <a:pt x="630" y="2460"/>
                </a:lnTo>
                <a:lnTo>
                  <a:pt x="630" y="2463"/>
                </a:lnTo>
                <a:lnTo>
                  <a:pt x="630" y="2467"/>
                </a:lnTo>
                <a:lnTo>
                  <a:pt x="629" y="2467"/>
                </a:lnTo>
                <a:lnTo>
                  <a:pt x="628" y="2466"/>
                </a:lnTo>
                <a:lnTo>
                  <a:pt x="627" y="2466"/>
                </a:lnTo>
                <a:lnTo>
                  <a:pt x="624" y="2467"/>
                </a:lnTo>
                <a:lnTo>
                  <a:pt x="623" y="2468"/>
                </a:lnTo>
                <a:lnTo>
                  <a:pt x="622" y="2465"/>
                </a:lnTo>
                <a:lnTo>
                  <a:pt x="619" y="2462"/>
                </a:lnTo>
                <a:lnTo>
                  <a:pt x="615" y="2461"/>
                </a:lnTo>
                <a:lnTo>
                  <a:pt x="614" y="2460"/>
                </a:lnTo>
                <a:lnTo>
                  <a:pt x="614" y="2451"/>
                </a:lnTo>
                <a:lnTo>
                  <a:pt x="614" y="2447"/>
                </a:lnTo>
                <a:lnTo>
                  <a:pt x="624" y="2451"/>
                </a:lnTo>
                <a:lnTo>
                  <a:pt x="627" y="2453"/>
                </a:lnTo>
                <a:close/>
                <a:moveTo>
                  <a:pt x="623" y="2423"/>
                </a:moveTo>
                <a:lnTo>
                  <a:pt x="627" y="2425"/>
                </a:lnTo>
                <a:lnTo>
                  <a:pt x="627" y="2428"/>
                </a:lnTo>
                <a:lnTo>
                  <a:pt x="625" y="2429"/>
                </a:lnTo>
                <a:lnTo>
                  <a:pt x="622" y="2434"/>
                </a:lnTo>
                <a:lnTo>
                  <a:pt x="617" y="2436"/>
                </a:lnTo>
                <a:lnTo>
                  <a:pt x="615" y="2437"/>
                </a:lnTo>
                <a:lnTo>
                  <a:pt x="612" y="2436"/>
                </a:lnTo>
                <a:lnTo>
                  <a:pt x="612" y="2434"/>
                </a:lnTo>
                <a:lnTo>
                  <a:pt x="612" y="2430"/>
                </a:lnTo>
                <a:lnTo>
                  <a:pt x="613" y="2428"/>
                </a:lnTo>
                <a:lnTo>
                  <a:pt x="618" y="2426"/>
                </a:lnTo>
                <a:lnTo>
                  <a:pt x="619" y="2425"/>
                </a:lnTo>
                <a:lnTo>
                  <a:pt x="619" y="2424"/>
                </a:lnTo>
                <a:lnTo>
                  <a:pt x="620" y="2423"/>
                </a:lnTo>
                <a:lnTo>
                  <a:pt x="623" y="2423"/>
                </a:lnTo>
                <a:close/>
                <a:moveTo>
                  <a:pt x="1789" y="2337"/>
                </a:moveTo>
                <a:lnTo>
                  <a:pt x="1794" y="2339"/>
                </a:lnTo>
                <a:lnTo>
                  <a:pt x="1795" y="2344"/>
                </a:lnTo>
                <a:lnTo>
                  <a:pt x="1793" y="2351"/>
                </a:lnTo>
                <a:lnTo>
                  <a:pt x="1792" y="2355"/>
                </a:lnTo>
                <a:lnTo>
                  <a:pt x="1788" y="2356"/>
                </a:lnTo>
                <a:lnTo>
                  <a:pt x="1773" y="2355"/>
                </a:lnTo>
                <a:lnTo>
                  <a:pt x="1768" y="2354"/>
                </a:lnTo>
                <a:lnTo>
                  <a:pt x="1763" y="2354"/>
                </a:lnTo>
                <a:lnTo>
                  <a:pt x="1762" y="2356"/>
                </a:lnTo>
                <a:lnTo>
                  <a:pt x="1761" y="2357"/>
                </a:lnTo>
                <a:lnTo>
                  <a:pt x="1760" y="2357"/>
                </a:lnTo>
                <a:lnTo>
                  <a:pt x="1759" y="2356"/>
                </a:lnTo>
                <a:lnTo>
                  <a:pt x="1757" y="2355"/>
                </a:lnTo>
                <a:lnTo>
                  <a:pt x="1757" y="2354"/>
                </a:lnTo>
                <a:lnTo>
                  <a:pt x="1756" y="2353"/>
                </a:lnTo>
                <a:lnTo>
                  <a:pt x="1749" y="2344"/>
                </a:lnTo>
                <a:lnTo>
                  <a:pt x="1746" y="2340"/>
                </a:lnTo>
                <a:lnTo>
                  <a:pt x="1740" y="2324"/>
                </a:lnTo>
                <a:lnTo>
                  <a:pt x="1738" y="2318"/>
                </a:lnTo>
                <a:lnTo>
                  <a:pt x="1738" y="2317"/>
                </a:lnTo>
                <a:lnTo>
                  <a:pt x="1733" y="2311"/>
                </a:lnTo>
                <a:lnTo>
                  <a:pt x="1730" y="2308"/>
                </a:lnTo>
                <a:lnTo>
                  <a:pt x="1735" y="2308"/>
                </a:lnTo>
                <a:lnTo>
                  <a:pt x="1747" y="2305"/>
                </a:lnTo>
                <a:lnTo>
                  <a:pt x="1750" y="2305"/>
                </a:lnTo>
                <a:lnTo>
                  <a:pt x="1759" y="2306"/>
                </a:lnTo>
                <a:lnTo>
                  <a:pt x="1765" y="2305"/>
                </a:lnTo>
                <a:lnTo>
                  <a:pt x="1767" y="2305"/>
                </a:lnTo>
                <a:lnTo>
                  <a:pt x="1772" y="2307"/>
                </a:lnTo>
                <a:lnTo>
                  <a:pt x="1776" y="2309"/>
                </a:lnTo>
                <a:lnTo>
                  <a:pt x="1779" y="2313"/>
                </a:lnTo>
                <a:lnTo>
                  <a:pt x="1782" y="2322"/>
                </a:lnTo>
                <a:lnTo>
                  <a:pt x="1788" y="2334"/>
                </a:lnTo>
                <a:lnTo>
                  <a:pt x="1789" y="2337"/>
                </a:lnTo>
                <a:close/>
                <a:moveTo>
                  <a:pt x="1840" y="2319"/>
                </a:moveTo>
                <a:lnTo>
                  <a:pt x="1841" y="2322"/>
                </a:lnTo>
                <a:lnTo>
                  <a:pt x="1843" y="2324"/>
                </a:lnTo>
                <a:lnTo>
                  <a:pt x="1846" y="2325"/>
                </a:lnTo>
                <a:lnTo>
                  <a:pt x="1850" y="2327"/>
                </a:lnTo>
                <a:lnTo>
                  <a:pt x="1848" y="2329"/>
                </a:lnTo>
                <a:lnTo>
                  <a:pt x="1848" y="2332"/>
                </a:lnTo>
                <a:lnTo>
                  <a:pt x="1848" y="2337"/>
                </a:lnTo>
                <a:lnTo>
                  <a:pt x="1847" y="2340"/>
                </a:lnTo>
                <a:lnTo>
                  <a:pt x="1846" y="2341"/>
                </a:lnTo>
                <a:lnTo>
                  <a:pt x="1843" y="2343"/>
                </a:lnTo>
                <a:lnTo>
                  <a:pt x="1839" y="2337"/>
                </a:lnTo>
                <a:lnTo>
                  <a:pt x="1839" y="2335"/>
                </a:lnTo>
                <a:lnTo>
                  <a:pt x="1839" y="2333"/>
                </a:lnTo>
                <a:lnTo>
                  <a:pt x="1837" y="2332"/>
                </a:lnTo>
                <a:lnTo>
                  <a:pt x="1834" y="2334"/>
                </a:lnTo>
                <a:lnTo>
                  <a:pt x="1830" y="2327"/>
                </a:lnTo>
                <a:lnTo>
                  <a:pt x="1832" y="2327"/>
                </a:lnTo>
                <a:lnTo>
                  <a:pt x="1834" y="2328"/>
                </a:lnTo>
                <a:lnTo>
                  <a:pt x="1832" y="2324"/>
                </a:lnTo>
                <a:lnTo>
                  <a:pt x="1831" y="2321"/>
                </a:lnTo>
                <a:lnTo>
                  <a:pt x="1827" y="2318"/>
                </a:lnTo>
                <a:lnTo>
                  <a:pt x="1825" y="2317"/>
                </a:lnTo>
                <a:lnTo>
                  <a:pt x="1823" y="2316"/>
                </a:lnTo>
                <a:lnTo>
                  <a:pt x="1821" y="2313"/>
                </a:lnTo>
                <a:lnTo>
                  <a:pt x="1821" y="2309"/>
                </a:lnTo>
                <a:lnTo>
                  <a:pt x="1820" y="2307"/>
                </a:lnTo>
                <a:lnTo>
                  <a:pt x="1818" y="2305"/>
                </a:lnTo>
                <a:lnTo>
                  <a:pt x="1819" y="2303"/>
                </a:lnTo>
                <a:lnTo>
                  <a:pt x="1820" y="2298"/>
                </a:lnTo>
                <a:lnTo>
                  <a:pt x="1823" y="2298"/>
                </a:lnTo>
                <a:lnTo>
                  <a:pt x="1825" y="2301"/>
                </a:lnTo>
                <a:lnTo>
                  <a:pt x="1832" y="2306"/>
                </a:lnTo>
                <a:lnTo>
                  <a:pt x="1834" y="2307"/>
                </a:lnTo>
                <a:lnTo>
                  <a:pt x="1835" y="2308"/>
                </a:lnTo>
                <a:lnTo>
                  <a:pt x="1835" y="2309"/>
                </a:lnTo>
                <a:lnTo>
                  <a:pt x="1836" y="2311"/>
                </a:lnTo>
                <a:lnTo>
                  <a:pt x="1836" y="2313"/>
                </a:lnTo>
                <a:lnTo>
                  <a:pt x="1840" y="2314"/>
                </a:lnTo>
                <a:lnTo>
                  <a:pt x="1840" y="2317"/>
                </a:lnTo>
                <a:lnTo>
                  <a:pt x="1840" y="2319"/>
                </a:lnTo>
                <a:close/>
                <a:moveTo>
                  <a:pt x="1250" y="677"/>
                </a:moveTo>
                <a:lnTo>
                  <a:pt x="1255" y="683"/>
                </a:lnTo>
                <a:lnTo>
                  <a:pt x="1257" y="693"/>
                </a:lnTo>
                <a:lnTo>
                  <a:pt x="1257" y="704"/>
                </a:lnTo>
                <a:lnTo>
                  <a:pt x="1253" y="714"/>
                </a:lnTo>
                <a:lnTo>
                  <a:pt x="1249" y="723"/>
                </a:lnTo>
                <a:lnTo>
                  <a:pt x="1243" y="730"/>
                </a:lnTo>
                <a:lnTo>
                  <a:pt x="1239" y="734"/>
                </a:lnTo>
                <a:lnTo>
                  <a:pt x="1231" y="740"/>
                </a:lnTo>
                <a:lnTo>
                  <a:pt x="1223" y="747"/>
                </a:lnTo>
                <a:lnTo>
                  <a:pt x="1222" y="748"/>
                </a:lnTo>
                <a:lnTo>
                  <a:pt x="1221" y="752"/>
                </a:lnTo>
                <a:lnTo>
                  <a:pt x="1221" y="755"/>
                </a:lnTo>
                <a:lnTo>
                  <a:pt x="1221" y="757"/>
                </a:lnTo>
                <a:lnTo>
                  <a:pt x="1222" y="758"/>
                </a:lnTo>
                <a:lnTo>
                  <a:pt x="1222" y="761"/>
                </a:lnTo>
                <a:lnTo>
                  <a:pt x="1222" y="769"/>
                </a:lnTo>
                <a:lnTo>
                  <a:pt x="1223" y="777"/>
                </a:lnTo>
                <a:lnTo>
                  <a:pt x="1225" y="780"/>
                </a:lnTo>
                <a:lnTo>
                  <a:pt x="1213" y="826"/>
                </a:lnTo>
                <a:lnTo>
                  <a:pt x="1213" y="828"/>
                </a:lnTo>
                <a:lnTo>
                  <a:pt x="1215" y="835"/>
                </a:lnTo>
                <a:lnTo>
                  <a:pt x="1215" y="836"/>
                </a:lnTo>
                <a:lnTo>
                  <a:pt x="1213" y="839"/>
                </a:lnTo>
                <a:lnTo>
                  <a:pt x="1212" y="841"/>
                </a:lnTo>
                <a:lnTo>
                  <a:pt x="1213" y="843"/>
                </a:lnTo>
                <a:lnTo>
                  <a:pt x="1217" y="847"/>
                </a:lnTo>
                <a:lnTo>
                  <a:pt x="1217" y="848"/>
                </a:lnTo>
                <a:lnTo>
                  <a:pt x="1217" y="870"/>
                </a:lnTo>
                <a:lnTo>
                  <a:pt x="1220" y="876"/>
                </a:lnTo>
                <a:lnTo>
                  <a:pt x="1227" y="895"/>
                </a:lnTo>
                <a:lnTo>
                  <a:pt x="1227" y="901"/>
                </a:lnTo>
                <a:lnTo>
                  <a:pt x="1229" y="905"/>
                </a:lnTo>
                <a:lnTo>
                  <a:pt x="1233" y="911"/>
                </a:lnTo>
                <a:lnTo>
                  <a:pt x="1237" y="917"/>
                </a:lnTo>
                <a:lnTo>
                  <a:pt x="1237" y="923"/>
                </a:lnTo>
                <a:lnTo>
                  <a:pt x="1238" y="926"/>
                </a:lnTo>
                <a:lnTo>
                  <a:pt x="1239" y="929"/>
                </a:lnTo>
                <a:lnTo>
                  <a:pt x="1239" y="933"/>
                </a:lnTo>
                <a:lnTo>
                  <a:pt x="1243" y="936"/>
                </a:lnTo>
                <a:lnTo>
                  <a:pt x="1243" y="934"/>
                </a:lnTo>
                <a:lnTo>
                  <a:pt x="1244" y="934"/>
                </a:lnTo>
                <a:lnTo>
                  <a:pt x="1247" y="933"/>
                </a:lnTo>
                <a:lnTo>
                  <a:pt x="1248" y="933"/>
                </a:lnTo>
                <a:lnTo>
                  <a:pt x="1253" y="938"/>
                </a:lnTo>
                <a:lnTo>
                  <a:pt x="1254" y="938"/>
                </a:lnTo>
                <a:lnTo>
                  <a:pt x="1258" y="938"/>
                </a:lnTo>
                <a:lnTo>
                  <a:pt x="1264" y="936"/>
                </a:lnTo>
                <a:lnTo>
                  <a:pt x="1266" y="936"/>
                </a:lnTo>
                <a:lnTo>
                  <a:pt x="1270" y="937"/>
                </a:lnTo>
                <a:lnTo>
                  <a:pt x="1273" y="944"/>
                </a:lnTo>
                <a:lnTo>
                  <a:pt x="1275" y="947"/>
                </a:lnTo>
                <a:lnTo>
                  <a:pt x="1274" y="942"/>
                </a:lnTo>
                <a:lnTo>
                  <a:pt x="1279" y="944"/>
                </a:lnTo>
                <a:lnTo>
                  <a:pt x="1282" y="950"/>
                </a:lnTo>
                <a:lnTo>
                  <a:pt x="1285" y="956"/>
                </a:lnTo>
                <a:lnTo>
                  <a:pt x="1281" y="953"/>
                </a:lnTo>
                <a:lnTo>
                  <a:pt x="1277" y="953"/>
                </a:lnTo>
                <a:lnTo>
                  <a:pt x="1277" y="954"/>
                </a:lnTo>
                <a:lnTo>
                  <a:pt x="1277" y="958"/>
                </a:lnTo>
                <a:lnTo>
                  <a:pt x="1280" y="965"/>
                </a:lnTo>
                <a:lnTo>
                  <a:pt x="1280" y="968"/>
                </a:lnTo>
                <a:lnTo>
                  <a:pt x="1280" y="971"/>
                </a:lnTo>
                <a:lnTo>
                  <a:pt x="1277" y="979"/>
                </a:lnTo>
                <a:lnTo>
                  <a:pt x="1277" y="982"/>
                </a:lnTo>
                <a:lnTo>
                  <a:pt x="1279" y="986"/>
                </a:lnTo>
                <a:lnTo>
                  <a:pt x="1285" y="991"/>
                </a:lnTo>
                <a:lnTo>
                  <a:pt x="1286" y="993"/>
                </a:lnTo>
                <a:lnTo>
                  <a:pt x="1287" y="993"/>
                </a:lnTo>
                <a:lnTo>
                  <a:pt x="1289" y="992"/>
                </a:lnTo>
                <a:lnTo>
                  <a:pt x="1290" y="991"/>
                </a:lnTo>
                <a:lnTo>
                  <a:pt x="1293" y="992"/>
                </a:lnTo>
                <a:lnTo>
                  <a:pt x="1296" y="990"/>
                </a:lnTo>
                <a:lnTo>
                  <a:pt x="1298" y="987"/>
                </a:lnTo>
                <a:lnTo>
                  <a:pt x="1302" y="991"/>
                </a:lnTo>
                <a:lnTo>
                  <a:pt x="1305" y="995"/>
                </a:lnTo>
                <a:lnTo>
                  <a:pt x="1305" y="1000"/>
                </a:lnTo>
                <a:lnTo>
                  <a:pt x="1303" y="1004"/>
                </a:lnTo>
                <a:lnTo>
                  <a:pt x="1300" y="1008"/>
                </a:lnTo>
                <a:lnTo>
                  <a:pt x="1298" y="1011"/>
                </a:lnTo>
                <a:lnTo>
                  <a:pt x="1298" y="1013"/>
                </a:lnTo>
                <a:lnTo>
                  <a:pt x="1297" y="1016"/>
                </a:lnTo>
                <a:lnTo>
                  <a:pt x="1296" y="1017"/>
                </a:lnTo>
                <a:lnTo>
                  <a:pt x="1295" y="1018"/>
                </a:lnTo>
                <a:lnTo>
                  <a:pt x="1292" y="1024"/>
                </a:lnTo>
                <a:lnTo>
                  <a:pt x="1289" y="1044"/>
                </a:lnTo>
                <a:lnTo>
                  <a:pt x="1290" y="1048"/>
                </a:lnTo>
                <a:lnTo>
                  <a:pt x="1286" y="1055"/>
                </a:lnTo>
                <a:lnTo>
                  <a:pt x="1280" y="1072"/>
                </a:lnTo>
                <a:lnTo>
                  <a:pt x="1269" y="1092"/>
                </a:lnTo>
                <a:lnTo>
                  <a:pt x="1266" y="1099"/>
                </a:lnTo>
                <a:lnTo>
                  <a:pt x="1261" y="1109"/>
                </a:lnTo>
                <a:lnTo>
                  <a:pt x="1260" y="1112"/>
                </a:lnTo>
                <a:lnTo>
                  <a:pt x="1258" y="1115"/>
                </a:lnTo>
                <a:lnTo>
                  <a:pt x="1252" y="1128"/>
                </a:lnTo>
                <a:lnTo>
                  <a:pt x="1248" y="1132"/>
                </a:lnTo>
                <a:lnTo>
                  <a:pt x="1241" y="1139"/>
                </a:lnTo>
                <a:lnTo>
                  <a:pt x="1238" y="1141"/>
                </a:lnTo>
                <a:lnTo>
                  <a:pt x="1237" y="1144"/>
                </a:lnTo>
                <a:lnTo>
                  <a:pt x="1236" y="1145"/>
                </a:lnTo>
                <a:lnTo>
                  <a:pt x="1236" y="1147"/>
                </a:lnTo>
                <a:lnTo>
                  <a:pt x="1236" y="1152"/>
                </a:lnTo>
                <a:lnTo>
                  <a:pt x="1234" y="1153"/>
                </a:lnTo>
                <a:lnTo>
                  <a:pt x="1231" y="1156"/>
                </a:lnTo>
                <a:lnTo>
                  <a:pt x="1229" y="1160"/>
                </a:lnTo>
                <a:lnTo>
                  <a:pt x="1229" y="1163"/>
                </a:lnTo>
                <a:lnTo>
                  <a:pt x="1232" y="1169"/>
                </a:lnTo>
                <a:lnTo>
                  <a:pt x="1233" y="1167"/>
                </a:lnTo>
                <a:lnTo>
                  <a:pt x="1233" y="1164"/>
                </a:lnTo>
                <a:lnTo>
                  <a:pt x="1236" y="1164"/>
                </a:lnTo>
                <a:lnTo>
                  <a:pt x="1233" y="1173"/>
                </a:lnTo>
                <a:lnTo>
                  <a:pt x="1226" y="1189"/>
                </a:lnTo>
                <a:lnTo>
                  <a:pt x="1227" y="1195"/>
                </a:lnTo>
                <a:lnTo>
                  <a:pt x="1231" y="1192"/>
                </a:lnTo>
                <a:lnTo>
                  <a:pt x="1236" y="1188"/>
                </a:lnTo>
                <a:lnTo>
                  <a:pt x="1234" y="1192"/>
                </a:lnTo>
                <a:lnTo>
                  <a:pt x="1228" y="1201"/>
                </a:lnTo>
                <a:lnTo>
                  <a:pt x="1228" y="1204"/>
                </a:lnTo>
                <a:lnTo>
                  <a:pt x="1229" y="1206"/>
                </a:lnTo>
                <a:lnTo>
                  <a:pt x="1228" y="1209"/>
                </a:lnTo>
                <a:lnTo>
                  <a:pt x="1227" y="1209"/>
                </a:lnTo>
                <a:lnTo>
                  <a:pt x="1223" y="1210"/>
                </a:lnTo>
                <a:lnTo>
                  <a:pt x="1222" y="1210"/>
                </a:lnTo>
                <a:lnTo>
                  <a:pt x="1216" y="1219"/>
                </a:lnTo>
                <a:lnTo>
                  <a:pt x="1209" y="1225"/>
                </a:lnTo>
                <a:lnTo>
                  <a:pt x="1201" y="1232"/>
                </a:lnTo>
                <a:lnTo>
                  <a:pt x="1200" y="1233"/>
                </a:lnTo>
                <a:lnTo>
                  <a:pt x="1199" y="1233"/>
                </a:lnTo>
                <a:lnTo>
                  <a:pt x="1199" y="1235"/>
                </a:lnTo>
                <a:lnTo>
                  <a:pt x="1197" y="1237"/>
                </a:lnTo>
                <a:lnTo>
                  <a:pt x="1197" y="1238"/>
                </a:lnTo>
                <a:lnTo>
                  <a:pt x="1199" y="1241"/>
                </a:lnTo>
                <a:lnTo>
                  <a:pt x="1199" y="1242"/>
                </a:lnTo>
                <a:lnTo>
                  <a:pt x="1195" y="1247"/>
                </a:lnTo>
                <a:lnTo>
                  <a:pt x="1185" y="1253"/>
                </a:lnTo>
                <a:lnTo>
                  <a:pt x="1180" y="1258"/>
                </a:lnTo>
                <a:lnTo>
                  <a:pt x="1179" y="1257"/>
                </a:lnTo>
                <a:lnTo>
                  <a:pt x="1184" y="1249"/>
                </a:lnTo>
                <a:lnTo>
                  <a:pt x="1186" y="1246"/>
                </a:lnTo>
                <a:lnTo>
                  <a:pt x="1188" y="1241"/>
                </a:lnTo>
                <a:lnTo>
                  <a:pt x="1189" y="1237"/>
                </a:lnTo>
                <a:lnTo>
                  <a:pt x="1200" y="1230"/>
                </a:lnTo>
                <a:lnTo>
                  <a:pt x="1201" y="1226"/>
                </a:lnTo>
                <a:lnTo>
                  <a:pt x="1202" y="1220"/>
                </a:lnTo>
                <a:lnTo>
                  <a:pt x="1205" y="1215"/>
                </a:lnTo>
                <a:lnTo>
                  <a:pt x="1212" y="1211"/>
                </a:lnTo>
                <a:lnTo>
                  <a:pt x="1213" y="1206"/>
                </a:lnTo>
                <a:lnTo>
                  <a:pt x="1212" y="1203"/>
                </a:lnTo>
                <a:lnTo>
                  <a:pt x="1206" y="1201"/>
                </a:lnTo>
                <a:lnTo>
                  <a:pt x="1201" y="1204"/>
                </a:lnTo>
                <a:lnTo>
                  <a:pt x="1199" y="1208"/>
                </a:lnTo>
                <a:lnTo>
                  <a:pt x="1199" y="1211"/>
                </a:lnTo>
                <a:lnTo>
                  <a:pt x="1199" y="1216"/>
                </a:lnTo>
                <a:lnTo>
                  <a:pt x="1196" y="1220"/>
                </a:lnTo>
                <a:lnTo>
                  <a:pt x="1193" y="1222"/>
                </a:lnTo>
                <a:lnTo>
                  <a:pt x="1184" y="1225"/>
                </a:lnTo>
                <a:lnTo>
                  <a:pt x="1170" y="1232"/>
                </a:lnTo>
                <a:lnTo>
                  <a:pt x="1167" y="1233"/>
                </a:lnTo>
                <a:lnTo>
                  <a:pt x="1158" y="1235"/>
                </a:lnTo>
                <a:lnTo>
                  <a:pt x="1151" y="1237"/>
                </a:lnTo>
                <a:lnTo>
                  <a:pt x="1147" y="1238"/>
                </a:lnTo>
                <a:lnTo>
                  <a:pt x="1145" y="1242"/>
                </a:lnTo>
                <a:lnTo>
                  <a:pt x="1141" y="1245"/>
                </a:lnTo>
                <a:lnTo>
                  <a:pt x="1135" y="1246"/>
                </a:lnTo>
                <a:lnTo>
                  <a:pt x="1131" y="1247"/>
                </a:lnTo>
                <a:lnTo>
                  <a:pt x="1129" y="1248"/>
                </a:lnTo>
                <a:lnTo>
                  <a:pt x="1127" y="1248"/>
                </a:lnTo>
                <a:lnTo>
                  <a:pt x="1125" y="1247"/>
                </a:lnTo>
                <a:lnTo>
                  <a:pt x="1124" y="1247"/>
                </a:lnTo>
                <a:lnTo>
                  <a:pt x="1108" y="1261"/>
                </a:lnTo>
                <a:lnTo>
                  <a:pt x="1106" y="1263"/>
                </a:lnTo>
                <a:lnTo>
                  <a:pt x="1098" y="1274"/>
                </a:lnTo>
                <a:lnTo>
                  <a:pt x="1085" y="1279"/>
                </a:lnTo>
                <a:lnTo>
                  <a:pt x="1082" y="1283"/>
                </a:lnTo>
                <a:lnTo>
                  <a:pt x="1079" y="1286"/>
                </a:lnTo>
                <a:lnTo>
                  <a:pt x="1078" y="1291"/>
                </a:lnTo>
                <a:lnTo>
                  <a:pt x="1077" y="1302"/>
                </a:lnTo>
                <a:lnTo>
                  <a:pt x="1077" y="1307"/>
                </a:lnTo>
                <a:lnTo>
                  <a:pt x="1081" y="1316"/>
                </a:lnTo>
                <a:lnTo>
                  <a:pt x="1082" y="1321"/>
                </a:lnTo>
                <a:lnTo>
                  <a:pt x="1084" y="1323"/>
                </a:lnTo>
                <a:lnTo>
                  <a:pt x="1089" y="1323"/>
                </a:lnTo>
                <a:lnTo>
                  <a:pt x="1095" y="1326"/>
                </a:lnTo>
                <a:lnTo>
                  <a:pt x="1098" y="1331"/>
                </a:lnTo>
                <a:lnTo>
                  <a:pt x="1097" y="1333"/>
                </a:lnTo>
                <a:lnTo>
                  <a:pt x="1087" y="1345"/>
                </a:lnTo>
                <a:lnTo>
                  <a:pt x="1090" y="1347"/>
                </a:lnTo>
                <a:lnTo>
                  <a:pt x="1092" y="1347"/>
                </a:lnTo>
                <a:lnTo>
                  <a:pt x="1094" y="1349"/>
                </a:lnTo>
                <a:lnTo>
                  <a:pt x="1085" y="1354"/>
                </a:lnTo>
                <a:lnTo>
                  <a:pt x="1082" y="1357"/>
                </a:lnTo>
                <a:lnTo>
                  <a:pt x="1079" y="1361"/>
                </a:lnTo>
                <a:lnTo>
                  <a:pt x="1078" y="1365"/>
                </a:lnTo>
                <a:lnTo>
                  <a:pt x="1076" y="1369"/>
                </a:lnTo>
                <a:lnTo>
                  <a:pt x="1063" y="1380"/>
                </a:lnTo>
                <a:lnTo>
                  <a:pt x="1061" y="1382"/>
                </a:lnTo>
                <a:lnTo>
                  <a:pt x="1060" y="1398"/>
                </a:lnTo>
                <a:lnTo>
                  <a:pt x="1057" y="1403"/>
                </a:lnTo>
                <a:lnTo>
                  <a:pt x="1056" y="1407"/>
                </a:lnTo>
                <a:lnTo>
                  <a:pt x="1047" y="1418"/>
                </a:lnTo>
                <a:lnTo>
                  <a:pt x="1042" y="1417"/>
                </a:lnTo>
                <a:lnTo>
                  <a:pt x="1040" y="1416"/>
                </a:lnTo>
                <a:lnTo>
                  <a:pt x="1039" y="1417"/>
                </a:lnTo>
                <a:lnTo>
                  <a:pt x="1036" y="1423"/>
                </a:lnTo>
                <a:lnTo>
                  <a:pt x="1036" y="1434"/>
                </a:lnTo>
                <a:lnTo>
                  <a:pt x="1039" y="1444"/>
                </a:lnTo>
                <a:lnTo>
                  <a:pt x="1044" y="1453"/>
                </a:lnTo>
                <a:lnTo>
                  <a:pt x="1051" y="1459"/>
                </a:lnTo>
                <a:lnTo>
                  <a:pt x="1057" y="1461"/>
                </a:lnTo>
                <a:lnTo>
                  <a:pt x="1060" y="1465"/>
                </a:lnTo>
                <a:lnTo>
                  <a:pt x="1061" y="1470"/>
                </a:lnTo>
                <a:lnTo>
                  <a:pt x="1066" y="1494"/>
                </a:lnTo>
                <a:lnTo>
                  <a:pt x="1067" y="1497"/>
                </a:lnTo>
                <a:lnTo>
                  <a:pt x="1071" y="1499"/>
                </a:lnTo>
                <a:lnTo>
                  <a:pt x="1078" y="1512"/>
                </a:lnTo>
                <a:lnTo>
                  <a:pt x="1079" y="1515"/>
                </a:lnTo>
                <a:lnTo>
                  <a:pt x="1081" y="1523"/>
                </a:lnTo>
                <a:lnTo>
                  <a:pt x="1083" y="1529"/>
                </a:lnTo>
                <a:lnTo>
                  <a:pt x="1087" y="1535"/>
                </a:lnTo>
                <a:lnTo>
                  <a:pt x="1090" y="1540"/>
                </a:lnTo>
                <a:lnTo>
                  <a:pt x="1089" y="1541"/>
                </a:lnTo>
                <a:lnTo>
                  <a:pt x="1087" y="1542"/>
                </a:lnTo>
                <a:lnTo>
                  <a:pt x="1087" y="1544"/>
                </a:lnTo>
                <a:lnTo>
                  <a:pt x="1095" y="1555"/>
                </a:lnTo>
                <a:lnTo>
                  <a:pt x="1098" y="1557"/>
                </a:lnTo>
                <a:lnTo>
                  <a:pt x="1099" y="1560"/>
                </a:lnTo>
                <a:lnTo>
                  <a:pt x="1114" y="1571"/>
                </a:lnTo>
                <a:lnTo>
                  <a:pt x="1116" y="1574"/>
                </a:lnTo>
                <a:lnTo>
                  <a:pt x="1117" y="1577"/>
                </a:lnTo>
                <a:lnTo>
                  <a:pt x="1113" y="1578"/>
                </a:lnTo>
                <a:lnTo>
                  <a:pt x="1104" y="1578"/>
                </a:lnTo>
                <a:lnTo>
                  <a:pt x="1099" y="1579"/>
                </a:lnTo>
                <a:lnTo>
                  <a:pt x="1094" y="1581"/>
                </a:lnTo>
                <a:lnTo>
                  <a:pt x="1090" y="1584"/>
                </a:lnTo>
                <a:lnTo>
                  <a:pt x="1089" y="1588"/>
                </a:lnTo>
                <a:lnTo>
                  <a:pt x="1089" y="1599"/>
                </a:lnTo>
                <a:lnTo>
                  <a:pt x="1090" y="1603"/>
                </a:lnTo>
                <a:lnTo>
                  <a:pt x="1099" y="1632"/>
                </a:lnTo>
                <a:lnTo>
                  <a:pt x="1099" y="1641"/>
                </a:lnTo>
                <a:lnTo>
                  <a:pt x="1101" y="1650"/>
                </a:lnTo>
                <a:lnTo>
                  <a:pt x="1104" y="1654"/>
                </a:lnTo>
                <a:lnTo>
                  <a:pt x="1106" y="1658"/>
                </a:lnTo>
                <a:lnTo>
                  <a:pt x="1116" y="1668"/>
                </a:lnTo>
                <a:lnTo>
                  <a:pt x="1119" y="1672"/>
                </a:lnTo>
                <a:lnTo>
                  <a:pt x="1119" y="1675"/>
                </a:lnTo>
                <a:lnTo>
                  <a:pt x="1119" y="1683"/>
                </a:lnTo>
                <a:lnTo>
                  <a:pt x="1119" y="1685"/>
                </a:lnTo>
                <a:lnTo>
                  <a:pt x="1124" y="1689"/>
                </a:lnTo>
                <a:lnTo>
                  <a:pt x="1125" y="1691"/>
                </a:lnTo>
                <a:lnTo>
                  <a:pt x="1124" y="1695"/>
                </a:lnTo>
                <a:lnTo>
                  <a:pt x="1122" y="1699"/>
                </a:lnTo>
                <a:lnTo>
                  <a:pt x="1121" y="1701"/>
                </a:lnTo>
                <a:lnTo>
                  <a:pt x="1119" y="1704"/>
                </a:lnTo>
                <a:lnTo>
                  <a:pt x="1119" y="1705"/>
                </a:lnTo>
                <a:lnTo>
                  <a:pt x="1121" y="1709"/>
                </a:lnTo>
                <a:lnTo>
                  <a:pt x="1130" y="1721"/>
                </a:lnTo>
                <a:lnTo>
                  <a:pt x="1146" y="1732"/>
                </a:lnTo>
                <a:lnTo>
                  <a:pt x="1162" y="1749"/>
                </a:lnTo>
                <a:lnTo>
                  <a:pt x="1167" y="1752"/>
                </a:lnTo>
                <a:lnTo>
                  <a:pt x="1201" y="1767"/>
                </a:lnTo>
                <a:lnTo>
                  <a:pt x="1236" y="1774"/>
                </a:lnTo>
                <a:lnTo>
                  <a:pt x="1236" y="1768"/>
                </a:lnTo>
                <a:lnTo>
                  <a:pt x="1233" y="1763"/>
                </a:lnTo>
                <a:lnTo>
                  <a:pt x="1225" y="1754"/>
                </a:lnTo>
                <a:lnTo>
                  <a:pt x="1228" y="1752"/>
                </a:lnTo>
                <a:lnTo>
                  <a:pt x="1249" y="1758"/>
                </a:lnTo>
                <a:lnTo>
                  <a:pt x="1250" y="1758"/>
                </a:lnTo>
                <a:lnTo>
                  <a:pt x="1252" y="1754"/>
                </a:lnTo>
                <a:lnTo>
                  <a:pt x="1250" y="1751"/>
                </a:lnTo>
                <a:lnTo>
                  <a:pt x="1252" y="1749"/>
                </a:lnTo>
                <a:lnTo>
                  <a:pt x="1254" y="1748"/>
                </a:lnTo>
                <a:lnTo>
                  <a:pt x="1254" y="1747"/>
                </a:lnTo>
                <a:lnTo>
                  <a:pt x="1249" y="1746"/>
                </a:lnTo>
                <a:lnTo>
                  <a:pt x="1241" y="1735"/>
                </a:lnTo>
                <a:lnTo>
                  <a:pt x="1236" y="1732"/>
                </a:lnTo>
                <a:lnTo>
                  <a:pt x="1229" y="1730"/>
                </a:lnTo>
                <a:lnTo>
                  <a:pt x="1225" y="1725"/>
                </a:lnTo>
                <a:lnTo>
                  <a:pt x="1221" y="1717"/>
                </a:lnTo>
                <a:lnTo>
                  <a:pt x="1220" y="1710"/>
                </a:lnTo>
                <a:lnTo>
                  <a:pt x="1222" y="1712"/>
                </a:lnTo>
                <a:lnTo>
                  <a:pt x="1222" y="1714"/>
                </a:lnTo>
                <a:lnTo>
                  <a:pt x="1222" y="1716"/>
                </a:lnTo>
                <a:lnTo>
                  <a:pt x="1225" y="1716"/>
                </a:lnTo>
                <a:lnTo>
                  <a:pt x="1225" y="1710"/>
                </a:lnTo>
                <a:lnTo>
                  <a:pt x="1227" y="1706"/>
                </a:lnTo>
                <a:lnTo>
                  <a:pt x="1236" y="1703"/>
                </a:lnTo>
                <a:lnTo>
                  <a:pt x="1238" y="1704"/>
                </a:lnTo>
                <a:lnTo>
                  <a:pt x="1239" y="1700"/>
                </a:lnTo>
                <a:lnTo>
                  <a:pt x="1239" y="1694"/>
                </a:lnTo>
                <a:lnTo>
                  <a:pt x="1241" y="1690"/>
                </a:lnTo>
                <a:lnTo>
                  <a:pt x="1243" y="1691"/>
                </a:lnTo>
                <a:lnTo>
                  <a:pt x="1243" y="1696"/>
                </a:lnTo>
                <a:lnTo>
                  <a:pt x="1243" y="1701"/>
                </a:lnTo>
                <a:lnTo>
                  <a:pt x="1242" y="1705"/>
                </a:lnTo>
                <a:lnTo>
                  <a:pt x="1243" y="1707"/>
                </a:lnTo>
                <a:lnTo>
                  <a:pt x="1244" y="1711"/>
                </a:lnTo>
                <a:lnTo>
                  <a:pt x="1244" y="1714"/>
                </a:lnTo>
                <a:lnTo>
                  <a:pt x="1245" y="1717"/>
                </a:lnTo>
                <a:lnTo>
                  <a:pt x="1244" y="1719"/>
                </a:lnTo>
                <a:lnTo>
                  <a:pt x="1245" y="1719"/>
                </a:lnTo>
                <a:lnTo>
                  <a:pt x="1247" y="1721"/>
                </a:lnTo>
                <a:lnTo>
                  <a:pt x="1248" y="1721"/>
                </a:lnTo>
                <a:lnTo>
                  <a:pt x="1249" y="1720"/>
                </a:lnTo>
                <a:lnTo>
                  <a:pt x="1249" y="1719"/>
                </a:lnTo>
                <a:lnTo>
                  <a:pt x="1249" y="1717"/>
                </a:lnTo>
                <a:lnTo>
                  <a:pt x="1250" y="1720"/>
                </a:lnTo>
                <a:lnTo>
                  <a:pt x="1252" y="1722"/>
                </a:lnTo>
                <a:lnTo>
                  <a:pt x="1252" y="1728"/>
                </a:lnTo>
                <a:lnTo>
                  <a:pt x="1255" y="1727"/>
                </a:lnTo>
                <a:lnTo>
                  <a:pt x="1259" y="1723"/>
                </a:lnTo>
                <a:lnTo>
                  <a:pt x="1261" y="1720"/>
                </a:lnTo>
                <a:lnTo>
                  <a:pt x="1263" y="1714"/>
                </a:lnTo>
                <a:lnTo>
                  <a:pt x="1261" y="1712"/>
                </a:lnTo>
                <a:lnTo>
                  <a:pt x="1258" y="1707"/>
                </a:lnTo>
                <a:lnTo>
                  <a:pt x="1258" y="1705"/>
                </a:lnTo>
                <a:lnTo>
                  <a:pt x="1259" y="1703"/>
                </a:lnTo>
                <a:lnTo>
                  <a:pt x="1260" y="1701"/>
                </a:lnTo>
                <a:lnTo>
                  <a:pt x="1261" y="1701"/>
                </a:lnTo>
                <a:lnTo>
                  <a:pt x="1263" y="1704"/>
                </a:lnTo>
                <a:lnTo>
                  <a:pt x="1264" y="1704"/>
                </a:lnTo>
                <a:lnTo>
                  <a:pt x="1264" y="1701"/>
                </a:lnTo>
                <a:lnTo>
                  <a:pt x="1264" y="1700"/>
                </a:lnTo>
                <a:lnTo>
                  <a:pt x="1264" y="1699"/>
                </a:lnTo>
                <a:lnTo>
                  <a:pt x="1263" y="1698"/>
                </a:lnTo>
                <a:lnTo>
                  <a:pt x="1266" y="1698"/>
                </a:lnTo>
                <a:lnTo>
                  <a:pt x="1269" y="1696"/>
                </a:lnTo>
                <a:lnTo>
                  <a:pt x="1269" y="1693"/>
                </a:lnTo>
                <a:lnTo>
                  <a:pt x="1266" y="1690"/>
                </a:lnTo>
                <a:lnTo>
                  <a:pt x="1266" y="1688"/>
                </a:lnTo>
                <a:lnTo>
                  <a:pt x="1270" y="1680"/>
                </a:lnTo>
                <a:lnTo>
                  <a:pt x="1273" y="1678"/>
                </a:lnTo>
                <a:lnTo>
                  <a:pt x="1274" y="1680"/>
                </a:lnTo>
                <a:lnTo>
                  <a:pt x="1275" y="1679"/>
                </a:lnTo>
                <a:lnTo>
                  <a:pt x="1277" y="1677"/>
                </a:lnTo>
                <a:lnTo>
                  <a:pt x="1279" y="1673"/>
                </a:lnTo>
                <a:lnTo>
                  <a:pt x="1282" y="1674"/>
                </a:lnTo>
                <a:lnTo>
                  <a:pt x="1285" y="1673"/>
                </a:lnTo>
                <a:lnTo>
                  <a:pt x="1289" y="1669"/>
                </a:lnTo>
                <a:lnTo>
                  <a:pt x="1291" y="1668"/>
                </a:lnTo>
                <a:lnTo>
                  <a:pt x="1295" y="1667"/>
                </a:lnTo>
                <a:lnTo>
                  <a:pt x="1297" y="1668"/>
                </a:lnTo>
                <a:lnTo>
                  <a:pt x="1302" y="1673"/>
                </a:lnTo>
                <a:lnTo>
                  <a:pt x="1302" y="1672"/>
                </a:lnTo>
                <a:lnTo>
                  <a:pt x="1300" y="1668"/>
                </a:lnTo>
                <a:lnTo>
                  <a:pt x="1305" y="1667"/>
                </a:lnTo>
                <a:lnTo>
                  <a:pt x="1316" y="1672"/>
                </a:lnTo>
                <a:lnTo>
                  <a:pt x="1322" y="1673"/>
                </a:lnTo>
                <a:lnTo>
                  <a:pt x="1322" y="1675"/>
                </a:lnTo>
                <a:lnTo>
                  <a:pt x="1323" y="1678"/>
                </a:lnTo>
                <a:lnTo>
                  <a:pt x="1324" y="1679"/>
                </a:lnTo>
                <a:lnTo>
                  <a:pt x="1327" y="1675"/>
                </a:lnTo>
                <a:lnTo>
                  <a:pt x="1328" y="1679"/>
                </a:lnTo>
                <a:lnTo>
                  <a:pt x="1329" y="1682"/>
                </a:lnTo>
                <a:lnTo>
                  <a:pt x="1332" y="1683"/>
                </a:lnTo>
                <a:lnTo>
                  <a:pt x="1333" y="1679"/>
                </a:lnTo>
                <a:lnTo>
                  <a:pt x="1340" y="1680"/>
                </a:lnTo>
                <a:lnTo>
                  <a:pt x="1343" y="1680"/>
                </a:lnTo>
                <a:lnTo>
                  <a:pt x="1339" y="1674"/>
                </a:lnTo>
                <a:lnTo>
                  <a:pt x="1338" y="1669"/>
                </a:lnTo>
                <a:lnTo>
                  <a:pt x="1340" y="1667"/>
                </a:lnTo>
                <a:lnTo>
                  <a:pt x="1344" y="1669"/>
                </a:lnTo>
                <a:lnTo>
                  <a:pt x="1346" y="1668"/>
                </a:lnTo>
                <a:lnTo>
                  <a:pt x="1348" y="1672"/>
                </a:lnTo>
                <a:lnTo>
                  <a:pt x="1350" y="1674"/>
                </a:lnTo>
                <a:lnTo>
                  <a:pt x="1353" y="1675"/>
                </a:lnTo>
                <a:lnTo>
                  <a:pt x="1357" y="1670"/>
                </a:lnTo>
                <a:lnTo>
                  <a:pt x="1359" y="1672"/>
                </a:lnTo>
                <a:lnTo>
                  <a:pt x="1360" y="1673"/>
                </a:lnTo>
                <a:lnTo>
                  <a:pt x="1361" y="1674"/>
                </a:lnTo>
                <a:lnTo>
                  <a:pt x="1365" y="1674"/>
                </a:lnTo>
                <a:lnTo>
                  <a:pt x="1365" y="1675"/>
                </a:lnTo>
                <a:lnTo>
                  <a:pt x="1365" y="1677"/>
                </a:lnTo>
                <a:lnTo>
                  <a:pt x="1365" y="1678"/>
                </a:lnTo>
                <a:lnTo>
                  <a:pt x="1369" y="1682"/>
                </a:lnTo>
                <a:lnTo>
                  <a:pt x="1371" y="1683"/>
                </a:lnTo>
                <a:lnTo>
                  <a:pt x="1375" y="1683"/>
                </a:lnTo>
                <a:lnTo>
                  <a:pt x="1381" y="1684"/>
                </a:lnTo>
                <a:lnTo>
                  <a:pt x="1386" y="1686"/>
                </a:lnTo>
                <a:lnTo>
                  <a:pt x="1393" y="1695"/>
                </a:lnTo>
                <a:lnTo>
                  <a:pt x="1393" y="1696"/>
                </a:lnTo>
                <a:lnTo>
                  <a:pt x="1392" y="1699"/>
                </a:lnTo>
                <a:lnTo>
                  <a:pt x="1392" y="1700"/>
                </a:lnTo>
                <a:lnTo>
                  <a:pt x="1393" y="1700"/>
                </a:lnTo>
                <a:lnTo>
                  <a:pt x="1397" y="1701"/>
                </a:lnTo>
                <a:lnTo>
                  <a:pt x="1398" y="1701"/>
                </a:lnTo>
                <a:lnTo>
                  <a:pt x="1399" y="1703"/>
                </a:lnTo>
                <a:lnTo>
                  <a:pt x="1404" y="1710"/>
                </a:lnTo>
                <a:lnTo>
                  <a:pt x="1407" y="1712"/>
                </a:lnTo>
                <a:lnTo>
                  <a:pt x="1415" y="1722"/>
                </a:lnTo>
                <a:lnTo>
                  <a:pt x="1418" y="1726"/>
                </a:lnTo>
                <a:lnTo>
                  <a:pt x="1420" y="1725"/>
                </a:lnTo>
                <a:lnTo>
                  <a:pt x="1423" y="1725"/>
                </a:lnTo>
                <a:lnTo>
                  <a:pt x="1425" y="1727"/>
                </a:lnTo>
                <a:lnTo>
                  <a:pt x="1426" y="1731"/>
                </a:lnTo>
                <a:lnTo>
                  <a:pt x="1425" y="1735"/>
                </a:lnTo>
                <a:lnTo>
                  <a:pt x="1424" y="1737"/>
                </a:lnTo>
                <a:lnTo>
                  <a:pt x="1423" y="1741"/>
                </a:lnTo>
                <a:lnTo>
                  <a:pt x="1423" y="1746"/>
                </a:lnTo>
                <a:lnTo>
                  <a:pt x="1428" y="1751"/>
                </a:lnTo>
                <a:lnTo>
                  <a:pt x="1434" y="1754"/>
                </a:lnTo>
                <a:lnTo>
                  <a:pt x="1435" y="1757"/>
                </a:lnTo>
                <a:lnTo>
                  <a:pt x="1434" y="1768"/>
                </a:lnTo>
                <a:lnTo>
                  <a:pt x="1436" y="1775"/>
                </a:lnTo>
                <a:lnTo>
                  <a:pt x="1436" y="1776"/>
                </a:lnTo>
                <a:lnTo>
                  <a:pt x="1434" y="1779"/>
                </a:lnTo>
                <a:lnTo>
                  <a:pt x="1432" y="1780"/>
                </a:lnTo>
                <a:lnTo>
                  <a:pt x="1431" y="1780"/>
                </a:lnTo>
                <a:lnTo>
                  <a:pt x="1429" y="1781"/>
                </a:lnTo>
                <a:lnTo>
                  <a:pt x="1428" y="1785"/>
                </a:lnTo>
                <a:lnTo>
                  <a:pt x="1426" y="1794"/>
                </a:lnTo>
                <a:lnTo>
                  <a:pt x="1426" y="1796"/>
                </a:lnTo>
                <a:lnTo>
                  <a:pt x="1426" y="1805"/>
                </a:lnTo>
                <a:lnTo>
                  <a:pt x="1431" y="1810"/>
                </a:lnTo>
                <a:lnTo>
                  <a:pt x="1436" y="1813"/>
                </a:lnTo>
                <a:lnTo>
                  <a:pt x="1440" y="1818"/>
                </a:lnTo>
                <a:lnTo>
                  <a:pt x="1442" y="1818"/>
                </a:lnTo>
                <a:lnTo>
                  <a:pt x="1447" y="1816"/>
                </a:lnTo>
                <a:lnTo>
                  <a:pt x="1452" y="1815"/>
                </a:lnTo>
                <a:lnTo>
                  <a:pt x="1466" y="1816"/>
                </a:lnTo>
                <a:lnTo>
                  <a:pt x="1468" y="1816"/>
                </a:lnTo>
                <a:lnTo>
                  <a:pt x="1474" y="1813"/>
                </a:lnTo>
                <a:lnTo>
                  <a:pt x="1478" y="1811"/>
                </a:lnTo>
                <a:lnTo>
                  <a:pt x="1485" y="1802"/>
                </a:lnTo>
                <a:lnTo>
                  <a:pt x="1487" y="1799"/>
                </a:lnTo>
                <a:lnTo>
                  <a:pt x="1488" y="1797"/>
                </a:lnTo>
                <a:lnTo>
                  <a:pt x="1488" y="1796"/>
                </a:lnTo>
                <a:lnTo>
                  <a:pt x="1489" y="1795"/>
                </a:lnTo>
                <a:lnTo>
                  <a:pt x="1488" y="1791"/>
                </a:lnTo>
                <a:lnTo>
                  <a:pt x="1484" y="1783"/>
                </a:lnTo>
                <a:lnTo>
                  <a:pt x="1480" y="1778"/>
                </a:lnTo>
                <a:lnTo>
                  <a:pt x="1480" y="1774"/>
                </a:lnTo>
                <a:lnTo>
                  <a:pt x="1488" y="1768"/>
                </a:lnTo>
                <a:lnTo>
                  <a:pt x="1489" y="1767"/>
                </a:lnTo>
                <a:lnTo>
                  <a:pt x="1492" y="1765"/>
                </a:lnTo>
                <a:lnTo>
                  <a:pt x="1493" y="1763"/>
                </a:lnTo>
                <a:lnTo>
                  <a:pt x="1494" y="1758"/>
                </a:lnTo>
                <a:lnTo>
                  <a:pt x="1494" y="1755"/>
                </a:lnTo>
                <a:lnTo>
                  <a:pt x="1492" y="1758"/>
                </a:lnTo>
                <a:lnTo>
                  <a:pt x="1488" y="1765"/>
                </a:lnTo>
                <a:lnTo>
                  <a:pt x="1487" y="1767"/>
                </a:lnTo>
                <a:lnTo>
                  <a:pt x="1483" y="1767"/>
                </a:lnTo>
                <a:lnTo>
                  <a:pt x="1480" y="1767"/>
                </a:lnTo>
                <a:lnTo>
                  <a:pt x="1469" y="1759"/>
                </a:lnTo>
                <a:lnTo>
                  <a:pt x="1467" y="1757"/>
                </a:lnTo>
                <a:lnTo>
                  <a:pt x="1466" y="1753"/>
                </a:lnTo>
                <a:lnTo>
                  <a:pt x="1468" y="1751"/>
                </a:lnTo>
                <a:lnTo>
                  <a:pt x="1473" y="1749"/>
                </a:lnTo>
                <a:lnTo>
                  <a:pt x="1474" y="1748"/>
                </a:lnTo>
                <a:lnTo>
                  <a:pt x="1471" y="1746"/>
                </a:lnTo>
                <a:lnTo>
                  <a:pt x="1476" y="1743"/>
                </a:lnTo>
                <a:lnTo>
                  <a:pt x="1477" y="1741"/>
                </a:lnTo>
                <a:lnTo>
                  <a:pt x="1474" y="1735"/>
                </a:lnTo>
                <a:lnTo>
                  <a:pt x="1477" y="1733"/>
                </a:lnTo>
                <a:lnTo>
                  <a:pt x="1482" y="1735"/>
                </a:lnTo>
                <a:lnTo>
                  <a:pt x="1489" y="1738"/>
                </a:lnTo>
                <a:lnTo>
                  <a:pt x="1489" y="1737"/>
                </a:lnTo>
                <a:lnTo>
                  <a:pt x="1488" y="1737"/>
                </a:lnTo>
                <a:lnTo>
                  <a:pt x="1485" y="1733"/>
                </a:lnTo>
                <a:lnTo>
                  <a:pt x="1493" y="1735"/>
                </a:lnTo>
                <a:lnTo>
                  <a:pt x="1494" y="1733"/>
                </a:lnTo>
                <a:lnTo>
                  <a:pt x="1494" y="1732"/>
                </a:lnTo>
                <a:lnTo>
                  <a:pt x="1492" y="1728"/>
                </a:lnTo>
                <a:lnTo>
                  <a:pt x="1493" y="1727"/>
                </a:lnTo>
                <a:lnTo>
                  <a:pt x="1495" y="1728"/>
                </a:lnTo>
                <a:lnTo>
                  <a:pt x="1498" y="1732"/>
                </a:lnTo>
                <a:lnTo>
                  <a:pt x="1500" y="1741"/>
                </a:lnTo>
                <a:lnTo>
                  <a:pt x="1496" y="1742"/>
                </a:lnTo>
                <a:lnTo>
                  <a:pt x="1495" y="1744"/>
                </a:lnTo>
                <a:lnTo>
                  <a:pt x="1496" y="1747"/>
                </a:lnTo>
                <a:lnTo>
                  <a:pt x="1498" y="1748"/>
                </a:lnTo>
                <a:lnTo>
                  <a:pt x="1501" y="1744"/>
                </a:lnTo>
                <a:lnTo>
                  <a:pt x="1504" y="1742"/>
                </a:lnTo>
                <a:lnTo>
                  <a:pt x="1506" y="1742"/>
                </a:lnTo>
                <a:lnTo>
                  <a:pt x="1505" y="1743"/>
                </a:lnTo>
                <a:lnTo>
                  <a:pt x="1503" y="1748"/>
                </a:lnTo>
                <a:lnTo>
                  <a:pt x="1505" y="1748"/>
                </a:lnTo>
                <a:lnTo>
                  <a:pt x="1506" y="1747"/>
                </a:lnTo>
                <a:lnTo>
                  <a:pt x="1508" y="1748"/>
                </a:lnTo>
                <a:lnTo>
                  <a:pt x="1506" y="1753"/>
                </a:lnTo>
                <a:lnTo>
                  <a:pt x="1511" y="1759"/>
                </a:lnTo>
                <a:lnTo>
                  <a:pt x="1510" y="1763"/>
                </a:lnTo>
                <a:lnTo>
                  <a:pt x="1511" y="1765"/>
                </a:lnTo>
                <a:lnTo>
                  <a:pt x="1512" y="1768"/>
                </a:lnTo>
                <a:lnTo>
                  <a:pt x="1512" y="1770"/>
                </a:lnTo>
                <a:lnTo>
                  <a:pt x="1512" y="1774"/>
                </a:lnTo>
                <a:lnTo>
                  <a:pt x="1515" y="1774"/>
                </a:lnTo>
                <a:lnTo>
                  <a:pt x="1516" y="1770"/>
                </a:lnTo>
                <a:lnTo>
                  <a:pt x="1517" y="1768"/>
                </a:lnTo>
                <a:lnTo>
                  <a:pt x="1519" y="1765"/>
                </a:lnTo>
                <a:lnTo>
                  <a:pt x="1519" y="1760"/>
                </a:lnTo>
                <a:lnTo>
                  <a:pt x="1524" y="1762"/>
                </a:lnTo>
                <a:lnTo>
                  <a:pt x="1527" y="1763"/>
                </a:lnTo>
                <a:lnTo>
                  <a:pt x="1528" y="1765"/>
                </a:lnTo>
                <a:lnTo>
                  <a:pt x="1531" y="1770"/>
                </a:lnTo>
                <a:lnTo>
                  <a:pt x="1541" y="1769"/>
                </a:lnTo>
                <a:lnTo>
                  <a:pt x="1558" y="1776"/>
                </a:lnTo>
                <a:lnTo>
                  <a:pt x="1574" y="1779"/>
                </a:lnTo>
                <a:lnTo>
                  <a:pt x="1581" y="1767"/>
                </a:lnTo>
                <a:lnTo>
                  <a:pt x="1586" y="1776"/>
                </a:lnTo>
                <a:lnTo>
                  <a:pt x="1594" y="1784"/>
                </a:lnTo>
                <a:lnTo>
                  <a:pt x="1604" y="1790"/>
                </a:lnTo>
                <a:lnTo>
                  <a:pt x="1621" y="1797"/>
                </a:lnTo>
                <a:lnTo>
                  <a:pt x="1621" y="1799"/>
                </a:lnTo>
                <a:lnTo>
                  <a:pt x="1622" y="1800"/>
                </a:lnTo>
                <a:lnTo>
                  <a:pt x="1624" y="1801"/>
                </a:lnTo>
                <a:lnTo>
                  <a:pt x="1631" y="1801"/>
                </a:lnTo>
                <a:lnTo>
                  <a:pt x="1633" y="1801"/>
                </a:lnTo>
                <a:lnTo>
                  <a:pt x="1634" y="1803"/>
                </a:lnTo>
                <a:lnTo>
                  <a:pt x="1638" y="1810"/>
                </a:lnTo>
                <a:lnTo>
                  <a:pt x="1642" y="1813"/>
                </a:lnTo>
                <a:lnTo>
                  <a:pt x="1643" y="1816"/>
                </a:lnTo>
                <a:lnTo>
                  <a:pt x="1642" y="1819"/>
                </a:lnTo>
                <a:lnTo>
                  <a:pt x="1637" y="1817"/>
                </a:lnTo>
                <a:lnTo>
                  <a:pt x="1636" y="1815"/>
                </a:lnTo>
                <a:lnTo>
                  <a:pt x="1634" y="1813"/>
                </a:lnTo>
                <a:lnTo>
                  <a:pt x="1633" y="1813"/>
                </a:lnTo>
                <a:lnTo>
                  <a:pt x="1633" y="1815"/>
                </a:lnTo>
                <a:lnTo>
                  <a:pt x="1632" y="1816"/>
                </a:lnTo>
                <a:lnTo>
                  <a:pt x="1628" y="1815"/>
                </a:lnTo>
                <a:lnTo>
                  <a:pt x="1624" y="1813"/>
                </a:lnTo>
                <a:lnTo>
                  <a:pt x="1616" y="1813"/>
                </a:lnTo>
                <a:lnTo>
                  <a:pt x="1615" y="1815"/>
                </a:lnTo>
                <a:lnTo>
                  <a:pt x="1611" y="1819"/>
                </a:lnTo>
                <a:lnTo>
                  <a:pt x="1607" y="1824"/>
                </a:lnTo>
                <a:lnTo>
                  <a:pt x="1602" y="1827"/>
                </a:lnTo>
                <a:lnTo>
                  <a:pt x="1597" y="1826"/>
                </a:lnTo>
                <a:lnTo>
                  <a:pt x="1589" y="1821"/>
                </a:lnTo>
                <a:lnTo>
                  <a:pt x="1576" y="1818"/>
                </a:lnTo>
                <a:lnTo>
                  <a:pt x="1572" y="1819"/>
                </a:lnTo>
                <a:lnTo>
                  <a:pt x="1569" y="1821"/>
                </a:lnTo>
                <a:lnTo>
                  <a:pt x="1567" y="1822"/>
                </a:lnTo>
                <a:lnTo>
                  <a:pt x="1562" y="1821"/>
                </a:lnTo>
                <a:lnTo>
                  <a:pt x="1557" y="1818"/>
                </a:lnTo>
                <a:lnTo>
                  <a:pt x="1553" y="1816"/>
                </a:lnTo>
                <a:lnTo>
                  <a:pt x="1548" y="1818"/>
                </a:lnTo>
                <a:lnTo>
                  <a:pt x="1546" y="1821"/>
                </a:lnTo>
                <a:lnTo>
                  <a:pt x="1538" y="1840"/>
                </a:lnTo>
                <a:lnTo>
                  <a:pt x="1538" y="1847"/>
                </a:lnTo>
                <a:lnTo>
                  <a:pt x="1541" y="1847"/>
                </a:lnTo>
                <a:lnTo>
                  <a:pt x="1541" y="1848"/>
                </a:lnTo>
                <a:lnTo>
                  <a:pt x="1541" y="1849"/>
                </a:lnTo>
                <a:lnTo>
                  <a:pt x="1540" y="1850"/>
                </a:lnTo>
                <a:lnTo>
                  <a:pt x="1540" y="1851"/>
                </a:lnTo>
                <a:lnTo>
                  <a:pt x="1540" y="1854"/>
                </a:lnTo>
                <a:lnTo>
                  <a:pt x="1541" y="1856"/>
                </a:lnTo>
                <a:lnTo>
                  <a:pt x="1542" y="1858"/>
                </a:lnTo>
                <a:lnTo>
                  <a:pt x="1544" y="1856"/>
                </a:lnTo>
                <a:lnTo>
                  <a:pt x="1547" y="1854"/>
                </a:lnTo>
                <a:lnTo>
                  <a:pt x="1554" y="1865"/>
                </a:lnTo>
                <a:lnTo>
                  <a:pt x="1556" y="1866"/>
                </a:lnTo>
                <a:lnTo>
                  <a:pt x="1557" y="1867"/>
                </a:lnTo>
                <a:lnTo>
                  <a:pt x="1572" y="1875"/>
                </a:lnTo>
                <a:lnTo>
                  <a:pt x="1574" y="1879"/>
                </a:lnTo>
                <a:lnTo>
                  <a:pt x="1580" y="1890"/>
                </a:lnTo>
                <a:lnTo>
                  <a:pt x="1581" y="1890"/>
                </a:lnTo>
                <a:lnTo>
                  <a:pt x="1584" y="1892"/>
                </a:lnTo>
                <a:lnTo>
                  <a:pt x="1585" y="1893"/>
                </a:lnTo>
                <a:lnTo>
                  <a:pt x="1585" y="1896"/>
                </a:lnTo>
                <a:lnTo>
                  <a:pt x="1585" y="1898"/>
                </a:lnTo>
                <a:lnTo>
                  <a:pt x="1586" y="1904"/>
                </a:lnTo>
                <a:lnTo>
                  <a:pt x="1589" y="1911"/>
                </a:lnTo>
                <a:lnTo>
                  <a:pt x="1592" y="1914"/>
                </a:lnTo>
                <a:lnTo>
                  <a:pt x="1597" y="1915"/>
                </a:lnTo>
                <a:lnTo>
                  <a:pt x="1601" y="1918"/>
                </a:lnTo>
                <a:lnTo>
                  <a:pt x="1604" y="1923"/>
                </a:lnTo>
                <a:lnTo>
                  <a:pt x="1607" y="1934"/>
                </a:lnTo>
                <a:lnTo>
                  <a:pt x="1608" y="1929"/>
                </a:lnTo>
                <a:lnTo>
                  <a:pt x="1611" y="1930"/>
                </a:lnTo>
                <a:lnTo>
                  <a:pt x="1613" y="1934"/>
                </a:lnTo>
                <a:lnTo>
                  <a:pt x="1616" y="1936"/>
                </a:lnTo>
                <a:lnTo>
                  <a:pt x="1600" y="1936"/>
                </a:lnTo>
                <a:lnTo>
                  <a:pt x="1595" y="1938"/>
                </a:lnTo>
                <a:lnTo>
                  <a:pt x="1592" y="1944"/>
                </a:lnTo>
                <a:lnTo>
                  <a:pt x="1592" y="1949"/>
                </a:lnTo>
                <a:lnTo>
                  <a:pt x="1591" y="1951"/>
                </a:lnTo>
                <a:lnTo>
                  <a:pt x="1590" y="1955"/>
                </a:lnTo>
                <a:lnTo>
                  <a:pt x="1591" y="1959"/>
                </a:lnTo>
                <a:lnTo>
                  <a:pt x="1595" y="1965"/>
                </a:lnTo>
                <a:lnTo>
                  <a:pt x="1595" y="1968"/>
                </a:lnTo>
                <a:lnTo>
                  <a:pt x="1590" y="1970"/>
                </a:lnTo>
                <a:lnTo>
                  <a:pt x="1590" y="1971"/>
                </a:lnTo>
                <a:lnTo>
                  <a:pt x="1591" y="1973"/>
                </a:lnTo>
                <a:lnTo>
                  <a:pt x="1590" y="1975"/>
                </a:lnTo>
                <a:lnTo>
                  <a:pt x="1590" y="1976"/>
                </a:lnTo>
                <a:lnTo>
                  <a:pt x="1595" y="1980"/>
                </a:lnTo>
                <a:lnTo>
                  <a:pt x="1596" y="1980"/>
                </a:lnTo>
                <a:lnTo>
                  <a:pt x="1600" y="1980"/>
                </a:lnTo>
                <a:lnTo>
                  <a:pt x="1602" y="1978"/>
                </a:lnTo>
                <a:lnTo>
                  <a:pt x="1605" y="1976"/>
                </a:lnTo>
                <a:lnTo>
                  <a:pt x="1606" y="1975"/>
                </a:lnTo>
                <a:lnTo>
                  <a:pt x="1616" y="1964"/>
                </a:lnTo>
                <a:lnTo>
                  <a:pt x="1617" y="1961"/>
                </a:lnTo>
                <a:lnTo>
                  <a:pt x="1617" y="1959"/>
                </a:lnTo>
                <a:lnTo>
                  <a:pt x="1620" y="1957"/>
                </a:lnTo>
                <a:lnTo>
                  <a:pt x="1622" y="1956"/>
                </a:lnTo>
                <a:lnTo>
                  <a:pt x="1624" y="1957"/>
                </a:lnTo>
                <a:lnTo>
                  <a:pt x="1627" y="1961"/>
                </a:lnTo>
                <a:lnTo>
                  <a:pt x="1629" y="1961"/>
                </a:lnTo>
                <a:lnTo>
                  <a:pt x="1632" y="1962"/>
                </a:lnTo>
                <a:lnTo>
                  <a:pt x="1633" y="1962"/>
                </a:lnTo>
                <a:lnTo>
                  <a:pt x="1634" y="1964"/>
                </a:lnTo>
                <a:lnTo>
                  <a:pt x="1634" y="1966"/>
                </a:lnTo>
                <a:lnTo>
                  <a:pt x="1636" y="1966"/>
                </a:lnTo>
                <a:lnTo>
                  <a:pt x="1644" y="1968"/>
                </a:lnTo>
                <a:lnTo>
                  <a:pt x="1648" y="1970"/>
                </a:lnTo>
                <a:lnTo>
                  <a:pt x="1652" y="1972"/>
                </a:lnTo>
                <a:lnTo>
                  <a:pt x="1654" y="1976"/>
                </a:lnTo>
                <a:lnTo>
                  <a:pt x="1655" y="1978"/>
                </a:lnTo>
                <a:lnTo>
                  <a:pt x="1666" y="1988"/>
                </a:lnTo>
                <a:lnTo>
                  <a:pt x="1669" y="1989"/>
                </a:lnTo>
                <a:lnTo>
                  <a:pt x="1670" y="1987"/>
                </a:lnTo>
                <a:lnTo>
                  <a:pt x="1675" y="1977"/>
                </a:lnTo>
                <a:lnTo>
                  <a:pt x="1676" y="1973"/>
                </a:lnTo>
                <a:lnTo>
                  <a:pt x="1679" y="1973"/>
                </a:lnTo>
                <a:lnTo>
                  <a:pt x="1685" y="1975"/>
                </a:lnTo>
                <a:lnTo>
                  <a:pt x="1690" y="1977"/>
                </a:lnTo>
                <a:lnTo>
                  <a:pt x="1692" y="1978"/>
                </a:lnTo>
                <a:lnTo>
                  <a:pt x="1693" y="1982"/>
                </a:lnTo>
                <a:lnTo>
                  <a:pt x="1692" y="1987"/>
                </a:lnTo>
                <a:lnTo>
                  <a:pt x="1691" y="1989"/>
                </a:lnTo>
                <a:lnTo>
                  <a:pt x="1687" y="1988"/>
                </a:lnTo>
                <a:lnTo>
                  <a:pt x="1685" y="1992"/>
                </a:lnTo>
                <a:lnTo>
                  <a:pt x="1683" y="1994"/>
                </a:lnTo>
                <a:lnTo>
                  <a:pt x="1681" y="2000"/>
                </a:lnTo>
                <a:lnTo>
                  <a:pt x="1677" y="2010"/>
                </a:lnTo>
                <a:lnTo>
                  <a:pt x="1676" y="2012"/>
                </a:lnTo>
                <a:lnTo>
                  <a:pt x="1677" y="2015"/>
                </a:lnTo>
                <a:lnTo>
                  <a:pt x="1680" y="2021"/>
                </a:lnTo>
                <a:lnTo>
                  <a:pt x="1682" y="2036"/>
                </a:lnTo>
                <a:lnTo>
                  <a:pt x="1682" y="2041"/>
                </a:lnTo>
                <a:lnTo>
                  <a:pt x="1680" y="2069"/>
                </a:lnTo>
                <a:lnTo>
                  <a:pt x="1677" y="2073"/>
                </a:lnTo>
                <a:lnTo>
                  <a:pt x="1671" y="2078"/>
                </a:lnTo>
                <a:lnTo>
                  <a:pt x="1670" y="2080"/>
                </a:lnTo>
                <a:lnTo>
                  <a:pt x="1670" y="2085"/>
                </a:lnTo>
                <a:lnTo>
                  <a:pt x="1671" y="2088"/>
                </a:lnTo>
                <a:lnTo>
                  <a:pt x="1671" y="2089"/>
                </a:lnTo>
                <a:lnTo>
                  <a:pt x="1669" y="2092"/>
                </a:lnTo>
                <a:lnTo>
                  <a:pt x="1670" y="2093"/>
                </a:lnTo>
                <a:lnTo>
                  <a:pt x="1671" y="2098"/>
                </a:lnTo>
                <a:lnTo>
                  <a:pt x="1669" y="2099"/>
                </a:lnTo>
                <a:lnTo>
                  <a:pt x="1665" y="2101"/>
                </a:lnTo>
                <a:lnTo>
                  <a:pt x="1663" y="2103"/>
                </a:lnTo>
                <a:lnTo>
                  <a:pt x="1659" y="2104"/>
                </a:lnTo>
                <a:lnTo>
                  <a:pt x="1652" y="2103"/>
                </a:lnTo>
                <a:lnTo>
                  <a:pt x="1645" y="2100"/>
                </a:lnTo>
                <a:lnTo>
                  <a:pt x="1639" y="2095"/>
                </a:lnTo>
                <a:lnTo>
                  <a:pt x="1633" y="2085"/>
                </a:lnTo>
                <a:lnTo>
                  <a:pt x="1633" y="2083"/>
                </a:lnTo>
                <a:lnTo>
                  <a:pt x="1633" y="2082"/>
                </a:lnTo>
                <a:lnTo>
                  <a:pt x="1631" y="2083"/>
                </a:lnTo>
                <a:lnTo>
                  <a:pt x="1629" y="2083"/>
                </a:lnTo>
                <a:lnTo>
                  <a:pt x="1626" y="2079"/>
                </a:lnTo>
                <a:lnTo>
                  <a:pt x="1621" y="2077"/>
                </a:lnTo>
                <a:lnTo>
                  <a:pt x="1618" y="2073"/>
                </a:lnTo>
                <a:lnTo>
                  <a:pt x="1617" y="2069"/>
                </a:lnTo>
                <a:lnTo>
                  <a:pt x="1612" y="2060"/>
                </a:lnTo>
                <a:lnTo>
                  <a:pt x="1612" y="2056"/>
                </a:lnTo>
                <a:lnTo>
                  <a:pt x="1613" y="2051"/>
                </a:lnTo>
                <a:lnTo>
                  <a:pt x="1613" y="2046"/>
                </a:lnTo>
                <a:lnTo>
                  <a:pt x="1612" y="2040"/>
                </a:lnTo>
                <a:lnTo>
                  <a:pt x="1610" y="2037"/>
                </a:lnTo>
                <a:lnTo>
                  <a:pt x="1606" y="2035"/>
                </a:lnTo>
                <a:lnTo>
                  <a:pt x="1601" y="2032"/>
                </a:lnTo>
                <a:lnTo>
                  <a:pt x="1607" y="2032"/>
                </a:lnTo>
                <a:lnTo>
                  <a:pt x="1611" y="2030"/>
                </a:lnTo>
                <a:lnTo>
                  <a:pt x="1615" y="2028"/>
                </a:lnTo>
                <a:lnTo>
                  <a:pt x="1617" y="2023"/>
                </a:lnTo>
                <a:lnTo>
                  <a:pt x="1620" y="2024"/>
                </a:lnTo>
                <a:lnTo>
                  <a:pt x="1623" y="2028"/>
                </a:lnTo>
                <a:lnTo>
                  <a:pt x="1626" y="2029"/>
                </a:lnTo>
                <a:lnTo>
                  <a:pt x="1627" y="2030"/>
                </a:lnTo>
                <a:lnTo>
                  <a:pt x="1628" y="2030"/>
                </a:lnTo>
                <a:lnTo>
                  <a:pt x="1629" y="2029"/>
                </a:lnTo>
                <a:lnTo>
                  <a:pt x="1632" y="2029"/>
                </a:lnTo>
                <a:lnTo>
                  <a:pt x="1636" y="2029"/>
                </a:lnTo>
                <a:lnTo>
                  <a:pt x="1636" y="2026"/>
                </a:lnTo>
                <a:lnTo>
                  <a:pt x="1636" y="2024"/>
                </a:lnTo>
                <a:lnTo>
                  <a:pt x="1637" y="2021"/>
                </a:lnTo>
                <a:lnTo>
                  <a:pt x="1639" y="2020"/>
                </a:lnTo>
                <a:lnTo>
                  <a:pt x="1642" y="2021"/>
                </a:lnTo>
                <a:lnTo>
                  <a:pt x="1644" y="2023"/>
                </a:lnTo>
                <a:lnTo>
                  <a:pt x="1645" y="2023"/>
                </a:lnTo>
                <a:lnTo>
                  <a:pt x="1650" y="2020"/>
                </a:lnTo>
                <a:lnTo>
                  <a:pt x="1653" y="2018"/>
                </a:lnTo>
                <a:lnTo>
                  <a:pt x="1656" y="2013"/>
                </a:lnTo>
                <a:lnTo>
                  <a:pt x="1658" y="2009"/>
                </a:lnTo>
                <a:lnTo>
                  <a:pt x="1655" y="2003"/>
                </a:lnTo>
                <a:lnTo>
                  <a:pt x="1650" y="2002"/>
                </a:lnTo>
                <a:lnTo>
                  <a:pt x="1639" y="2003"/>
                </a:lnTo>
                <a:lnTo>
                  <a:pt x="1636" y="2002"/>
                </a:lnTo>
                <a:lnTo>
                  <a:pt x="1628" y="1999"/>
                </a:lnTo>
                <a:lnTo>
                  <a:pt x="1624" y="1998"/>
                </a:lnTo>
                <a:lnTo>
                  <a:pt x="1622" y="2000"/>
                </a:lnTo>
                <a:lnTo>
                  <a:pt x="1620" y="2004"/>
                </a:lnTo>
                <a:lnTo>
                  <a:pt x="1618" y="2009"/>
                </a:lnTo>
                <a:lnTo>
                  <a:pt x="1617" y="2013"/>
                </a:lnTo>
                <a:lnTo>
                  <a:pt x="1612" y="2019"/>
                </a:lnTo>
                <a:lnTo>
                  <a:pt x="1607" y="2021"/>
                </a:lnTo>
                <a:lnTo>
                  <a:pt x="1602" y="2023"/>
                </a:lnTo>
                <a:lnTo>
                  <a:pt x="1600" y="2024"/>
                </a:lnTo>
                <a:lnTo>
                  <a:pt x="1599" y="2024"/>
                </a:lnTo>
                <a:lnTo>
                  <a:pt x="1597" y="2024"/>
                </a:lnTo>
                <a:lnTo>
                  <a:pt x="1595" y="2021"/>
                </a:lnTo>
                <a:lnTo>
                  <a:pt x="1594" y="2021"/>
                </a:lnTo>
                <a:lnTo>
                  <a:pt x="1592" y="2021"/>
                </a:lnTo>
                <a:lnTo>
                  <a:pt x="1590" y="2026"/>
                </a:lnTo>
                <a:lnTo>
                  <a:pt x="1588" y="2028"/>
                </a:lnTo>
                <a:lnTo>
                  <a:pt x="1586" y="2029"/>
                </a:lnTo>
                <a:lnTo>
                  <a:pt x="1585" y="2029"/>
                </a:lnTo>
                <a:lnTo>
                  <a:pt x="1584" y="2026"/>
                </a:lnTo>
                <a:lnTo>
                  <a:pt x="1581" y="2023"/>
                </a:lnTo>
                <a:lnTo>
                  <a:pt x="1584" y="2021"/>
                </a:lnTo>
                <a:lnTo>
                  <a:pt x="1586" y="2020"/>
                </a:lnTo>
                <a:lnTo>
                  <a:pt x="1586" y="2018"/>
                </a:lnTo>
                <a:lnTo>
                  <a:pt x="1584" y="2018"/>
                </a:lnTo>
                <a:lnTo>
                  <a:pt x="1578" y="2018"/>
                </a:lnTo>
                <a:lnTo>
                  <a:pt x="1576" y="2019"/>
                </a:lnTo>
                <a:lnTo>
                  <a:pt x="1578" y="2020"/>
                </a:lnTo>
                <a:lnTo>
                  <a:pt x="1579" y="2021"/>
                </a:lnTo>
                <a:lnTo>
                  <a:pt x="1579" y="2024"/>
                </a:lnTo>
                <a:lnTo>
                  <a:pt x="1574" y="2020"/>
                </a:lnTo>
                <a:lnTo>
                  <a:pt x="1575" y="2014"/>
                </a:lnTo>
                <a:lnTo>
                  <a:pt x="1580" y="2009"/>
                </a:lnTo>
                <a:lnTo>
                  <a:pt x="1579" y="2008"/>
                </a:lnTo>
                <a:lnTo>
                  <a:pt x="1576" y="2009"/>
                </a:lnTo>
                <a:lnTo>
                  <a:pt x="1574" y="2009"/>
                </a:lnTo>
                <a:lnTo>
                  <a:pt x="1572" y="2010"/>
                </a:lnTo>
                <a:lnTo>
                  <a:pt x="1570" y="2012"/>
                </a:lnTo>
                <a:lnTo>
                  <a:pt x="1570" y="2014"/>
                </a:lnTo>
                <a:lnTo>
                  <a:pt x="1569" y="2015"/>
                </a:lnTo>
                <a:lnTo>
                  <a:pt x="1567" y="2018"/>
                </a:lnTo>
                <a:lnTo>
                  <a:pt x="1567" y="2019"/>
                </a:lnTo>
                <a:lnTo>
                  <a:pt x="1563" y="2019"/>
                </a:lnTo>
                <a:lnTo>
                  <a:pt x="1559" y="2019"/>
                </a:lnTo>
                <a:lnTo>
                  <a:pt x="1557" y="2018"/>
                </a:lnTo>
                <a:lnTo>
                  <a:pt x="1556" y="2016"/>
                </a:lnTo>
                <a:lnTo>
                  <a:pt x="1548" y="2009"/>
                </a:lnTo>
                <a:lnTo>
                  <a:pt x="1546" y="2007"/>
                </a:lnTo>
                <a:lnTo>
                  <a:pt x="1542" y="2004"/>
                </a:lnTo>
                <a:lnTo>
                  <a:pt x="1540" y="2003"/>
                </a:lnTo>
                <a:lnTo>
                  <a:pt x="1537" y="2003"/>
                </a:lnTo>
                <a:lnTo>
                  <a:pt x="1535" y="2002"/>
                </a:lnTo>
                <a:lnTo>
                  <a:pt x="1533" y="2000"/>
                </a:lnTo>
                <a:lnTo>
                  <a:pt x="1530" y="1996"/>
                </a:lnTo>
                <a:lnTo>
                  <a:pt x="1525" y="1993"/>
                </a:lnTo>
                <a:lnTo>
                  <a:pt x="1520" y="1984"/>
                </a:lnTo>
                <a:lnTo>
                  <a:pt x="1519" y="1983"/>
                </a:lnTo>
                <a:lnTo>
                  <a:pt x="1514" y="1982"/>
                </a:lnTo>
                <a:lnTo>
                  <a:pt x="1509" y="1982"/>
                </a:lnTo>
                <a:lnTo>
                  <a:pt x="1505" y="1981"/>
                </a:lnTo>
                <a:lnTo>
                  <a:pt x="1500" y="1983"/>
                </a:lnTo>
                <a:lnTo>
                  <a:pt x="1493" y="1987"/>
                </a:lnTo>
                <a:lnTo>
                  <a:pt x="1488" y="1989"/>
                </a:lnTo>
                <a:lnTo>
                  <a:pt x="1485" y="1987"/>
                </a:lnTo>
                <a:lnTo>
                  <a:pt x="1484" y="1983"/>
                </a:lnTo>
                <a:lnTo>
                  <a:pt x="1483" y="1978"/>
                </a:lnTo>
                <a:lnTo>
                  <a:pt x="1482" y="1975"/>
                </a:lnTo>
                <a:lnTo>
                  <a:pt x="1484" y="1971"/>
                </a:lnTo>
                <a:lnTo>
                  <a:pt x="1480" y="1964"/>
                </a:lnTo>
                <a:lnTo>
                  <a:pt x="1487" y="1944"/>
                </a:lnTo>
                <a:lnTo>
                  <a:pt x="1485" y="1935"/>
                </a:lnTo>
                <a:lnTo>
                  <a:pt x="1482" y="1930"/>
                </a:lnTo>
                <a:lnTo>
                  <a:pt x="1473" y="1924"/>
                </a:lnTo>
                <a:lnTo>
                  <a:pt x="1469" y="1920"/>
                </a:lnTo>
                <a:lnTo>
                  <a:pt x="1468" y="1918"/>
                </a:lnTo>
                <a:lnTo>
                  <a:pt x="1467" y="1914"/>
                </a:lnTo>
                <a:lnTo>
                  <a:pt x="1466" y="1912"/>
                </a:lnTo>
                <a:lnTo>
                  <a:pt x="1460" y="1906"/>
                </a:lnTo>
                <a:lnTo>
                  <a:pt x="1461" y="1898"/>
                </a:lnTo>
                <a:lnTo>
                  <a:pt x="1460" y="1891"/>
                </a:lnTo>
                <a:lnTo>
                  <a:pt x="1455" y="1883"/>
                </a:lnTo>
                <a:lnTo>
                  <a:pt x="1450" y="1881"/>
                </a:lnTo>
                <a:lnTo>
                  <a:pt x="1442" y="1879"/>
                </a:lnTo>
                <a:lnTo>
                  <a:pt x="1430" y="1871"/>
                </a:lnTo>
                <a:lnTo>
                  <a:pt x="1424" y="1869"/>
                </a:lnTo>
                <a:lnTo>
                  <a:pt x="1420" y="1869"/>
                </a:lnTo>
                <a:lnTo>
                  <a:pt x="1414" y="1866"/>
                </a:lnTo>
                <a:lnTo>
                  <a:pt x="1410" y="1866"/>
                </a:lnTo>
                <a:lnTo>
                  <a:pt x="1409" y="1865"/>
                </a:lnTo>
                <a:lnTo>
                  <a:pt x="1403" y="1860"/>
                </a:lnTo>
                <a:lnTo>
                  <a:pt x="1388" y="1849"/>
                </a:lnTo>
                <a:lnTo>
                  <a:pt x="1386" y="1848"/>
                </a:lnTo>
                <a:lnTo>
                  <a:pt x="1382" y="1847"/>
                </a:lnTo>
                <a:lnTo>
                  <a:pt x="1375" y="1838"/>
                </a:lnTo>
                <a:lnTo>
                  <a:pt x="1372" y="1834"/>
                </a:lnTo>
                <a:lnTo>
                  <a:pt x="1383" y="1824"/>
                </a:lnTo>
                <a:lnTo>
                  <a:pt x="1371" y="1812"/>
                </a:lnTo>
                <a:lnTo>
                  <a:pt x="1366" y="1807"/>
                </a:lnTo>
                <a:lnTo>
                  <a:pt x="1359" y="1803"/>
                </a:lnTo>
                <a:lnTo>
                  <a:pt x="1359" y="1805"/>
                </a:lnTo>
                <a:lnTo>
                  <a:pt x="1357" y="1803"/>
                </a:lnTo>
                <a:lnTo>
                  <a:pt x="1359" y="1801"/>
                </a:lnTo>
                <a:lnTo>
                  <a:pt x="1361" y="1801"/>
                </a:lnTo>
                <a:lnTo>
                  <a:pt x="1361" y="1800"/>
                </a:lnTo>
                <a:lnTo>
                  <a:pt x="1357" y="1797"/>
                </a:lnTo>
                <a:lnTo>
                  <a:pt x="1354" y="1795"/>
                </a:lnTo>
                <a:lnTo>
                  <a:pt x="1345" y="1794"/>
                </a:lnTo>
                <a:lnTo>
                  <a:pt x="1343" y="1791"/>
                </a:lnTo>
                <a:lnTo>
                  <a:pt x="1340" y="1794"/>
                </a:lnTo>
                <a:lnTo>
                  <a:pt x="1337" y="1795"/>
                </a:lnTo>
                <a:lnTo>
                  <a:pt x="1334" y="1792"/>
                </a:lnTo>
                <a:lnTo>
                  <a:pt x="1332" y="1790"/>
                </a:lnTo>
                <a:lnTo>
                  <a:pt x="1332" y="1789"/>
                </a:lnTo>
                <a:lnTo>
                  <a:pt x="1334" y="1787"/>
                </a:lnTo>
                <a:lnTo>
                  <a:pt x="1335" y="1786"/>
                </a:lnTo>
                <a:lnTo>
                  <a:pt x="1334" y="1784"/>
                </a:lnTo>
                <a:lnTo>
                  <a:pt x="1327" y="1778"/>
                </a:lnTo>
                <a:lnTo>
                  <a:pt x="1324" y="1775"/>
                </a:lnTo>
                <a:lnTo>
                  <a:pt x="1321" y="1774"/>
                </a:lnTo>
                <a:lnTo>
                  <a:pt x="1318" y="1774"/>
                </a:lnTo>
                <a:lnTo>
                  <a:pt x="1317" y="1771"/>
                </a:lnTo>
                <a:lnTo>
                  <a:pt x="1317" y="1769"/>
                </a:lnTo>
                <a:lnTo>
                  <a:pt x="1314" y="1767"/>
                </a:lnTo>
                <a:lnTo>
                  <a:pt x="1312" y="1768"/>
                </a:lnTo>
                <a:lnTo>
                  <a:pt x="1311" y="1767"/>
                </a:lnTo>
                <a:lnTo>
                  <a:pt x="1308" y="1763"/>
                </a:lnTo>
                <a:lnTo>
                  <a:pt x="1307" y="1762"/>
                </a:lnTo>
                <a:lnTo>
                  <a:pt x="1307" y="1760"/>
                </a:lnTo>
                <a:lnTo>
                  <a:pt x="1302" y="1767"/>
                </a:lnTo>
                <a:lnTo>
                  <a:pt x="1289" y="1767"/>
                </a:lnTo>
                <a:lnTo>
                  <a:pt x="1282" y="1764"/>
                </a:lnTo>
                <a:lnTo>
                  <a:pt x="1279" y="1760"/>
                </a:lnTo>
                <a:lnTo>
                  <a:pt x="1277" y="1764"/>
                </a:lnTo>
                <a:lnTo>
                  <a:pt x="1280" y="1768"/>
                </a:lnTo>
                <a:lnTo>
                  <a:pt x="1282" y="1770"/>
                </a:lnTo>
                <a:lnTo>
                  <a:pt x="1286" y="1771"/>
                </a:lnTo>
                <a:lnTo>
                  <a:pt x="1286" y="1774"/>
                </a:lnTo>
                <a:lnTo>
                  <a:pt x="1298" y="1790"/>
                </a:lnTo>
                <a:lnTo>
                  <a:pt x="1301" y="1795"/>
                </a:lnTo>
                <a:lnTo>
                  <a:pt x="1300" y="1797"/>
                </a:lnTo>
                <a:lnTo>
                  <a:pt x="1298" y="1801"/>
                </a:lnTo>
                <a:lnTo>
                  <a:pt x="1298" y="1806"/>
                </a:lnTo>
                <a:lnTo>
                  <a:pt x="1301" y="1815"/>
                </a:lnTo>
                <a:lnTo>
                  <a:pt x="1296" y="1813"/>
                </a:lnTo>
                <a:lnTo>
                  <a:pt x="1295" y="1818"/>
                </a:lnTo>
                <a:lnTo>
                  <a:pt x="1296" y="1829"/>
                </a:lnTo>
                <a:lnTo>
                  <a:pt x="1297" y="1835"/>
                </a:lnTo>
                <a:lnTo>
                  <a:pt x="1301" y="1840"/>
                </a:lnTo>
                <a:lnTo>
                  <a:pt x="1309" y="1849"/>
                </a:lnTo>
                <a:lnTo>
                  <a:pt x="1327" y="1859"/>
                </a:lnTo>
                <a:lnTo>
                  <a:pt x="1330" y="1863"/>
                </a:lnTo>
                <a:lnTo>
                  <a:pt x="1329" y="1866"/>
                </a:lnTo>
                <a:lnTo>
                  <a:pt x="1324" y="1864"/>
                </a:lnTo>
                <a:lnTo>
                  <a:pt x="1314" y="1856"/>
                </a:lnTo>
                <a:lnTo>
                  <a:pt x="1316" y="1860"/>
                </a:lnTo>
                <a:lnTo>
                  <a:pt x="1322" y="1870"/>
                </a:lnTo>
                <a:lnTo>
                  <a:pt x="1332" y="1882"/>
                </a:lnTo>
                <a:lnTo>
                  <a:pt x="1334" y="1886"/>
                </a:lnTo>
                <a:lnTo>
                  <a:pt x="1337" y="1891"/>
                </a:lnTo>
                <a:lnTo>
                  <a:pt x="1339" y="1901"/>
                </a:lnTo>
                <a:lnTo>
                  <a:pt x="1339" y="1909"/>
                </a:lnTo>
                <a:lnTo>
                  <a:pt x="1339" y="1919"/>
                </a:lnTo>
                <a:lnTo>
                  <a:pt x="1340" y="1922"/>
                </a:lnTo>
                <a:lnTo>
                  <a:pt x="1341" y="1924"/>
                </a:lnTo>
                <a:lnTo>
                  <a:pt x="1341" y="1925"/>
                </a:lnTo>
                <a:lnTo>
                  <a:pt x="1343" y="1927"/>
                </a:lnTo>
                <a:lnTo>
                  <a:pt x="1343" y="1931"/>
                </a:lnTo>
                <a:lnTo>
                  <a:pt x="1343" y="1935"/>
                </a:lnTo>
                <a:lnTo>
                  <a:pt x="1343" y="1936"/>
                </a:lnTo>
                <a:lnTo>
                  <a:pt x="1341" y="1938"/>
                </a:lnTo>
                <a:lnTo>
                  <a:pt x="1339" y="1939"/>
                </a:lnTo>
                <a:lnTo>
                  <a:pt x="1338" y="1939"/>
                </a:lnTo>
                <a:lnTo>
                  <a:pt x="1337" y="1941"/>
                </a:lnTo>
                <a:lnTo>
                  <a:pt x="1334" y="1944"/>
                </a:lnTo>
                <a:lnTo>
                  <a:pt x="1329" y="1946"/>
                </a:lnTo>
                <a:lnTo>
                  <a:pt x="1323" y="1949"/>
                </a:lnTo>
                <a:lnTo>
                  <a:pt x="1319" y="1950"/>
                </a:lnTo>
                <a:lnTo>
                  <a:pt x="1314" y="1947"/>
                </a:lnTo>
                <a:lnTo>
                  <a:pt x="1300" y="1934"/>
                </a:lnTo>
                <a:lnTo>
                  <a:pt x="1300" y="1929"/>
                </a:lnTo>
                <a:lnTo>
                  <a:pt x="1302" y="1920"/>
                </a:lnTo>
                <a:lnTo>
                  <a:pt x="1302" y="1917"/>
                </a:lnTo>
                <a:lnTo>
                  <a:pt x="1298" y="1903"/>
                </a:lnTo>
                <a:lnTo>
                  <a:pt x="1275" y="1872"/>
                </a:lnTo>
                <a:lnTo>
                  <a:pt x="1275" y="1871"/>
                </a:lnTo>
                <a:lnTo>
                  <a:pt x="1274" y="1867"/>
                </a:lnTo>
                <a:lnTo>
                  <a:pt x="1274" y="1866"/>
                </a:lnTo>
                <a:lnTo>
                  <a:pt x="1269" y="1861"/>
                </a:lnTo>
                <a:lnTo>
                  <a:pt x="1268" y="1860"/>
                </a:lnTo>
                <a:lnTo>
                  <a:pt x="1261" y="1856"/>
                </a:lnTo>
                <a:lnTo>
                  <a:pt x="1259" y="1854"/>
                </a:lnTo>
                <a:lnTo>
                  <a:pt x="1255" y="1849"/>
                </a:lnTo>
                <a:lnTo>
                  <a:pt x="1242" y="1849"/>
                </a:lnTo>
                <a:lnTo>
                  <a:pt x="1242" y="1847"/>
                </a:lnTo>
                <a:lnTo>
                  <a:pt x="1238" y="1844"/>
                </a:lnTo>
                <a:lnTo>
                  <a:pt x="1229" y="1844"/>
                </a:lnTo>
                <a:lnTo>
                  <a:pt x="1227" y="1842"/>
                </a:lnTo>
                <a:lnTo>
                  <a:pt x="1226" y="1840"/>
                </a:lnTo>
                <a:lnTo>
                  <a:pt x="1225" y="1835"/>
                </a:lnTo>
                <a:lnTo>
                  <a:pt x="1223" y="1834"/>
                </a:lnTo>
                <a:lnTo>
                  <a:pt x="1221" y="1832"/>
                </a:lnTo>
                <a:lnTo>
                  <a:pt x="1209" y="1811"/>
                </a:lnTo>
                <a:lnTo>
                  <a:pt x="1202" y="1803"/>
                </a:lnTo>
                <a:lnTo>
                  <a:pt x="1195" y="1799"/>
                </a:lnTo>
                <a:lnTo>
                  <a:pt x="1194" y="1802"/>
                </a:lnTo>
                <a:lnTo>
                  <a:pt x="1190" y="1802"/>
                </a:lnTo>
                <a:lnTo>
                  <a:pt x="1186" y="1799"/>
                </a:lnTo>
                <a:lnTo>
                  <a:pt x="1183" y="1796"/>
                </a:lnTo>
                <a:lnTo>
                  <a:pt x="1179" y="1797"/>
                </a:lnTo>
                <a:lnTo>
                  <a:pt x="1178" y="1796"/>
                </a:lnTo>
                <a:lnTo>
                  <a:pt x="1169" y="1789"/>
                </a:lnTo>
                <a:lnTo>
                  <a:pt x="1167" y="1786"/>
                </a:lnTo>
                <a:lnTo>
                  <a:pt x="1163" y="1786"/>
                </a:lnTo>
                <a:lnTo>
                  <a:pt x="1161" y="1785"/>
                </a:lnTo>
                <a:lnTo>
                  <a:pt x="1158" y="1785"/>
                </a:lnTo>
                <a:lnTo>
                  <a:pt x="1153" y="1780"/>
                </a:lnTo>
                <a:lnTo>
                  <a:pt x="1151" y="1779"/>
                </a:lnTo>
                <a:lnTo>
                  <a:pt x="1148" y="1778"/>
                </a:lnTo>
                <a:lnTo>
                  <a:pt x="1141" y="1775"/>
                </a:lnTo>
                <a:lnTo>
                  <a:pt x="1137" y="1771"/>
                </a:lnTo>
                <a:lnTo>
                  <a:pt x="1135" y="1767"/>
                </a:lnTo>
                <a:lnTo>
                  <a:pt x="1131" y="1763"/>
                </a:lnTo>
                <a:lnTo>
                  <a:pt x="1129" y="1763"/>
                </a:lnTo>
                <a:lnTo>
                  <a:pt x="1120" y="1760"/>
                </a:lnTo>
                <a:lnTo>
                  <a:pt x="1116" y="1758"/>
                </a:lnTo>
                <a:lnTo>
                  <a:pt x="1115" y="1762"/>
                </a:lnTo>
                <a:lnTo>
                  <a:pt x="1111" y="1764"/>
                </a:lnTo>
                <a:lnTo>
                  <a:pt x="1110" y="1768"/>
                </a:lnTo>
                <a:lnTo>
                  <a:pt x="1109" y="1769"/>
                </a:lnTo>
                <a:lnTo>
                  <a:pt x="1098" y="1771"/>
                </a:lnTo>
                <a:lnTo>
                  <a:pt x="1097" y="1773"/>
                </a:lnTo>
                <a:lnTo>
                  <a:pt x="1093" y="1776"/>
                </a:lnTo>
                <a:lnTo>
                  <a:pt x="1090" y="1776"/>
                </a:lnTo>
                <a:lnTo>
                  <a:pt x="1087" y="1775"/>
                </a:lnTo>
                <a:lnTo>
                  <a:pt x="1085" y="1776"/>
                </a:lnTo>
                <a:lnTo>
                  <a:pt x="1082" y="1778"/>
                </a:lnTo>
                <a:lnTo>
                  <a:pt x="1076" y="1780"/>
                </a:lnTo>
                <a:lnTo>
                  <a:pt x="1071" y="1784"/>
                </a:lnTo>
                <a:lnTo>
                  <a:pt x="1070" y="1784"/>
                </a:lnTo>
                <a:lnTo>
                  <a:pt x="1068" y="1785"/>
                </a:lnTo>
                <a:lnTo>
                  <a:pt x="1063" y="1785"/>
                </a:lnTo>
                <a:lnTo>
                  <a:pt x="1062" y="1785"/>
                </a:lnTo>
                <a:lnTo>
                  <a:pt x="1061" y="1786"/>
                </a:lnTo>
                <a:lnTo>
                  <a:pt x="1054" y="1795"/>
                </a:lnTo>
                <a:lnTo>
                  <a:pt x="1049" y="1800"/>
                </a:lnTo>
                <a:lnTo>
                  <a:pt x="1050" y="1817"/>
                </a:lnTo>
                <a:lnTo>
                  <a:pt x="1049" y="1823"/>
                </a:lnTo>
                <a:lnTo>
                  <a:pt x="1051" y="1823"/>
                </a:lnTo>
                <a:lnTo>
                  <a:pt x="1052" y="1823"/>
                </a:lnTo>
                <a:lnTo>
                  <a:pt x="1056" y="1824"/>
                </a:lnTo>
                <a:lnTo>
                  <a:pt x="1049" y="1832"/>
                </a:lnTo>
                <a:lnTo>
                  <a:pt x="1047" y="1834"/>
                </a:lnTo>
                <a:lnTo>
                  <a:pt x="1038" y="1832"/>
                </a:lnTo>
                <a:lnTo>
                  <a:pt x="1035" y="1832"/>
                </a:lnTo>
                <a:lnTo>
                  <a:pt x="1030" y="1834"/>
                </a:lnTo>
                <a:lnTo>
                  <a:pt x="1017" y="1844"/>
                </a:lnTo>
                <a:lnTo>
                  <a:pt x="1012" y="1849"/>
                </a:lnTo>
                <a:lnTo>
                  <a:pt x="1009" y="1848"/>
                </a:lnTo>
                <a:lnTo>
                  <a:pt x="1006" y="1845"/>
                </a:lnTo>
                <a:lnTo>
                  <a:pt x="1004" y="1844"/>
                </a:lnTo>
                <a:lnTo>
                  <a:pt x="998" y="1842"/>
                </a:lnTo>
                <a:lnTo>
                  <a:pt x="994" y="1842"/>
                </a:lnTo>
                <a:lnTo>
                  <a:pt x="991" y="1842"/>
                </a:lnTo>
                <a:lnTo>
                  <a:pt x="988" y="1840"/>
                </a:lnTo>
                <a:lnTo>
                  <a:pt x="987" y="1839"/>
                </a:lnTo>
                <a:lnTo>
                  <a:pt x="985" y="1838"/>
                </a:lnTo>
                <a:lnTo>
                  <a:pt x="981" y="1838"/>
                </a:lnTo>
                <a:lnTo>
                  <a:pt x="972" y="1839"/>
                </a:lnTo>
                <a:lnTo>
                  <a:pt x="969" y="1840"/>
                </a:lnTo>
                <a:lnTo>
                  <a:pt x="966" y="1843"/>
                </a:lnTo>
                <a:lnTo>
                  <a:pt x="964" y="1842"/>
                </a:lnTo>
                <a:lnTo>
                  <a:pt x="958" y="1840"/>
                </a:lnTo>
                <a:lnTo>
                  <a:pt x="956" y="1839"/>
                </a:lnTo>
                <a:lnTo>
                  <a:pt x="955" y="1838"/>
                </a:lnTo>
                <a:lnTo>
                  <a:pt x="956" y="1837"/>
                </a:lnTo>
                <a:lnTo>
                  <a:pt x="958" y="1834"/>
                </a:lnTo>
                <a:lnTo>
                  <a:pt x="958" y="1832"/>
                </a:lnTo>
                <a:lnTo>
                  <a:pt x="959" y="1826"/>
                </a:lnTo>
                <a:lnTo>
                  <a:pt x="959" y="1822"/>
                </a:lnTo>
                <a:lnTo>
                  <a:pt x="960" y="1818"/>
                </a:lnTo>
                <a:lnTo>
                  <a:pt x="956" y="1810"/>
                </a:lnTo>
                <a:lnTo>
                  <a:pt x="955" y="1808"/>
                </a:lnTo>
                <a:lnTo>
                  <a:pt x="951" y="1805"/>
                </a:lnTo>
                <a:lnTo>
                  <a:pt x="948" y="1803"/>
                </a:lnTo>
                <a:lnTo>
                  <a:pt x="945" y="1803"/>
                </a:lnTo>
                <a:lnTo>
                  <a:pt x="943" y="1803"/>
                </a:lnTo>
                <a:lnTo>
                  <a:pt x="924" y="1826"/>
                </a:lnTo>
                <a:lnTo>
                  <a:pt x="922" y="1827"/>
                </a:lnTo>
                <a:lnTo>
                  <a:pt x="921" y="1824"/>
                </a:lnTo>
                <a:lnTo>
                  <a:pt x="919" y="1822"/>
                </a:lnTo>
                <a:lnTo>
                  <a:pt x="919" y="1819"/>
                </a:lnTo>
                <a:lnTo>
                  <a:pt x="921" y="1818"/>
                </a:lnTo>
                <a:lnTo>
                  <a:pt x="922" y="1817"/>
                </a:lnTo>
                <a:lnTo>
                  <a:pt x="923" y="1815"/>
                </a:lnTo>
                <a:lnTo>
                  <a:pt x="924" y="1811"/>
                </a:lnTo>
                <a:lnTo>
                  <a:pt x="926" y="1810"/>
                </a:lnTo>
                <a:lnTo>
                  <a:pt x="928" y="1810"/>
                </a:lnTo>
                <a:lnTo>
                  <a:pt x="929" y="1808"/>
                </a:lnTo>
                <a:lnTo>
                  <a:pt x="930" y="1806"/>
                </a:lnTo>
                <a:lnTo>
                  <a:pt x="930" y="1803"/>
                </a:lnTo>
                <a:lnTo>
                  <a:pt x="927" y="1800"/>
                </a:lnTo>
                <a:lnTo>
                  <a:pt x="926" y="1799"/>
                </a:lnTo>
                <a:lnTo>
                  <a:pt x="926" y="1795"/>
                </a:lnTo>
                <a:lnTo>
                  <a:pt x="927" y="1790"/>
                </a:lnTo>
                <a:lnTo>
                  <a:pt x="927" y="1787"/>
                </a:lnTo>
                <a:lnTo>
                  <a:pt x="927" y="1784"/>
                </a:lnTo>
                <a:lnTo>
                  <a:pt x="927" y="1780"/>
                </a:lnTo>
                <a:lnTo>
                  <a:pt x="926" y="1776"/>
                </a:lnTo>
                <a:lnTo>
                  <a:pt x="922" y="1774"/>
                </a:lnTo>
                <a:lnTo>
                  <a:pt x="918" y="1773"/>
                </a:lnTo>
                <a:lnTo>
                  <a:pt x="897" y="1769"/>
                </a:lnTo>
                <a:lnTo>
                  <a:pt x="887" y="1767"/>
                </a:lnTo>
                <a:lnTo>
                  <a:pt x="882" y="1767"/>
                </a:lnTo>
                <a:lnTo>
                  <a:pt x="878" y="1769"/>
                </a:lnTo>
                <a:lnTo>
                  <a:pt x="876" y="1771"/>
                </a:lnTo>
                <a:lnTo>
                  <a:pt x="878" y="1776"/>
                </a:lnTo>
                <a:lnTo>
                  <a:pt x="880" y="1781"/>
                </a:lnTo>
                <a:lnTo>
                  <a:pt x="882" y="1786"/>
                </a:lnTo>
                <a:lnTo>
                  <a:pt x="878" y="1786"/>
                </a:lnTo>
                <a:lnTo>
                  <a:pt x="868" y="1785"/>
                </a:lnTo>
                <a:lnTo>
                  <a:pt x="865" y="1789"/>
                </a:lnTo>
                <a:lnTo>
                  <a:pt x="866" y="1792"/>
                </a:lnTo>
                <a:lnTo>
                  <a:pt x="869" y="1797"/>
                </a:lnTo>
                <a:lnTo>
                  <a:pt x="870" y="1802"/>
                </a:lnTo>
                <a:lnTo>
                  <a:pt x="868" y="1805"/>
                </a:lnTo>
                <a:lnTo>
                  <a:pt x="865" y="1803"/>
                </a:lnTo>
                <a:lnTo>
                  <a:pt x="860" y="1796"/>
                </a:lnTo>
                <a:lnTo>
                  <a:pt x="858" y="1787"/>
                </a:lnTo>
                <a:lnTo>
                  <a:pt x="858" y="1768"/>
                </a:lnTo>
                <a:lnTo>
                  <a:pt x="854" y="1758"/>
                </a:lnTo>
                <a:lnTo>
                  <a:pt x="858" y="1758"/>
                </a:lnTo>
                <a:lnTo>
                  <a:pt x="860" y="1755"/>
                </a:lnTo>
                <a:lnTo>
                  <a:pt x="862" y="1753"/>
                </a:lnTo>
                <a:lnTo>
                  <a:pt x="860" y="1752"/>
                </a:lnTo>
                <a:lnTo>
                  <a:pt x="858" y="1751"/>
                </a:lnTo>
                <a:lnTo>
                  <a:pt x="858" y="1747"/>
                </a:lnTo>
                <a:lnTo>
                  <a:pt x="859" y="1732"/>
                </a:lnTo>
                <a:lnTo>
                  <a:pt x="858" y="1726"/>
                </a:lnTo>
                <a:lnTo>
                  <a:pt x="855" y="1721"/>
                </a:lnTo>
                <a:lnTo>
                  <a:pt x="849" y="1719"/>
                </a:lnTo>
                <a:lnTo>
                  <a:pt x="849" y="1717"/>
                </a:lnTo>
                <a:lnTo>
                  <a:pt x="853" y="1715"/>
                </a:lnTo>
                <a:lnTo>
                  <a:pt x="853" y="1714"/>
                </a:lnTo>
                <a:lnTo>
                  <a:pt x="850" y="1711"/>
                </a:lnTo>
                <a:lnTo>
                  <a:pt x="847" y="1709"/>
                </a:lnTo>
                <a:lnTo>
                  <a:pt x="849" y="1709"/>
                </a:lnTo>
                <a:lnTo>
                  <a:pt x="850" y="1709"/>
                </a:lnTo>
                <a:lnTo>
                  <a:pt x="854" y="1707"/>
                </a:lnTo>
                <a:lnTo>
                  <a:pt x="854" y="1705"/>
                </a:lnTo>
                <a:lnTo>
                  <a:pt x="850" y="1703"/>
                </a:lnTo>
                <a:lnTo>
                  <a:pt x="853" y="1699"/>
                </a:lnTo>
                <a:lnTo>
                  <a:pt x="857" y="1694"/>
                </a:lnTo>
                <a:lnTo>
                  <a:pt x="858" y="1690"/>
                </a:lnTo>
                <a:lnTo>
                  <a:pt x="860" y="1685"/>
                </a:lnTo>
                <a:lnTo>
                  <a:pt x="864" y="1684"/>
                </a:lnTo>
                <a:lnTo>
                  <a:pt x="873" y="1683"/>
                </a:lnTo>
                <a:lnTo>
                  <a:pt x="876" y="1682"/>
                </a:lnTo>
                <a:lnTo>
                  <a:pt x="880" y="1679"/>
                </a:lnTo>
                <a:lnTo>
                  <a:pt x="882" y="1677"/>
                </a:lnTo>
                <a:lnTo>
                  <a:pt x="884" y="1673"/>
                </a:lnTo>
                <a:lnTo>
                  <a:pt x="885" y="1672"/>
                </a:lnTo>
                <a:lnTo>
                  <a:pt x="891" y="1669"/>
                </a:lnTo>
                <a:lnTo>
                  <a:pt x="892" y="1668"/>
                </a:lnTo>
                <a:lnTo>
                  <a:pt x="897" y="1661"/>
                </a:lnTo>
                <a:lnTo>
                  <a:pt x="918" y="1640"/>
                </a:lnTo>
                <a:lnTo>
                  <a:pt x="921" y="1640"/>
                </a:lnTo>
                <a:lnTo>
                  <a:pt x="923" y="1638"/>
                </a:lnTo>
                <a:lnTo>
                  <a:pt x="928" y="1640"/>
                </a:lnTo>
                <a:lnTo>
                  <a:pt x="929" y="1638"/>
                </a:lnTo>
                <a:lnTo>
                  <a:pt x="934" y="1635"/>
                </a:lnTo>
                <a:lnTo>
                  <a:pt x="940" y="1630"/>
                </a:lnTo>
                <a:lnTo>
                  <a:pt x="943" y="1626"/>
                </a:lnTo>
                <a:lnTo>
                  <a:pt x="943" y="1622"/>
                </a:lnTo>
                <a:lnTo>
                  <a:pt x="943" y="1616"/>
                </a:lnTo>
                <a:lnTo>
                  <a:pt x="938" y="1608"/>
                </a:lnTo>
                <a:lnTo>
                  <a:pt x="935" y="1603"/>
                </a:lnTo>
                <a:lnTo>
                  <a:pt x="934" y="1593"/>
                </a:lnTo>
                <a:lnTo>
                  <a:pt x="932" y="1589"/>
                </a:lnTo>
                <a:lnTo>
                  <a:pt x="926" y="1581"/>
                </a:lnTo>
                <a:lnTo>
                  <a:pt x="924" y="1577"/>
                </a:lnTo>
                <a:lnTo>
                  <a:pt x="922" y="1576"/>
                </a:lnTo>
                <a:lnTo>
                  <a:pt x="911" y="1571"/>
                </a:lnTo>
                <a:lnTo>
                  <a:pt x="911" y="1570"/>
                </a:lnTo>
                <a:lnTo>
                  <a:pt x="911" y="1568"/>
                </a:lnTo>
                <a:lnTo>
                  <a:pt x="910" y="1567"/>
                </a:lnTo>
                <a:lnTo>
                  <a:pt x="907" y="1566"/>
                </a:lnTo>
                <a:lnTo>
                  <a:pt x="884" y="1566"/>
                </a:lnTo>
                <a:lnTo>
                  <a:pt x="870" y="1563"/>
                </a:lnTo>
                <a:lnTo>
                  <a:pt x="868" y="1562"/>
                </a:lnTo>
                <a:lnTo>
                  <a:pt x="866" y="1562"/>
                </a:lnTo>
                <a:lnTo>
                  <a:pt x="863" y="1561"/>
                </a:lnTo>
                <a:lnTo>
                  <a:pt x="860" y="1558"/>
                </a:lnTo>
                <a:lnTo>
                  <a:pt x="860" y="1556"/>
                </a:lnTo>
                <a:lnTo>
                  <a:pt x="860" y="1547"/>
                </a:lnTo>
                <a:lnTo>
                  <a:pt x="860" y="1544"/>
                </a:lnTo>
                <a:lnTo>
                  <a:pt x="858" y="1540"/>
                </a:lnTo>
                <a:lnTo>
                  <a:pt x="858" y="1547"/>
                </a:lnTo>
                <a:lnTo>
                  <a:pt x="858" y="1550"/>
                </a:lnTo>
                <a:lnTo>
                  <a:pt x="858" y="1551"/>
                </a:lnTo>
                <a:lnTo>
                  <a:pt x="855" y="1554"/>
                </a:lnTo>
                <a:lnTo>
                  <a:pt x="854" y="1551"/>
                </a:lnTo>
                <a:lnTo>
                  <a:pt x="852" y="1554"/>
                </a:lnTo>
                <a:lnTo>
                  <a:pt x="854" y="1538"/>
                </a:lnTo>
                <a:lnTo>
                  <a:pt x="854" y="1533"/>
                </a:lnTo>
                <a:lnTo>
                  <a:pt x="850" y="1533"/>
                </a:lnTo>
                <a:lnTo>
                  <a:pt x="848" y="1538"/>
                </a:lnTo>
                <a:lnTo>
                  <a:pt x="847" y="1549"/>
                </a:lnTo>
                <a:lnTo>
                  <a:pt x="842" y="1545"/>
                </a:lnTo>
                <a:lnTo>
                  <a:pt x="841" y="1549"/>
                </a:lnTo>
                <a:lnTo>
                  <a:pt x="841" y="1551"/>
                </a:lnTo>
                <a:lnTo>
                  <a:pt x="841" y="1561"/>
                </a:lnTo>
                <a:lnTo>
                  <a:pt x="838" y="1576"/>
                </a:lnTo>
                <a:lnTo>
                  <a:pt x="839" y="1581"/>
                </a:lnTo>
                <a:lnTo>
                  <a:pt x="848" y="1592"/>
                </a:lnTo>
                <a:lnTo>
                  <a:pt x="849" y="1594"/>
                </a:lnTo>
                <a:lnTo>
                  <a:pt x="848" y="1597"/>
                </a:lnTo>
                <a:lnTo>
                  <a:pt x="848" y="1600"/>
                </a:lnTo>
                <a:lnTo>
                  <a:pt x="852" y="1618"/>
                </a:lnTo>
                <a:lnTo>
                  <a:pt x="853" y="1629"/>
                </a:lnTo>
                <a:lnTo>
                  <a:pt x="850" y="1638"/>
                </a:lnTo>
                <a:lnTo>
                  <a:pt x="846" y="1645"/>
                </a:lnTo>
                <a:lnTo>
                  <a:pt x="836" y="1646"/>
                </a:lnTo>
                <a:lnTo>
                  <a:pt x="834" y="1646"/>
                </a:lnTo>
                <a:lnTo>
                  <a:pt x="832" y="1645"/>
                </a:lnTo>
                <a:lnTo>
                  <a:pt x="831" y="1643"/>
                </a:lnTo>
                <a:lnTo>
                  <a:pt x="828" y="1645"/>
                </a:lnTo>
                <a:lnTo>
                  <a:pt x="827" y="1645"/>
                </a:lnTo>
                <a:lnTo>
                  <a:pt x="827" y="1647"/>
                </a:lnTo>
                <a:lnTo>
                  <a:pt x="826" y="1648"/>
                </a:lnTo>
                <a:lnTo>
                  <a:pt x="822" y="1650"/>
                </a:lnTo>
                <a:lnTo>
                  <a:pt x="821" y="1648"/>
                </a:lnTo>
                <a:lnTo>
                  <a:pt x="821" y="1647"/>
                </a:lnTo>
                <a:lnTo>
                  <a:pt x="820" y="1645"/>
                </a:lnTo>
                <a:lnTo>
                  <a:pt x="809" y="1642"/>
                </a:lnTo>
                <a:lnTo>
                  <a:pt x="807" y="1641"/>
                </a:lnTo>
                <a:lnTo>
                  <a:pt x="802" y="1635"/>
                </a:lnTo>
                <a:lnTo>
                  <a:pt x="801" y="1629"/>
                </a:lnTo>
                <a:lnTo>
                  <a:pt x="802" y="1614"/>
                </a:lnTo>
                <a:lnTo>
                  <a:pt x="801" y="1605"/>
                </a:lnTo>
                <a:lnTo>
                  <a:pt x="799" y="1602"/>
                </a:lnTo>
                <a:lnTo>
                  <a:pt x="789" y="1594"/>
                </a:lnTo>
                <a:lnTo>
                  <a:pt x="786" y="1595"/>
                </a:lnTo>
                <a:lnTo>
                  <a:pt x="784" y="1597"/>
                </a:lnTo>
                <a:lnTo>
                  <a:pt x="783" y="1595"/>
                </a:lnTo>
                <a:lnTo>
                  <a:pt x="782" y="1593"/>
                </a:lnTo>
                <a:lnTo>
                  <a:pt x="780" y="1593"/>
                </a:lnTo>
                <a:lnTo>
                  <a:pt x="772" y="1582"/>
                </a:lnTo>
                <a:lnTo>
                  <a:pt x="769" y="1574"/>
                </a:lnTo>
                <a:lnTo>
                  <a:pt x="774" y="1571"/>
                </a:lnTo>
                <a:lnTo>
                  <a:pt x="777" y="1571"/>
                </a:lnTo>
                <a:lnTo>
                  <a:pt x="775" y="1568"/>
                </a:lnTo>
                <a:lnTo>
                  <a:pt x="771" y="1566"/>
                </a:lnTo>
                <a:lnTo>
                  <a:pt x="771" y="1563"/>
                </a:lnTo>
                <a:lnTo>
                  <a:pt x="773" y="1561"/>
                </a:lnTo>
                <a:lnTo>
                  <a:pt x="775" y="1558"/>
                </a:lnTo>
                <a:lnTo>
                  <a:pt x="777" y="1556"/>
                </a:lnTo>
                <a:lnTo>
                  <a:pt x="778" y="1557"/>
                </a:lnTo>
                <a:lnTo>
                  <a:pt x="779" y="1556"/>
                </a:lnTo>
                <a:lnTo>
                  <a:pt x="780" y="1554"/>
                </a:lnTo>
                <a:lnTo>
                  <a:pt x="782" y="1551"/>
                </a:lnTo>
                <a:lnTo>
                  <a:pt x="778" y="1551"/>
                </a:lnTo>
                <a:lnTo>
                  <a:pt x="775" y="1550"/>
                </a:lnTo>
                <a:lnTo>
                  <a:pt x="774" y="1549"/>
                </a:lnTo>
                <a:lnTo>
                  <a:pt x="774" y="1546"/>
                </a:lnTo>
                <a:lnTo>
                  <a:pt x="774" y="1545"/>
                </a:lnTo>
                <a:lnTo>
                  <a:pt x="772" y="1545"/>
                </a:lnTo>
                <a:lnTo>
                  <a:pt x="769" y="1545"/>
                </a:lnTo>
                <a:lnTo>
                  <a:pt x="767" y="1544"/>
                </a:lnTo>
                <a:lnTo>
                  <a:pt x="764" y="1540"/>
                </a:lnTo>
                <a:lnTo>
                  <a:pt x="762" y="1539"/>
                </a:lnTo>
                <a:lnTo>
                  <a:pt x="759" y="1541"/>
                </a:lnTo>
                <a:lnTo>
                  <a:pt x="761" y="1547"/>
                </a:lnTo>
                <a:lnTo>
                  <a:pt x="759" y="1556"/>
                </a:lnTo>
                <a:lnTo>
                  <a:pt x="757" y="1563"/>
                </a:lnTo>
                <a:lnTo>
                  <a:pt x="755" y="1568"/>
                </a:lnTo>
                <a:lnTo>
                  <a:pt x="751" y="1568"/>
                </a:lnTo>
                <a:lnTo>
                  <a:pt x="747" y="1567"/>
                </a:lnTo>
                <a:lnTo>
                  <a:pt x="743" y="1566"/>
                </a:lnTo>
                <a:lnTo>
                  <a:pt x="741" y="1563"/>
                </a:lnTo>
                <a:lnTo>
                  <a:pt x="740" y="1561"/>
                </a:lnTo>
                <a:lnTo>
                  <a:pt x="734" y="1558"/>
                </a:lnTo>
                <a:lnTo>
                  <a:pt x="731" y="1556"/>
                </a:lnTo>
                <a:lnTo>
                  <a:pt x="734" y="1556"/>
                </a:lnTo>
                <a:lnTo>
                  <a:pt x="735" y="1555"/>
                </a:lnTo>
                <a:lnTo>
                  <a:pt x="736" y="1554"/>
                </a:lnTo>
                <a:lnTo>
                  <a:pt x="736" y="1551"/>
                </a:lnTo>
                <a:lnTo>
                  <a:pt x="735" y="1552"/>
                </a:lnTo>
                <a:lnTo>
                  <a:pt x="731" y="1554"/>
                </a:lnTo>
                <a:lnTo>
                  <a:pt x="726" y="1535"/>
                </a:lnTo>
                <a:lnTo>
                  <a:pt x="725" y="1525"/>
                </a:lnTo>
                <a:lnTo>
                  <a:pt x="726" y="1504"/>
                </a:lnTo>
                <a:lnTo>
                  <a:pt x="725" y="1494"/>
                </a:lnTo>
                <a:lnTo>
                  <a:pt x="718" y="1459"/>
                </a:lnTo>
                <a:lnTo>
                  <a:pt x="715" y="1456"/>
                </a:lnTo>
                <a:lnTo>
                  <a:pt x="714" y="1456"/>
                </a:lnTo>
                <a:lnTo>
                  <a:pt x="714" y="1454"/>
                </a:lnTo>
                <a:lnTo>
                  <a:pt x="714" y="1449"/>
                </a:lnTo>
                <a:lnTo>
                  <a:pt x="714" y="1444"/>
                </a:lnTo>
                <a:lnTo>
                  <a:pt x="713" y="1442"/>
                </a:lnTo>
                <a:lnTo>
                  <a:pt x="709" y="1434"/>
                </a:lnTo>
                <a:lnTo>
                  <a:pt x="704" y="1427"/>
                </a:lnTo>
                <a:lnTo>
                  <a:pt x="702" y="1423"/>
                </a:lnTo>
                <a:lnTo>
                  <a:pt x="689" y="1409"/>
                </a:lnTo>
                <a:lnTo>
                  <a:pt x="687" y="1405"/>
                </a:lnTo>
                <a:lnTo>
                  <a:pt x="687" y="1403"/>
                </a:lnTo>
                <a:lnTo>
                  <a:pt x="691" y="1401"/>
                </a:lnTo>
                <a:lnTo>
                  <a:pt x="692" y="1400"/>
                </a:lnTo>
                <a:lnTo>
                  <a:pt x="692" y="1397"/>
                </a:lnTo>
                <a:lnTo>
                  <a:pt x="692" y="1396"/>
                </a:lnTo>
                <a:lnTo>
                  <a:pt x="691" y="1392"/>
                </a:lnTo>
                <a:lnTo>
                  <a:pt x="694" y="1395"/>
                </a:lnTo>
                <a:lnTo>
                  <a:pt x="699" y="1393"/>
                </a:lnTo>
                <a:lnTo>
                  <a:pt x="703" y="1390"/>
                </a:lnTo>
                <a:lnTo>
                  <a:pt x="704" y="1384"/>
                </a:lnTo>
                <a:lnTo>
                  <a:pt x="704" y="1382"/>
                </a:lnTo>
                <a:lnTo>
                  <a:pt x="703" y="1381"/>
                </a:lnTo>
                <a:lnTo>
                  <a:pt x="702" y="1379"/>
                </a:lnTo>
                <a:lnTo>
                  <a:pt x="700" y="1379"/>
                </a:lnTo>
                <a:lnTo>
                  <a:pt x="700" y="1377"/>
                </a:lnTo>
                <a:lnTo>
                  <a:pt x="699" y="1375"/>
                </a:lnTo>
                <a:lnTo>
                  <a:pt x="698" y="1371"/>
                </a:lnTo>
                <a:lnTo>
                  <a:pt x="697" y="1370"/>
                </a:lnTo>
                <a:lnTo>
                  <a:pt x="695" y="1371"/>
                </a:lnTo>
                <a:lnTo>
                  <a:pt x="694" y="1374"/>
                </a:lnTo>
                <a:lnTo>
                  <a:pt x="691" y="1364"/>
                </a:lnTo>
                <a:lnTo>
                  <a:pt x="691" y="1361"/>
                </a:lnTo>
                <a:lnTo>
                  <a:pt x="691" y="1358"/>
                </a:lnTo>
                <a:lnTo>
                  <a:pt x="694" y="1352"/>
                </a:lnTo>
                <a:lnTo>
                  <a:pt x="694" y="1349"/>
                </a:lnTo>
                <a:lnTo>
                  <a:pt x="694" y="1342"/>
                </a:lnTo>
                <a:lnTo>
                  <a:pt x="691" y="1338"/>
                </a:lnTo>
                <a:lnTo>
                  <a:pt x="686" y="1334"/>
                </a:lnTo>
                <a:lnTo>
                  <a:pt x="682" y="1328"/>
                </a:lnTo>
                <a:lnTo>
                  <a:pt x="687" y="1327"/>
                </a:lnTo>
                <a:lnTo>
                  <a:pt x="688" y="1323"/>
                </a:lnTo>
                <a:lnTo>
                  <a:pt x="687" y="1313"/>
                </a:lnTo>
                <a:lnTo>
                  <a:pt x="688" y="1310"/>
                </a:lnTo>
                <a:lnTo>
                  <a:pt x="688" y="1306"/>
                </a:lnTo>
                <a:lnTo>
                  <a:pt x="689" y="1302"/>
                </a:lnTo>
                <a:lnTo>
                  <a:pt x="688" y="1296"/>
                </a:lnTo>
                <a:lnTo>
                  <a:pt x="684" y="1286"/>
                </a:lnTo>
                <a:lnTo>
                  <a:pt x="682" y="1281"/>
                </a:lnTo>
                <a:lnTo>
                  <a:pt x="678" y="1279"/>
                </a:lnTo>
                <a:lnTo>
                  <a:pt x="673" y="1277"/>
                </a:lnTo>
                <a:lnTo>
                  <a:pt x="670" y="1280"/>
                </a:lnTo>
                <a:lnTo>
                  <a:pt x="666" y="1284"/>
                </a:lnTo>
                <a:lnTo>
                  <a:pt x="662" y="1284"/>
                </a:lnTo>
                <a:lnTo>
                  <a:pt x="660" y="1286"/>
                </a:lnTo>
                <a:lnTo>
                  <a:pt x="656" y="1279"/>
                </a:lnTo>
                <a:lnTo>
                  <a:pt x="656" y="1252"/>
                </a:lnTo>
                <a:lnTo>
                  <a:pt x="657" y="1248"/>
                </a:lnTo>
                <a:lnTo>
                  <a:pt x="660" y="1237"/>
                </a:lnTo>
                <a:lnTo>
                  <a:pt x="661" y="1232"/>
                </a:lnTo>
                <a:lnTo>
                  <a:pt x="660" y="1230"/>
                </a:lnTo>
                <a:lnTo>
                  <a:pt x="657" y="1226"/>
                </a:lnTo>
                <a:lnTo>
                  <a:pt x="656" y="1224"/>
                </a:lnTo>
                <a:lnTo>
                  <a:pt x="656" y="1216"/>
                </a:lnTo>
                <a:lnTo>
                  <a:pt x="656" y="1214"/>
                </a:lnTo>
                <a:lnTo>
                  <a:pt x="661" y="1198"/>
                </a:lnTo>
                <a:lnTo>
                  <a:pt x="662" y="1188"/>
                </a:lnTo>
                <a:lnTo>
                  <a:pt x="663" y="1183"/>
                </a:lnTo>
                <a:lnTo>
                  <a:pt x="667" y="1179"/>
                </a:lnTo>
                <a:lnTo>
                  <a:pt x="670" y="1177"/>
                </a:lnTo>
                <a:lnTo>
                  <a:pt x="673" y="1177"/>
                </a:lnTo>
                <a:lnTo>
                  <a:pt x="678" y="1173"/>
                </a:lnTo>
                <a:lnTo>
                  <a:pt x="683" y="1172"/>
                </a:lnTo>
                <a:lnTo>
                  <a:pt x="688" y="1172"/>
                </a:lnTo>
                <a:lnTo>
                  <a:pt x="693" y="1173"/>
                </a:lnTo>
                <a:lnTo>
                  <a:pt x="695" y="1177"/>
                </a:lnTo>
                <a:lnTo>
                  <a:pt x="695" y="1182"/>
                </a:lnTo>
                <a:lnTo>
                  <a:pt x="691" y="1205"/>
                </a:lnTo>
                <a:lnTo>
                  <a:pt x="693" y="1206"/>
                </a:lnTo>
                <a:lnTo>
                  <a:pt x="704" y="1210"/>
                </a:lnTo>
                <a:lnTo>
                  <a:pt x="707" y="1211"/>
                </a:lnTo>
                <a:lnTo>
                  <a:pt x="708" y="1213"/>
                </a:lnTo>
                <a:lnTo>
                  <a:pt x="714" y="1220"/>
                </a:lnTo>
                <a:lnTo>
                  <a:pt x="716" y="1222"/>
                </a:lnTo>
                <a:lnTo>
                  <a:pt x="721" y="1221"/>
                </a:lnTo>
                <a:lnTo>
                  <a:pt x="725" y="1222"/>
                </a:lnTo>
                <a:lnTo>
                  <a:pt x="727" y="1224"/>
                </a:lnTo>
                <a:lnTo>
                  <a:pt x="731" y="1229"/>
                </a:lnTo>
                <a:lnTo>
                  <a:pt x="734" y="1227"/>
                </a:lnTo>
                <a:lnTo>
                  <a:pt x="735" y="1229"/>
                </a:lnTo>
                <a:lnTo>
                  <a:pt x="736" y="1245"/>
                </a:lnTo>
                <a:lnTo>
                  <a:pt x="737" y="1249"/>
                </a:lnTo>
                <a:lnTo>
                  <a:pt x="741" y="1252"/>
                </a:lnTo>
                <a:lnTo>
                  <a:pt x="746" y="1254"/>
                </a:lnTo>
                <a:lnTo>
                  <a:pt x="756" y="1258"/>
                </a:lnTo>
                <a:lnTo>
                  <a:pt x="762" y="1258"/>
                </a:lnTo>
                <a:lnTo>
                  <a:pt x="767" y="1257"/>
                </a:lnTo>
                <a:lnTo>
                  <a:pt x="771" y="1254"/>
                </a:lnTo>
                <a:lnTo>
                  <a:pt x="773" y="1253"/>
                </a:lnTo>
                <a:lnTo>
                  <a:pt x="782" y="1253"/>
                </a:lnTo>
                <a:lnTo>
                  <a:pt x="785" y="1256"/>
                </a:lnTo>
                <a:lnTo>
                  <a:pt x="783" y="1262"/>
                </a:lnTo>
                <a:lnTo>
                  <a:pt x="785" y="1259"/>
                </a:lnTo>
                <a:lnTo>
                  <a:pt x="789" y="1254"/>
                </a:lnTo>
                <a:lnTo>
                  <a:pt x="791" y="1252"/>
                </a:lnTo>
                <a:lnTo>
                  <a:pt x="793" y="1253"/>
                </a:lnTo>
                <a:lnTo>
                  <a:pt x="795" y="1253"/>
                </a:lnTo>
                <a:lnTo>
                  <a:pt x="798" y="1253"/>
                </a:lnTo>
                <a:lnTo>
                  <a:pt x="799" y="1249"/>
                </a:lnTo>
                <a:lnTo>
                  <a:pt x="798" y="1248"/>
                </a:lnTo>
                <a:lnTo>
                  <a:pt x="794" y="1249"/>
                </a:lnTo>
                <a:lnTo>
                  <a:pt x="791" y="1251"/>
                </a:lnTo>
                <a:lnTo>
                  <a:pt x="789" y="1249"/>
                </a:lnTo>
                <a:lnTo>
                  <a:pt x="790" y="1247"/>
                </a:lnTo>
                <a:lnTo>
                  <a:pt x="799" y="1240"/>
                </a:lnTo>
                <a:lnTo>
                  <a:pt x="800" y="1236"/>
                </a:lnTo>
                <a:lnTo>
                  <a:pt x="801" y="1233"/>
                </a:lnTo>
                <a:lnTo>
                  <a:pt x="806" y="1229"/>
                </a:lnTo>
                <a:lnTo>
                  <a:pt x="807" y="1226"/>
                </a:lnTo>
                <a:lnTo>
                  <a:pt x="807" y="1216"/>
                </a:lnTo>
                <a:lnTo>
                  <a:pt x="806" y="1210"/>
                </a:lnTo>
                <a:lnTo>
                  <a:pt x="804" y="1205"/>
                </a:lnTo>
                <a:lnTo>
                  <a:pt x="796" y="1195"/>
                </a:lnTo>
                <a:lnTo>
                  <a:pt x="796" y="1200"/>
                </a:lnTo>
                <a:lnTo>
                  <a:pt x="795" y="1198"/>
                </a:lnTo>
                <a:lnTo>
                  <a:pt x="793" y="1197"/>
                </a:lnTo>
                <a:lnTo>
                  <a:pt x="791" y="1195"/>
                </a:lnTo>
                <a:lnTo>
                  <a:pt x="786" y="1155"/>
                </a:lnTo>
                <a:lnTo>
                  <a:pt x="783" y="1146"/>
                </a:lnTo>
                <a:lnTo>
                  <a:pt x="785" y="1134"/>
                </a:lnTo>
                <a:lnTo>
                  <a:pt x="783" y="1128"/>
                </a:lnTo>
                <a:lnTo>
                  <a:pt x="779" y="1121"/>
                </a:lnTo>
                <a:lnTo>
                  <a:pt x="778" y="1116"/>
                </a:lnTo>
                <a:lnTo>
                  <a:pt x="780" y="1114"/>
                </a:lnTo>
                <a:lnTo>
                  <a:pt x="780" y="1115"/>
                </a:lnTo>
                <a:lnTo>
                  <a:pt x="780" y="1116"/>
                </a:lnTo>
                <a:lnTo>
                  <a:pt x="782" y="1116"/>
                </a:lnTo>
                <a:lnTo>
                  <a:pt x="785" y="1116"/>
                </a:lnTo>
                <a:lnTo>
                  <a:pt x="785" y="1114"/>
                </a:lnTo>
                <a:lnTo>
                  <a:pt x="784" y="1112"/>
                </a:lnTo>
                <a:lnTo>
                  <a:pt x="784" y="1107"/>
                </a:lnTo>
                <a:lnTo>
                  <a:pt x="785" y="1100"/>
                </a:lnTo>
                <a:lnTo>
                  <a:pt x="789" y="1092"/>
                </a:lnTo>
                <a:lnTo>
                  <a:pt x="789" y="1087"/>
                </a:lnTo>
                <a:lnTo>
                  <a:pt x="786" y="1082"/>
                </a:lnTo>
                <a:lnTo>
                  <a:pt x="786" y="1076"/>
                </a:lnTo>
                <a:lnTo>
                  <a:pt x="786" y="1071"/>
                </a:lnTo>
                <a:lnTo>
                  <a:pt x="786" y="1068"/>
                </a:lnTo>
                <a:lnTo>
                  <a:pt x="788" y="1066"/>
                </a:lnTo>
                <a:lnTo>
                  <a:pt x="789" y="1064"/>
                </a:lnTo>
                <a:lnTo>
                  <a:pt x="791" y="1062"/>
                </a:lnTo>
                <a:lnTo>
                  <a:pt x="793" y="1061"/>
                </a:lnTo>
                <a:lnTo>
                  <a:pt x="795" y="1059"/>
                </a:lnTo>
                <a:lnTo>
                  <a:pt x="812" y="1032"/>
                </a:lnTo>
                <a:lnTo>
                  <a:pt x="815" y="1027"/>
                </a:lnTo>
                <a:lnTo>
                  <a:pt x="815" y="1020"/>
                </a:lnTo>
                <a:lnTo>
                  <a:pt x="810" y="977"/>
                </a:lnTo>
                <a:lnTo>
                  <a:pt x="810" y="976"/>
                </a:lnTo>
                <a:lnTo>
                  <a:pt x="807" y="974"/>
                </a:lnTo>
                <a:lnTo>
                  <a:pt x="807" y="971"/>
                </a:lnTo>
                <a:lnTo>
                  <a:pt x="807" y="968"/>
                </a:lnTo>
                <a:lnTo>
                  <a:pt x="810" y="956"/>
                </a:lnTo>
                <a:lnTo>
                  <a:pt x="809" y="943"/>
                </a:lnTo>
                <a:lnTo>
                  <a:pt x="809" y="942"/>
                </a:lnTo>
                <a:lnTo>
                  <a:pt x="814" y="937"/>
                </a:lnTo>
                <a:lnTo>
                  <a:pt x="815" y="934"/>
                </a:lnTo>
                <a:lnTo>
                  <a:pt x="816" y="932"/>
                </a:lnTo>
                <a:lnTo>
                  <a:pt x="817" y="929"/>
                </a:lnTo>
                <a:lnTo>
                  <a:pt x="817" y="927"/>
                </a:lnTo>
                <a:lnTo>
                  <a:pt x="815" y="918"/>
                </a:lnTo>
                <a:lnTo>
                  <a:pt x="807" y="900"/>
                </a:lnTo>
                <a:lnTo>
                  <a:pt x="807" y="895"/>
                </a:lnTo>
                <a:lnTo>
                  <a:pt x="796" y="892"/>
                </a:lnTo>
                <a:lnTo>
                  <a:pt x="793" y="890"/>
                </a:lnTo>
                <a:lnTo>
                  <a:pt x="791" y="885"/>
                </a:lnTo>
                <a:lnTo>
                  <a:pt x="795" y="855"/>
                </a:lnTo>
                <a:lnTo>
                  <a:pt x="798" y="853"/>
                </a:lnTo>
                <a:lnTo>
                  <a:pt x="802" y="853"/>
                </a:lnTo>
                <a:lnTo>
                  <a:pt x="807" y="851"/>
                </a:lnTo>
                <a:lnTo>
                  <a:pt x="810" y="847"/>
                </a:lnTo>
                <a:lnTo>
                  <a:pt x="810" y="842"/>
                </a:lnTo>
                <a:lnTo>
                  <a:pt x="810" y="839"/>
                </a:lnTo>
                <a:lnTo>
                  <a:pt x="809" y="836"/>
                </a:lnTo>
                <a:lnTo>
                  <a:pt x="806" y="832"/>
                </a:lnTo>
                <a:lnTo>
                  <a:pt x="805" y="830"/>
                </a:lnTo>
                <a:lnTo>
                  <a:pt x="806" y="826"/>
                </a:lnTo>
                <a:lnTo>
                  <a:pt x="812" y="820"/>
                </a:lnTo>
                <a:lnTo>
                  <a:pt x="814" y="816"/>
                </a:lnTo>
                <a:lnTo>
                  <a:pt x="814" y="810"/>
                </a:lnTo>
                <a:lnTo>
                  <a:pt x="812" y="800"/>
                </a:lnTo>
                <a:lnTo>
                  <a:pt x="814" y="796"/>
                </a:lnTo>
                <a:lnTo>
                  <a:pt x="818" y="789"/>
                </a:lnTo>
                <a:lnTo>
                  <a:pt x="823" y="778"/>
                </a:lnTo>
                <a:lnTo>
                  <a:pt x="825" y="775"/>
                </a:lnTo>
                <a:lnTo>
                  <a:pt x="825" y="771"/>
                </a:lnTo>
                <a:lnTo>
                  <a:pt x="825" y="766"/>
                </a:lnTo>
                <a:lnTo>
                  <a:pt x="823" y="761"/>
                </a:lnTo>
                <a:lnTo>
                  <a:pt x="822" y="757"/>
                </a:lnTo>
                <a:lnTo>
                  <a:pt x="823" y="753"/>
                </a:lnTo>
                <a:lnTo>
                  <a:pt x="836" y="726"/>
                </a:lnTo>
                <a:lnTo>
                  <a:pt x="834" y="725"/>
                </a:lnTo>
                <a:lnTo>
                  <a:pt x="834" y="724"/>
                </a:lnTo>
                <a:lnTo>
                  <a:pt x="834" y="723"/>
                </a:lnTo>
                <a:lnTo>
                  <a:pt x="836" y="721"/>
                </a:lnTo>
                <a:lnTo>
                  <a:pt x="837" y="721"/>
                </a:lnTo>
                <a:lnTo>
                  <a:pt x="837" y="720"/>
                </a:lnTo>
                <a:lnTo>
                  <a:pt x="838" y="718"/>
                </a:lnTo>
                <a:lnTo>
                  <a:pt x="846" y="704"/>
                </a:lnTo>
                <a:lnTo>
                  <a:pt x="848" y="697"/>
                </a:lnTo>
                <a:lnTo>
                  <a:pt x="850" y="687"/>
                </a:lnTo>
                <a:lnTo>
                  <a:pt x="849" y="676"/>
                </a:lnTo>
                <a:lnTo>
                  <a:pt x="847" y="667"/>
                </a:lnTo>
                <a:lnTo>
                  <a:pt x="844" y="661"/>
                </a:lnTo>
                <a:lnTo>
                  <a:pt x="844" y="656"/>
                </a:lnTo>
                <a:lnTo>
                  <a:pt x="847" y="652"/>
                </a:lnTo>
                <a:lnTo>
                  <a:pt x="852" y="647"/>
                </a:lnTo>
                <a:lnTo>
                  <a:pt x="855" y="644"/>
                </a:lnTo>
                <a:lnTo>
                  <a:pt x="860" y="643"/>
                </a:lnTo>
                <a:lnTo>
                  <a:pt x="870" y="645"/>
                </a:lnTo>
                <a:lnTo>
                  <a:pt x="875" y="645"/>
                </a:lnTo>
                <a:lnTo>
                  <a:pt x="885" y="641"/>
                </a:lnTo>
                <a:lnTo>
                  <a:pt x="890" y="640"/>
                </a:lnTo>
                <a:lnTo>
                  <a:pt x="894" y="638"/>
                </a:lnTo>
                <a:lnTo>
                  <a:pt x="895" y="633"/>
                </a:lnTo>
                <a:lnTo>
                  <a:pt x="895" y="628"/>
                </a:lnTo>
                <a:lnTo>
                  <a:pt x="895" y="623"/>
                </a:lnTo>
                <a:lnTo>
                  <a:pt x="898" y="619"/>
                </a:lnTo>
                <a:lnTo>
                  <a:pt x="903" y="618"/>
                </a:lnTo>
                <a:lnTo>
                  <a:pt x="908" y="617"/>
                </a:lnTo>
                <a:lnTo>
                  <a:pt x="912" y="619"/>
                </a:lnTo>
                <a:lnTo>
                  <a:pt x="916" y="623"/>
                </a:lnTo>
                <a:lnTo>
                  <a:pt x="922" y="634"/>
                </a:lnTo>
                <a:lnTo>
                  <a:pt x="926" y="636"/>
                </a:lnTo>
                <a:lnTo>
                  <a:pt x="930" y="636"/>
                </a:lnTo>
                <a:lnTo>
                  <a:pt x="934" y="635"/>
                </a:lnTo>
                <a:lnTo>
                  <a:pt x="939" y="633"/>
                </a:lnTo>
                <a:lnTo>
                  <a:pt x="940" y="630"/>
                </a:lnTo>
                <a:lnTo>
                  <a:pt x="942" y="629"/>
                </a:lnTo>
                <a:lnTo>
                  <a:pt x="951" y="624"/>
                </a:lnTo>
                <a:lnTo>
                  <a:pt x="955" y="623"/>
                </a:lnTo>
                <a:lnTo>
                  <a:pt x="958" y="623"/>
                </a:lnTo>
                <a:lnTo>
                  <a:pt x="961" y="623"/>
                </a:lnTo>
                <a:lnTo>
                  <a:pt x="964" y="623"/>
                </a:lnTo>
                <a:lnTo>
                  <a:pt x="966" y="622"/>
                </a:lnTo>
                <a:lnTo>
                  <a:pt x="970" y="619"/>
                </a:lnTo>
                <a:lnTo>
                  <a:pt x="972" y="618"/>
                </a:lnTo>
                <a:lnTo>
                  <a:pt x="975" y="619"/>
                </a:lnTo>
                <a:lnTo>
                  <a:pt x="976" y="620"/>
                </a:lnTo>
                <a:lnTo>
                  <a:pt x="980" y="620"/>
                </a:lnTo>
                <a:lnTo>
                  <a:pt x="985" y="622"/>
                </a:lnTo>
                <a:lnTo>
                  <a:pt x="987" y="622"/>
                </a:lnTo>
                <a:lnTo>
                  <a:pt x="988" y="624"/>
                </a:lnTo>
                <a:lnTo>
                  <a:pt x="990" y="626"/>
                </a:lnTo>
                <a:lnTo>
                  <a:pt x="992" y="628"/>
                </a:lnTo>
                <a:lnTo>
                  <a:pt x="1003" y="634"/>
                </a:lnTo>
                <a:lnTo>
                  <a:pt x="1009" y="640"/>
                </a:lnTo>
                <a:lnTo>
                  <a:pt x="1033" y="651"/>
                </a:lnTo>
                <a:lnTo>
                  <a:pt x="1035" y="655"/>
                </a:lnTo>
                <a:lnTo>
                  <a:pt x="1039" y="656"/>
                </a:lnTo>
                <a:lnTo>
                  <a:pt x="1046" y="659"/>
                </a:lnTo>
                <a:lnTo>
                  <a:pt x="1063" y="671"/>
                </a:lnTo>
                <a:lnTo>
                  <a:pt x="1066" y="671"/>
                </a:lnTo>
                <a:lnTo>
                  <a:pt x="1068" y="672"/>
                </a:lnTo>
                <a:lnTo>
                  <a:pt x="1071" y="672"/>
                </a:lnTo>
                <a:lnTo>
                  <a:pt x="1072" y="673"/>
                </a:lnTo>
                <a:lnTo>
                  <a:pt x="1073" y="676"/>
                </a:lnTo>
                <a:lnTo>
                  <a:pt x="1074" y="678"/>
                </a:lnTo>
                <a:lnTo>
                  <a:pt x="1085" y="682"/>
                </a:lnTo>
                <a:lnTo>
                  <a:pt x="1090" y="688"/>
                </a:lnTo>
                <a:lnTo>
                  <a:pt x="1094" y="694"/>
                </a:lnTo>
                <a:lnTo>
                  <a:pt x="1099" y="699"/>
                </a:lnTo>
                <a:lnTo>
                  <a:pt x="1099" y="698"/>
                </a:lnTo>
                <a:lnTo>
                  <a:pt x="1095" y="694"/>
                </a:lnTo>
                <a:lnTo>
                  <a:pt x="1095" y="689"/>
                </a:lnTo>
                <a:lnTo>
                  <a:pt x="1098" y="686"/>
                </a:lnTo>
                <a:lnTo>
                  <a:pt x="1101" y="687"/>
                </a:lnTo>
                <a:lnTo>
                  <a:pt x="1104" y="689"/>
                </a:lnTo>
                <a:lnTo>
                  <a:pt x="1147" y="705"/>
                </a:lnTo>
                <a:lnTo>
                  <a:pt x="1157" y="708"/>
                </a:lnTo>
                <a:lnTo>
                  <a:pt x="1162" y="708"/>
                </a:lnTo>
                <a:lnTo>
                  <a:pt x="1175" y="705"/>
                </a:lnTo>
                <a:lnTo>
                  <a:pt x="1178" y="705"/>
                </a:lnTo>
                <a:lnTo>
                  <a:pt x="1190" y="698"/>
                </a:lnTo>
                <a:lnTo>
                  <a:pt x="1200" y="683"/>
                </a:lnTo>
                <a:lnTo>
                  <a:pt x="1202" y="681"/>
                </a:lnTo>
                <a:lnTo>
                  <a:pt x="1207" y="679"/>
                </a:lnTo>
                <a:lnTo>
                  <a:pt x="1209" y="677"/>
                </a:lnTo>
                <a:lnTo>
                  <a:pt x="1210" y="668"/>
                </a:lnTo>
                <a:lnTo>
                  <a:pt x="1215" y="651"/>
                </a:lnTo>
                <a:lnTo>
                  <a:pt x="1217" y="649"/>
                </a:lnTo>
                <a:lnTo>
                  <a:pt x="1228" y="647"/>
                </a:lnTo>
                <a:lnTo>
                  <a:pt x="1233" y="647"/>
                </a:lnTo>
                <a:lnTo>
                  <a:pt x="1236" y="649"/>
                </a:lnTo>
                <a:lnTo>
                  <a:pt x="1238" y="654"/>
                </a:lnTo>
                <a:lnTo>
                  <a:pt x="1239" y="663"/>
                </a:lnTo>
                <a:lnTo>
                  <a:pt x="1241" y="667"/>
                </a:lnTo>
                <a:lnTo>
                  <a:pt x="1242" y="670"/>
                </a:lnTo>
                <a:lnTo>
                  <a:pt x="1248" y="676"/>
                </a:lnTo>
                <a:lnTo>
                  <a:pt x="1250" y="677"/>
                </a:lnTo>
                <a:close/>
                <a:moveTo>
                  <a:pt x="772" y="3827"/>
                </a:moveTo>
                <a:lnTo>
                  <a:pt x="772" y="3831"/>
                </a:lnTo>
                <a:lnTo>
                  <a:pt x="768" y="3846"/>
                </a:lnTo>
                <a:lnTo>
                  <a:pt x="767" y="3855"/>
                </a:lnTo>
                <a:lnTo>
                  <a:pt x="766" y="3859"/>
                </a:lnTo>
                <a:lnTo>
                  <a:pt x="763" y="3863"/>
                </a:lnTo>
                <a:lnTo>
                  <a:pt x="761" y="3862"/>
                </a:lnTo>
                <a:lnTo>
                  <a:pt x="758" y="3861"/>
                </a:lnTo>
                <a:lnTo>
                  <a:pt x="756" y="3858"/>
                </a:lnTo>
                <a:lnTo>
                  <a:pt x="756" y="3855"/>
                </a:lnTo>
                <a:lnTo>
                  <a:pt x="757" y="3847"/>
                </a:lnTo>
                <a:lnTo>
                  <a:pt x="757" y="3843"/>
                </a:lnTo>
                <a:lnTo>
                  <a:pt x="756" y="3842"/>
                </a:lnTo>
                <a:lnTo>
                  <a:pt x="755" y="3842"/>
                </a:lnTo>
                <a:lnTo>
                  <a:pt x="753" y="3845"/>
                </a:lnTo>
                <a:lnTo>
                  <a:pt x="753" y="3846"/>
                </a:lnTo>
                <a:lnTo>
                  <a:pt x="752" y="3847"/>
                </a:lnTo>
                <a:lnTo>
                  <a:pt x="751" y="3847"/>
                </a:lnTo>
                <a:lnTo>
                  <a:pt x="747" y="3847"/>
                </a:lnTo>
                <a:lnTo>
                  <a:pt x="745" y="3846"/>
                </a:lnTo>
                <a:lnTo>
                  <a:pt x="743" y="3843"/>
                </a:lnTo>
                <a:lnTo>
                  <a:pt x="742" y="3841"/>
                </a:lnTo>
                <a:lnTo>
                  <a:pt x="741" y="3839"/>
                </a:lnTo>
                <a:lnTo>
                  <a:pt x="739" y="3842"/>
                </a:lnTo>
                <a:lnTo>
                  <a:pt x="739" y="3850"/>
                </a:lnTo>
                <a:lnTo>
                  <a:pt x="736" y="3853"/>
                </a:lnTo>
                <a:lnTo>
                  <a:pt x="734" y="3855"/>
                </a:lnTo>
                <a:lnTo>
                  <a:pt x="730" y="3855"/>
                </a:lnTo>
                <a:lnTo>
                  <a:pt x="726" y="3852"/>
                </a:lnTo>
                <a:lnTo>
                  <a:pt x="724" y="3852"/>
                </a:lnTo>
                <a:lnTo>
                  <a:pt x="719" y="3852"/>
                </a:lnTo>
                <a:lnTo>
                  <a:pt x="718" y="3855"/>
                </a:lnTo>
                <a:lnTo>
                  <a:pt x="716" y="3857"/>
                </a:lnTo>
                <a:lnTo>
                  <a:pt x="714" y="3859"/>
                </a:lnTo>
                <a:lnTo>
                  <a:pt x="713" y="3861"/>
                </a:lnTo>
                <a:lnTo>
                  <a:pt x="710" y="3861"/>
                </a:lnTo>
                <a:lnTo>
                  <a:pt x="709" y="3861"/>
                </a:lnTo>
                <a:lnTo>
                  <a:pt x="708" y="3862"/>
                </a:lnTo>
                <a:lnTo>
                  <a:pt x="707" y="3869"/>
                </a:lnTo>
                <a:lnTo>
                  <a:pt x="702" y="3873"/>
                </a:lnTo>
                <a:lnTo>
                  <a:pt x="699" y="3872"/>
                </a:lnTo>
                <a:lnTo>
                  <a:pt x="698" y="3871"/>
                </a:lnTo>
                <a:lnTo>
                  <a:pt x="694" y="3869"/>
                </a:lnTo>
                <a:lnTo>
                  <a:pt x="693" y="3871"/>
                </a:lnTo>
                <a:lnTo>
                  <a:pt x="689" y="3875"/>
                </a:lnTo>
                <a:lnTo>
                  <a:pt x="688" y="3877"/>
                </a:lnTo>
                <a:lnTo>
                  <a:pt x="681" y="3877"/>
                </a:lnTo>
                <a:lnTo>
                  <a:pt x="677" y="3878"/>
                </a:lnTo>
                <a:lnTo>
                  <a:pt x="675" y="3879"/>
                </a:lnTo>
                <a:lnTo>
                  <a:pt x="673" y="3879"/>
                </a:lnTo>
                <a:lnTo>
                  <a:pt x="671" y="3877"/>
                </a:lnTo>
                <a:lnTo>
                  <a:pt x="670" y="3873"/>
                </a:lnTo>
                <a:lnTo>
                  <a:pt x="671" y="3866"/>
                </a:lnTo>
                <a:lnTo>
                  <a:pt x="670" y="3862"/>
                </a:lnTo>
                <a:lnTo>
                  <a:pt x="671" y="3859"/>
                </a:lnTo>
                <a:lnTo>
                  <a:pt x="673" y="3858"/>
                </a:lnTo>
                <a:lnTo>
                  <a:pt x="681" y="3856"/>
                </a:lnTo>
                <a:lnTo>
                  <a:pt x="688" y="3852"/>
                </a:lnTo>
                <a:lnTo>
                  <a:pt x="691" y="3851"/>
                </a:lnTo>
                <a:lnTo>
                  <a:pt x="692" y="3851"/>
                </a:lnTo>
                <a:lnTo>
                  <a:pt x="699" y="3846"/>
                </a:lnTo>
                <a:lnTo>
                  <a:pt x="703" y="3840"/>
                </a:lnTo>
                <a:lnTo>
                  <a:pt x="705" y="3837"/>
                </a:lnTo>
                <a:lnTo>
                  <a:pt x="713" y="3837"/>
                </a:lnTo>
                <a:lnTo>
                  <a:pt x="718" y="3835"/>
                </a:lnTo>
                <a:lnTo>
                  <a:pt x="720" y="3834"/>
                </a:lnTo>
                <a:lnTo>
                  <a:pt x="721" y="3834"/>
                </a:lnTo>
                <a:lnTo>
                  <a:pt x="725" y="3830"/>
                </a:lnTo>
                <a:lnTo>
                  <a:pt x="727" y="3829"/>
                </a:lnTo>
                <a:lnTo>
                  <a:pt x="730" y="3830"/>
                </a:lnTo>
                <a:lnTo>
                  <a:pt x="731" y="3830"/>
                </a:lnTo>
                <a:lnTo>
                  <a:pt x="734" y="3830"/>
                </a:lnTo>
                <a:lnTo>
                  <a:pt x="734" y="3829"/>
                </a:lnTo>
                <a:lnTo>
                  <a:pt x="735" y="3824"/>
                </a:lnTo>
                <a:lnTo>
                  <a:pt x="736" y="3823"/>
                </a:lnTo>
                <a:lnTo>
                  <a:pt x="742" y="3819"/>
                </a:lnTo>
                <a:lnTo>
                  <a:pt x="745" y="3815"/>
                </a:lnTo>
                <a:lnTo>
                  <a:pt x="747" y="3814"/>
                </a:lnTo>
                <a:lnTo>
                  <a:pt x="752" y="3813"/>
                </a:lnTo>
                <a:lnTo>
                  <a:pt x="757" y="3809"/>
                </a:lnTo>
                <a:lnTo>
                  <a:pt x="759" y="3808"/>
                </a:lnTo>
                <a:lnTo>
                  <a:pt x="762" y="3809"/>
                </a:lnTo>
                <a:lnTo>
                  <a:pt x="763" y="3810"/>
                </a:lnTo>
                <a:lnTo>
                  <a:pt x="763" y="3813"/>
                </a:lnTo>
                <a:lnTo>
                  <a:pt x="763" y="3825"/>
                </a:lnTo>
                <a:lnTo>
                  <a:pt x="764" y="3827"/>
                </a:lnTo>
                <a:lnTo>
                  <a:pt x="767" y="3827"/>
                </a:lnTo>
                <a:lnTo>
                  <a:pt x="768" y="3826"/>
                </a:lnTo>
                <a:lnTo>
                  <a:pt x="771" y="3826"/>
                </a:lnTo>
                <a:lnTo>
                  <a:pt x="772" y="3827"/>
                </a:lnTo>
                <a:close/>
                <a:moveTo>
                  <a:pt x="850" y="3565"/>
                </a:moveTo>
                <a:lnTo>
                  <a:pt x="852" y="3566"/>
                </a:lnTo>
                <a:lnTo>
                  <a:pt x="853" y="3569"/>
                </a:lnTo>
                <a:lnTo>
                  <a:pt x="854" y="3570"/>
                </a:lnTo>
                <a:lnTo>
                  <a:pt x="854" y="3573"/>
                </a:lnTo>
                <a:lnTo>
                  <a:pt x="854" y="3578"/>
                </a:lnTo>
                <a:lnTo>
                  <a:pt x="849" y="3594"/>
                </a:lnTo>
                <a:lnTo>
                  <a:pt x="848" y="3596"/>
                </a:lnTo>
                <a:lnTo>
                  <a:pt x="847" y="3597"/>
                </a:lnTo>
                <a:lnTo>
                  <a:pt x="844" y="3598"/>
                </a:lnTo>
                <a:lnTo>
                  <a:pt x="841" y="3598"/>
                </a:lnTo>
                <a:lnTo>
                  <a:pt x="831" y="3597"/>
                </a:lnTo>
                <a:lnTo>
                  <a:pt x="828" y="3596"/>
                </a:lnTo>
                <a:lnTo>
                  <a:pt x="827" y="3594"/>
                </a:lnTo>
                <a:lnTo>
                  <a:pt x="828" y="3592"/>
                </a:lnTo>
                <a:lnTo>
                  <a:pt x="831" y="3591"/>
                </a:lnTo>
                <a:lnTo>
                  <a:pt x="833" y="3591"/>
                </a:lnTo>
                <a:lnTo>
                  <a:pt x="836" y="3590"/>
                </a:lnTo>
                <a:lnTo>
                  <a:pt x="837" y="3587"/>
                </a:lnTo>
                <a:lnTo>
                  <a:pt x="838" y="3584"/>
                </a:lnTo>
                <a:lnTo>
                  <a:pt x="839" y="3582"/>
                </a:lnTo>
                <a:lnTo>
                  <a:pt x="839" y="3580"/>
                </a:lnTo>
                <a:lnTo>
                  <a:pt x="843" y="3575"/>
                </a:lnTo>
                <a:lnTo>
                  <a:pt x="844" y="3570"/>
                </a:lnTo>
                <a:lnTo>
                  <a:pt x="847" y="3568"/>
                </a:lnTo>
                <a:lnTo>
                  <a:pt x="848" y="3565"/>
                </a:lnTo>
                <a:lnTo>
                  <a:pt x="850" y="3565"/>
                </a:lnTo>
                <a:close/>
                <a:moveTo>
                  <a:pt x="1250" y="3506"/>
                </a:moveTo>
                <a:lnTo>
                  <a:pt x="1258" y="3510"/>
                </a:lnTo>
                <a:lnTo>
                  <a:pt x="1259" y="3512"/>
                </a:lnTo>
                <a:lnTo>
                  <a:pt x="1257" y="3516"/>
                </a:lnTo>
                <a:lnTo>
                  <a:pt x="1252" y="3517"/>
                </a:lnTo>
                <a:lnTo>
                  <a:pt x="1241" y="3518"/>
                </a:lnTo>
                <a:lnTo>
                  <a:pt x="1236" y="3521"/>
                </a:lnTo>
                <a:lnTo>
                  <a:pt x="1233" y="3523"/>
                </a:lnTo>
                <a:lnTo>
                  <a:pt x="1232" y="3527"/>
                </a:lnTo>
                <a:lnTo>
                  <a:pt x="1229" y="3531"/>
                </a:lnTo>
                <a:lnTo>
                  <a:pt x="1228" y="3534"/>
                </a:lnTo>
                <a:lnTo>
                  <a:pt x="1227" y="3544"/>
                </a:lnTo>
                <a:lnTo>
                  <a:pt x="1226" y="3549"/>
                </a:lnTo>
                <a:lnTo>
                  <a:pt x="1220" y="3550"/>
                </a:lnTo>
                <a:lnTo>
                  <a:pt x="1215" y="3550"/>
                </a:lnTo>
                <a:lnTo>
                  <a:pt x="1210" y="3552"/>
                </a:lnTo>
                <a:lnTo>
                  <a:pt x="1195" y="3558"/>
                </a:lnTo>
                <a:lnTo>
                  <a:pt x="1190" y="3558"/>
                </a:lnTo>
                <a:lnTo>
                  <a:pt x="1180" y="3558"/>
                </a:lnTo>
                <a:lnTo>
                  <a:pt x="1172" y="3559"/>
                </a:lnTo>
                <a:lnTo>
                  <a:pt x="1170" y="3554"/>
                </a:lnTo>
                <a:lnTo>
                  <a:pt x="1170" y="3552"/>
                </a:lnTo>
                <a:lnTo>
                  <a:pt x="1169" y="3550"/>
                </a:lnTo>
                <a:lnTo>
                  <a:pt x="1153" y="3537"/>
                </a:lnTo>
                <a:lnTo>
                  <a:pt x="1153" y="3523"/>
                </a:lnTo>
                <a:lnTo>
                  <a:pt x="1152" y="3520"/>
                </a:lnTo>
                <a:lnTo>
                  <a:pt x="1147" y="3517"/>
                </a:lnTo>
                <a:lnTo>
                  <a:pt x="1142" y="3517"/>
                </a:lnTo>
                <a:lnTo>
                  <a:pt x="1137" y="3515"/>
                </a:lnTo>
                <a:lnTo>
                  <a:pt x="1136" y="3509"/>
                </a:lnTo>
                <a:lnTo>
                  <a:pt x="1137" y="3502"/>
                </a:lnTo>
                <a:lnTo>
                  <a:pt x="1140" y="3499"/>
                </a:lnTo>
                <a:lnTo>
                  <a:pt x="1143" y="3497"/>
                </a:lnTo>
                <a:lnTo>
                  <a:pt x="1167" y="3495"/>
                </a:lnTo>
                <a:lnTo>
                  <a:pt x="1169" y="3495"/>
                </a:lnTo>
                <a:lnTo>
                  <a:pt x="1172" y="3491"/>
                </a:lnTo>
                <a:lnTo>
                  <a:pt x="1180" y="3488"/>
                </a:lnTo>
                <a:lnTo>
                  <a:pt x="1184" y="3483"/>
                </a:lnTo>
                <a:lnTo>
                  <a:pt x="1186" y="3481"/>
                </a:lnTo>
                <a:lnTo>
                  <a:pt x="1190" y="3480"/>
                </a:lnTo>
                <a:lnTo>
                  <a:pt x="1196" y="3480"/>
                </a:lnTo>
                <a:lnTo>
                  <a:pt x="1199" y="3480"/>
                </a:lnTo>
                <a:lnTo>
                  <a:pt x="1201" y="3481"/>
                </a:lnTo>
                <a:lnTo>
                  <a:pt x="1204" y="3485"/>
                </a:lnTo>
                <a:lnTo>
                  <a:pt x="1206" y="3486"/>
                </a:lnTo>
                <a:lnTo>
                  <a:pt x="1209" y="3488"/>
                </a:lnTo>
                <a:lnTo>
                  <a:pt x="1215" y="3489"/>
                </a:lnTo>
                <a:lnTo>
                  <a:pt x="1217" y="3489"/>
                </a:lnTo>
                <a:lnTo>
                  <a:pt x="1217" y="3490"/>
                </a:lnTo>
                <a:lnTo>
                  <a:pt x="1218" y="3493"/>
                </a:lnTo>
                <a:lnTo>
                  <a:pt x="1221" y="3494"/>
                </a:lnTo>
                <a:lnTo>
                  <a:pt x="1223" y="3495"/>
                </a:lnTo>
                <a:lnTo>
                  <a:pt x="1233" y="3496"/>
                </a:lnTo>
                <a:lnTo>
                  <a:pt x="1236" y="3497"/>
                </a:lnTo>
                <a:lnTo>
                  <a:pt x="1238" y="3500"/>
                </a:lnTo>
                <a:lnTo>
                  <a:pt x="1239" y="3501"/>
                </a:lnTo>
                <a:lnTo>
                  <a:pt x="1241" y="3502"/>
                </a:lnTo>
                <a:lnTo>
                  <a:pt x="1243" y="3502"/>
                </a:lnTo>
                <a:lnTo>
                  <a:pt x="1248" y="3505"/>
                </a:lnTo>
                <a:lnTo>
                  <a:pt x="1250" y="3506"/>
                </a:lnTo>
                <a:close/>
                <a:moveTo>
                  <a:pt x="371" y="3417"/>
                </a:moveTo>
                <a:lnTo>
                  <a:pt x="367" y="3416"/>
                </a:lnTo>
                <a:lnTo>
                  <a:pt x="367" y="3419"/>
                </a:lnTo>
                <a:lnTo>
                  <a:pt x="369" y="3424"/>
                </a:lnTo>
                <a:lnTo>
                  <a:pt x="366" y="3426"/>
                </a:lnTo>
                <a:lnTo>
                  <a:pt x="362" y="3426"/>
                </a:lnTo>
                <a:lnTo>
                  <a:pt x="356" y="3424"/>
                </a:lnTo>
                <a:lnTo>
                  <a:pt x="348" y="3424"/>
                </a:lnTo>
                <a:lnTo>
                  <a:pt x="347" y="3422"/>
                </a:lnTo>
                <a:lnTo>
                  <a:pt x="345" y="3417"/>
                </a:lnTo>
                <a:lnTo>
                  <a:pt x="345" y="3415"/>
                </a:lnTo>
                <a:lnTo>
                  <a:pt x="346" y="3413"/>
                </a:lnTo>
                <a:lnTo>
                  <a:pt x="348" y="3411"/>
                </a:lnTo>
                <a:lnTo>
                  <a:pt x="352" y="3410"/>
                </a:lnTo>
                <a:lnTo>
                  <a:pt x="356" y="3410"/>
                </a:lnTo>
                <a:lnTo>
                  <a:pt x="358" y="3410"/>
                </a:lnTo>
                <a:lnTo>
                  <a:pt x="361" y="3409"/>
                </a:lnTo>
                <a:lnTo>
                  <a:pt x="364" y="3408"/>
                </a:lnTo>
                <a:lnTo>
                  <a:pt x="368" y="3409"/>
                </a:lnTo>
                <a:lnTo>
                  <a:pt x="369" y="3411"/>
                </a:lnTo>
                <a:lnTo>
                  <a:pt x="372" y="3416"/>
                </a:lnTo>
                <a:lnTo>
                  <a:pt x="371" y="3417"/>
                </a:lnTo>
                <a:close/>
                <a:moveTo>
                  <a:pt x="31" y="3169"/>
                </a:moveTo>
                <a:lnTo>
                  <a:pt x="30" y="3174"/>
                </a:lnTo>
                <a:lnTo>
                  <a:pt x="30" y="3176"/>
                </a:lnTo>
                <a:lnTo>
                  <a:pt x="30" y="3177"/>
                </a:lnTo>
                <a:lnTo>
                  <a:pt x="32" y="3180"/>
                </a:lnTo>
                <a:lnTo>
                  <a:pt x="31" y="3182"/>
                </a:lnTo>
                <a:lnTo>
                  <a:pt x="29" y="3184"/>
                </a:lnTo>
                <a:lnTo>
                  <a:pt x="27" y="3185"/>
                </a:lnTo>
                <a:lnTo>
                  <a:pt x="27" y="3188"/>
                </a:lnTo>
                <a:lnTo>
                  <a:pt x="30" y="3197"/>
                </a:lnTo>
                <a:lnTo>
                  <a:pt x="31" y="3202"/>
                </a:lnTo>
                <a:lnTo>
                  <a:pt x="31" y="3203"/>
                </a:lnTo>
                <a:lnTo>
                  <a:pt x="30" y="3204"/>
                </a:lnTo>
                <a:lnTo>
                  <a:pt x="29" y="3206"/>
                </a:lnTo>
                <a:lnTo>
                  <a:pt x="29" y="3211"/>
                </a:lnTo>
                <a:lnTo>
                  <a:pt x="31" y="3212"/>
                </a:lnTo>
                <a:lnTo>
                  <a:pt x="31" y="3213"/>
                </a:lnTo>
                <a:lnTo>
                  <a:pt x="30" y="3214"/>
                </a:lnTo>
                <a:lnTo>
                  <a:pt x="27" y="3216"/>
                </a:lnTo>
                <a:lnTo>
                  <a:pt x="27" y="3217"/>
                </a:lnTo>
                <a:lnTo>
                  <a:pt x="26" y="3219"/>
                </a:lnTo>
                <a:lnTo>
                  <a:pt x="24" y="3222"/>
                </a:lnTo>
                <a:lnTo>
                  <a:pt x="20" y="3224"/>
                </a:lnTo>
                <a:lnTo>
                  <a:pt x="16" y="3225"/>
                </a:lnTo>
                <a:lnTo>
                  <a:pt x="19" y="3229"/>
                </a:lnTo>
                <a:lnTo>
                  <a:pt x="17" y="3230"/>
                </a:lnTo>
                <a:lnTo>
                  <a:pt x="13" y="3230"/>
                </a:lnTo>
                <a:lnTo>
                  <a:pt x="10" y="3229"/>
                </a:lnTo>
                <a:lnTo>
                  <a:pt x="11" y="3224"/>
                </a:lnTo>
                <a:lnTo>
                  <a:pt x="10" y="3220"/>
                </a:lnTo>
                <a:lnTo>
                  <a:pt x="5" y="3214"/>
                </a:lnTo>
                <a:lnTo>
                  <a:pt x="0" y="3202"/>
                </a:lnTo>
                <a:lnTo>
                  <a:pt x="0" y="3201"/>
                </a:lnTo>
                <a:lnTo>
                  <a:pt x="1" y="3169"/>
                </a:lnTo>
                <a:lnTo>
                  <a:pt x="4" y="3170"/>
                </a:lnTo>
                <a:lnTo>
                  <a:pt x="5" y="3172"/>
                </a:lnTo>
                <a:lnTo>
                  <a:pt x="5" y="3175"/>
                </a:lnTo>
                <a:lnTo>
                  <a:pt x="6" y="3176"/>
                </a:lnTo>
                <a:lnTo>
                  <a:pt x="10" y="3176"/>
                </a:lnTo>
                <a:lnTo>
                  <a:pt x="11" y="3174"/>
                </a:lnTo>
                <a:lnTo>
                  <a:pt x="13" y="3170"/>
                </a:lnTo>
                <a:lnTo>
                  <a:pt x="14" y="3169"/>
                </a:lnTo>
                <a:lnTo>
                  <a:pt x="25" y="3166"/>
                </a:lnTo>
                <a:lnTo>
                  <a:pt x="29" y="3166"/>
                </a:lnTo>
                <a:lnTo>
                  <a:pt x="31" y="3169"/>
                </a:lnTo>
                <a:close/>
                <a:moveTo>
                  <a:pt x="17" y="3166"/>
                </a:moveTo>
                <a:lnTo>
                  <a:pt x="15" y="3165"/>
                </a:lnTo>
                <a:lnTo>
                  <a:pt x="15" y="3163"/>
                </a:lnTo>
                <a:lnTo>
                  <a:pt x="13" y="3160"/>
                </a:lnTo>
                <a:lnTo>
                  <a:pt x="10" y="3159"/>
                </a:lnTo>
                <a:lnTo>
                  <a:pt x="17" y="3153"/>
                </a:lnTo>
                <a:lnTo>
                  <a:pt x="21" y="3152"/>
                </a:lnTo>
                <a:lnTo>
                  <a:pt x="25" y="3154"/>
                </a:lnTo>
                <a:lnTo>
                  <a:pt x="27" y="3161"/>
                </a:lnTo>
                <a:lnTo>
                  <a:pt x="27" y="3163"/>
                </a:lnTo>
                <a:lnTo>
                  <a:pt x="25" y="3164"/>
                </a:lnTo>
                <a:lnTo>
                  <a:pt x="22" y="3164"/>
                </a:lnTo>
                <a:lnTo>
                  <a:pt x="20" y="3165"/>
                </a:lnTo>
                <a:lnTo>
                  <a:pt x="17" y="3166"/>
                </a:lnTo>
                <a:close/>
                <a:moveTo>
                  <a:pt x="49" y="3140"/>
                </a:moveTo>
                <a:lnTo>
                  <a:pt x="56" y="3142"/>
                </a:lnTo>
                <a:lnTo>
                  <a:pt x="59" y="3144"/>
                </a:lnTo>
                <a:lnTo>
                  <a:pt x="59" y="3147"/>
                </a:lnTo>
                <a:lnTo>
                  <a:pt x="54" y="3148"/>
                </a:lnTo>
                <a:lnTo>
                  <a:pt x="48" y="3145"/>
                </a:lnTo>
                <a:lnTo>
                  <a:pt x="47" y="3143"/>
                </a:lnTo>
                <a:lnTo>
                  <a:pt x="47" y="3140"/>
                </a:lnTo>
                <a:lnTo>
                  <a:pt x="49" y="3140"/>
                </a:lnTo>
                <a:close/>
                <a:moveTo>
                  <a:pt x="86" y="3107"/>
                </a:moveTo>
                <a:lnTo>
                  <a:pt x="94" y="3111"/>
                </a:lnTo>
                <a:lnTo>
                  <a:pt x="94" y="3118"/>
                </a:lnTo>
                <a:lnTo>
                  <a:pt x="93" y="3126"/>
                </a:lnTo>
                <a:lnTo>
                  <a:pt x="95" y="3132"/>
                </a:lnTo>
                <a:lnTo>
                  <a:pt x="93" y="3134"/>
                </a:lnTo>
                <a:lnTo>
                  <a:pt x="91" y="3137"/>
                </a:lnTo>
                <a:lnTo>
                  <a:pt x="89" y="3137"/>
                </a:lnTo>
                <a:lnTo>
                  <a:pt x="85" y="3136"/>
                </a:lnTo>
                <a:lnTo>
                  <a:pt x="79" y="3139"/>
                </a:lnTo>
                <a:lnTo>
                  <a:pt x="77" y="3134"/>
                </a:lnTo>
                <a:lnTo>
                  <a:pt x="75" y="3126"/>
                </a:lnTo>
                <a:lnTo>
                  <a:pt x="74" y="3120"/>
                </a:lnTo>
                <a:lnTo>
                  <a:pt x="75" y="3117"/>
                </a:lnTo>
                <a:lnTo>
                  <a:pt x="77" y="3110"/>
                </a:lnTo>
                <a:lnTo>
                  <a:pt x="78" y="3107"/>
                </a:lnTo>
                <a:lnTo>
                  <a:pt x="79" y="3108"/>
                </a:lnTo>
                <a:lnTo>
                  <a:pt x="81" y="3107"/>
                </a:lnTo>
                <a:lnTo>
                  <a:pt x="84" y="3107"/>
                </a:lnTo>
                <a:lnTo>
                  <a:pt x="85" y="3105"/>
                </a:lnTo>
                <a:lnTo>
                  <a:pt x="85" y="3106"/>
                </a:lnTo>
                <a:lnTo>
                  <a:pt x="86" y="3106"/>
                </a:lnTo>
                <a:lnTo>
                  <a:pt x="86" y="3107"/>
                </a:lnTo>
                <a:close/>
                <a:moveTo>
                  <a:pt x="68" y="3108"/>
                </a:moveTo>
                <a:lnTo>
                  <a:pt x="70" y="3107"/>
                </a:lnTo>
                <a:lnTo>
                  <a:pt x="72" y="3107"/>
                </a:lnTo>
                <a:lnTo>
                  <a:pt x="73" y="3108"/>
                </a:lnTo>
                <a:lnTo>
                  <a:pt x="73" y="3112"/>
                </a:lnTo>
                <a:lnTo>
                  <a:pt x="68" y="3116"/>
                </a:lnTo>
                <a:lnTo>
                  <a:pt x="61" y="3121"/>
                </a:lnTo>
                <a:lnTo>
                  <a:pt x="56" y="3121"/>
                </a:lnTo>
                <a:lnTo>
                  <a:pt x="53" y="3115"/>
                </a:lnTo>
                <a:lnTo>
                  <a:pt x="56" y="3112"/>
                </a:lnTo>
                <a:lnTo>
                  <a:pt x="68" y="3102"/>
                </a:lnTo>
                <a:lnTo>
                  <a:pt x="67" y="3105"/>
                </a:lnTo>
                <a:lnTo>
                  <a:pt x="67" y="3106"/>
                </a:lnTo>
                <a:lnTo>
                  <a:pt x="65" y="3107"/>
                </a:lnTo>
                <a:lnTo>
                  <a:pt x="68" y="3108"/>
                </a:lnTo>
                <a:close/>
                <a:moveTo>
                  <a:pt x="1832" y="2899"/>
                </a:moveTo>
                <a:lnTo>
                  <a:pt x="1835" y="2900"/>
                </a:lnTo>
                <a:lnTo>
                  <a:pt x="1837" y="2904"/>
                </a:lnTo>
                <a:lnTo>
                  <a:pt x="1839" y="2909"/>
                </a:lnTo>
                <a:lnTo>
                  <a:pt x="1836" y="2915"/>
                </a:lnTo>
                <a:lnTo>
                  <a:pt x="1837" y="2920"/>
                </a:lnTo>
                <a:lnTo>
                  <a:pt x="1836" y="2924"/>
                </a:lnTo>
                <a:lnTo>
                  <a:pt x="1834" y="2926"/>
                </a:lnTo>
                <a:lnTo>
                  <a:pt x="1831" y="2927"/>
                </a:lnTo>
                <a:lnTo>
                  <a:pt x="1830" y="2927"/>
                </a:lnTo>
                <a:lnTo>
                  <a:pt x="1827" y="2927"/>
                </a:lnTo>
                <a:lnTo>
                  <a:pt x="1826" y="2924"/>
                </a:lnTo>
                <a:lnTo>
                  <a:pt x="1825" y="2924"/>
                </a:lnTo>
                <a:lnTo>
                  <a:pt x="1823" y="2924"/>
                </a:lnTo>
                <a:lnTo>
                  <a:pt x="1820" y="2924"/>
                </a:lnTo>
                <a:lnTo>
                  <a:pt x="1807" y="2916"/>
                </a:lnTo>
                <a:lnTo>
                  <a:pt x="1800" y="2911"/>
                </a:lnTo>
                <a:lnTo>
                  <a:pt x="1798" y="2903"/>
                </a:lnTo>
                <a:lnTo>
                  <a:pt x="1800" y="2894"/>
                </a:lnTo>
                <a:lnTo>
                  <a:pt x="1807" y="2889"/>
                </a:lnTo>
                <a:lnTo>
                  <a:pt x="1815" y="2887"/>
                </a:lnTo>
                <a:lnTo>
                  <a:pt x="1824" y="2889"/>
                </a:lnTo>
                <a:lnTo>
                  <a:pt x="1827" y="2895"/>
                </a:lnTo>
                <a:lnTo>
                  <a:pt x="1830" y="2898"/>
                </a:lnTo>
                <a:lnTo>
                  <a:pt x="1832" y="2899"/>
                </a:lnTo>
                <a:close/>
                <a:moveTo>
                  <a:pt x="1579" y="2907"/>
                </a:moveTo>
                <a:lnTo>
                  <a:pt x="1579" y="2908"/>
                </a:lnTo>
                <a:lnTo>
                  <a:pt x="1583" y="2909"/>
                </a:lnTo>
                <a:lnTo>
                  <a:pt x="1584" y="2911"/>
                </a:lnTo>
                <a:lnTo>
                  <a:pt x="1583" y="2911"/>
                </a:lnTo>
                <a:lnTo>
                  <a:pt x="1580" y="2916"/>
                </a:lnTo>
                <a:lnTo>
                  <a:pt x="1579" y="2916"/>
                </a:lnTo>
                <a:lnTo>
                  <a:pt x="1576" y="2918"/>
                </a:lnTo>
                <a:lnTo>
                  <a:pt x="1569" y="2916"/>
                </a:lnTo>
                <a:lnTo>
                  <a:pt x="1568" y="2918"/>
                </a:lnTo>
                <a:lnTo>
                  <a:pt x="1567" y="2918"/>
                </a:lnTo>
                <a:lnTo>
                  <a:pt x="1565" y="2919"/>
                </a:lnTo>
                <a:lnTo>
                  <a:pt x="1565" y="2921"/>
                </a:lnTo>
                <a:lnTo>
                  <a:pt x="1565" y="2923"/>
                </a:lnTo>
                <a:lnTo>
                  <a:pt x="1563" y="2923"/>
                </a:lnTo>
                <a:lnTo>
                  <a:pt x="1559" y="2921"/>
                </a:lnTo>
                <a:lnTo>
                  <a:pt x="1554" y="2921"/>
                </a:lnTo>
                <a:lnTo>
                  <a:pt x="1551" y="2921"/>
                </a:lnTo>
                <a:lnTo>
                  <a:pt x="1547" y="2919"/>
                </a:lnTo>
                <a:lnTo>
                  <a:pt x="1527" y="2905"/>
                </a:lnTo>
                <a:lnTo>
                  <a:pt x="1525" y="2903"/>
                </a:lnTo>
                <a:lnTo>
                  <a:pt x="1526" y="2899"/>
                </a:lnTo>
                <a:lnTo>
                  <a:pt x="1532" y="2894"/>
                </a:lnTo>
                <a:lnTo>
                  <a:pt x="1536" y="2897"/>
                </a:lnTo>
                <a:lnTo>
                  <a:pt x="1542" y="2895"/>
                </a:lnTo>
                <a:lnTo>
                  <a:pt x="1547" y="2893"/>
                </a:lnTo>
                <a:lnTo>
                  <a:pt x="1554" y="2887"/>
                </a:lnTo>
                <a:lnTo>
                  <a:pt x="1556" y="2886"/>
                </a:lnTo>
                <a:lnTo>
                  <a:pt x="1557" y="2884"/>
                </a:lnTo>
                <a:lnTo>
                  <a:pt x="1558" y="2881"/>
                </a:lnTo>
                <a:lnTo>
                  <a:pt x="1559" y="2878"/>
                </a:lnTo>
                <a:lnTo>
                  <a:pt x="1562" y="2877"/>
                </a:lnTo>
                <a:lnTo>
                  <a:pt x="1565" y="2877"/>
                </a:lnTo>
                <a:lnTo>
                  <a:pt x="1569" y="2878"/>
                </a:lnTo>
                <a:lnTo>
                  <a:pt x="1570" y="2881"/>
                </a:lnTo>
                <a:lnTo>
                  <a:pt x="1574" y="2888"/>
                </a:lnTo>
                <a:lnTo>
                  <a:pt x="1576" y="2889"/>
                </a:lnTo>
                <a:lnTo>
                  <a:pt x="1580" y="2891"/>
                </a:lnTo>
                <a:lnTo>
                  <a:pt x="1579" y="2894"/>
                </a:lnTo>
                <a:lnTo>
                  <a:pt x="1576" y="2898"/>
                </a:lnTo>
                <a:lnTo>
                  <a:pt x="1575" y="2899"/>
                </a:lnTo>
                <a:lnTo>
                  <a:pt x="1575" y="2902"/>
                </a:lnTo>
                <a:lnTo>
                  <a:pt x="1575" y="2903"/>
                </a:lnTo>
                <a:lnTo>
                  <a:pt x="1579" y="2907"/>
                </a:lnTo>
                <a:close/>
                <a:moveTo>
                  <a:pt x="2156" y="2749"/>
                </a:moveTo>
                <a:lnTo>
                  <a:pt x="2158" y="2753"/>
                </a:lnTo>
                <a:lnTo>
                  <a:pt x="2160" y="2756"/>
                </a:lnTo>
                <a:lnTo>
                  <a:pt x="2158" y="2759"/>
                </a:lnTo>
                <a:lnTo>
                  <a:pt x="2154" y="2761"/>
                </a:lnTo>
                <a:lnTo>
                  <a:pt x="2150" y="2765"/>
                </a:lnTo>
                <a:lnTo>
                  <a:pt x="2147" y="2766"/>
                </a:lnTo>
                <a:lnTo>
                  <a:pt x="2145" y="2766"/>
                </a:lnTo>
                <a:lnTo>
                  <a:pt x="2139" y="2766"/>
                </a:lnTo>
                <a:lnTo>
                  <a:pt x="2130" y="2763"/>
                </a:lnTo>
                <a:lnTo>
                  <a:pt x="2126" y="2763"/>
                </a:lnTo>
                <a:lnTo>
                  <a:pt x="2129" y="2767"/>
                </a:lnTo>
                <a:lnTo>
                  <a:pt x="2125" y="2765"/>
                </a:lnTo>
                <a:lnTo>
                  <a:pt x="2122" y="2761"/>
                </a:lnTo>
                <a:lnTo>
                  <a:pt x="2115" y="2753"/>
                </a:lnTo>
                <a:lnTo>
                  <a:pt x="2115" y="2751"/>
                </a:lnTo>
                <a:lnTo>
                  <a:pt x="2117" y="2750"/>
                </a:lnTo>
                <a:lnTo>
                  <a:pt x="2117" y="2749"/>
                </a:lnTo>
                <a:lnTo>
                  <a:pt x="2115" y="2748"/>
                </a:lnTo>
                <a:lnTo>
                  <a:pt x="2114" y="2747"/>
                </a:lnTo>
                <a:lnTo>
                  <a:pt x="2113" y="2747"/>
                </a:lnTo>
                <a:lnTo>
                  <a:pt x="2110" y="2747"/>
                </a:lnTo>
                <a:lnTo>
                  <a:pt x="2109" y="2744"/>
                </a:lnTo>
                <a:lnTo>
                  <a:pt x="2113" y="2745"/>
                </a:lnTo>
                <a:lnTo>
                  <a:pt x="2115" y="2744"/>
                </a:lnTo>
                <a:lnTo>
                  <a:pt x="2118" y="2743"/>
                </a:lnTo>
                <a:lnTo>
                  <a:pt x="2120" y="2742"/>
                </a:lnTo>
                <a:lnTo>
                  <a:pt x="2118" y="2740"/>
                </a:lnTo>
                <a:lnTo>
                  <a:pt x="2114" y="2738"/>
                </a:lnTo>
                <a:lnTo>
                  <a:pt x="2113" y="2735"/>
                </a:lnTo>
                <a:lnTo>
                  <a:pt x="2113" y="2732"/>
                </a:lnTo>
                <a:lnTo>
                  <a:pt x="2128" y="2710"/>
                </a:lnTo>
                <a:lnTo>
                  <a:pt x="2129" y="2707"/>
                </a:lnTo>
                <a:lnTo>
                  <a:pt x="2129" y="2705"/>
                </a:lnTo>
                <a:lnTo>
                  <a:pt x="2128" y="2702"/>
                </a:lnTo>
                <a:lnTo>
                  <a:pt x="2128" y="2701"/>
                </a:lnTo>
                <a:lnTo>
                  <a:pt x="2129" y="2698"/>
                </a:lnTo>
                <a:lnTo>
                  <a:pt x="2134" y="2695"/>
                </a:lnTo>
                <a:lnTo>
                  <a:pt x="2136" y="2696"/>
                </a:lnTo>
                <a:lnTo>
                  <a:pt x="2147" y="2719"/>
                </a:lnTo>
                <a:lnTo>
                  <a:pt x="2150" y="2732"/>
                </a:lnTo>
                <a:lnTo>
                  <a:pt x="2150" y="2734"/>
                </a:lnTo>
                <a:lnTo>
                  <a:pt x="2149" y="2737"/>
                </a:lnTo>
                <a:lnTo>
                  <a:pt x="2145" y="2740"/>
                </a:lnTo>
                <a:lnTo>
                  <a:pt x="2144" y="2743"/>
                </a:lnTo>
                <a:lnTo>
                  <a:pt x="2147" y="2743"/>
                </a:lnTo>
                <a:lnTo>
                  <a:pt x="2151" y="2744"/>
                </a:lnTo>
                <a:lnTo>
                  <a:pt x="2154" y="2747"/>
                </a:lnTo>
                <a:lnTo>
                  <a:pt x="2156" y="2749"/>
                </a:lnTo>
                <a:close/>
                <a:moveTo>
                  <a:pt x="1782" y="2739"/>
                </a:moveTo>
                <a:lnTo>
                  <a:pt x="1778" y="2742"/>
                </a:lnTo>
                <a:lnTo>
                  <a:pt x="1783" y="2747"/>
                </a:lnTo>
                <a:lnTo>
                  <a:pt x="1795" y="2756"/>
                </a:lnTo>
                <a:lnTo>
                  <a:pt x="1789" y="2769"/>
                </a:lnTo>
                <a:lnTo>
                  <a:pt x="1788" y="2771"/>
                </a:lnTo>
                <a:lnTo>
                  <a:pt x="1786" y="2772"/>
                </a:lnTo>
                <a:lnTo>
                  <a:pt x="1781" y="2772"/>
                </a:lnTo>
                <a:lnTo>
                  <a:pt x="1775" y="2771"/>
                </a:lnTo>
                <a:lnTo>
                  <a:pt x="1771" y="2771"/>
                </a:lnTo>
                <a:lnTo>
                  <a:pt x="1770" y="2769"/>
                </a:lnTo>
                <a:lnTo>
                  <a:pt x="1770" y="2766"/>
                </a:lnTo>
                <a:lnTo>
                  <a:pt x="1770" y="2764"/>
                </a:lnTo>
                <a:lnTo>
                  <a:pt x="1766" y="2764"/>
                </a:lnTo>
                <a:lnTo>
                  <a:pt x="1765" y="2765"/>
                </a:lnTo>
                <a:lnTo>
                  <a:pt x="1757" y="2772"/>
                </a:lnTo>
                <a:lnTo>
                  <a:pt x="1755" y="2774"/>
                </a:lnTo>
                <a:lnTo>
                  <a:pt x="1752" y="2775"/>
                </a:lnTo>
                <a:lnTo>
                  <a:pt x="1750" y="2776"/>
                </a:lnTo>
                <a:lnTo>
                  <a:pt x="1749" y="2780"/>
                </a:lnTo>
                <a:lnTo>
                  <a:pt x="1749" y="2782"/>
                </a:lnTo>
                <a:lnTo>
                  <a:pt x="1747" y="2785"/>
                </a:lnTo>
                <a:lnTo>
                  <a:pt x="1746" y="2787"/>
                </a:lnTo>
                <a:lnTo>
                  <a:pt x="1745" y="2790"/>
                </a:lnTo>
                <a:lnTo>
                  <a:pt x="1739" y="2796"/>
                </a:lnTo>
                <a:lnTo>
                  <a:pt x="1729" y="2799"/>
                </a:lnTo>
                <a:lnTo>
                  <a:pt x="1718" y="2802"/>
                </a:lnTo>
                <a:lnTo>
                  <a:pt x="1711" y="2803"/>
                </a:lnTo>
                <a:lnTo>
                  <a:pt x="1701" y="2803"/>
                </a:lnTo>
                <a:lnTo>
                  <a:pt x="1664" y="2806"/>
                </a:lnTo>
                <a:lnTo>
                  <a:pt x="1634" y="2799"/>
                </a:lnTo>
                <a:lnTo>
                  <a:pt x="1624" y="2796"/>
                </a:lnTo>
                <a:lnTo>
                  <a:pt x="1620" y="2793"/>
                </a:lnTo>
                <a:lnTo>
                  <a:pt x="1617" y="2790"/>
                </a:lnTo>
                <a:lnTo>
                  <a:pt x="1618" y="2785"/>
                </a:lnTo>
                <a:lnTo>
                  <a:pt x="1620" y="2780"/>
                </a:lnTo>
                <a:lnTo>
                  <a:pt x="1620" y="2775"/>
                </a:lnTo>
                <a:lnTo>
                  <a:pt x="1617" y="2772"/>
                </a:lnTo>
                <a:lnTo>
                  <a:pt x="1613" y="2771"/>
                </a:lnTo>
                <a:lnTo>
                  <a:pt x="1608" y="2771"/>
                </a:lnTo>
                <a:lnTo>
                  <a:pt x="1605" y="2771"/>
                </a:lnTo>
                <a:lnTo>
                  <a:pt x="1602" y="2766"/>
                </a:lnTo>
                <a:lnTo>
                  <a:pt x="1604" y="2761"/>
                </a:lnTo>
                <a:lnTo>
                  <a:pt x="1605" y="2756"/>
                </a:lnTo>
                <a:lnTo>
                  <a:pt x="1608" y="2747"/>
                </a:lnTo>
                <a:lnTo>
                  <a:pt x="1612" y="2743"/>
                </a:lnTo>
                <a:lnTo>
                  <a:pt x="1620" y="2735"/>
                </a:lnTo>
                <a:lnTo>
                  <a:pt x="1622" y="2732"/>
                </a:lnTo>
                <a:lnTo>
                  <a:pt x="1622" y="2729"/>
                </a:lnTo>
                <a:lnTo>
                  <a:pt x="1624" y="2728"/>
                </a:lnTo>
                <a:lnTo>
                  <a:pt x="1627" y="2729"/>
                </a:lnTo>
                <a:lnTo>
                  <a:pt x="1629" y="2729"/>
                </a:lnTo>
                <a:lnTo>
                  <a:pt x="1631" y="2727"/>
                </a:lnTo>
                <a:lnTo>
                  <a:pt x="1632" y="2726"/>
                </a:lnTo>
                <a:lnTo>
                  <a:pt x="1633" y="2723"/>
                </a:lnTo>
                <a:lnTo>
                  <a:pt x="1640" y="2721"/>
                </a:lnTo>
                <a:lnTo>
                  <a:pt x="1652" y="2718"/>
                </a:lnTo>
                <a:lnTo>
                  <a:pt x="1661" y="2713"/>
                </a:lnTo>
                <a:lnTo>
                  <a:pt x="1665" y="2706"/>
                </a:lnTo>
                <a:lnTo>
                  <a:pt x="1665" y="2701"/>
                </a:lnTo>
                <a:lnTo>
                  <a:pt x="1666" y="2697"/>
                </a:lnTo>
                <a:lnTo>
                  <a:pt x="1670" y="2695"/>
                </a:lnTo>
                <a:lnTo>
                  <a:pt x="1676" y="2694"/>
                </a:lnTo>
                <a:lnTo>
                  <a:pt x="1676" y="2691"/>
                </a:lnTo>
                <a:lnTo>
                  <a:pt x="1676" y="2690"/>
                </a:lnTo>
                <a:lnTo>
                  <a:pt x="1676" y="2687"/>
                </a:lnTo>
                <a:lnTo>
                  <a:pt x="1679" y="2686"/>
                </a:lnTo>
                <a:lnTo>
                  <a:pt x="1681" y="2684"/>
                </a:lnTo>
                <a:lnTo>
                  <a:pt x="1682" y="2682"/>
                </a:lnTo>
                <a:lnTo>
                  <a:pt x="1686" y="2678"/>
                </a:lnTo>
                <a:lnTo>
                  <a:pt x="1688" y="2676"/>
                </a:lnTo>
                <a:lnTo>
                  <a:pt x="1692" y="2674"/>
                </a:lnTo>
                <a:lnTo>
                  <a:pt x="1701" y="2673"/>
                </a:lnTo>
                <a:lnTo>
                  <a:pt x="1711" y="2673"/>
                </a:lnTo>
                <a:lnTo>
                  <a:pt x="1727" y="2670"/>
                </a:lnTo>
                <a:lnTo>
                  <a:pt x="1731" y="2673"/>
                </a:lnTo>
                <a:lnTo>
                  <a:pt x="1733" y="2682"/>
                </a:lnTo>
                <a:lnTo>
                  <a:pt x="1735" y="2680"/>
                </a:lnTo>
                <a:lnTo>
                  <a:pt x="1739" y="2675"/>
                </a:lnTo>
                <a:lnTo>
                  <a:pt x="1743" y="2673"/>
                </a:lnTo>
                <a:lnTo>
                  <a:pt x="1743" y="2676"/>
                </a:lnTo>
                <a:lnTo>
                  <a:pt x="1745" y="2680"/>
                </a:lnTo>
                <a:lnTo>
                  <a:pt x="1747" y="2684"/>
                </a:lnTo>
                <a:lnTo>
                  <a:pt x="1750" y="2682"/>
                </a:lnTo>
                <a:lnTo>
                  <a:pt x="1761" y="2692"/>
                </a:lnTo>
                <a:lnTo>
                  <a:pt x="1763" y="2694"/>
                </a:lnTo>
                <a:lnTo>
                  <a:pt x="1771" y="2694"/>
                </a:lnTo>
                <a:lnTo>
                  <a:pt x="1773" y="2695"/>
                </a:lnTo>
                <a:lnTo>
                  <a:pt x="1777" y="2697"/>
                </a:lnTo>
                <a:lnTo>
                  <a:pt x="1784" y="2701"/>
                </a:lnTo>
                <a:lnTo>
                  <a:pt x="1787" y="2703"/>
                </a:lnTo>
                <a:lnTo>
                  <a:pt x="1786" y="2710"/>
                </a:lnTo>
                <a:lnTo>
                  <a:pt x="1786" y="2713"/>
                </a:lnTo>
                <a:lnTo>
                  <a:pt x="1786" y="2716"/>
                </a:lnTo>
                <a:lnTo>
                  <a:pt x="1782" y="2712"/>
                </a:lnTo>
                <a:lnTo>
                  <a:pt x="1782" y="2717"/>
                </a:lnTo>
                <a:lnTo>
                  <a:pt x="1782" y="2721"/>
                </a:lnTo>
                <a:lnTo>
                  <a:pt x="1781" y="2722"/>
                </a:lnTo>
                <a:lnTo>
                  <a:pt x="1779" y="2727"/>
                </a:lnTo>
                <a:lnTo>
                  <a:pt x="1783" y="2729"/>
                </a:lnTo>
                <a:lnTo>
                  <a:pt x="1786" y="2734"/>
                </a:lnTo>
                <a:lnTo>
                  <a:pt x="1786" y="2738"/>
                </a:lnTo>
                <a:lnTo>
                  <a:pt x="1782" y="2739"/>
                </a:lnTo>
                <a:close/>
                <a:moveTo>
                  <a:pt x="2051" y="2729"/>
                </a:moveTo>
                <a:lnTo>
                  <a:pt x="2053" y="2734"/>
                </a:lnTo>
                <a:lnTo>
                  <a:pt x="2050" y="2737"/>
                </a:lnTo>
                <a:lnTo>
                  <a:pt x="2046" y="2739"/>
                </a:lnTo>
                <a:lnTo>
                  <a:pt x="2042" y="2738"/>
                </a:lnTo>
                <a:lnTo>
                  <a:pt x="2039" y="2735"/>
                </a:lnTo>
                <a:lnTo>
                  <a:pt x="2038" y="2732"/>
                </a:lnTo>
                <a:lnTo>
                  <a:pt x="2038" y="2728"/>
                </a:lnTo>
                <a:lnTo>
                  <a:pt x="2037" y="2723"/>
                </a:lnTo>
                <a:lnTo>
                  <a:pt x="2035" y="2722"/>
                </a:lnTo>
                <a:lnTo>
                  <a:pt x="2028" y="2719"/>
                </a:lnTo>
                <a:lnTo>
                  <a:pt x="2026" y="2717"/>
                </a:lnTo>
                <a:lnTo>
                  <a:pt x="2028" y="2717"/>
                </a:lnTo>
                <a:lnTo>
                  <a:pt x="2029" y="2717"/>
                </a:lnTo>
                <a:lnTo>
                  <a:pt x="2027" y="2716"/>
                </a:lnTo>
                <a:lnTo>
                  <a:pt x="2027" y="2714"/>
                </a:lnTo>
                <a:lnTo>
                  <a:pt x="2027" y="2713"/>
                </a:lnTo>
                <a:lnTo>
                  <a:pt x="2028" y="2712"/>
                </a:lnTo>
                <a:lnTo>
                  <a:pt x="2028" y="2711"/>
                </a:lnTo>
                <a:lnTo>
                  <a:pt x="2022" y="2711"/>
                </a:lnTo>
                <a:lnTo>
                  <a:pt x="2019" y="2707"/>
                </a:lnTo>
                <a:lnTo>
                  <a:pt x="2021" y="2701"/>
                </a:lnTo>
                <a:lnTo>
                  <a:pt x="2023" y="2696"/>
                </a:lnTo>
                <a:lnTo>
                  <a:pt x="2024" y="2697"/>
                </a:lnTo>
                <a:lnTo>
                  <a:pt x="2026" y="2698"/>
                </a:lnTo>
                <a:lnTo>
                  <a:pt x="2027" y="2697"/>
                </a:lnTo>
                <a:lnTo>
                  <a:pt x="2028" y="2695"/>
                </a:lnTo>
                <a:lnTo>
                  <a:pt x="2027" y="2694"/>
                </a:lnTo>
                <a:lnTo>
                  <a:pt x="2024" y="2690"/>
                </a:lnTo>
                <a:lnTo>
                  <a:pt x="2023" y="2687"/>
                </a:lnTo>
                <a:lnTo>
                  <a:pt x="2021" y="2687"/>
                </a:lnTo>
                <a:lnTo>
                  <a:pt x="2019" y="2690"/>
                </a:lnTo>
                <a:lnTo>
                  <a:pt x="2018" y="2691"/>
                </a:lnTo>
                <a:lnTo>
                  <a:pt x="2017" y="2690"/>
                </a:lnTo>
                <a:lnTo>
                  <a:pt x="2014" y="2689"/>
                </a:lnTo>
                <a:lnTo>
                  <a:pt x="2012" y="2690"/>
                </a:lnTo>
                <a:lnTo>
                  <a:pt x="2011" y="2692"/>
                </a:lnTo>
                <a:lnTo>
                  <a:pt x="2008" y="2695"/>
                </a:lnTo>
                <a:lnTo>
                  <a:pt x="2005" y="2694"/>
                </a:lnTo>
                <a:lnTo>
                  <a:pt x="2003" y="2691"/>
                </a:lnTo>
                <a:lnTo>
                  <a:pt x="2003" y="2689"/>
                </a:lnTo>
                <a:lnTo>
                  <a:pt x="2002" y="2685"/>
                </a:lnTo>
                <a:lnTo>
                  <a:pt x="2000" y="2684"/>
                </a:lnTo>
                <a:lnTo>
                  <a:pt x="2000" y="2682"/>
                </a:lnTo>
                <a:lnTo>
                  <a:pt x="2000" y="2676"/>
                </a:lnTo>
                <a:lnTo>
                  <a:pt x="1998" y="2674"/>
                </a:lnTo>
                <a:lnTo>
                  <a:pt x="2002" y="2673"/>
                </a:lnTo>
                <a:lnTo>
                  <a:pt x="2005" y="2669"/>
                </a:lnTo>
                <a:lnTo>
                  <a:pt x="2005" y="2664"/>
                </a:lnTo>
                <a:lnTo>
                  <a:pt x="2003" y="2659"/>
                </a:lnTo>
                <a:lnTo>
                  <a:pt x="2006" y="2659"/>
                </a:lnTo>
                <a:lnTo>
                  <a:pt x="2007" y="2659"/>
                </a:lnTo>
                <a:lnTo>
                  <a:pt x="2008" y="2660"/>
                </a:lnTo>
                <a:lnTo>
                  <a:pt x="2010" y="2662"/>
                </a:lnTo>
                <a:lnTo>
                  <a:pt x="2010" y="2658"/>
                </a:lnTo>
                <a:lnTo>
                  <a:pt x="2007" y="2654"/>
                </a:lnTo>
                <a:lnTo>
                  <a:pt x="2007" y="2652"/>
                </a:lnTo>
                <a:lnTo>
                  <a:pt x="2010" y="2648"/>
                </a:lnTo>
                <a:lnTo>
                  <a:pt x="2008" y="2648"/>
                </a:lnTo>
                <a:lnTo>
                  <a:pt x="2008" y="2647"/>
                </a:lnTo>
                <a:lnTo>
                  <a:pt x="2008" y="2646"/>
                </a:lnTo>
                <a:lnTo>
                  <a:pt x="2007" y="2646"/>
                </a:lnTo>
                <a:lnTo>
                  <a:pt x="2008" y="2642"/>
                </a:lnTo>
                <a:lnTo>
                  <a:pt x="2006" y="2637"/>
                </a:lnTo>
                <a:lnTo>
                  <a:pt x="2006" y="2633"/>
                </a:lnTo>
                <a:lnTo>
                  <a:pt x="2011" y="2632"/>
                </a:lnTo>
                <a:lnTo>
                  <a:pt x="2013" y="2632"/>
                </a:lnTo>
                <a:lnTo>
                  <a:pt x="2014" y="2630"/>
                </a:lnTo>
                <a:lnTo>
                  <a:pt x="2014" y="2625"/>
                </a:lnTo>
                <a:lnTo>
                  <a:pt x="2014" y="2623"/>
                </a:lnTo>
                <a:lnTo>
                  <a:pt x="2013" y="2622"/>
                </a:lnTo>
                <a:lnTo>
                  <a:pt x="2013" y="2621"/>
                </a:lnTo>
                <a:lnTo>
                  <a:pt x="2014" y="2618"/>
                </a:lnTo>
                <a:lnTo>
                  <a:pt x="2016" y="2618"/>
                </a:lnTo>
                <a:lnTo>
                  <a:pt x="2018" y="2618"/>
                </a:lnTo>
                <a:lnTo>
                  <a:pt x="2019" y="2618"/>
                </a:lnTo>
                <a:lnTo>
                  <a:pt x="2021" y="2621"/>
                </a:lnTo>
                <a:lnTo>
                  <a:pt x="2022" y="2622"/>
                </a:lnTo>
                <a:lnTo>
                  <a:pt x="2024" y="2622"/>
                </a:lnTo>
                <a:lnTo>
                  <a:pt x="2026" y="2621"/>
                </a:lnTo>
                <a:lnTo>
                  <a:pt x="2027" y="2618"/>
                </a:lnTo>
                <a:lnTo>
                  <a:pt x="2028" y="2609"/>
                </a:lnTo>
                <a:lnTo>
                  <a:pt x="2029" y="2604"/>
                </a:lnTo>
                <a:lnTo>
                  <a:pt x="2030" y="2601"/>
                </a:lnTo>
                <a:lnTo>
                  <a:pt x="2033" y="2599"/>
                </a:lnTo>
                <a:lnTo>
                  <a:pt x="2035" y="2599"/>
                </a:lnTo>
                <a:lnTo>
                  <a:pt x="2037" y="2600"/>
                </a:lnTo>
                <a:lnTo>
                  <a:pt x="2040" y="2606"/>
                </a:lnTo>
                <a:lnTo>
                  <a:pt x="2044" y="2614"/>
                </a:lnTo>
                <a:lnTo>
                  <a:pt x="2043" y="2622"/>
                </a:lnTo>
                <a:lnTo>
                  <a:pt x="2039" y="2638"/>
                </a:lnTo>
                <a:lnTo>
                  <a:pt x="2038" y="2644"/>
                </a:lnTo>
                <a:lnTo>
                  <a:pt x="2037" y="2647"/>
                </a:lnTo>
                <a:lnTo>
                  <a:pt x="2037" y="2646"/>
                </a:lnTo>
                <a:lnTo>
                  <a:pt x="2034" y="2646"/>
                </a:lnTo>
                <a:lnTo>
                  <a:pt x="2033" y="2647"/>
                </a:lnTo>
                <a:lnTo>
                  <a:pt x="2033" y="2649"/>
                </a:lnTo>
                <a:lnTo>
                  <a:pt x="2034" y="2652"/>
                </a:lnTo>
                <a:lnTo>
                  <a:pt x="2038" y="2654"/>
                </a:lnTo>
                <a:lnTo>
                  <a:pt x="2039" y="2658"/>
                </a:lnTo>
                <a:lnTo>
                  <a:pt x="2037" y="2662"/>
                </a:lnTo>
                <a:lnTo>
                  <a:pt x="2039" y="2663"/>
                </a:lnTo>
                <a:lnTo>
                  <a:pt x="2037" y="2664"/>
                </a:lnTo>
                <a:lnTo>
                  <a:pt x="2037" y="2666"/>
                </a:lnTo>
                <a:lnTo>
                  <a:pt x="2039" y="2669"/>
                </a:lnTo>
                <a:lnTo>
                  <a:pt x="2044" y="2668"/>
                </a:lnTo>
                <a:lnTo>
                  <a:pt x="2042" y="2674"/>
                </a:lnTo>
                <a:lnTo>
                  <a:pt x="2042" y="2679"/>
                </a:lnTo>
                <a:lnTo>
                  <a:pt x="2043" y="2681"/>
                </a:lnTo>
                <a:lnTo>
                  <a:pt x="2046" y="2686"/>
                </a:lnTo>
                <a:lnTo>
                  <a:pt x="2048" y="2690"/>
                </a:lnTo>
                <a:lnTo>
                  <a:pt x="2049" y="2692"/>
                </a:lnTo>
                <a:lnTo>
                  <a:pt x="2048" y="2695"/>
                </a:lnTo>
                <a:lnTo>
                  <a:pt x="2046" y="2700"/>
                </a:lnTo>
                <a:lnTo>
                  <a:pt x="2044" y="2702"/>
                </a:lnTo>
                <a:lnTo>
                  <a:pt x="2043" y="2703"/>
                </a:lnTo>
                <a:lnTo>
                  <a:pt x="2044" y="2706"/>
                </a:lnTo>
                <a:lnTo>
                  <a:pt x="2045" y="2714"/>
                </a:lnTo>
                <a:lnTo>
                  <a:pt x="2043" y="2719"/>
                </a:lnTo>
                <a:lnTo>
                  <a:pt x="2045" y="2723"/>
                </a:lnTo>
                <a:lnTo>
                  <a:pt x="2049" y="2727"/>
                </a:lnTo>
                <a:lnTo>
                  <a:pt x="2051" y="2729"/>
                </a:lnTo>
                <a:close/>
                <a:moveTo>
                  <a:pt x="702" y="2566"/>
                </a:moveTo>
                <a:lnTo>
                  <a:pt x="707" y="2567"/>
                </a:lnTo>
                <a:lnTo>
                  <a:pt x="713" y="2570"/>
                </a:lnTo>
                <a:lnTo>
                  <a:pt x="715" y="2574"/>
                </a:lnTo>
                <a:lnTo>
                  <a:pt x="710" y="2577"/>
                </a:lnTo>
                <a:lnTo>
                  <a:pt x="710" y="2578"/>
                </a:lnTo>
                <a:lnTo>
                  <a:pt x="711" y="2580"/>
                </a:lnTo>
                <a:lnTo>
                  <a:pt x="709" y="2583"/>
                </a:lnTo>
                <a:lnTo>
                  <a:pt x="705" y="2583"/>
                </a:lnTo>
                <a:lnTo>
                  <a:pt x="702" y="2582"/>
                </a:lnTo>
                <a:lnTo>
                  <a:pt x="702" y="2583"/>
                </a:lnTo>
                <a:lnTo>
                  <a:pt x="700" y="2584"/>
                </a:lnTo>
                <a:lnTo>
                  <a:pt x="700" y="2585"/>
                </a:lnTo>
                <a:lnTo>
                  <a:pt x="699" y="2586"/>
                </a:lnTo>
                <a:lnTo>
                  <a:pt x="694" y="2578"/>
                </a:lnTo>
                <a:lnTo>
                  <a:pt x="692" y="2577"/>
                </a:lnTo>
                <a:lnTo>
                  <a:pt x="692" y="2582"/>
                </a:lnTo>
                <a:lnTo>
                  <a:pt x="694" y="2586"/>
                </a:lnTo>
                <a:lnTo>
                  <a:pt x="694" y="2590"/>
                </a:lnTo>
                <a:lnTo>
                  <a:pt x="693" y="2594"/>
                </a:lnTo>
                <a:lnTo>
                  <a:pt x="691" y="2595"/>
                </a:lnTo>
                <a:lnTo>
                  <a:pt x="688" y="2594"/>
                </a:lnTo>
                <a:lnTo>
                  <a:pt x="686" y="2595"/>
                </a:lnTo>
                <a:lnTo>
                  <a:pt x="686" y="2596"/>
                </a:lnTo>
                <a:lnTo>
                  <a:pt x="684" y="2599"/>
                </a:lnTo>
                <a:lnTo>
                  <a:pt x="682" y="2599"/>
                </a:lnTo>
                <a:lnTo>
                  <a:pt x="678" y="2599"/>
                </a:lnTo>
                <a:lnTo>
                  <a:pt x="675" y="2600"/>
                </a:lnTo>
                <a:lnTo>
                  <a:pt x="671" y="2602"/>
                </a:lnTo>
                <a:lnTo>
                  <a:pt x="667" y="2602"/>
                </a:lnTo>
                <a:lnTo>
                  <a:pt x="663" y="2600"/>
                </a:lnTo>
                <a:lnTo>
                  <a:pt x="662" y="2596"/>
                </a:lnTo>
                <a:lnTo>
                  <a:pt x="661" y="2591"/>
                </a:lnTo>
                <a:lnTo>
                  <a:pt x="661" y="2582"/>
                </a:lnTo>
                <a:lnTo>
                  <a:pt x="659" y="2583"/>
                </a:lnTo>
                <a:lnTo>
                  <a:pt x="656" y="2582"/>
                </a:lnTo>
                <a:lnTo>
                  <a:pt x="655" y="2580"/>
                </a:lnTo>
                <a:lnTo>
                  <a:pt x="655" y="2579"/>
                </a:lnTo>
                <a:lnTo>
                  <a:pt x="665" y="2573"/>
                </a:lnTo>
                <a:lnTo>
                  <a:pt x="667" y="2569"/>
                </a:lnTo>
                <a:lnTo>
                  <a:pt x="673" y="2559"/>
                </a:lnTo>
                <a:lnTo>
                  <a:pt x="675" y="2557"/>
                </a:lnTo>
                <a:lnTo>
                  <a:pt x="676" y="2556"/>
                </a:lnTo>
                <a:lnTo>
                  <a:pt x="678" y="2556"/>
                </a:lnTo>
                <a:lnTo>
                  <a:pt x="681" y="2556"/>
                </a:lnTo>
                <a:lnTo>
                  <a:pt x="687" y="2561"/>
                </a:lnTo>
                <a:lnTo>
                  <a:pt x="694" y="2563"/>
                </a:lnTo>
                <a:lnTo>
                  <a:pt x="702" y="2566"/>
                </a:lnTo>
                <a:close/>
                <a:moveTo>
                  <a:pt x="1348" y="2534"/>
                </a:moveTo>
                <a:lnTo>
                  <a:pt x="1354" y="2543"/>
                </a:lnTo>
                <a:lnTo>
                  <a:pt x="1354" y="2557"/>
                </a:lnTo>
                <a:lnTo>
                  <a:pt x="1350" y="2569"/>
                </a:lnTo>
                <a:lnTo>
                  <a:pt x="1341" y="2589"/>
                </a:lnTo>
                <a:lnTo>
                  <a:pt x="1337" y="2596"/>
                </a:lnTo>
                <a:lnTo>
                  <a:pt x="1329" y="2604"/>
                </a:lnTo>
                <a:lnTo>
                  <a:pt x="1321" y="2606"/>
                </a:lnTo>
                <a:lnTo>
                  <a:pt x="1323" y="2599"/>
                </a:lnTo>
                <a:lnTo>
                  <a:pt x="1321" y="2600"/>
                </a:lnTo>
                <a:lnTo>
                  <a:pt x="1317" y="2602"/>
                </a:lnTo>
                <a:lnTo>
                  <a:pt x="1314" y="2605"/>
                </a:lnTo>
                <a:lnTo>
                  <a:pt x="1313" y="2605"/>
                </a:lnTo>
                <a:lnTo>
                  <a:pt x="1309" y="2609"/>
                </a:lnTo>
                <a:lnTo>
                  <a:pt x="1307" y="2609"/>
                </a:lnTo>
                <a:lnTo>
                  <a:pt x="1306" y="2609"/>
                </a:lnTo>
                <a:lnTo>
                  <a:pt x="1305" y="2606"/>
                </a:lnTo>
                <a:lnTo>
                  <a:pt x="1302" y="2601"/>
                </a:lnTo>
                <a:lnTo>
                  <a:pt x="1302" y="2600"/>
                </a:lnTo>
                <a:lnTo>
                  <a:pt x="1303" y="2598"/>
                </a:lnTo>
                <a:lnTo>
                  <a:pt x="1302" y="2596"/>
                </a:lnTo>
                <a:lnTo>
                  <a:pt x="1301" y="2595"/>
                </a:lnTo>
                <a:lnTo>
                  <a:pt x="1298" y="2595"/>
                </a:lnTo>
                <a:lnTo>
                  <a:pt x="1298" y="2594"/>
                </a:lnTo>
                <a:lnTo>
                  <a:pt x="1297" y="2594"/>
                </a:lnTo>
                <a:lnTo>
                  <a:pt x="1295" y="2591"/>
                </a:lnTo>
                <a:lnTo>
                  <a:pt x="1293" y="2589"/>
                </a:lnTo>
                <a:lnTo>
                  <a:pt x="1297" y="2588"/>
                </a:lnTo>
                <a:lnTo>
                  <a:pt x="1300" y="2588"/>
                </a:lnTo>
                <a:lnTo>
                  <a:pt x="1302" y="2588"/>
                </a:lnTo>
                <a:lnTo>
                  <a:pt x="1303" y="2586"/>
                </a:lnTo>
                <a:lnTo>
                  <a:pt x="1305" y="2584"/>
                </a:lnTo>
                <a:lnTo>
                  <a:pt x="1305" y="2582"/>
                </a:lnTo>
                <a:lnTo>
                  <a:pt x="1308" y="2580"/>
                </a:lnTo>
                <a:lnTo>
                  <a:pt x="1311" y="2578"/>
                </a:lnTo>
                <a:lnTo>
                  <a:pt x="1306" y="2577"/>
                </a:lnTo>
                <a:lnTo>
                  <a:pt x="1305" y="2573"/>
                </a:lnTo>
                <a:lnTo>
                  <a:pt x="1305" y="2568"/>
                </a:lnTo>
                <a:lnTo>
                  <a:pt x="1307" y="2564"/>
                </a:lnTo>
                <a:lnTo>
                  <a:pt x="1309" y="2561"/>
                </a:lnTo>
                <a:lnTo>
                  <a:pt x="1313" y="2553"/>
                </a:lnTo>
                <a:lnTo>
                  <a:pt x="1316" y="2551"/>
                </a:lnTo>
                <a:lnTo>
                  <a:pt x="1319" y="2548"/>
                </a:lnTo>
                <a:lnTo>
                  <a:pt x="1323" y="2547"/>
                </a:lnTo>
                <a:lnTo>
                  <a:pt x="1327" y="2546"/>
                </a:lnTo>
                <a:lnTo>
                  <a:pt x="1329" y="2537"/>
                </a:lnTo>
                <a:lnTo>
                  <a:pt x="1332" y="2534"/>
                </a:lnTo>
                <a:lnTo>
                  <a:pt x="1335" y="2531"/>
                </a:lnTo>
                <a:lnTo>
                  <a:pt x="1338" y="2527"/>
                </a:lnTo>
                <a:lnTo>
                  <a:pt x="1345" y="2532"/>
                </a:lnTo>
                <a:lnTo>
                  <a:pt x="1348" y="2534"/>
                </a:lnTo>
                <a:close/>
                <a:moveTo>
                  <a:pt x="1549" y="2511"/>
                </a:moveTo>
                <a:lnTo>
                  <a:pt x="1549" y="2513"/>
                </a:lnTo>
                <a:lnTo>
                  <a:pt x="1548" y="2524"/>
                </a:lnTo>
                <a:lnTo>
                  <a:pt x="1547" y="2527"/>
                </a:lnTo>
                <a:lnTo>
                  <a:pt x="1540" y="2537"/>
                </a:lnTo>
                <a:lnTo>
                  <a:pt x="1536" y="2547"/>
                </a:lnTo>
                <a:lnTo>
                  <a:pt x="1528" y="2578"/>
                </a:lnTo>
                <a:lnTo>
                  <a:pt x="1526" y="2584"/>
                </a:lnTo>
                <a:lnTo>
                  <a:pt x="1506" y="2605"/>
                </a:lnTo>
                <a:lnTo>
                  <a:pt x="1504" y="2609"/>
                </a:lnTo>
                <a:lnTo>
                  <a:pt x="1500" y="2616"/>
                </a:lnTo>
                <a:lnTo>
                  <a:pt x="1495" y="2626"/>
                </a:lnTo>
                <a:lnTo>
                  <a:pt x="1495" y="2631"/>
                </a:lnTo>
                <a:lnTo>
                  <a:pt x="1495" y="2647"/>
                </a:lnTo>
                <a:lnTo>
                  <a:pt x="1494" y="2652"/>
                </a:lnTo>
                <a:lnTo>
                  <a:pt x="1487" y="2666"/>
                </a:lnTo>
                <a:lnTo>
                  <a:pt x="1485" y="2671"/>
                </a:lnTo>
                <a:lnTo>
                  <a:pt x="1485" y="2678"/>
                </a:lnTo>
                <a:lnTo>
                  <a:pt x="1484" y="2682"/>
                </a:lnTo>
                <a:lnTo>
                  <a:pt x="1483" y="2686"/>
                </a:lnTo>
                <a:lnTo>
                  <a:pt x="1472" y="2702"/>
                </a:lnTo>
                <a:lnTo>
                  <a:pt x="1471" y="2708"/>
                </a:lnTo>
                <a:lnTo>
                  <a:pt x="1468" y="2710"/>
                </a:lnTo>
                <a:lnTo>
                  <a:pt x="1467" y="2712"/>
                </a:lnTo>
                <a:lnTo>
                  <a:pt x="1466" y="2712"/>
                </a:lnTo>
                <a:lnTo>
                  <a:pt x="1463" y="2723"/>
                </a:lnTo>
                <a:lnTo>
                  <a:pt x="1456" y="2730"/>
                </a:lnTo>
                <a:lnTo>
                  <a:pt x="1453" y="2735"/>
                </a:lnTo>
                <a:lnTo>
                  <a:pt x="1452" y="2740"/>
                </a:lnTo>
                <a:lnTo>
                  <a:pt x="1455" y="2781"/>
                </a:lnTo>
                <a:lnTo>
                  <a:pt x="1453" y="2787"/>
                </a:lnTo>
                <a:lnTo>
                  <a:pt x="1453" y="2790"/>
                </a:lnTo>
                <a:lnTo>
                  <a:pt x="1452" y="2792"/>
                </a:lnTo>
                <a:lnTo>
                  <a:pt x="1451" y="2793"/>
                </a:lnTo>
                <a:lnTo>
                  <a:pt x="1448" y="2792"/>
                </a:lnTo>
                <a:lnTo>
                  <a:pt x="1447" y="2793"/>
                </a:lnTo>
                <a:lnTo>
                  <a:pt x="1447" y="2799"/>
                </a:lnTo>
                <a:lnTo>
                  <a:pt x="1457" y="2807"/>
                </a:lnTo>
                <a:lnTo>
                  <a:pt x="1455" y="2813"/>
                </a:lnTo>
                <a:lnTo>
                  <a:pt x="1453" y="2808"/>
                </a:lnTo>
                <a:lnTo>
                  <a:pt x="1448" y="2811"/>
                </a:lnTo>
                <a:lnTo>
                  <a:pt x="1447" y="2815"/>
                </a:lnTo>
                <a:lnTo>
                  <a:pt x="1451" y="2818"/>
                </a:lnTo>
                <a:lnTo>
                  <a:pt x="1457" y="2819"/>
                </a:lnTo>
                <a:lnTo>
                  <a:pt x="1460" y="2822"/>
                </a:lnTo>
                <a:lnTo>
                  <a:pt x="1460" y="2825"/>
                </a:lnTo>
                <a:lnTo>
                  <a:pt x="1461" y="2830"/>
                </a:lnTo>
                <a:lnTo>
                  <a:pt x="1464" y="2834"/>
                </a:lnTo>
                <a:lnTo>
                  <a:pt x="1469" y="2838"/>
                </a:lnTo>
                <a:lnTo>
                  <a:pt x="1474" y="2841"/>
                </a:lnTo>
                <a:lnTo>
                  <a:pt x="1478" y="2852"/>
                </a:lnTo>
                <a:lnTo>
                  <a:pt x="1482" y="2856"/>
                </a:lnTo>
                <a:lnTo>
                  <a:pt x="1487" y="2860"/>
                </a:lnTo>
                <a:lnTo>
                  <a:pt x="1490" y="2865"/>
                </a:lnTo>
                <a:lnTo>
                  <a:pt x="1492" y="2875"/>
                </a:lnTo>
                <a:lnTo>
                  <a:pt x="1489" y="2886"/>
                </a:lnTo>
                <a:lnTo>
                  <a:pt x="1485" y="2895"/>
                </a:lnTo>
                <a:lnTo>
                  <a:pt x="1472" y="2914"/>
                </a:lnTo>
                <a:lnTo>
                  <a:pt x="1471" y="2918"/>
                </a:lnTo>
                <a:lnTo>
                  <a:pt x="1469" y="2921"/>
                </a:lnTo>
                <a:lnTo>
                  <a:pt x="1452" y="2931"/>
                </a:lnTo>
                <a:lnTo>
                  <a:pt x="1450" y="2931"/>
                </a:lnTo>
                <a:lnTo>
                  <a:pt x="1441" y="2931"/>
                </a:lnTo>
                <a:lnTo>
                  <a:pt x="1439" y="2932"/>
                </a:lnTo>
                <a:lnTo>
                  <a:pt x="1434" y="2934"/>
                </a:lnTo>
                <a:lnTo>
                  <a:pt x="1429" y="2935"/>
                </a:lnTo>
                <a:lnTo>
                  <a:pt x="1425" y="2937"/>
                </a:lnTo>
                <a:lnTo>
                  <a:pt x="1423" y="2937"/>
                </a:lnTo>
                <a:lnTo>
                  <a:pt x="1413" y="2935"/>
                </a:lnTo>
                <a:lnTo>
                  <a:pt x="1405" y="2927"/>
                </a:lnTo>
                <a:lnTo>
                  <a:pt x="1399" y="2918"/>
                </a:lnTo>
                <a:lnTo>
                  <a:pt x="1389" y="2894"/>
                </a:lnTo>
                <a:lnTo>
                  <a:pt x="1388" y="2878"/>
                </a:lnTo>
                <a:lnTo>
                  <a:pt x="1387" y="2873"/>
                </a:lnTo>
                <a:lnTo>
                  <a:pt x="1384" y="2870"/>
                </a:lnTo>
                <a:lnTo>
                  <a:pt x="1378" y="2863"/>
                </a:lnTo>
                <a:lnTo>
                  <a:pt x="1375" y="2861"/>
                </a:lnTo>
                <a:lnTo>
                  <a:pt x="1371" y="2860"/>
                </a:lnTo>
                <a:lnTo>
                  <a:pt x="1355" y="2860"/>
                </a:lnTo>
                <a:lnTo>
                  <a:pt x="1351" y="2859"/>
                </a:lnTo>
                <a:lnTo>
                  <a:pt x="1340" y="2852"/>
                </a:lnTo>
                <a:lnTo>
                  <a:pt x="1337" y="2852"/>
                </a:lnTo>
                <a:lnTo>
                  <a:pt x="1335" y="2851"/>
                </a:lnTo>
                <a:lnTo>
                  <a:pt x="1333" y="2849"/>
                </a:lnTo>
                <a:lnTo>
                  <a:pt x="1332" y="2846"/>
                </a:lnTo>
                <a:lnTo>
                  <a:pt x="1330" y="2845"/>
                </a:lnTo>
                <a:lnTo>
                  <a:pt x="1327" y="2845"/>
                </a:lnTo>
                <a:lnTo>
                  <a:pt x="1324" y="2844"/>
                </a:lnTo>
                <a:lnTo>
                  <a:pt x="1322" y="2844"/>
                </a:lnTo>
                <a:lnTo>
                  <a:pt x="1321" y="2843"/>
                </a:lnTo>
                <a:lnTo>
                  <a:pt x="1319" y="2839"/>
                </a:lnTo>
                <a:lnTo>
                  <a:pt x="1314" y="2834"/>
                </a:lnTo>
                <a:lnTo>
                  <a:pt x="1311" y="2830"/>
                </a:lnTo>
                <a:lnTo>
                  <a:pt x="1305" y="2819"/>
                </a:lnTo>
                <a:lnTo>
                  <a:pt x="1302" y="2817"/>
                </a:lnTo>
                <a:lnTo>
                  <a:pt x="1300" y="2815"/>
                </a:lnTo>
                <a:lnTo>
                  <a:pt x="1297" y="2813"/>
                </a:lnTo>
                <a:lnTo>
                  <a:pt x="1290" y="2798"/>
                </a:lnTo>
                <a:lnTo>
                  <a:pt x="1289" y="2795"/>
                </a:lnTo>
                <a:lnTo>
                  <a:pt x="1290" y="2793"/>
                </a:lnTo>
                <a:lnTo>
                  <a:pt x="1289" y="2791"/>
                </a:lnTo>
                <a:lnTo>
                  <a:pt x="1285" y="2787"/>
                </a:lnTo>
                <a:lnTo>
                  <a:pt x="1284" y="2787"/>
                </a:lnTo>
                <a:lnTo>
                  <a:pt x="1281" y="2790"/>
                </a:lnTo>
                <a:lnTo>
                  <a:pt x="1280" y="2790"/>
                </a:lnTo>
                <a:lnTo>
                  <a:pt x="1280" y="2787"/>
                </a:lnTo>
                <a:lnTo>
                  <a:pt x="1282" y="2781"/>
                </a:lnTo>
                <a:lnTo>
                  <a:pt x="1282" y="2777"/>
                </a:lnTo>
                <a:lnTo>
                  <a:pt x="1280" y="2777"/>
                </a:lnTo>
                <a:lnTo>
                  <a:pt x="1276" y="2780"/>
                </a:lnTo>
                <a:lnTo>
                  <a:pt x="1275" y="2780"/>
                </a:lnTo>
                <a:lnTo>
                  <a:pt x="1275" y="2771"/>
                </a:lnTo>
                <a:lnTo>
                  <a:pt x="1277" y="2763"/>
                </a:lnTo>
                <a:lnTo>
                  <a:pt x="1277" y="2754"/>
                </a:lnTo>
                <a:lnTo>
                  <a:pt x="1274" y="2748"/>
                </a:lnTo>
                <a:lnTo>
                  <a:pt x="1274" y="2747"/>
                </a:lnTo>
                <a:lnTo>
                  <a:pt x="1276" y="2744"/>
                </a:lnTo>
                <a:lnTo>
                  <a:pt x="1285" y="2728"/>
                </a:lnTo>
                <a:lnTo>
                  <a:pt x="1289" y="2717"/>
                </a:lnTo>
                <a:lnTo>
                  <a:pt x="1292" y="2714"/>
                </a:lnTo>
                <a:lnTo>
                  <a:pt x="1297" y="2714"/>
                </a:lnTo>
                <a:lnTo>
                  <a:pt x="1307" y="2712"/>
                </a:lnTo>
                <a:lnTo>
                  <a:pt x="1312" y="2712"/>
                </a:lnTo>
                <a:lnTo>
                  <a:pt x="1328" y="2714"/>
                </a:lnTo>
                <a:lnTo>
                  <a:pt x="1332" y="2717"/>
                </a:lnTo>
                <a:lnTo>
                  <a:pt x="1335" y="2714"/>
                </a:lnTo>
                <a:lnTo>
                  <a:pt x="1346" y="2712"/>
                </a:lnTo>
                <a:lnTo>
                  <a:pt x="1351" y="2710"/>
                </a:lnTo>
                <a:lnTo>
                  <a:pt x="1364" y="2696"/>
                </a:lnTo>
                <a:lnTo>
                  <a:pt x="1370" y="2692"/>
                </a:lnTo>
                <a:lnTo>
                  <a:pt x="1375" y="2695"/>
                </a:lnTo>
                <a:lnTo>
                  <a:pt x="1378" y="2692"/>
                </a:lnTo>
                <a:lnTo>
                  <a:pt x="1386" y="2685"/>
                </a:lnTo>
                <a:lnTo>
                  <a:pt x="1387" y="2681"/>
                </a:lnTo>
                <a:lnTo>
                  <a:pt x="1386" y="2675"/>
                </a:lnTo>
                <a:lnTo>
                  <a:pt x="1383" y="2665"/>
                </a:lnTo>
                <a:lnTo>
                  <a:pt x="1381" y="2654"/>
                </a:lnTo>
                <a:lnTo>
                  <a:pt x="1384" y="2626"/>
                </a:lnTo>
                <a:lnTo>
                  <a:pt x="1382" y="2615"/>
                </a:lnTo>
                <a:lnTo>
                  <a:pt x="1373" y="2596"/>
                </a:lnTo>
                <a:lnTo>
                  <a:pt x="1372" y="2586"/>
                </a:lnTo>
                <a:lnTo>
                  <a:pt x="1373" y="2582"/>
                </a:lnTo>
                <a:lnTo>
                  <a:pt x="1378" y="2580"/>
                </a:lnTo>
                <a:lnTo>
                  <a:pt x="1382" y="2579"/>
                </a:lnTo>
                <a:lnTo>
                  <a:pt x="1384" y="2578"/>
                </a:lnTo>
                <a:lnTo>
                  <a:pt x="1386" y="2575"/>
                </a:lnTo>
                <a:lnTo>
                  <a:pt x="1394" y="2567"/>
                </a:lnTo>
                <a:lnTo>
                  <a:pt x="1399" y="2554"/>
                </a:lnTo>
                <a:lnTo>
                  <a:pt x="1399" y="2552"/>
                </a:lnTo>
                <a:lnTo>
                  <a:pt x="1408" y="2537"/>
                </a:lnTo>
                <a:lnTo>
                  <a:pt x="1409" y="2532"/>
                </a:lnTo>
                <a:lnTo>
                  <a:pt x="1408" y="2518"/>
                </a:lnTo>
                <a:lnTo>
                  <a:pt x="1408" y="2516"/>
                </a:lnTo>
                <a:lnTo>
                  <a:pt x="1404" y="2513"/>
                </a:lnTo>
                <a:lnTo>
                  <a:pt x="1403" y="2511"/>
                </a:lnTo>
                <a:lnTo>
                  <a:pt x="1404" y="2506"/>
                </a:lnTo>
                <a:lnTo>
                  <a:pt x="1404" y="2505"/>
                </a:lnTo>
                <a:lnTo>
                  <a:pt x="1405" y="2503"/>
                </a:lnTo>
                <a:lnTo>
                  <a:pt x="1407" y="2500"/>
                </a:lnTo>
                <a:lnTo>
                  <a:pt x="1414" y="2493"/>
                </a:lnTo>
                <a:lnTo>
                  <a:pt x="1415" y="2492"/>
                </a:lnTo>
                <a:lnTo>
                  <a:pt x="1426" y="2490"/>
                </a:lnTo>
                <a:lnTo>
                  <a:pt x="1431" y="2490"/>
                </a:lnTo>
                <a:lnTo>
                  <a:pt x="1436" y="2488"/>
                </a:lnTo>
                <a:lnTo>
                  <a:pt x="1455" y="2476"/>
                </a:lnTo>
                <a:lnTo>
                  <a:pt x="1464" y="2472"/>
                </a:lnTo>
                <a:lnTo>
                  <a:pt x="1476" y="2472"/>
                </a:lnTo>
                <a:lnTo>
                  <a:pt x="1477" y="2473"/>
                </a:lnTo>
                <a:lnTo>
                  <a:pt x="1477" y="2474"/>
                </a:lnTo>
                <a:lnTo>
                  <a:pt x="1478" y="2476"/>
                </a:lnTo>
                <a:lnTo>
                  <a:pt x="1480" y="2477"/>
                </a:lnTo>
                <a:lnTo>
                  <a:pt x="1484" y="2477"/>
                </a:lnTo>
                <a:lnTo>
                  <a:pt x="1485" y="2477"/>
                </a:lnTo>
                <a:lnTo>
                  <a:pt x="1488" y="2478"/>
                </a:lnTo>
                <a:lnTo>
                  <a:pt x="1493" y="2482"/>
                </a:lnTo>
                <a:lnTo>
                  <a:pt x="1495" y="2483"/>
                </a:lnTo>
                <a:lnTo>
                  <a:pt x="1498" y="2483"/>
                </a:lnTo>
                <a:lnTo>
                  <a:pt x="1504" y="2481"/>
                </a:lnTo>
                <a:lnTo>
                  <a:pt x="1506" y="2481"/>
                </a:lnTo>
                <a:lnTo>
                  <a:pt x="1510" y="2482"/>
                </a:lnTo>
                <a:lnTo>
                  <a:pt x="1509" y="2484"/>
                </a:lnTo>
                <a:lnTo>
                  <a:pt x="1508" y="2486"/>
                </a:lnTo>
                <a:lnTo>
                  <a:pt x="1508" y="2488"/>
                </a:lnTo>
                <a:lnTo>
                  <a:pt x="1510" y="2489"/>
                </a:lnTo>
                <a:lnTo>
                  <a:pt x="1511" y="2489"/>
                </a:lnTo>
                <a:lnTo>
                  <a:pt x="1514" y="2487"/>
                </a:lnTo>
                <a:lnTo>
                  <a:pt x="1516" y="2486"/>
                </a:lnTo>
                <a:lnTo>
                  <a:pt x="1520" y="2484"/>
                </a:lnTo>
                <a:lnTo>
                  <a:pt x="1522" y="2484"/>
                </a:lnTo>
                <a:lnTo>
                  <a:pt x="1525" y="2486"/>
                </a:lnTo>
                <a:lnTo>
                  <a:pt x="1532" y="2488"/>
                </a:lnTo>
                <a:lnTo>
                  <a:pt x="1537" y="2489"/>
                </a:lnTo>
                <a:lnTo>
                  <a:pt x="1541" y="2493"/>
                </a:lnTo>
                <a:lnTo>
                  <a:pt x="1542" y="2503"/>
                </a:lnTo>
                <a:lnTo>
                  <a:pt x="1543" y="2505"/>
                </a:lnTo>
                <a:lnTo>
                  <a:pt x="1547" y="2509"/>
                </a:lnTo>
                <a:lnTo>
                  <a:pt x="1547" y="2510"/>
                </a:lnTo>
                <a:lnTo>
                  <a:pt x="1548" y="2510"/>
                </a:lnTo>
                <a:lnTo>
                  <a:pt x="1549" y="2511"/>
                </a:lnTo>
                <a:close/>
                <a:moveTo>
                  <a:pt x="1660" y="2510"/>
                </a:moveTo>
                <a:lnTo>
                  <a:pt x="1659" y="2516"/>
                </a:lnTo>
                <a:lnTo>
                  <a:pt x="1655" y="2526"/>
                </a:lnTo>
                <a:lnTo>
                  <a:pt x="1654" y="2531"/>
                </a:lnTo>
                <a:lnTo>
                  <a:pt x="1655" y="2540"/>
                </a:lnTo>
                <a:lnTo>
                  <a:pt x="1661" y="2559"/>
                </a:lnTo>
                <a:lnTo>
                  <a:pt x="1663" y="2568"/>
                </a:lnTo>
                <a:lnTo>
                  <a:pt x="1661" y="2568"/>
                </a:lnTo>
                <a:lnTo>
                  <a:pt x="1660" y="2569"/>
                </a:lnTo>
                <a:lnTo>
                  <a:pt x="1658" y="2570"/>
                </a:lnTo>
                <a:lnTo>
                  <a:pt x="1658" y="2572"/>
                </a:lnTo>
                <a:lnTo>
                  <a:pt x="1658" y="2573"/>
                </a:lnTo>
                <a:lnTo>
                  <a:pt x="1659" y="2573"/>
                </a:lnTo>
                <a:lnTo>
                  <a:pt x="1659" y="2575"/>
                </a:lnTo>
                <a:lnTo>
                  <a:pt x="1659" y="2594"/>
                </a:lnTo>
                <a:lnTo>
                  <a:pt x="1658" y="2598"/>
                </a:lnTo>
                <a:lnTo>
                  <a:pt x="1652" y="2612"/>
                </a:lnTo>
                <a:lnTo>
                  <a:pt x="1652" y="2615"/>
                </a:lnTo>
                <a:lnTo>
                  <a:pt x="1654" y="2618"/>
                </a:lnTo>
                <a:lnTo>
                  <a:pt x="1653" y="2620"/>
                </a:lnTo>
                <a:lnTo>
                  <a:pt x="1648" y="2623"/>
                </a:lnTo>
                <a:lnTo>
                  <a:pt x="1647" y="2621"/>
                </a:lnTo>
                <a:lnTo>
                  <a:pt x="1645" y="2620"/>
                </a:lnTo>
                <a:lnTo>
                  <a:pt x="1644" y="2620"/>
                </a:lnTo>
                <a:lnTo>
                  <a:pt x="1643" y="2621"/>
                </a:lnTo>
                <a:lnTo>
                  <a:pt x="1643" y="2622"/>
                </a:lnTo>
                <a:lnTo>
                  <a:pt x="1643" y="2631"/>
                </a:lnTo>
                <a:lnTo>
                  <a:pt x="1640" y="2632"/>
                </a:lnTo>
                <a:lnTo>
                  <a:pt x="1627" y="2638"/>
                </a:lnTo>
                <a:lnTo>
                  <a:pt x="1623" y="2642"/>
                </a:lnTo>
                <a:lnTo>
                  <a:pt x="1618" y="2649"/>
                </a:lnTo>
                <a:lnTo>
                  <a:pt x="1616" y="2652"/>
                </a:lnTo>
                <a:lnTo>
                  <a:pt x="1610" y="2652"/>
                </a:lnTo>
                <a:lnTo>
                  <a:pt x="1605" y="2653"/>
                </a:lnTo>
                <a:lnTo>
                  <a:pt x="1601" y="2655"/>
                </a:lnTo>
                <a:lnTo>
                  <a:pt x="1596" y="2662"/>
                </a:lnTo>
                <a:lnTo>
                  <a:pt x="1584" y="2671"/>
                </a:lnTo>
                <a:lnTo>
                  <a:pt x="1581" y="2675"/>
                </a:lnTo>
                <a:lnTo>
                  <a:pt x="1581" y="2680"/>
                </a:lnTo>
                <a:lnTo>
                  <a:pt x="1580" y="2684"/>
                </a:lnTo>
                <a:lnTo>
                  <a:pt x="1578" y="2686"/>
                </a:lnTo>
                <a:lnTo>
                  <a:pt x="1575" y="2689"/>
                </a:lnTo>
                <a:lnTo>
                  <a:pt x="1573" y="2690"/>
                </a:lnTo>
                <a:lnTo>
                  <a:pt x="1570" y="2691"/>
                </a:lnTo>
                <a:lnTo>
                  <a:pt x="1569" y="2692"/>
                </a:lnTo>
                <a:lnTo>
                  <a:pt x="1568" y="2694"/>
                </a:lnTo>
                <a:lnTo>
                  <a:pt x="1567" y="2696"/>
                </a:lnTo>
                <a:lnTo>
                  <a:pt x="1567" y="2697"/>
                </a:lnTo>
                <a:lnTo>
                  <a:pt x="1565" y="2700"/>
                </a:lnTo>
                <a:lnTo>
                  <a:pt x="1565" y="2718"/>
                </a:lnTo>
                <a:lnTo>
                  <a:pt x="1563" y="2730"/>
                </a:lnTo>
                <a:lnTo>
                  <a:pt x="1563" y="2735"/>
                </a:lnTo>
                <a:lnTo>
                  <a:pt x="1562" y="2738"/>
                </a:lnTo>
                <a:lnTo>
                  <a:pt x="1559" y="2739"/>
                </a:lnTo>
                <a:lnTo>
                  <a:pt x="1557" y="2739"/>
                </a:lnTo>
                <a:lnTo>
                  <a:pt x="1556" y="2740"/>
                </a:lnTo>
                <a:lnTo>
                  <a:pt x="1535" y="2791"/>
                </a:lnTo>
                <a:lnTo>
                  <a:pt x="1533" y="2801"/>
                </a:lnTo>
                <a:lnTo>
                  <a:pt x="1530" y="2812"/>
                </a:lnTo>
                <a:lnTo>
                  <a:pt x="1527" y="2817"/>
                </a:lnTo>
                <a:lnTo>
                  <a:pt x="1525" y="2818"/>
                </a:lnTo>
                <a:lnTo>
                  <a:pt x="1521" y="2820"/>
                </a:lnTo>
                <a:lnTo>
                  <a:pt x="1519" y="2823"/>
                </a:lnTo>
                <a:lnTo>
                  <a:pt x="1517" y="2825"/>
                </a:lnTo>
                <a:lnTo>
                  <a:pt x="1514" y="2830"/>
                </a:lnTo>
                <a:lnTo>
                  <a:pt x="1501" y="2845"/>
                </a:lnTo>
                <a:lnTo>
                  <a:pt x="1499" y="2847"/>
                </a:lnTo>
                <a:lnTo>
                  <a:pt x="1495" y="2850"/>
                </a:lnTo>
                <a:lnTo>
                  <a:pt x="1492" y="2850"/>
                </a:lnTo>
                <a:lnTo>
                  <a:pt x="1490" y="2845"/>
                </a:lnTo>
                <a:lnTo>
                  <a:pt x="1489" y="2831"/>
                </a:lnTo>
                <a:lnTo>
                  <a:pt x="1489" y="2825"/>
                </a:lnTo>
                <a:lnTo>
                  <a:pt x="1500" y="2760"/>
                </a:lnTo>
                <a:lnTo>
                  <a:pt x="1510" y="2738"/>
                </a:lnTo>
                <a:lnTo>
                  <a:pt x="1511" y="2733"/>
                </a:lnTo>
                <a:lnTo>
                  <a:pt x="1511" y="2727"/>
                </a:lnTo>
                <a:lnTo>
                  <a:pt x="1510" y="2726"/>
                </a:lnTo>
                <a:lnTo>
                  <a:pt x="1506" y="2724"/>
                </a:lnTo>
                <a:lnTo>
                  <a:pt x="1505" y="2722"/>
                </a:lnTo>
                <a:lnTo>
                  <a:pt x="1505" y="2714"/>
                </a:lnTo>
                <a:lnTo>
                  <a:pt x="1506" y="2713"/>
                </a:lnTo>
                <a:lnTo>
                  <a:pt x="1509" y="2712"/>
                </a:lnTo>
                <a:lnTo>
                  <a:pt x="1510" y="2713"/>
                </a:lnTo>
                <a:lnTo>
                  <a:pt x="1510" y="2714"/>
                </a:lnTo>
                <a:lnTo>
                  <a:pt x="1511" y="2714"/>
                </a:lnTo>
                <a:lnTo>
                  <a:pt x="1512" y="2713"/>
                </a:lnTo>
                <a:lnTo>
                  <a:pt x="1512" y="2711"/>
                </a:lnTo>
                <a:lnTo>
                  <a:pt x="1512" y="2706"/>
                </a:lnTo>
                <a:lnTo>
                  <a:pt x="1514" y="2700"/>
                </a:lnTo>
                <a:lnTo>
                  <a:pt x="1517" y="2696"/>
                </a:lnTo>
                <a:lnTo>
                  <a:pt x="1526" y="2689"/>
                </a:lnTo>
                <a:lnTo>
                  <a:pt x="1533" y="2680"/>
                </a:lnTo>
                <a:lnTo>
                  <a:pt x="1537" y="2674"/>
                </a:lnTo>
                <a:lnTo>
                  <a:pt x="1540" y="2664"/>
                </a:lnTo>
                <a:lnTo>
                  <a:pt x="1551" y="2648"/>
                </a:lnTo>
                <a:lnTo>
                  <a:pt x="1554" y="2633"/>
                </a:lnTo>
                <a:lnTo>
                  <a:pt x="1557" y="2630"/>
                </a:lnTo>
                <a:lnTo>
                  <a:pt x="1560" y="2626"/>
                </a:lnTo>
                <a:lnTo>
                  <a:pt x="1580" y="2599"/>
                </a:lnTo>
                <a:lnTo>
                  <a:pt x="1581" y="2595"/>
                </a:lnTo>
                <a:lnTo>
                  <a:pt x="1583" y="2594"/>
                </a:lnTo>
                <a:lnTo>
                  <a:pt x="1584" y="2593"/>
                </a:lnTo>
                <a:lnTo>
                  <a:pt x="1584" y="2591"/>
                </a:lnTo>
                <a:lnTo>
                  <a:pt x="1585" y="2589"/>
                </a:lnTo>
                <a:lnTo>
                  <a:pt x="1583" y="2582"/>
                </a:lnTo>
                <a:lnTo>
                  <a:pt x="1584" y="2578"/>
                </a:lnTo>
                <a:lnTo>
                  <a:pt x="1586" y="2573"/>
                </a:lnTo>
                <a:lnTo>
                  <a:pt x="1591" y="2567"/>
                </a:lnTo>
                <a:lnTo>
                  <a:pt x="1594" y="2557"/>
                </a:lnTo>
                <a:lnTo>
                  <a:pt x="1597" y="2551"/>
                </a:lnTo>
                <a:lnTo>
                  <a:pt x="1601" y="2546"/>
                </a:lnTo>
                <a:lnTo>
                  <a:pt x="1610" y="2536"/>
                </a:lnTo>
                <a:lnTo>
                  <a:pt x="1613" y="2530"/>
                </a:lnTo>
                <a:lnTo>
                  <a:pt x="1629" y="2486"/>
                </a:lnTo>
                <a:lnTo>
                  <a:pt x="1634" y="2478"/>
                </a:lnTo>
                <a:lnTo>
                  <a:pt x="1633" y="2472"/>
                </a:lnTo>
                <a:lnTo>
                  <a:pt x="1629" y="2463"/>
                </a:lnTo>
                <a:lnTo>
                  <a:pt x="1632" y="2460"/>
                </a:lnTo>
                <a:lnTo>
                  <a:pt x="1634" y="2456"/>
                </a:lnTo>
                <a:lnTo>
                  <a:pt x="1636" y="2453"/>
                </a:lnTo>
                <a:lnTo>
                  <a:pt x="1637" y="2447"/>
                </a:lnTo>
                <a:lnTo>
                  <a:pt x="1638" y="2447"/>
                </a:lnTo>
                <a:lnTo>
                  <a:pt x="1639" y="2449"/>
                </a:lnTo>
                <a:lnTo>
                  <a:pt x="1639" y="2450"/>
                </a:lnTo>
                <a:lnTo>
                  <a:pt x="1643" y="2452"/>
                </a:lnTo>
                <a:lnTo>
                  <a:pt x="1640" y="2440"/>
                </a:lnTo>
                <a:lnTo>
                  <a:pt x="1639" y="2436"/>
                </a:lnTo>
                <a:lnTo>
                  <a:pt x="1638" y="2434"/>
                </a:lnTo>
                <a:lnTo>
                  <a:pt x="1639" y="2429"/>
                </a:lnTo>
                <a:lnTo>
                  <a:pt x="1642" y="2424"/>
                </a:lnTo>
                <a:lnTo>
                  <a:pt x="1654" y="2409"/>
                </a:lnTo>
                <a:lnTo>
                  <a:pt x="1660" y="2404"/>
                </a:lnTo>
                <a:lnTo>
                  <a:pt x="1666" y="2407"/>
                </a:lnTo>
                <a:lnTo>
                  <a:pt x="1666" y="2408"/>
                </a:lnTo>
                <a:lnTo>
                  <a:pt x="1665" y="2415"/>
                </a:lnTo>
                <a:lnTo>
                  <a:pt x="1663" y="2421"/>
                </a:lnTo>
                <a:lnTo>
                  <a:pt x="1661" y="2426"/>
                </a:lnTo>
                <a:lnTo>
                  <a:pt x="1660" y="2435"/>
                </a:lnTo>
                <a:lnTo>
                  <a:pt x="1659" y="2440"/>
                </a:lnTo>
                <a:lnTo>
                  <a:pt x="1652" y="2449"/>
                </a:lnTo>
                <a:lnTo>
                  <a:pt x="1649" y="2452"/>
                </a:lnTo>
                <a:lnTo>
                  <a:pt x="1652" y="2453"/>
                </a:lnTo>
                <a:lnTo>
                  <a:pt x="1652" y="2455"/>
                </a:lnTo>
                <a:lnTo>
                  <a:pt x="1653" y="2456"/>
                </a:lnTo>
                <a:lnTo>
                  <a:pt x="1653" y="2457"/>
                </a:lnTo>
                <a:lnTo>
                  <a:pt x="1658" y="2457"/>
                </a:lnTo>
                <a:lnTo>
                  <a:pt x="1660" y="2456"/>
                </a:lnTo>
                <a:lnTo>
                  <a:pt x="1663" y="2456"/>
                </a:lnTo>
                <a:lnTo>
                  <a:pt x="1661" y="2461"/>
                </a:lnTo>
                <a:lnTo>
                  <a:pt x="1664" y="2474"/>
                </a:lnTo>
                <a:lnTo>
                  <a:pt x="1663" y="2479"/>
                </a:lnTo>
                <a:lnTo>
                  <a:pt x="1661" y="2487"/>
                </a:lnTo>
                <a:lnTo>
                  <a:pt x="1663" y="2492"/>
                </a:lnTo>
                <a:lnTo>
                  <a:pt x="1665" y="2497"/>
                </a:lnTo>
                <a:lnTo>
                  <a:pt x="1665" y="2500"/>
                </a:lnTo>
                <a:lnTo>
                  <a:pt x="1664" y="2503"/>
                </a:lnTo>
                <a:lnTo>
                  <a:pt x="1661" y="2508"/>
                </a:lnTo>
                <a:lnTo>
                  <a:pt x="1660" y="2510"/>
                </a:lnTo>
                <a:close/>
                <a:moveTo>
                  <a:pt x="1602" y="2428"/>
                </a:moveTo>
                <a:lnTo>
                  <a:pt x="1605" y="2431"/>
                </a:lnTo>
                <a:lnTo>
                  <a:pt x="1606" y="2434"/>
                </a:lnTo>
                <a:lnTo>
                  <a:pt x="1606" y="2435"/>
                </a:lnTo>
                <a:lnTo>
                  <a:pt x="1590" y="2437"/>
                </a:lnTo>
                <a:lnTo>
                  <a:pt x="1586" y="2434"/>
                </a:lnTo>
                <a:lnTo>
                  <a:pt x="1581" y="2419"/>
                </a:lnTo>
                <a:lnTo>
                  <a:pt x="1580" y="2413"/>
                </a:lnTo>
                <a:lnTo>
                  <a:pt x="1581" y="2410"/>
                </a:lnTo>
                <a:lnTo>
                  <a:pt x="1583" y="2408"/>
                </a:lnTo>
                <a:lnTo>
                  <a:pt x="1586" y="2403"/>
                </a:lnTo>
                <a:lnTo>
                  <a:pt x="1590" y="2401"/>
                </a:lnTo>
                <a:lnTo>
                  <a:pt x="1591" y="2402"/>
                </a:lnTo>
                <a:lnTo>
                  <a:pt x="1594" y="2404"/>
                </a:lnTo>
                <a:lnTo>
                  <a:pt x="1600" y="2423"/>
                </a:lnTo>
                <a:lnTo>
                  <a:pt x="1602" y="2428"/>
                </a:lnTo>
                <a:close/>
                <a:moveTo>
                  <a:pt x="636" y="2578"/>
                </a:moveTo>
                <a:lnTo>
                  <a:pt x="646" y="2582"/>
                </a:lnTo>
                <a:lnTo>
                  <a:pt x="649" y="2585"/>
                </a:lnTo>
                <a:lnTo>
                  <a:pt x="645" y="2591"/>
                </a:lnTo>
                <a:lnTo>
                  <a:pt x="644" y="2593"/>
                </a:lnTo>
                <a:lnTo>
                  <a:pt x="638" y="2594"/>
                </a:lnTo>
                <a:lnTo>
                  <a:pt x="635" y="2594"/>
                </a:lnTo>
                <a:lnTo>
                  <a:pt x="630" y="2601"/>
                </a:lnTo>
                <a:lnTo>
                  <a:pt x="629" y="2602"/>
                </a:lnTo>
                <a:lnTo>
                  <a:pt x="618" y="2612"/>
                </a:lnTo>
                <a:lnTo>
                  <a:pt x="614" y="2618"/>
                </a:lnTo>
                <a:lnTo>
                  <a:pt x="611" y="2620"/>
                </a:lnTo>
                <a:lnTo>
                  <a:pt x="606" y="2621"/>
                </a:lnTo>
                <a:lnTo>
                  <a:pt x="596" y="2621"/>
                </a:lnTo>
                <a:lnTo>
                  <a:pt x="593" y="2620"/>
                </a:lnTo>
                <a:lnTo>
                  <a:pt x="590" y="2618"/>
                </a:lnTo>
                <a:lnTo>
                  <a:pt x="587" y="2618"/>
                </a:lnTo>
                <a:lnTo>
                  <a:pt x="583" y="2620"/>
                </a:lnTo>
                <a:lnTo>
                  <a:pt x="577" y="2625"/>
                </a:lnTo>
                <a:lnTo>
                  <a:pt x="572" y="2626"/>
                </a:lnTo>
                <a:lnTo>
                  <a:pt x="567" y="2627"/>
                </a:lnTo>
                <a:lnTo>
                  <a:pt x="563" y="2631"/>
                </a:lnTo>
                <a:lnTo>
                  <a:pt x="545" y="2647"/>
                </a:lnTo>
                <a:lnTo>
                  <a:pt x="539" y="2657"/>
                </a:lnTo>
                <a:lnTo>
                  <a:pt x="534" y="2666"/>
                </a:lnTo>
                <a:lnTo>
                  <a:pt x="531" y="2689"/>
                </a:lnTo>
                <a:lnTo>
                  <a:pt x="524" y="2696"/>
                </a:lnTo>
                <a:lnTo>
                  <a:pt x="516" y="2698"/>
                </a:lnTo>
                <a:lnTo>
                  <a:pt x="506" y="2702"/>
                </a:lnTo>
                <a:lnTo>
                  <a:pt x="503" y="2703"/>
                </a:lnTo>
                <a:lnTo>
                  <a:pt x="499" y="2706"/>
                </a:lnTo>
                <a:lnTo>
                  <a:pt x="496" y="2707"/>
                </a:lnTo>
                <a:lnTo>
                  <a:pt x="494" y="2707"/>
                </a:lnTo>
                <a:lnTo>
                  <a:pt x="487" y="2707"/>
                </a:lnTo>
                <a:lnTo>
                  <a:pt x="485" y="2707"/>
                </a:lnTo>
                <a:lnTo>
                  <a:pt x="483" y="2708"/>
                </a:lnTo>
                <a:lnTo>
                  <a:pt x="478" y="2711"/>
                </a:lnTo>
                <a:lnTo>
                  <a:pt x="475" y="2712"/>
                </a:lnTo>
                <a:lnTo>
                  <a:pt x="473" y="2712"/>
                </a:lnTo>
                <a:lnTo>
                  <a:pt x="468" y="2713"/>
                </a:lnTo>
                <a:lnTo>
                  <a:pt x="457" y="2714"/>
                </a:lnTo>
                <a:lnTo>
                  <a:pt x="449" y="2716"/>
                </a:lnTo>
                <a:lnTo>
                  <a:pt x="443" y="2718"/>
                </a:lnTo>
                <a:lnTo>
                  <a:pt x="437" y="2723"/>
                </a:lnTo>
                <a:lnTo>
                  <a:pt x="431" y="2722"/>
                </a:lnTo>
                <a:lnTo>
                  <a:pt x="426" y="2724"/>
                </a:lnTo>
                <a:lnTo>
                  <a:pt x="422" y="2729"/>
                </a:lnTo>
                <a:lnTo>
                  <a:pt x="421" y="2735"/>
                </a:lnTo>
                <a:lnTo>
                  <a:pt x="421" y="2743"/>
                </a:lnTo>
                <a:lnTo>
                  <a:pt x="426" y="2753"/>
                </a:lnTo>
                <a:lnTo>
                  <a:pt x="428" y="2759"/>
                </a:lnTo>
                <a:lnTo>
                  <a:pt x="427" y="2772"/>
                </a:lnTo>
                <a:lnTo>
                  <a:pt x="424" y="2774"/>
                </a:lnTo>
                <a:lnTo>
                  <a:pt x="420" y="2772"/>
                </a:lnTo>
                <a:lnTo>
                  <a:pt x="417" y="2770"/>
                </a:lnTo>
                <a:lnTo>
                  <a:pt x="416" y="2766"/>
                </a:lnTo>
                <a:lnTo>
                  <a:pt x="416" y="2763"/>
                </a:lnTo>
                <a:lnTo>
                  <a:pt x="416" y="2761"/>
                </a:lnTo>
                <a:lnTo>
                  <a:pt x="411" y="2761"/>
                </a:lnTo>
                <a:lnTo>
                  <a:pt x="409" y="2763"/>
                </a:lnTo>
                <a:lnTo>
                  <a:pt x="409" y="2766"/>
                </a:lnTo>
                <a:lnTo>
                  <a:pt x="410" y="2770"/>
                </a:lnTo>
                <a:lnTo>
                  <a:pt x="409" y="2774"/>
                </a:lnTo>
                <a:lnTo>
                  <a:pt x="411" y="2775"/>
                </a:lnTo>
                <a:lnTo>
                  <a:pt x="414" y="2777"/>
                </a:lnTo>
                <a:lnTo>
                  <a:pt x="414" y="2780"/>
                </a:lnTo>
                <a:lnTo>
                  <a:pt x="412" y="2782"/>
                </a:lnTo>
                <a:lnTo>
                  <a:pt x="419" y="2781"/>
                </a:lnTo>
                <a:lnTo>
                  <a:pt x="422" y="2785"/>
                </a:lnTo>
                <a:lnTo>
                  <a:pt x="422" y="2788"/>
                </a:lnTo>
                <a:lnTo>
                  <a:pt x="416" y="2788"/>
                </a:lnTo>
                <a:lnTo>
                  <a:pt x="416" y="2792"/>
                </a:lnTo>
                <a:lnTo>
                  <a:pt x="415" y="2797"/>
                </a:lnTo>
                <a:lnTo>
                  <a:pt x="412" y="2801"/>
                </a:lnTo>
                <a:lnTo>
                  <a:pt x="410" y="2804"/>
                </a:lnTo>
                <a:lnTo>
                  <a:pt x="409" y="2806"/>
                </a:lnTo>
                <a:lnTo>
                  <a:pt x="409" y="2808"/>
                </a:lnTo>
                <a:lnTo>
                  <a:pt x="408" y="2809"/>
                </a:lnTo>
                <a:lnTo>
                  <a:pt x="403" y="2811"/>
                </a:lnTo>
                <a:lnTo>
                  <a:pt x="401" y="2811"/>
                </a:lnTo>
                <a:lnTo>
                  <a:pt x="383" y="2840"/>
                </a:lnTo>
                <a:lnTo>
                  <a:pt x="376" y="2849"/>
                </a:lnTo>
                <a:lnTo>
                  <a:pt x="374" y="2851"/>
                </a:lnTo>
                <a:lnTo>
                  <a:pt x="373" y="2855"/>
                </a:lnTo>
                <a:lnTo>
                  <a:pt x="371" y="2860"/>
                </a:lnTo>
                <a:lnTo>
                  <a:pt x="361" y="2872"/>
                </a:lnTo>
                <a:lnTo>
                  <a:pt x="360" y="2873"/>
                </a:lnTo>
                <a:lnTo>
                  <a:pt x="351" y="2878"/>
                </a:lnTo>
                <a:lnTo>
                  <a:pt x="350" y="2879"/>
                </a:lnTo>
                <a:lnTo>
                  <a:pt x="346" y="2882"/>
                </a:lnTo>
                <a:lnTo>
                  <a:pt x="334" y="2894"/>
                </a:lnTo>
                <a:lnTo>
                  <a:pt x="330" y="2900"/>
                </a:lnTo>
                <a:lnTo>
                  <a:pt x="328" y="2903"/>
                </a:lnTo>
                <a:lnTo>
                  <a:pt x="324" y="2904"/>
                </a:lnTo>
                <a:lnTo>
                  <a:pt x="314" y="2904"/>
                </a:lnTo>
                <a:lnTo>
                  <a:pt x="312" y="2904"/>
                </a:lnTo>
                <a:lnTo>
                  <a:pt x="307" y="2908"/>
                </a:lnTo>
                <a:lnTo>
                  <a:pt x="303" y="2909"/>
                </a:lnTo>
                <a:lnTo>
                  <a:pt x="289" y="2909"/>
                </a:lnTo>
                <a:lnTo>
                  <a:pt x="284" y="2911"/>
                </a:lnTo>
                <a:lnTo>
                  <a:pt x="283" y="2913"/>
                </a:lnTo>
                <a:lnTo>
                  <a:pt x="277" y="2915"/>
                </a:lnTo>
                <a:lnTo>
                  <a:pt x="276" y="2916"/>
                </a:lnTo>
                <a:lnTo>
                  <a:pt x="275" y="2924"/>
                </a:lnTo>
                <a:lnTo>
                  <a:pt x="271" y="2930"/>
                </a:lnTo>
                <a:lnTo>
                  <a:pt x="271" y="2931"/>
                </a:lnTo>
                <a:lnTo>
                  <a:pt x="271" y="2934"/>
                </a:lnTo>
                <a:lnTo>
                  <a:pt x="271" y="2935"/>
                </a:lnTo>
                <a:lnTo>
                  <a:pt x="268" y="2935"/>
                </a:lnTo>
                <a:lnTo>
                  <a:pt x="267" y="2935"/>
                </a:lnTo>
                <a:lnTo>
                  <a:pt x="266" y="2937"/>
                </a:lnTo>
                <a:lnTo>
                  <a:pt x="266" y="2941"/>
                </a:lnTo>
                <a:lnTo>
                  <a:pt x="264" y="2947"/>
                </a:lnTo>
                <a:lnTo>
                  <a:pt x="259" y="2957"/>
                </a:lnTo>
                <a:lnTo>
                  <a:pt x="248" y="2973"/>
                </a:lnTo>
                <a:lnTo>
                  <a:pt x="245" y="2975"/>
                </a:lnTo>
                <a:lnTo>
                  <a:pt x="224" y="2987"/>
                </a:lnTo>
                <a:lnTo>
                  <a:pt x="207" y="3000"/>
                </a:lnTo>
                <a:lnTo>
                  <a:pt x="192" y="3016"/>
                </a:lnTo>
                <a:lnTo>
                  <a:pt x="187" y="3020"/>
                </a:lnTo>
                <a:lnTo>
                  <a:pt x="182" y="3021"/>
                </a:lnTo>
                <a:lnTo>
                  <a:pt x="177" y="3021"/>
                </a:lnTo>
                <a:lnTo>
                  <a:pt x="174" y="3022"/>
                </a:lnTo>
                <a:lnTo>
                  <a:pt x="171" y="3025"/>
                </a:lnTo>
                <a:lnTo>
                  <a:pt x="168" y="3026"/>
                </a:lnTo>
                <a:lnTo>
                  <a:pt x="163" y="3026"/>
                </a:lnTo>
                <a:lnTo>
                  <a:pt x="149" y="3025"/>
                </a:lnTo>
                <a:lnTo>
                  <a:pt x="143" y="3027"/>
                </a:lnTo>
                <a:lnTo>
                  <a:pt x="142" y="3032"/>
                </a:lnTo>
                <a:lnTo>
                  <a:pt x="142" y="3042"/>
                </a:lnTo>
                <a:lnTo>
                  <a:pt x="139" y="3047"/>
                </a:lnTo>
                <a:lnTo>
                  <a:pt x="133" y="3056"/>
                </a:lnTo>
                <a:lnTo>
                  <a:pt x="132" y="3060"/>
                </a:lnTo>
                <a:lnTo>
                  <a:pt x="131" y="3063"/>
                </a:lnTo>
                <a:lnTo>
                  <a:pt x="128" y="3064"/>
                </a:lnTo>
                <a:lnTo>
                  <a:pt x="126" y="3065"/>
                </a:lnTo>
                <a:lnTo>
                  <a:pt x="126" y="3064"/>
                </a:lnTo>
                <a:lnTo>
                  <a:pt x="125" y="3062"/>
                </a:lnTo>
                <a:lnTo>
                  <a:pt x="121" y="3062"/>
                </a:lnTo>
                <a:lnTo>
                  <a:pt x="100" y="3068"/>
                </a:lnTo>
                <a:lnTo>
                  <a:pt x="91" y="3072"/>
                </a:lnTo>
                <a:lnTo>
                  <a:pt x="85" y="3076"/>
                </a:lnTo>
                <a:lnTo>
                  <a:pt x="85" y="3078"/>
                </a:lnTo>
                <a:lnTo>
                  <a:pt x="83" y="3081"/>
                </a:lnTo>
                <a:lnTo>
                  <a:pt x="81" y="3083"/>
                </a:lnTo>
                <a:lnTo>
                  <a:pt x="74" y="3085"/>
                </a:lnTo>
                <a:lnTo>
                  <a:pt x="73" y="3089"/>
                </a:lnTo>
                <a:lnTo>
                  <a:pt x="69" y="3092"/>
                </a:lnTo>
                <a:lnTo>
                  <a:pt x="63" y="3097"/>
                </a:lnTo>
                <a:lnTo>
                  <a:pt x="57" y="3104"/>
                </a:lnTo>
                <a:lnTo>
                  <a:pt x="56" y="3104"/>
                </a:lnTo>
                <a:lnTo>
                  <a:pt x="54" y="3096"/>
                </a:lnTo>
                <a:lnTo>
                  <a:pt x="56" y="3094"/>
                </a:lnTo>
                <a:lnTo>
                  <a:pt x="58" y="3089"/>
                </a:lnTo>
                <a:lnTo>
                  <a:pt x="59" y="3084"/>
                </a:lnTo>
                <a:lnTo>
                  <a:pt x="61" y="3083"/>
                </a:lnTo>
                <a:lnTo>
                  <a:pt x="62" y="3080"/>
                </a:lnTo>
                <a:lnTo>
                  <a:pt x="63" y="3079"/>
                </a:lnTo>
                <a:lnTo>
                  <a:pt x="63" y="3076"/>
                </a:lnTo>
                <a:lnTo>
                  <a:pt x="63" y="3072"/>
                </a:lnTo>
                <a:lnTo>
                  <a:pt x="63" y="3069"/>
                </a:lnTo>
                <a:lnTo>
                  <a:pt x="63" y="3065"/>
                </a:lnTo>
                <a:lnTo>
                  <a:pt x="63" y="3064"/>
                </a:lnTo>
                <a:lnTo>
                  <a:pt x="63" y="3063"/>
                </a:lnTo>
                <a:lnTo>
                  <a:pt x="65" y="3062"/>
                </a:lnTo>
                <a:lnTo>
                  <a:pt x="67" y="3057"/>
                </a:lnTo>
                <a:lnTo>
                  <a:pt x="69" y="3052"/>
                </a:lnTo>
                <a:lnTo>
                  <a:pt x="74" y="3043"/>
                </a:lnTo>
                <a:lnTo>
                  <a:pt x="73" y="3038"/>
                </a:lnTo>
                <a:lnTo>
                  <a:pt x="77" y="3040"/>
                </a:lnTo>
                <a:lnTo>
                  <a:pt x="78" y="3036"/>
                </a:lnTo>
                <a:lnTo>
                  <a:pt x="79" y="3031"/>
                </a:lnTo>
                <a:lnTo>
                  <a:pt x="81" y="3028"/>
                </a:lnTo>
                <a:lnTo>
                  <a:pt x="84" y="3027"/>
                </a:lnTo>
                <a:lnTo>
                  <a:pt x="88" y="3025"/>
                </a:lnTo>
                <a:lnTo>
                  <a:pt x="91" y="3021"/>
                </a:lnTo>
                <a:lnTo>
                  <a:pt x="94" y="3017"/>
                </a:lnTo>
                <a:lnTo>
                  <a:pt x="90" y="3017"/>
                </a:lnTo>
                <a:lnTo>
                  <a:pt x="95" y="3010"/>
                </a:lnTo>
                <a:lnTo>
                  <a:pt x="99" y="3006"/>
                </a:lnTo>
                <a:lnTo>
                  <a:pt x="109" y="3004"/>
                </a:lnTo>
                <a:lnTo>
                  <a:pt x="112" y="3000"/>
                </a:lnTo>
                <a:lnTo>
                  <a:pt x="116" y="2995"/>
                </a:lnTo>
                <a:lnTo>
                  <a:pt x="132" y="2971"/>
                </a:lnTo>
                <a:lnTo>
                  <a:pt x="138" y="2964"/>
                </a:lnTo>
                <a:lnTo>
                  <a:pt x="157" y="2948"/>
                </a:lnTo>
                <a:lnTo>
                  <a:pt x="160" y="2941"/>
                </a:lnTo>
                <a:lnTo>
                  <a:pt x="163" y="2936"/>
                </a:lnTo>
                <a:lnTo>
                  <a:pt x="164" y="2932"/>
                </a:lnTo>
                <a:lnTo>
                  <a:pt x="168" y="2930"/>
                </a:lnTo>
                <a:lnTo>
                  <a:pt x="173" y="2930"/>
                </a:lnTo>
                <a:lnTo>
                  <a:pt x="176" y="2927"/>
                </a:lnTo>
                <a:lnTo>
                  <a:pt x="177" y="2927"/>
                </a:lnTo>
                <a:lnTo>
                  <a:pt x="179" y="2929"/>
                </a:lnTo>
                <a:lnTo>
                  <a:pt x="179" y="2931"/>
                </a:lnTo>
                <a:lnTo>
                  <a:pt x="181" y="2931"/>
                </a:lnTo>
                <a:lnTo>
                  <a:pt x="184" y="2931"/>
                </a:lnTo>
                <a:lnTo>
                  <a:pt x="186" y="2930"/>
                </a:lnTo>
                <a:lnTo>
                  <a:pt x="188" y="2927"/>
                </a:lnTo>
                <a:lnTo>
                  <a:pt x="191" y="2926"/>
                </a:lnTo>
                <a:lnTo>
                  <a:pt x="193" y="2918"/>
                </a:lnTo>
                <a:lnTo>
                  <a:pt x="195" y="2916"/>
                </a:lnTo>
                <a:lnTo>
                  <a:pt x="196" y="2914"/>
                </a:lnTo>
                <a:lnTo>
                  <a:pt x="196" y="2913"/>
                </a:lnTo>
                <a:lnTo>
                  <a:pt x="195" y="2910"/>
                </a:lnTo>
                <a:lnTo>
                  <a:pt x="197" y="2908"/>
                </a:lnTo>
                <a:lnTo>
                  <a:pt x="207" y="2902"/>
                </a:lnTo>
                <a:lnTo>
                  <a:pt x="209" y="2900"/>
                </a:lnTo>
                <a:lnTo>
                  <a:pt x="213" y="2898"/>
                </a:lnTo>
                <a:lnTo>
                  <a:pt x="219" y="2887"/>
                </a:lnTo>
                <a:lnTo>
                  <a:pt x="223" y="2884"/>
                </a:lnTo>
                <a:lnTo>
                  <a:pt x="232" y="2886"/>
                </a:lnTo>
                <a:lnTo>
                  <a:pt x="236" y="2886"/>
                </a:lnTo>
                <a:lnTo>
                  <a:pt x="243" y="2883"/>
                </a:lnTo>
                <a:lnTo>
                  <a:pt x="243" y="2886"/>
                </a:lnTo>
                <a:lnTo>
                  <a:pt x="243" y="2888"/>
                </a:lnTo>
                <a:lnTo>
                  <a:pt x="244" y="2889"/>
                </a:lnTo>
                <a:lnTo>
                  <a:pt x="245" y="2891"/>
                </a:lnTo>
                <a:lnTo>
                  <a:pt x="249" y="2888"/>
                </a:lnTo>
                <a:lnTo>
                  <a:pt x="251" y="2886"/>
                </a:lnTo>
                <a:lnTo>
                  <a:pt x="255" y="2879"/>
                </a:lnTo>
                <a:lnTo>
                  <a:pt x="257" y="2877"/>
                </a:lnTo>
                <a:lnTo>
                  <a:pt x="275" y="2866"/>
                </a:lnTo>
                <a:lnTo>
                  <a:pt x="276" y="2865"/>
                </a:lnTo>
                <a:lnTo>
                  <a:pt x="277" y="2862"/>
                </a:lnTo>
                <a:lnTo>
                  <a:pt x="276" y="2857"/>
                </a:lnTo>
                <a:lnTo>
                  <a:pt x="276" y="2855"/>
                </a:lnTo>
                <a:lnTo>
                  <a:pt x="280" y="2852"/>
                </a:lnTo>
                <a:lnTo>
                  <a:pt x="284" y="2850"/>
                </a:lnTo>
                <a:lnTo>
                  <a:pt x="289" y="2846"/>
                </a:lnTo>
                <a:lnTo>
                  <a:pt x="296" y="2833"/>
                </a:lnTo>
                <a:lnTo>
                  <a:pt x="310" y="2823"/>
                </a:lnTo>
                <a:lnTo>
                  <a:pt x="314" y="2814"/>
                </a:lnTo>
                <a:lnTo>
                  <a:pt x="321" y="2809"/>
                </a:lnTo>
                <a:lnTo>
                  <a:pt x="323" y="2807"/>
                </a:lnTo>
                <a:lnTo>
                  <a:pt x="324" y="2806"/>
                </a:lnTo>
                <a:lnTo>
                  <a:pt x="324" y="2804"/>
                </a:lnTo>
                <a:lnTo>
                  <a:pt x="325" y="2803"/>
                </a:lnTo>
                <a:lnTo>
                  <a:pt x="326" y="2801"/>
                </a:lnTo>
                <a:lnTo>
                  <a:pt x="326" y="2796"/>
                </a:lnTo>
                <a:lnTo>
                  <a:pt x="326" y="2793"/>
                </a:lnTo>
                <a:lnTo>
                  <a:pt x="329" y="2790"/>
                </a:lnTo>
                <a:lnTo>
                  <a:pt x="332" y="2791"/>
                </a:lnTo>
                <a:lnTo>
                  <a:pt x="335" y="2790"/>
                </a:lnTo>
                <a:lnTo>
                  <a:pt x="339" y="2787"/>
                </a:lnTo>
                <a:lnTo>
                  <a:pt x="340" y="2786"/>
                </a:lnTo>
                <a:lnTo>
                  <a:pt x="342" y="2786"/>
                </a:lnTo>
                <a:lnTo>
                  <a:pt x="344" y="2785"/>
                </a:lnTo>
                <a:lnTo>
                  <a:pt x="345" y="2781"/>
                </a:lnTo>
                <a:lnTo>
                  <a:pt x="345" y="2780"/>
                </a:lnTo>
                <a:lnTo>
                  <a:pt x="347" y="2780"/>
                </a:lnTo>
                <a:lnTo>
                  <a:pt x="348" y="2779"/>
                </a:lnTo>
                <a:lnTo>
                  <a:pt x="351" y="2776"/>
                </a:lnTo>
                <a:lnTo>
                  <a:pt x="369" y="2763"/>
                </a:lnTo>
                <a:lnTo>
                  <a:pt x="371" y="2760"/>
                </a:lnTo>
                <a:lnTo>
                  <a:pt x="373" y="2754"/>
                </a:lnTo>
                <a:lnTo>
                  <a:pt x="384" y="2743"/>
                </a:lnTo>
                <a:lnTo>
                  <a:pt x="387" y="2739"/>
                </a:lnTo>
                <a:lnTo>
                  <a:pt x="387" y="2737"/>
                </a:lnTo>
                <a:lnTo>
                  <a:pt x="388" y="2733"/>
                </a:lnTo>
                <a:lnTo>
                  <a:pt x="390" y="2728"/>
                </a:lnTo>
                <a:lnTo>
                  <a:pt x="399" y="2717"/>
                </a:lnTo>
                <a:lnTo>
                  <a:pt x="401" y="2714"/>
                </a:lnTo>
                <a:lnTo>
                  <a:pt x="399" y="2710"/>
                </a:lnTo>
                <a:lnTo>
                  <a:pt x="403" y="2706"/>
                </a:lnTo>
                <a:lnTo>
                  <a:pt x="414" y="2700"/>
                </a:lnTo>
                <a:lnTo>
                  <a:pt x="415" y="2698"/>
                </a:lnTo>
                <a:lnTo>
                  <a:pt x="424" y="2680"/>
                </a:lnTo>
                <a:lnTo>
                  <a:pt x="426" y="2678"/>
                </a:lnTo>
                <a:lnTo>
                  <a:pt x="427" y="2685"/>
                </a:lnTo>
                <a:lnTo>
                  <a:pt x="427" y="2689"/>
                </a:lnTo>
                <a:lnTo>
                  <a:pt x="425" y="2691"/>
                </a:lnTo>
                <a:lnTo>
                  <a:pt x="424" y="2692"/>
                </a:lnTo>
                <a:lnTo>
                  <a:pt x="427" y="2696"/>
                </a:lnTo>
                <a:lnTo>
                  <a:pt x="432" y="2697"/>
                </a:lnTo>
                <a:lnTo>
                  <a:pt x="435" y="2695"/>
                </a:lnTo>
                <a:lnTo>
                  <a:pt x="436" y="2692"/>
                </a:lnTo>
                <a:lnTo>
                  <a:pt x="437" y="2691"/>
                </a:lnTo>
                <a:lnTo>
                  <a:pt x="438" y="2690"/>
                </a:lnTo>
                <a:lnTo>
                  <a:pt x="440" y="2689"/>
                </a:lnTo>
                <a:lnTo>
                  <a:pt x="441" y="2686"/>
                </a:lnTo>
                <a:lnTo>
                  <a:pt x="441" y="2685"/>
                </a:lnTo>
                <a:lnTo>
                  <a:pt x="436" y="2676"/>
                </a:lnTo>
                <a:lnTo>
                  <a:pt x="435" y="2673"/>
                </a:lnTo>
                <a:lnTo>
                  <a:pt x="435" y="2668"/>
                </a:lnTo>
                <a:lnTo>
                  <a:pt x="436" y="2664"/>
                </a:lnTo>
                <a:lnTo>
                  <a:pt x="437" y="2663"/>
                </a:lnTo>
                <a:lnTo>
                  <a:pt x="442" y="2663"/>
                </a:lnTo>
                <a:lnTo>
                  <a:pt x="444" y="2663"/>
                </a:lnTo>
                <a:lnTo>
                  <a:pt x="449" y="2659"/>
                </a:lnTo>
                <a:lnTo>
                  <a:pt x="453" y="2658"/>
                </a:lnTo>
                <a:lnTo>
                  <a:pt x="459" y="2659"/>
                </a:lnTo>
                <a:lnTo>
                  <a:pt x="463" y="2659"/>
                </a:lnTo>
                <a:lnTo>
                  <a:pt x="467" y="2657"/>
                </a:lnTo>
                <a:lnTo>
                  <a:pt x="469" y="2653"/>
                </a:lnTo>
                <a:lnTo>
                  <a:pt x="469" y="2649"/>
                </a:lnTo>
                <a:lnTo>
                  <a:pt x="469" y="2644"/>
                </a:lnTo>
                <a:lnTo>
                  <a:pt x="467" y="2642"/>
                </a:lnTo>
                <a:lnTo>
                  <a:pt x="469" y="2641"/>
                </a:lnTo>
                <a:lnTo>
                  <a:pt x="470" y="2641"/>
                </a:lnTo>
                <a:lnTo>
                  <a:pt x="472" y="2642"/>
                </a:lnTo>
                <a:lnTo>
                  <a:pt x="474" y="2639"/>
                </a:lnTo>
                <a:lnTo>
                  <a:pt x="478" y="2637"/>
                </a:lnTo>
                <a:lnTo>
                  <a:pt x="481" y="2636"/>
                </a:lnTo>
                <a:lnTo>
                  <a:pt x="485" y="2636"/>
                </a:lnTo>
                <a:lnTo>
                  <a:pt x="484" y="2632"/>
                </a:lnTo>
                <a:lnTo>
                  <a:pt x="486" y="2628"/>
                </a:lnTo>
                <a:lnTo>
                  <a:pt x="486" y="2626"/>
                </a:lnTo>
                <a:lnTo>
                  <a:pt x="483" y="2623"/>
                </a:lnTo>
                <a:lnTo>
                  <a:pt x="481" y="2625"/>
                </a:lnTo>
                <a:lnTo>
                  <a:pt x="478" y="2627"/>
                </a:lnTo>
                <a:lnTo>
                  <a:pt x="475" y="2627"/>
                </a:lnTo>
                <a:lnTo>
                  <a:pt x="474" y="2623"/>
                </a:lnTo>
                <a:lnTo>
                  <a:pt x="474" y="2621"/>
                </a:lnTo>
                <a:lnTo>
                  <a:pt x="476" y="2617"/>
                </a:lnTo>
                <a:lnTo>
                  <a:pt x="479" y="2615"/>
                </a:lnTo>
                <a:lnTo>
                  <a:pt x="481" y="2612"/>
                </a:lnTo>
                <a:lnTo>
                  <a:pt x="485" y="2612"/>
                </a:lnTo>
                <a:lnTo>
                  <a:pt x="489" y="2612"/>
                </a:lnTo>
                <a:lnTo>
                  <a:pt x="492" y="2614"/>
                </a:lnTo>
                <a:lnTo>
                  <a:pt x="496" y="2616"/>
                </a:lnTo>
                <a:lnTo>
                  <a:pt x="497" y="2612"/>
                </a:lnTo>
                <a:lnTo>
                  <a:pt x="497" y="2610"/>
                </a:lnTo>
                <a:lnTo>
                  <a:pt x="499" y="2609"/>
                </a:lnTo>
                <a:lnTo>
                  <a:pt x="503" y="2607"/>
                </a:lnTo>
                <a:lnTo>
                  <a:pt x="502" y="2605"/>
                </a:lnTo>
                <a:lnTo>
                  <a:pt x="500" y="2602"/>
                </a:lnTo>
                <a:lnTo>
                  <a:pt x="499" y="2601"/>
                </a:lnTo>
                <a:lnTo>
                  <a:pt x="499" y="2598"/>
                </a:lnTo>
                <a:lnTo>
                  <a:pt x="500" y="2596"/>
                </a:lnTo>
                <a:lnTo>
                  <a:pt x="505" y="2594"/>
                </a:lnTo>
                <a:lnTo>
                  <a:pt x="507" y="2593"/>
                </a:lnTo>
                <a:lnTo>
                  <a:pt x="507" y="2595"/>
                </a:lnTo>
                <a:lnTo>
                  <a:pt x="506" y="2596"/>
                </a:lnTo>
                <a:lnTo>
                  <a:pt x="506" y="2598"/>
                </a:lnTo>
                <a:lnTo>
                  <a:pt x="507" y="2601"/>
                </a:lnTo>
                <a:lnTo>
                  <a:pt x="508" y="2615"/>
                </a:lnTo>
                <a:lnTo>
                  <a:pt x="511" y="2616"/>
                </a:lnTo>
                <a:lnTo>
                  <a:pt x="515" y="2614"/>
                </a:lnTo>
                <a:lnTo>
                  <a:pt x="522" y="2607"/>
                </a:lnTo>
                <a:lnTo>
                  <a:pt x="524" y="2602"/>
                </a:lnTo>
                <a:lnTo>
                  <a:pt x="524" y="2601"/>
                </a:lnTo>
                <a:lnTo>
                  <a:pt x="527" y="2600"/>
                </a:lnTo>
                <a:lnTo>
                  <a:pt x="528" y="2600"/>
                </a:lnTo>
                <a:lnTo>
                  <a:pt x="531" y="2599"/>
                </a:lnTo>
                <a:lnTo>
                  <a:pt x="533" y="2594"/>
                </a:lnTo>
                <a:lnTo>
                  <a:pt x="540" y="2591"/>
                </a:lnTo>
                <a:lnTo>
                  <a:pt x="544" y="2588"/>
                </a:lnTo>
                <a:lnTo>
                  <a:pt x="542" y="2585"/>
                </a:lnTo>
                <a:lnTo>
                  <a:pt x="539" y="2583"/>
                </a:lnTo>
                <a:lnTo>
                  <a:pt x="537" y="2579"/>
                </a:lnTo>
                <a:lnTo>
                  <a:pt x="538" y="2577"/>
                </a:lnTo>
                <a:lnTo>
                  <a:pt x="542" y="2578"/>
                </a:lnTo>
                <a:lnTo>
                  <a:pt x="547" y="2577"/>
                </a:lnTo>
                <a:lnTo>
                  <a:pt x="551" y="2572"/>
                </a:lnTo>
                <a:lnTo>
                  <a:pt x="554" y="2568"/>
                </a:lnTo>
                <a:lnTo>
                  <a:pt x="560" y="2536"/>
                </a:lnTo>
                <a:lnTo>
                  <a:pt x="559" y="2534"/>
                </a:lnTo>
                <a:lnTo>
                  <a:pt x="556" y="2530"/>
                </a:lnTo>
                <a:lnTo>
                  <a:pt x="555" y="2529"/>
                </a:lnTo>
                <a:lnTo>
                  <a:pt x="554" y="2526"/>
                </a:lnTo>
                <a:lnTo>
                  <a:pt x="553" y="2525"/>
                </a:lnTo>
                <a:lnTo>
                  <a:pt x="551" y="2524"/>
                </a:lnTo>
                <a:lnTo>
                  <a:pt x="549" y="2525"/>
                </a:lnTo>
                <a:lnTo>
                  <a:pt x="547" y="2527"/>
                </a:lnTo>
                <a:lnTo>
                  <a:pt x="545" y="2527"/>
                </a:lnTo>
                <a:lnTo>
                  <a:pt x="543" y="2525"/>
                </a:lnTo>
                <a:lnTo>
                  <a:pt x="542" y="2522"/>
                </a:lnTo>
                <a:lnTo>
                  <a:pt x="543" y="2515"/>
                </a:lnTo>
                <a:lnTo>
                  <a:pt x="542" y="2513"/>
                </a:lnTo>
                <a:lnTo>
                  <a:pt x="538" y="2509"/>
                </a:lnTo>
                <a:lnTo>
                  <a:pt x="534" y="2508"/>
                </a:lnTo>
                <a:lnTo>
                  <a:pt x="531" y="2506"/>
                </a:lnTo>
                <a:lnTo>
                  <a:pt x="538" y="2498"/>
                </a:lnTo>
                <a:lnTo>
                  <a:pt x="539" y="2497"/>
                </a:lnTo>
                <a:lnTo>
                  <a:pt x="537" y="2494"/>
                </a:lnTo>
                <a:lnTo>
                  <a:pt x="534" y="2493"/>
                </a:lnTo>
                <a:lnTo>
                  <a:pt x="533" y="2490"/>
                </a:lnTo>
                <a:lnTo>
                  <a:pt x="534" y="2487"/>
                </a:lnTo>
                <a:lnTo>
                  <a:pt x="531" y="2484"/>
                </a:lnTo>
                <a:lnTo>
                  <a:pt x="533" y="2482"/>
                </a:lnTo>
                <a:lnTo>
                  <a:pt x="537" y="2483"/>
                </a:lnTo>
                <a:lnTo>
                  <a:pt x="538" y="2488"/>
                </a:lnTo>
                <a:lnTo>
                  <a:pt x="539" y="2488"/>
                </a:lnTo>
                <a:lnTo>
                  <a:pt x="539" y="2487"/>
                </a:lnTo>
                <a:lnTo>
                  <a:pt x="540" y="2486"/>
                </a:lnTo>
                <a:lnTo>
                  <a:pt x="542" y="2487"/>
                </a:lnTo>
                <a:lnTo>
                  <a:pt x="543" y="2488"/>
                </a:lnTo>
                <a:lnTo>
                  <a:pt x="544" y="2488"/>
                </a:lnTo>
                <a:lnTo>
                  <a:pt x="545" y="2487"/>
                </a:lnTo>
                <a:lnTo>
                  <a:pt x="547" y="2487"/>
                </a:lnTo>
                <a:lnTo>
                  <a:pt x="547" y="2489"/>
                </a:lnTo>
                <a:lnTo>
                  <a:pt x="545" y="2490"/>
                </a:lnTo>
                <a:lnTo>
                  <a:pt x="544" y="2492"/>
                </a:lnTo>
                <a:lnTo>
                  <a:pt x="547" y="2498"/>
                </a:lnTo>
                <a:lnTo>
                  <a:pt x="543" y="2498"/>
                </a:lnTo>
                <a:lnTo>
                  <a:pt x="544" y="2500"/>
                </a:lnTo>
                <a:lnTo>
                  <a:pt x="547" y="2502"/>
                </a:lnTo>
                <a:lnTo>
                  <a:pt x="549" y="2502"/>
                </a:lnTo>
                <a:lnTo>
                  <a:pt x="553" y="2500"/>
                </a:lnTo>
                <a:lnTo>
                  <a:pt x="550" y="2505"/>
                </a:lnTo>
                <a:lnTo>
                  <a:pt x="551" y="2508"/>
                </a:lnTo>
                <a:lnTo>
                  <a:pt x="554" y="2509"/>
                </a:lnTo>
                <a:lnTo>
                  <a:pt x="556" y="2513"/>
                </a:lnTo>
                <a:lnTo>
                  <a:pt x="559" y="2513"/>
                </a:lnTo>
                <a:lnTo>
                  <a:pt x="559" y="2511"/>
                </a:lnTo>
                <a:lnTo>
                  <a:pt x="560" y="2511"/>
                </a:lnTo>
                <a:lnTo>
                  <a:pt x="561" y="2516"/>
                </a:lnTo>
                <a:lnTo>
                  <a:pt x="565" y="2518"/>
                </a:lnTo>
                <a:lnTo>
                  <a:pt x="570" y="2520"/>
                </a:lnTo>
                <a:lnTo>
                  <a:pt x="571" y="2524"/>
                </a:lnTo>
                <a:lnTo>
                  <a:pt x="572" y="2526"/>
                </a:lnTo>
                <a:lnTo>
                  <a:pt x="574" y="2527"/>
                </a:lnTo>
                <a:lnTo>
                  <a:pt x="575" y="2527"/>
                </a:lnTo>
                <a:lnTo>
                  <a:pt x="577" y="2526"/>
                </a:lnTo>
                <a:lnTo>
                  <a:pt x="579" y="2527"/>
                </a:lnTo>
                <a:lnTo>
                  <a:pt x="580" y="2530"/>
                </a:lnTo>
                <a:lnTo>
                  <a:pt x="582" y="2532"/>
                </a:lnTo>
                <a:lnTo>
                  <a:pt x="582" y="2535"/>
                </a:lnTo>
                <a:lnTo>
                  <a:pt x="583" y="2536"/>
                </a:lnTo>
                <a:lnTo>
                  <a:pt x="586" y="2536"/>
                </a:lnTo>
                <a:lnTo>
                  <a:pt x="588" y="2535"/>
                </a:lnTo>
                <a:lnTo>
                  <a:pt x="588" y="2532"/>
                </a:lnTo>
                <a:lnTo>
                  <a:pt x="588" y="2530"/>
                </a:lnTo>
                <a:lnTo>
                  <a:pt x="586" y="2529"/>
                </a:lnTo>
                <a:lnTo>
                  <a:pt x="583" y="2521"/>
                </a:lnTo>
                <a:lnTo>
                  <a:pt x="582" y="2519"/>
                </a:lnTo>
                <a:lnTo>
                  <a:pt x="582" y="2516"/>
                </a:lnTo>
                <a:lnTo>
                  <a:pt x="585" y="2513"/>
                </a:lnTo>
                <a:lnTo>
                  <a:pt x="586" y="2511"/>
                </a:lnTo>
                <a:lnTo>
                  <a:pt x="585" y="2509"/>
                </a:lnTo>
                <a:lnTo>
                  <a:pt x="581" y="2506"/>
                </a:lnTo>
                <a:lnTo>
                  <a:pt x="577" y="2504"/>
                </a:lnTo>
                <a:lnTo>
                  <a:pt x="574" y="2503"/>
                </a:lnTo>
                <a:lnTo>
                  <a:pt x="570" y="2503"/>
                </a:lnTo>
                <a:lnTo>
                  <a:pt x="565" y="2503"/>
                </a:lnTo>
                <a:lnTo>
                  <a:pt x="563" y="2500"/>
                </a:lnTo>
                <a:lnTo>
                  <a:pt x="560" y="2495"/>
                </a:lnTo>
                <a:lnTo>
                  <a:pt x="560" y="2493"/>
                </a:lnTo>
                <a:lnTo>
                  <a:pt x="563" y="2488"/>
                </a:lnTo>
                <a:lnTo>
                  <a:pt x="564" y="2487"/>
                </a:lnTo>
                <a:lnTo>
                  <a:pt x="561" y="2487"/>
                </a:lnTo>
                <a:lnTo>
                  <a:pt x="558" y="2487"/>
                </a:lnTo>
                <a:lnTo>
                  <a:pt x="555" y="2487"/>
                </a:lnTo>
                <a:lnTo>
                  <a:pt x="554" y="2484"/>
                </a:lnTo>
                <a:lnTo>
                  <a:pt x="554" y="2471"/>
                </a:lnTo>
                <a:lnTo>
                  <a:pt x="555" y="2467"/>
                </a:lnTo>
                <a:lnTo>
                  <a:pt x="555" y="2466"/>
                </a:lnTo>
                <a:lnTo>
                  <a:pt x="556" y="2466"/>
                </a:lnTo>
                <a:lnTo>
                  <a:pt x="558" y="2468"/>
                </a:lnTo>
                <a:lnTo>
                  <a:pt x="559" y="2469"/>
                </a:lnTo>
                <a:lnTo>
                  <a:pt x="560" y="2471"/>
                </a:lnTo>
                <a:lnTo>
                  <a:pt x="564" y="2471"/>
                </a:lnTo>
                <a:lnTo>
                  <a:pt x="561" y="2465"/>
                </a:lnTo>
                <a:lnTo>
                  <a:pt x="555" y="2455"/>
                </a:lnTo>
                <a:lnTo>
                  <a:pt x="555" y="2449"/>
                </a:lnTo>
                <a:lnTo>
                  <a:pt x="558" y="2446"/>
                </a:lnTo>
                <a:lnTo>
                  <a:pt x="560" y="2450"/>
                </a:lnTo>
                <a:lnTo>
                  <a:pt x="564" y="2455"/>
                </a:lnTo>
                <a:lnTo>
                  <a:pt x="567" y="2457"/>
                </a:lnTo>
                <a:lnTo>
                  <a:pt x="570" y="2457"/>
                </a:lnTo>
                <a:lnTo>
                  <a:pt x="572" y="2458"/>
                </a:lnTo>
                <a:lnTo>
                  <a:pt x="574" y="2458"/>
                </a:lnTo>
                <a:lnTo>
                  <a:pt x="576" y="2457"/>
                </a:lnTo>
                <a:lnTo>
                  <a:pt x="577" y="2455"/>
                </a:lnTo>
                <a:lnTo>
                  <a:pt x="577" y="2447"/>
                </a:lnTo>
                <a:lnTo>
                  <a:pt x="580" y="2441"/>
                </a:lnTo>
                <a:lnTo>
                  <a:pt x="579" y="2439"/>
                </a:lnTo>
                <a:lnTo>
                  <a:pt x="576" y="2437"/>
                </a:lnTo>
                <a:lnTo>
                  <a:pt x="572" y="2433"/>
                </a:lnTo>
                <a:lnTo>
                  <a:pt x="571" y="2430"/>
                </a:lnTo>
                <a:lnTo>
                  <a:pt x="570" y="2426"/>
                </a:lnTo>
                <a:lnTo>
                  <a:pt x="572" y="2426"/>
                </a:lnTo>
                <a:lnTo>
                  <a:pt x="576" y="2424"/>
                </a:lnTo>
                <a:lnTo>
                  <a:pt x="579" y="2420"/>
                </a:lnTo>
                <a:lnTo>
                  <a:pt x="580" y="2417"/>
                </a:lnTo>
                <a:lnTo>
                  <a:pt x="579" y="2412"/>
                </a:lnTo>
                <a:lnTo>
                  <a:pt x="577" y="2399"/>
                </a:lnTo>
                <a:lnTo>
                  <a:pt x="579" y="2396"/>
                </a:lnTo>
                <a:lnTo>
                  <a:pt x="580" y="2394"/>
                </a:lnTo>
                <a:lnTo>
                  <a:pt x="580" y="2393"/>
                </a:lnTo>
                <a:lnTo>
                  <a:pt x="581" y="2392"/>
                </a:lnTo>
                <a:lnTo>
                  <a:pt x="581" y="2391"/>
                </a:lnTo>
                <a:lnTo>
                  <a:pt x="581" y="2389"/>
                </a:lnTo>
                <a:lnTo>
                  <a:pt x="583" y="2389"/>
                </a:lnTo>
                <a:lnTo>
                  <a:pt x="585" y="2391"/>
                </a:lnTo>
                <a:lnTo>
                  <a:pt x="583" y="2392"/>
                </a:lnTo>
                <a:lnTo>
                  <a:pt x="588" y="2388"/>
                </a:lnTo>
                <a:lnTo>
                  <a:pt x="590" y="2386"/>
                </a:lnTo>
                <a:lnTo>
                  <a:pt x="591" y="2383"/>
                </a:lnTo>
                <a:lnTo>
                  <a:pt x="591" y="2376"/>
                </a:lnTo>
                <a:lnTo>
                  <a:pt x="592" y="2372"/>
                </a:lnTo>
                <a:lnTo>
                  <a:pt x="593" y="2370"/>
                </a:lnTo>
                <a:lnTo>
                  <a:pt x="596" y="2370"/>
                </a:lnTo>
                <a:lnTo>
                  <a:pt x="598" y="2372"/>
                </a:lnTo>
                <a:lnTo>
                  <a:pt x="599" y="2376"/>
                </a:lnTo>
                <a:lnTo>
                  <a:pt x="599" y="2378"/>
                </a:lnTo>
                <a:lnTo>
                  <a:pt x="599" y="2383"/>
                </a:lnTo>
                <a:lnTo>
                  <a:pt x="599" y="2385"/>
                </a:lnTo>
                <a:lnTo>
                  <a:pt x="601" y="2387"/>
                </a:lnTo>
                <a:lnTo>
                  <a:pt x="601" y="2389"/>
                </a:lnTo>
                <a:lnTo>
                  <a:pt x="603" y="2392"/>
                </a:lnTo>
                <a:lnTo>
                  <a:pt x="604" y="2393"/>
                </a:lnTo>
                <a:lnTo>
                  <a:pt x="606" y="2392"/>
                </a:lnTo>
                <a:lnTo>
                  <a:pt x="607" y="2391"/>
                </a:lnTo>
                <a:lnTo>
                  <a:pt x="608" y="2391"/>
                </a:lnTo>
                <a:lnTo>
                  <a:pt x="612" y="2399"/>
                </a:lnTo>
                <a:lnTo>
                  <a:pt x="612" y="2408"/>
                </a:lnTo>
                <a:lnTo>
                  <a:pt x="611" y="2418"/>
                </a:lnTo>
                <a:lnTo>
                  <a:pt x="607" y="2428"/>
                </a:lnTo>
                <a:lnTo>
                  <a:pt x="601" y="2437"/>
                </a:lnTo>
                <a:lnTo>
                  <a:pt x="599" y="2442"/>
                </a:lnTo>
                <a:lnTo>
                  <a:pt x="603" y="2449"/>
                </a:lnTo>
                <a:lnTo>
                  <a:pt x="608" y="2453"/>
                </a:lnTo>
                <a:lnTo>
                  <a:pt x="611" y="2457"/>
                </a:lnTo>
                <a:lnTo>
                  <a:pt x="613" y="2467"/>
                </a:lnTo>
                <a:lnTo>
                  <a:pt x="613" y="2468"/>
                </a:lnTo>
                <a:lnTo>
                  <a:pt x="609" y="2471"/>
                </a:lnTo>
                <a:lnTo>
                  <a:pt x="604" y="2467"/>
                </a:lnTo>
                <a:lnTo>
                  <a:pt x="602" y="2467"/>
                </a:lnTo>
                <a:lnTo>
                  <a:pt x="599" y="2468"/>
                </a:lnTo>
                <a:lnTo>
                  <a:pt x="597" y="2474"/>
                </a:lnTo>
                <a:lnTo>
                  <a:pt x="597" y="2478"/>
                </a:lnTo>
                <a:lnTo>
                  <a:pt x="597" y="2481"/>
                </a:lnTo>
                <a:lnTo>
                  <a:pt x="598" y="2486"/>
                </a:lnTo>
                <a:lnTo>
                  <a:pt x="598" y="2488"/>
                </a:lnTo>
                <a:lnTo>
                  <a:pt x="598" y="2490"/>
                </a:lnTo>
                <a:lnTo>
                  <a:pt x="597" y="2495"/>
                </a:lnTo>
                <a:lnTo>
                  <a:pt x="597" y="2498"/>
                </a:lnTo>
                <a:lnTo>
                  <a:pt x="598" y="2500"/>
                </a:lnTo>
                <a:lnTo>
                  <a:pt x="599" y="2504"/>
                </a:lnTo>
                <a:lnTo>
                  <a:pt x="601" y="2509"/>
                </a:lnTo>
                <a:lnTo>
                  <a:pt x="602" y="2511"/>
                </a:lnTo>
                <a:lnTo>
                  <a:pt x="603" y="2514"/>
                </a:lnTo>
                <a:lnTo>
                  <a:pt x="606" y="2514"/>
                </a:lnTo>
                <a:lnTo>
                  <a:pt x="609" y="2514"/>
                </a:lnTo>
                <a:lnTo>
                  <a:pt x="611" y="2513"/>
                </a:lnTo>
                <a:lnTo>
                  <a:pt x="612" y="2511"/>
                </a:lnTo>
                <a:lnTo>
                  <a:pt x="613" y="2511"/>
                </a:lnTo>
                <a:lnTo>
                  <a:pt x="615" y="2510"/>
                </a:lnTo>
                <a:lnTo>
                  <a:pt x="617" y="2510"/>
                </a:lnTo>
                <a:lnTo>
                  <a:pt x="618" y="2509"/>
                </a:lnTo>
                <a:lnTo>
                  <a:pt x="620" y="2513"/>
                </a:lnTo>
                <a:lnTo>
                  <a:pt x="619" y="2516"/>
                </a:lnTo>
                <a:lnTo>
                  <a:pt x="618" y="2519"/>
                </a:lnTo>
                <a:lnTo>
                  <a:pt x="618" y="2521"/>
                </a:lnTo>
                <a:lnTo>
                  <a:pt x="619" y="2529"/>
                </a:lnTo>
                <a:lnTo>
                  <a:pt x="619" y="2538"/>
                </a:lnTo>
                <a:lnTo>
                  <a:pt x="618" y="2543"/>
                </a:lnTo>
                <a:lnTo>
                  <a:pt x="617" y="2546"/>
                </a:lnTo>
                <a:lnTo>
                  <a:pt x="617" y="2548"/>
                </a:lnTo>
                <a:lnTo>
                  <a:pt x="620" y="2551"/>
                </a:lnTo>
                <a:lnTo>
                  <a:pt x="625" y="2550"/>
                </a:lnTo>
                <a:lnTo>
                  <a:pt x="629" y="2548"/>
                </a:lnTo>
                <a:lnTo>
                  <a:pt x="631" y="2548"/>
                </a:lnTo>
                <a:lnTo>
                  <a:pt x="635" y="2553"/>
                </a:lnTo>
                <a:lnTo>
                  <a:pt x="633" y="2553"/>
                </a:lnTo>
                <a:lnTo>
                  <a:pt x="631" y="2553"/>
                </a:lnTo>
                <a:lnTo>
                  <a:pt x="629" y="2553"/>
                </a:lnTo>
                <a:lnTo>
                  <a:pt x="628" y="2553"/>
                </a:lnTo>
                <a:lnTo>
                  <a:pt x="629" y="2556"/>
                </a:lnTo>
                <a:lnTo>
                  <a:pt x="629" y="2557"/>
                </a:lnTo>
                <a:lnTo>
                  <a:pt x="629" y="2558"/>
                </a:lnTo>
                <a:lnTo>
                  <a:pt x="629" y="2561"/>
                </a:lnTo>
                <a:lnTo>
                  <a:pt x="633" y="2563"/>
                </a:lnTo>
                <a:lnTo>
                  <a:pt x="634" y="2573"/>
                </a:lnTo>
                <a:lnTo>
                  <a:pt x="636" y="2578"/>
                </a:lnTo>
                <a:close/>
                <a:moveTo>
                  <a:pt x="682" y="2348"/>
                </a:moveTo>
                <a:lnTo>
                  <a:pt x="684" y="2356"/>
                </a:lnTo>
                <a:lnTo>
                  <a:pt x="682" y="2366"/>
                </a:lnTo>
                <a:lnTo>
                  <a:pt x="678" y="2373"/>
                </a:lnTo>
                <a:lnTo>
                  <a:pt x="673" y="2381"/>
                </a:lnTo>
                <a:lnTo>
                  <a:pt x="671" y="2378"/>
                </a:lnTo>
                <a:lnTo>
                  <a:pt x="671" y="2375"/>
                </a:lnTo>
                <a:lnTo>
                  <a:pt x="672" y="2372"/>
                </a:lnTo>
                <a:lnTo>
                  <a:pt x="673" y="2369"/>
                </a:lnTo>
                <a:lnTo>
                  <a:pt x="671" y="2369"/>
                </a:lnTo>
                <a:lnTo>
                  <a:pt x="667" y="2367"/>
                </a:lnTo>
                <a:lnTo>
                  <a:pt x="665" y="2367"/>
                </a:lnTo>
                <a:lnTo>
                  <a:pt x="663" y="2370"/>
                </a:lnTo>
                <a:lnTo>
                  <a:pt x="662" y="2372"/>
                </a:lnTo>
                <a:lnTo>
                  <a:pt x="660" y="2373"/>
                </a:lnTo>
                <a:lnTo>
                  <a:pt x="659" y="2372"/>
                </a:lnTo>
                <a:lnTo>
                  <a:pt x="657" y="2371"/>
                </a:lnTo>
                <a:lnTo>
                  <a:pt x="656" y="2369"/>
                </a:lnTo>
                <a:lnTo>
                  <a:pt x="654" y="2367"/>
                </a:lnTo>
                <a:lnTo>
                  <a:pt x="651" y="2366"/>
                </a:lnTo>
                <a:lnTo>
                  <a:pt x="650" y="2361"/>
                </a:lnTo>
                <a:lnTo>
                  <a:pt x="646" y="2361"/>
                </a:lnTo>
                <a:lnTo>
                  <a:pt x="650" y="2356"/>
                </a:lnTo>
                <a:lnTo>
                  <a:pt x="652" y="2359"/>
                </a:lnTo>
                <a:lnTo>
                  <a:pt x="656" y="2364"/>
                </a:lnTo>
                <a:lnTo>
                  <a:pt x="660" y="2366"/>
                </a:lnTo>
                <a:lnTo>
                  <a:pt x="662" y="2364"/>
                </a:lnTo>
                <a:lnTo>
                  <a:pt x="662" y="2360"/>
                </a:lnTo>
                <a:lnTo>
                  <a:pt x="662" y="2353"/>
                </a:lnTo>
                <a:lnTo>
                  <a:pt x="665" y="2355"/>
                </a:lnTo>
                <a:lnTo>
                  <a:pt x="667" y="2359"/>
                </a:lnTo>
                <a:lnTo>
                  <a:pt x="670" y="2361"/>
                </a:lnTo>
                <a:lnTo>
                  <a:pt x="671" y="2359"/>
                </a:lnTo>
                <a:lnTo>
                  <a:pt x="672" y="2357"/>
                </a:lnTo>
                <a:lnTo>
                  <a:pt x="673" y="2359"/>
                </a:lnTo>
                <a:lnTo>
                  <a:pt x="673" y="2361"/>
                </a:lnTo>
                <a:lnTo>
                  <a:pt x="676" y="2357"/>
                </a:lnTo>
                <a:lnTo>
                  <a:pt x="677" y="2354"/>
                </a:lnTo>
                <a:lnTo>
                  <a:pt x="676" y="2350"/>
                </a:lnTo>
                <a:lnTo>
                  <a:pt x="672" y="2349"/>
                </a:lnTo>
                <a:lnTo>
                  <a:pt x="675" y="2348"/>
                </a:lnTo>
                <a:lnTo>
                  <a:pt x="677" y="2346"/>
                </a:lnTo>
                <a:lnTo>
                  <a:pt x="679" y="2346"/>
                </a:lnTo>
                <a:lnTo>
                  <a:pt x="682" y="2348"/>
                </a:lnTo>
                <a:close/>
                <a:moveTo>
                  <a:pt x="1947" y="2632"/>
                </a:moveTo>
                <a:lnTo>
                  <a:pt x="1948" y="2637"/>
                </a:lnTo>
                <a:lnTo>
                  <a:pt x="1947" y="2643"/>
                </a:lnTo>
                <a:lnTo>
                  <a:pt x="1944" y="2647"/>
                </a:lnTo>
                <a:lnTo>
                  <a:pt x="1937" y="2648"/>
                </a:lnTo>
                <a:lnTo>
                  <a:pt x="1921" y="2642"/>
                </a:lnTo>
                <a:lnTo>
                  <a:pt x="1916" y="2643"/>
                </a:lnTo>
                <a:lnTo>
                  <a:pt x="1915" y="2648"/>
                </a:lnTo>
                <a:lnTo>
                  <a:pt x="1915" y="2654"/>
                </a:lnTo>
                <a:lnTo>
                  <a:pt x="1917" y="2662"/>
                </a:lnTo>
                <a:lnTo>
                  <a:pt x="1919" y="2665"/>
                </a:lnTo>
                <a:lnTo>
                  <a:pt x="1911" y="2662"/>
                </a:lnTo>
                <a:lnTo>
                  <a:pt x="1904" y="2654"/>
                </a:lnTo>
                <a:lnTo>
                  <a:pt x="1899" y="2646"/>
                </a:lnTo>
                <a:lnTo>
                  <a:pt x="1898" y="2638"/>
                </a:lnTo>
                <a:lnTo>
                  <a:pt x="1894" y="2633"/>
                </a:lnTo>
                <a:lnTo>
                  <a:pt x="1894" y="2632"/>
                </a:lnTo>
                <a:lnTo>
                  <a:pt x="1893" y="2631"/>
                </a:lnTo>
                <a:lnTo>
                  <a:pt x="1893" y="2622"/>
                </a:lnTo>
                <a:lnTo>
                  <a:pt x="1890" y="2620"/>
                </a:lnTo>
                <a:lnTo>
                  <a:pt x="1885" y="2617"/>
                </a:lnTo>
                <a:lnTo>
                  <a:pt x="1882" y="2618"/>
                </a:lnTo>
                <a:lnTo>
                  <a:pt x="1878" y="2622"/>
                </a:lnTo>
                <a:lnTo>
                  <a:pt x="1882" y="2630"/>
                </a:lnTo>
                <a:lnTo>
                  <a:pt x="1883" y="2662"/>
                </a:lnTo>
                <a:lnTo>
                  <a:pt x="1889" y="2676"/>
                </a:lnTo>
                <a:lnTo>
                  <a:pt x="1890" y="2686"/>
                </a:lnTo>
                <a:lnTo>
                  <a:pt x="1893" y="2697"/>
                </a:lnTo>
                <a:lnTo>
                  <a:pt x="1893" y="2702"/>
                </a:lnTo>
                <a:lnTo>
                  <a:pt x="1890" y="2703"/>
                </a:lnTo>
                <a:lnTo>
                  <a:pt x="1887" y="2702"/>
                </a:lnTo>
                <a:lnTo>
                  <a:pt x="1874" y="2692"/>
                </a:lnTo>
                <a:lnTo>
                  <a:pt x="1874" y="2691"/>
                </a:lnTo>
                <a:lnTo>
                  <a:pt x="1873" y="2689"/>
                </a:lnTo>
                <a:lnTo>
                  <a:pt x="1869" y="2687"/>
                </a:lnTo>
                <a:lnTo>
                  <a:pt x="1867" y="2686"/>
                </a:lnTo>
                <a:lnTo>
                  <a:pt x="1864" y="2686"/>
                </a:lnTo>
                <a:lnTo>
                  <a:pt x="1861" y="2682"/>
                </a:lnTo>
                <a:lnTo>
                  <a:pt x="1858" y="2679"/>
                </a:lnTo>
                <a:lnTo>
                  <a:pt x="1856" y="2676"/>
                </a:lnTo>
                <a:lnTo>
                  <a:pt x="1851" y="2676"/>
                </a:lnTo>
                <a:lnTo>
                  <a:pt x="1840" y="2675"/>
                </a:lnTo>
                <a:lnTo>
                  <a:pt x="1835" y="2675"/>
                </a:lnTo>
                <a:lnTo>
                  <a:pt x="1832" y="2673"/>
                </a:lnTo>
                <a:lnTo>
                  <a:pt x="1829" y="2664"/>
                </a:lnTo>
                <a:lnTo>
                  <a:pt x="1830" y="2655"/>
                </a:lnTo>
                <a:lnTo>
                  <a:pt x="1834" y="2646"/>
                </a:lnTo>
                <a:lnTo>
                  <a:pt x="1835" y="2637"/>
                </a:lnTo>
                <a:lnTo>
                  <a:pt x="1835" y="2631"/>
                </a:lnTo>
                <a:lnTo>
                  <a:pt x="1832" y="2625"/>
                </a:lnTo>
                <a:lnTo>
                  <a:pt x="1830" y="2620"/>
                </a:lnTo>
                <a:lnTo>
                  <a:pt x="1825" y="2617"/>
                </a:lnTo>
                <a:lnTo>
                  <a:pt x="1823" y="2615"/>
                </a:lnTo>
                <a:lnTo>
                  <a:pt x="1821" y="2609"/>
                </a:lnTo>
                <a:lnTo>
                  <a:pt x="1821" y="2602"/>
                </a:lnTo>
                <a:lnTo>
                  <a:pt x="1824" y="2591"/>
                </a:lnTo>
                <a:lnTo>
                  <a:pt x="1824" y="2589"/>
                </a:lnTo>
                <a:lnTo>
                  <a:pt x="1825" y="2588"/>
                </a:lnTo>
                <a:lnTo>
                  <a:pt x="1829" y="2584"/>
                </a:lnTo>
                <a:lnTo>
                  <a:pt x="1829" y="2582"/>
                </a:lnTo>
                <a:lnTo>
                  <a:pt x="1829" y="2572"/>
                </a:lnTo>
                <a:lnTo>
                  <a:pt x="1830" y="2567"/>
                </a:lnTo>
                <a:lnTo>
                  <a:pt x="1836" y="2552"/>
                </a:lnTo>
                <a:lnTo>
                  <a:pt x="1836" y="2547"/>
                </a:lnTo>
                <a:lnTo>
                  <a:pt x="1836" y="2536"/>
                </a:lnTo>
                <a:lnTo>
                  <a:pt x="1831" y="2514"/>
                </a:lnTo>
                <a:lnTo>
                  <a:pt x="1830" y="2511"/>
                </a:lnTo>
                <a:lnTo>
                  <a:pt x="1821" y="2504"/>
                </a:lnTo>
                <a:lnTo>
                  <a:pt x="1820" y="2502"/>
                </a:lnTo>
                <a:lnTo>
                  <a:pt x="1820" y="2498"/>
                </a:lnTo>
                <a:lnTo>
                  <a:pt x="1818" y="2493"/>
                </a:lnTo>
                <a:lnTo>
                  <a:pt x="1811" y="2486"/>
                </a:lnTo>
                <a:lnTo>
                  <a:pt x="1802" y="2478"/>
                </a:lnTo>
                <a:lnTo>
                  <a:pt x="1799" y="2476"/>
                </a:lnTo>
                <a:lnTo>
                  <a:pt x="1798" y="2472"/>
                </a:lnTo>
                <a:lnTo>
                  <a:pt x="1794" y="2471"/>
                </a:lnTo>
                <a:lnTo>
                  <a:pt x="1791" y="2469"/>
                </a:lnTo>
                <a:lnTo>
                  <a:pt x="1786" y="2471"/>
                </a:lnTo>
                <a:lnTo>
                  <a:pt x="1781" y="2472"/>
                </a:lnTo>
                <a:lnTo>
                  <a:pt x="1778" y="2474"/>
                </a:lnTo>
                <a:lnTo>
                  <a:pt x="1777" y="2478"/>
                </a:lnTo>
                <a:lnTo>
                  <a:pt x="1779" y="2483"/>
                </a:lnTo>
                <a:lnTo>
                  <a:pt x="1781" y="2487"/>
                </a:lnTo>
                <a:lnTo>
                  <a:pt x="1778" y="2493"/>
                </a:lnTo>
                <a:lnTo>
                  <a:pt x="1776" y="2498"/>
                </a:lnTo>
                <a:lnTo>
                  <a:pt x="1772" y="2500"/>
                </a:lnTo>
                <a:lnTo>
                  <a:pt x="1770" y="2500"/>
                </a:lnTo>
                <a:lnTo>
                  <a:pt x="1768" y="2500"/>
                </a:lnTo>
                <a:lnTo>
                  <a:pt x="1760" y="2494"/>
                </a:lnTo>
                <a:lnTo>
                  <a:pt x="1759" y="2493"/>
                </a:lnTo>
                <a:lnTo>
                  <a:pt x="1755" y="2494"/>
                </a:lnTo>
                <a:lnTo>
                  <a:pt x="1754" y="2494"/>
                </a:lnTo>
                <a:lnTo>
                  <a:pt x="1752" y="2487"/>
                </a:lnTo>
                <a:lnTo>
                  <a:pt x="1751" y="2487"/>
                </a:lnTo>
                <a:lnTo>
                  <a:pt x="1749" y="2487"/>
                </a:lnTo>
                <a:lnTo>
                  <a:pt x="1746" y="2487"/>
                </a:lnTo>
                <a:lnTo>
                  <a:pt x="1744" y="2488"/>
                </a:lnTo>
                <a:lnTo>
                  <a:pt x="1741" y="2487"/>
                </a:lnTo>
                <a:lnTo>
                  <a:pt x="1743" y="2482"/>
                </a:lnTo>
                <a:lnTo>
                  <a:pt x="1743" y="2478"/>
                </a:lnTo>
                <a:lnTo>
                  <a:pt x="1746" y="2474"/>
                </a:lnTo>
                <a:lnTo>
                  <a:pt x="1747" y="2471"/>
                </a:lnTo>
                <a:lnTo>
                  <a:pt x="1746" y="2466"/>
                </a:lnTo>
                <a:lnTo>
                  <a:pt x="1745" y="2463"/>
                </a:lnTo>
                <a:lnTo>
                  <a:pt x="1743" y="2462"/>
                </a:lnTo>
                <a:lnTo>
                  <a:pt x="1740" y="2458"/>
                </a:lnTo>
                <a:lnTo>
                  <a:pt x="1740" y="2455"/>
                </a:lnTo>
                <a:lnTo>
                  <a:pt x="1741" y="2451"/>
                </a:lnTo>
                <a:lnTo>
                  <a:pt x="1743" y="2449"/>
                </a:lnTo>
                <a:lnTo>
                  <a:pt x="1744" y="2445"/>
                </a:lnTo>
                <a:lnTo>
                  <a:pt x="1746" y="2441"/>
                </a:lnTo>
                <a:lnTo>
                  <a:pt x="1747" y="2440"/>
                </a:lnTo>
                <a:lnTo>
                  <a:pt x="1746" y="2439"/>
                </a:lnTo>
                <a:lnTo>
                  <a:pt x="1745" y="2435"/>
                </a:lnTo>
                <a:lnTo>
                  <a:pt x="1744" y="2420"/>
                </a:lnTo>
                <a:lnTo>
                  <a:pt x="1744" y="2398"/>
                </a:lnTo>
                <a:lnTo>
                  <a:pt x="1740" y="2399"/>
                </a:lnTo>
                <a:lnTo>
                  <a:pt x="1735" y="2397"/>
                </a:lnTo>
                <a:lnTo>
                  <a:pt x="1733" y="2392"/>
                </a:lnTo>
                <a:lnTo>
                  <a:pt x="1730" y="2388"/>
                </a:lnTo>
                <a:lnTo>
                  <a:pt x="1731" y="2386"/>
                </a:lnTo>
                <a:lnTo>
                  <a:pt x="1735" y="2383"/>
                </a:lnTo>
                <a:lnTo>
                  <a:pt x="1736" y="2381"/>
                </a:lnTo>
                <a:lnTo>
                  <a:pt x="1731" y="2380"/>
                </a:lnTo>
                <a:lnTo>
                  <a:pt x="1729" y="2378"/>
                </a:lnTo>
                <a:lnTo>
                  <a:pt x="1728" y="2377"/>
                </a:lnTo>
                <a:lnTo>
                  <a:pt x="1730" y="2376"/>
                </a:lnTo>
                <a:lnTo>
                  <a:pt x="1730" y="2373"/>
                </a:lnTo>
                <a:lnTo>
                  <a:pt x="1728" y="2371"/>
                </a:lnTo>
                <a:lnTo>
                  <a:pt x="1727" y="2369"/>
                </a:lnTo>
                <a:lnTo>
                  <a:pt x="1725" y="2365"/>
                </a:lnTo>
                <a:lnTo>
                  <a:pt x="1722" y="2359"/>
                </a:lnTo>
                <a:lnTo>
                  <a:pt x="1719" y="2345"/>
                </a:lnTo>
                <a:lnTo>
                  <a:pt x="1719" y="2341"/>
                </a:lnTo>
                <a:lnTo>
                  <a:pt x="1720" y="2340"/>
                </a:lnTo>
                <a:lnTo>
                  <a:pt x="1725" y="2338"/>
                </a:lnTo>
                <a:lnTo>
                  <a:pt x="1727" y="2338"/>
                </a:lnTo>
                <a:lnTo>
                  <a:pt x="1729" y="2339"/>
                </a:lnTo>
                <a:lnTo>
                  <a:pt x="1735" y="2348"/>
                </a:lnTo>
                <a:lnTo>
                  <a:pt x="1749" y="2359"/>
                </a:lnTo>
                <a:lnTo>
                  <a:pt x="1752" y="2364"/>
                </a:lnTo>
                <a:lnTo>
                  <a:pt x="1761" y="2378"/>
                </a:lnTo>
                <a:lnTo>
                  <a:pt x="1762" y="2369"/>
                </a:lnTo>
                <a:lnTo>
                  <a:pt x="1763" y="2364"/>
                </a:lnTo>
                <a:lnTo>
                  <a:pt x="1767" y="2365"/>
                </a:lnTo>
                <a:lnTo>
                  <a:pt x="1775" y="2370"/>
                </a:lnTo>
                <a:lnTo>
                  <a:pt x="1777" y="2373"/>
                </a:lnTo>
                <a:lnTo>
                  <a:pt x="1782" y="2388"/>
                </a:lnTo>
                <a:lnTo>
                  <a:pt x="1788" y="2394"/>
                </a:lnTo>
                <a:lnTo>
                  <a:pt x="1797" y="2398"/>
                </a:lnTo>
                <a:lnTo>
                  <a:pt x="1808" y="2398"/>
                </a:lnTo>
                <a:lnTo>
                  <a:pt x="1816" y="2397"/>
                </a:lnTo>
                <a:lnTo>
                  <a:pt x="1824" y="2392"/>
                </a:lnTo>
                <a:lnTo>
                  <a:pt x="1835" y="2382"/>
                </a:lnTo>
                <a:lnTo>
                  <a:pt x="1843" y="2370"/>
                </a:lnTo>
                <a:lnTo>
                  <a:pt x="1847" y="2367"/>
                </a:lnTo>
                <a:lnTo>
                  <a:pt x="1850" y="2367"/>
                </a:lnTo>
                <a:lnTo>
                  <a:pt x="1853" y="2370"/>
                </a:lnTo>
                <a:lnTo>
                  <a:pt x="1857" y="2371"/>
                </a:lnTo>
                <a:lnTo>
                  <a:pt x="1857" y="2370"/>
                </a:lnTo>
                <a:lnTo>
                  <a:pt x="1857" y="2367"/>
                </a:lnTo>
                <a:lnTo>
                  <a:pt x="1858" y="2367"/>
                </a:lnTo>
                <a:lnTo>
                  <a:pt x="1859" y="2367"/>
                </a:lnTo>
                <a:lnTo>
                  <a:pt x="1861" y="2369"/>
                </a:lnTo>
                <a:lnTo>
                  <a:pt x="1861" y="2370"/>
                </a:lnTo>
                <a:lnTo>
                  <a:pt x="1861" y="2371"/>
                </a:lnTo>
                <a:lnTo>
                  <a:pt x="1867" y="2370"/>
                </a:lnTo>
                <a:lnTo>
                  <a:pt x="1869" y="2371"/>
                </a:lnTo>
                <a:lnTo>
                  <a:pt x="1871" y="2372"/>
                </a:lnTo>
                <a:lnTo>
                  <a:pt x="1877" y="2376"/>
                </a:lnTo>
                <a:lnTo>
                  <a:pt x="1878" y="2377"/>
                </a:lnTo>
                <a:lnTo>
                  <a:pt x="1879" y="2380"/>
                </a:lnTo>
                <a:lnTo>
                  <a:pt x="1879" y="2386"/>
                </a:lnTo>
                <a:lnTo>
                  <a:pt x="1878" y="2391"/>
                </a:lnTo>
                <a:lnTo>
                  <a:pt x="1875" y="2394"/>
                </a:lnTo>
                <a:lnTo>
                  <a:pt x="1875" y="2398"/>
                </a:lnTo>
                <a:lnTo>
                  <a:pt x="1875" y="2401"/>
                </a:lnTo>
                <a:lnTo>
                  <a:pt x="1875" y="2402"/>
                </a:lnTo>
                <a:lnTo>
                  <a:pt x="1877" y="2402"/>
                </a:lnTo>
                <a:lnTo>
                  <a:pt x="1877" y="2404"/>
                </a:lnTo>
                <a:lnTo>
                  <a:pt x="1878" y="2405"/>
                </a:lnTo>
                <a:lnTo>
                  <a:pt x="1879" y="2407"/>
                </a:lnTo>
                <a:lnTo>
                  <a:pt x="1880" y="2408"/>
                </a:lnTo>
                <a:lnTo>
                  <a:pt x="1882" y="2408"/>
                </a:lnTo>
                <a:lnTo>
                  <a:pt x="1884" y="2409"/>
                </a:lnTo>
                <a:lnTo>
                  <a:pt x="1887" y="2409"/>
                </a:lnTo>
                <a:lnTo>
                  <a:pt x="1888" y="2410"/>
                </a:lnTo>
                <a:lnTo>
                  <a:pt x="1889" y="2417"/>
                </a:lnTo>
                <a:lnTo>
                  <a:pt x="1890" y="2417"/>
                </a:lnTo>
                <a:lnTo>
                  <a:pt x="1890" y="2414"/>
                </a:lnTo>
                <a:lnTo>
                  <a:pt x="1891" y="2412"/>
                </a:lnTo>
                <a:lnTo>
                  <a:pt x="1893" y="2412"/>
                </a:lnTo>
                <a:lnTo>
                  <a:pt x="1893" y="2419"/>
                </a:lnTo>
                <a:lnTo>
                  <a:pt x="1893" y="2421"/>
                </a:lnTo>
                <a:lnTo>
                  <a:pt x="1893" y="2424"/>
                </a:lnTo>
                <a:lnTo>
                  <a:pt x="1890" y="2428"/>
                </a:lnTo>
                <a:lnTo>
                  <a:pt x="1890" y="2429"/>
                </a:lnTo>
                <a:lnTo>
                  <a:pt x="1890" y="2431"/>
                </a:lnTo>
                <a:lnTo>
                  <a:pt x="1893" y="2436"/>
                </a:lnTo>
                <a:lnTo>
                  <a:pt x="1893" y="2439"/>
                </a:lnTo>
                <a:lnTo>
                  <a:pt x="1893" y="2446"/>
                </a:lnTo>
                <a:lnTo>
                  <a:pt x="1896" y="2468"/>
                </a:lnTo>
                <a:lnTo>
                  <a:pt x="1895" y="2478"/>
                </a:lnTo>
                <a:lnTo>
                  <a:pt x="1887" y="2508"/>
                </a:lnTo>
                <a:lnTo>
                  <a:pt x="1884" y="2519"/>
                </a:lnTo>
                <a:lnTo>
                  <a:pt x="1887" y="2529"/>
                </a:lnTo>
                <a:lnTo>
                  <a:pt x="1889" y="2532"/>
                </a:lnTo>
                <a:lnTo>
                  <a:pt x="1904" y="2538"/>
                </a:lnTo>
                <a:lnTo>
                  <a:pt x="1910" y="2541"/>
                </a:lnTo>
                <a:lnTo>
                  <a:pt x="1911" y="2541"/>
                </a:lnTo>
                <a:lnTo>
                  <a:pt x="1912" y="2543"/>
                </a:lnTo>
                <a:lnTo>
                  <a:pt x="1914" y="2551"/>
                </a:lnTo>
                <a:lnTo>
                  <a:pt x="1923" y="2562"/>
                </a:lnTo>
                <a:lnTo>
                  <a:pt x="1923" y="2563"/>
                </a:lnTo>
                <a:lnTo>
                  <a:pt x="1928" y="2566"/>
                </a:lnTo>
                <a:lnTo>
                  <a:pt x="1930" y="2570"/>
                </a:lnTo>
                <a:lnTo>
                  <a:pt x="1927" y="2582"/>
                </a:lnTo>
                <a:lnTo>
                  <a:pt x="1927" y="2585"/>
                </a:lnTo>
                <a:lnTo>
                  <a:pt x="1930" y="2590"/>
                </a:lnTo>
                <a:lnTo>
                  <a:pt x="1930" y="2594"/>
                </a:lnTo>
                <a:lnTo>
                  <a:pt x="1930" y="2602"/>
                </a:lnTo>
                <a:lnTo>
                  <a:pt x="1930" y="2606"/>
                </a:lnTo>
                <a:lnTo>
                  <a:pt x="1931" y="2610"/>
                </a:lnTo>
                <a:lnTo>
                  <a:pt x="1935" y="2614"/>
                </a:lnTo>
                <a:lnTo>
                  <a:pt x="1937" y="2617"/>
                </a:lnTo>
                <a:lnTo>
                  <a:pt x="1939" y="2614"/>
                </a:lnTo>
                <a:lnTo>
                  <a:pt x="1941" y="2614"/>
                </a:lnTo>
                <a:lnTo>
                  <a:pt x="1944" y="2617"/>
                </a:lnTo>
                <a:lnTo>
                  <a:pt x="1946" y="2621"/>
                </a:lnTo>
                <a:lnTo>
                  <a:pt x="1947" y="2626"/>
                </a:lnTo>
                <a:lnTo>
                  <a:pt x="1947" y="2632"/>
                </a:lnTo>
                <a:close/>
                <a:moveTo>
                  <a:pt x="1455" y="2356"/>
                </a:moveTo>
                <a:lnTo>
                  <a:pt x="1456" y="2359"/>
                </a:lnTo>
                <a:lnTo>
                  <a:pt x="1455" y="2362"/>
                </a:lnTo>
                <a:lnTo>
                  <a:pt x="1453" y="2366"/>
                </a:lnTo>
                <a:lnTo>
                  <a:pt x="1452" y="2370"/>
                </a:lnTo>
                <a:lnTo>
                  <a:pt x="1452" y="2376"/>
                </a:lnTo>
                <a:lnTo>
                  <a:pt x="1452" y="2380"/>
                </a:lnTo>
                <a:lnTo>
                  <a:pt x="1450" y="2385"/>
                </a:lnTo>
                <a:lnTo>
                  <a:pt x="1450" y="2386"/>
                </a:lnTo>
                <a:lnTo>
                  <a:pt x="1450" y="2387"/>
                </a:lnTo>
                <a:lnTo>
                  <a:pt x="1445" y="2387"/>
                </a:lnTo>
                <a:lnTo>
                  <a:pt x="1445" y="2388"/>
                </a:lnTo>
                <a:lnTo>
                  <a:pt x="1445" y="2389"/>
                </a:lnTo>
                <a:lnTo>
                  <a:pt x="1444" y="2392"/>
                </a:lnTo>
                <a:lnTo>
                  <a:pt x="1444" y="2398"/>
                </a:lnTo>
                <a:lnTo>
                  <a:pt x="1442" y="2403"/>
                </a:lnTo>
                <a:lnTo>
                  <a:pt x="1441" y="2407"/>
                </a:lnTo>
                <a:lnTo>
                  <a:pt x="1442" y="2415"/>
                </a:lnTo>
                <a:lnTo>
                  <a:pt x="1442" y="2418"/>
                </a:lnTo>
                <a:lnTo>
                  <a:pt x="1445" y="2419"/>
                </a:lnTo>
                <a:lnTo>
                  <a:pt x="1446" y="2420"/>
                </a:lnTo>
                <a:lnTo>
                  <a:pt x="1447" y="2424"/>
                </a:lnTo>
                <a:lnTo>
                  <a:pt x="1446" y="2428"/>
                </a:lnTo>
                <a:lnTo>
                  <a:pt x="1441" y="2430"/>
                </a:lnTo>
                <a:lnTo>
                  <a:pt x="1440" y="2435"/>
                </a:lnTo>
                <a:lnTo>
                  <a:pt x="1435" y="2431"/>
                </a:lnTo>
                <a:lnTo>
                  <a:pt x="1429" y="2430"/>
                </a:lnTo>
                <a:lnTo>
                  <a:pt x="1425" y="2431"/>
                </a:lnTo>
                <a:lnTo>
                  <a:pt x="1421" y="2445"/>
                </a:lnTo>
                <a:lnTo>
                  <a:pt x="1419" y="2449"/>
                </a:lnTo>
                <a:lnTo>
                  <a:pt x="1414" y="2452"/>
                </a:lnTo>
                <a:lnTo>
                  <a:pt x="1408" y="2453"/>
                </a:lnTo>
                <a:lnTo>
                  <a:pt x="1409" y="2457"/>
                </a:lnTo>
                <a:lnTo>
                  <a:pt x="1409" y="2458"/>
                </a:lnTo>
                <a:lnTo>
                  <a:pt x="1403" y="2462"/>
                </a:lnTo>
                <a:lnTo>
                  <a:pt x="1404" y="2460"/>
                </a:lnTo>
                <a:lnTo>
                  <a:pt x="1404" y="2457"/>
                </a:lnTo>
                <a:lnTo>
                  <a:pt x="1403" y="2456"/>
                </a:lnTo>
                <a:lnTo>
                  <a:pt x="1400" y="2456"/>
                </a:lnTo>
                <a:lnTo>
                  <a:pt x="1399" y="2457"/>
                </a:lnTo>
                <a:lnTo>
                  <a:pt x="1399" y="2462"/>
                </a:lnTo>
                <a:lnTo>
                  <a:pt x="1398" y="2463"/>
                </a:lnTo>
                <a:lnTo>
                  <a:pt x="1396" y="2465"/>
                </a:lnTo>
                <a:lnTo>
                  <a:pt x="1393" y="2463"/>
                </a:lnTo>
                <a:lnTo>
                  <a:pt x="1392" y="2462"/>
                </a:lnTo>
                <a:lnTo>
                  <a:pt x="1389" y="2462"/>
                </a:lnTo>
                <a:lnTo>
                  <a:pt x="1388" y="2463"/>
                </a:lnTo>
                <a:lnTo>
                  <a:pt x="1383" y="2467"/>
                </a:lnTo>
                <a:lnTo>
                  <a:pt x="1383" y="2463"/>
                </a:lnTo>
                <a:lnTo>
                  <a:pt x="1377" y="2466"/>
                </a:lnTo>
                <a:lnTo>
                  <a:pt x="1371" y="2471"/>
                </a:lnTo>
                <a:lnTo>
                  <a:pt x="1366" y="2477"/>
                </a:lnTo>
                <a:lnTo>
                  <a:pt x="1364" y="2481"/>
                </a:lnTo>
                <a:lnTo>
                  <a:pt x="1365" y="2488"/>
                </a:lnTo>
                <a:lnTo>
                  <a:pt x="1367" y="2494"/>
                </a:lnTo>
                <a:lnTo>
                  <a:pt x="1367" y="2500"/>
                </a:lnTo>
                <a:lnTo>
                  <a:pt x="1365" y="2508"/>
                </a:lnTo>
                <a:lnTo>
                  <a:pt x="1359" y="2516"/>
                </a:lnTo>
                <a:lnTo>
                  <a:pt x="1355" y="2520"/>
                </a:lnTo>
                <a:lnTo>
                  <a:pt x="1351" y="2521"/>
                </a:lnTo>
                <a:lnTo>
                  <a:pt x="1349" y="2520"/>
                </a:lnTo>
                <a:lnTo>
                  <a:pt x="1345" y="2519"/>
                </a:lnTo>
                <a:lnTo>
                  <a:pt x="1344" y="2518"/>
                </a:lnTo>
                <a:lnTo>
                  <a:pt x="1341" y="2519"/>
                </a:lnTo>
                <a:lnTo>
                  <a:pt x="1337" y="2521"/>
                </a:lnTo>
                <a:lnTo>
                  <a:pt x="1334" y="2521"/>
                </a:lnTo>
                <a:lnTo>
                  <a:pt x="1332" y="2522"/>
                </a:lnTo>
                <a:lnTo>
                  <a:pt x="1329" y="2525"/>
                </a:lnTo>
                <a:lnTo>
                  <a:pt x="1325" y="2527"/>
                </a:lnTo>
                <a:lnTo>
                  <a:pt x="1324" y="2529"/>
                </a:lnTo>
                <a:lnTo>
                  <a:pt x="1322" y="2532"/>
                </a:lnTo>
                <a:lnTo>
                  <a:pt x="1322" y="2534"/>
                </a:lnTo>
                <a:lnTo>
                  <a:pt x="1323" y="2534"/>
                </a:lnTo>
                <a:lnTo>
                  <a:pt x="1323" y="2536"/>
                </a:lnTo>
                <a:lnTo>
                  <a:pt x="1321" y="2537"/>
                </a:lnTo>
                <a:lnTo>
                  <a:pt x="1319" y="2542"/>
                </a:lnTo>
                <a:lnTo>
                  <a:pt x="1308" y="2545"/>
                </a:lnTo>
                <a:lnTo>
                  <a:pt x="1286" y="2546"/>
                </a:lnTo>
                <a:lnTo>
                  <a:pt x="1266" y="2548"/>
                </a:lnTo>
                <a:lnTo>
                  <a:pt x="1265" y="2550"/>
                </a:lnTo>
                <a:lnTo>
                  <a:pt x="1261" y="2552"/>
                </a:lnTo>
                <a:lnTo>
                  <a:pt x="1260" y="2552"/>
                </a:lnTo>
                <a:lnTo>
                  <a:pt x="1252" y="2552"/>
                </a:lnTo>
                <a:lnTo>
                  <a:pt x="1249" y="2552"/>
                </a:lnTo>
                <a:lnTo>
                  <a:pt x="1247" y="2553"/>
                </a:lnTo>
                <a:lnTo>
                  <a:pt x="1244" y="2556"/>
                </a:lnTo>
                <a:lnTo>
                  <a:pt x="1242" y="2557"/>
                </a:lnTo>
                <a:lnTo>
                  <a:pt x="1239" y="2557"/>
                </a:lnTo>
                <a:lnTo>
                  <a:pt x="1237" y="2556"/>
                </a:lnTo>
                <a:lnTo>
                  <a:pt x="1234" y="2556"/>
                </a:lnTo>
                <a:lnTo>
                  <a:pt x="1231" y="2558"/>
                </a:lnTo>
                <a:lnTo>
                  <a:pt x="1222" y="2566"/>
                </a:lnTo>
                <a:lnTo>
                  <a:pt x="1218" y="2568"/>
                </a:lnTo>
                <a:lnTo>
                  <a:pt x="1217" y="2568"/>
                </a:lnTo>
                <a:lnTo>
                  <a:pt x="1215" y="2568"/>
                </a:lnTo>
                <a:lnTo>
                  <a:pt x="1211" y="2568"/>
                </a:lnTo>
                <a:lnTo>
                  <a:pt x="1205" y="2573"/>
                </a:lnTo>
                <a:lnTo>
                  <a:pt x="1190" y="2598"/>
                </a:lnTo>
                <a:lnTo>
                  <a:pt x="1189" y="2599"/>
                </a:lnTo>
                <a:lnTo>
                  <a:pt x="1185" y="2602"/>
                </a:lnTo>
                <a:lnTo>
                  <a:pt x="1177" y="2606"/>
                </a:lnTo>
                <a:lnTo>
                  <a:pt x="1169" y="2606"/>
                </a:lnTo>
                <a:lnTo>
                  <a:pt x="1164" y="2598"/>
                </a:lnTo>
                <a:lnTo>
                  <a:pt x="1165" y="2588"/>
                </a:lnTo>
                <a:lnTo>
                  <a:pt x="1174" y="2570"/>
                </a:lnTo>
                <a:lnTo>
                  <a:pt x="1178" y="2561"/>
                </a:lnTo>
                <a:lnTo>
                  <a:pt x="1178" y="2554"/>
                </a:lnTo>
                <a:lnTo>
                  <a:pt x="1175" y="2540"/>
                </a:lnTo>
                <a:lnTo>
                  <a:pt x="1174" y="2536"/>
                </a:lnTo>
                <a:lnTo>
                  <a:pt x="1168" y="2530"/>
                </a:lnTo>
                <a:lnTo>
                  <a:pt x="1167" y="2524"/>
                </a:lnTo>
                <a:lnTo>
                  <a:pt x="1167" y="2520"/>
                </a:lnTo>
                <a:lnTo>
                  <a:pt x="1170" y="2513"/>
                </a:lnTo>
                <a:lnTo>
                  <a:pt x="1172" y="2505"/>
                </a:lnTo>
                <a:lnTo>
                  <a:pt x="1175" y="2493"/>
                </a:lnTo>
                <a:lnTo>
                  <a:pt x="1191" y="2467"/>
                </a:lnTo>
                <a:lnTo>
                  <a:pt x="1194" y="2456"/>
                </a:lnTo>
                <a:lnTo>
                  <a:pt x="1194" y="2415"/>
                </a:lnTo>
                <a:lnTo>
                  <a:pt x="1193" y="2410"/>
                </a:lnTo>
                <a:lnTo>
                  <a:pt x="1191" y="2404"/>
                </a:lnTo>
                <a:lnTo>
                  <a:pt x="1191" y="2399"/>
                </a:lnTo>
                <a:lnTo>
                  <a:pt x="1193" y="2394"/>
                </a:lnTo>
                <a:lnTo>
                  <a:pt x="1195" y="2389"/>
                </a:lnTo>
                <a:lnTo>
                  <a:pt x="1196" y="2385"/>
                </a:lnTo>
                <a:lnTo>
                  <a:pt x="1199" y="2356"/>
                </a:lnTo>
                <a:lnTo>
                  <a:pt x="1199" y="2355"/>
                </a:lnTo>
                <a:lnTo>
                  <a:pt x="1200" y="2354"/>
                </a:lnTo>
                <a:lnTo>
                  <a:pt x="1201" y="2353"/>
                </a:lnTo>
                <a:lnTo>
                  <a:pt x="1206" y="2313"/>
                </a:lnTo>
                <a:lnTo>
                  <a:pt x="1205" y="2305"/>
                </a:lnTo>
                <a:lnTo>
                  <a:pt x="1201" y="2297"/>
                </a:lnTo>
                <a:lnTo>
                  <a:pt x="1195" y="2296"/>
                </a:lnTo>
                <a:lnTo>
                  <a:pt x="1188" y="2295"/>
                </a:lnTo>
                <a:lnTo>
                  <a:pt x="1179" y="2293"/>
                </a:lnTo>
                <a:lnTo>
                  <a:pt x="1172" y="2290"/>
                </a:lnTo>
                <a:lnTo>
                  <a:pt x="1167" y="2289"/>
                </a:lnTo>
                <a:lnTo>
                  <a:pt x="1162" y="2289"/>
                </a:lnTo>
                <a:lnTo>
                  <a:pt x="1153" y="2289"/>
                </a:lnTo>
                <a:lnTo>
                  <a:pt x="1149" y="2289"/>
                </a:lnTo>
                <a:lnTo>
                  <a:pt x="1147" y="2287"/>
                </a:lnTo>
                <a:lnTo>
                  <a:pt x="1147" y="2286"/>
                </a:lnTo>
                <a:lnTo>
                  <a:pt x="1147" y="2285"/>
                </a:lnTo>
                <a:lnTo>
                  <a:pt x="1149" y="2281"/>
                </a:lnTo>
                <a:lnTo>
                  <a:pt x="1152" y="2279"/>
                </a:lnTo>
                <a:lnTo>
                  <a:pt x="1154" y="2277"/>
                </a:lnTo>
                <a:lnTo>
                  <a:pt x="1156" y="2275"/>
                </a:lnTo>
                <a:lnTo>
                  <a:pt x="1156" y="2270"/>
                </a:lnTo>
                <a:lnTo>
                  <a:pt x="1156" y="2265"/>
                </a:lnTo>
                <a:lnTo>
                  <a:pt x="1154" y="2263"/>
                </a:lnTo>
                <a:lnTo>
                  <a:pt x="1156" y="2259"/>
                </a:lnTo>
                <a:lnTo>
                  <a:pt x="1157" y="2257"/>
                </a:lnTo>
                <a:lnTo>
                  <a:pt x="1159" y="2257"/>
                </a:lnTo>
                <a:lnTo>
                  <a:pt x="1162" y="2255"/>
                </a:lnTo>
                <a:lnTo>
                  <a:pt x="1164" y="2255"/>
                </a:lnTo>
                <a:lnTo>
                  <a:pt x="1167" y="2250"/>
                </a:lnTo>
                <a:lnTo>
                  <a:pt x="1168" y="2249"/>
                </a:lnTo>
                <a:lnTo>
                  <a:pt x="1170" y="2249"/>
                </a:lnTo>
                <a:lnTo>
                  <a:pt x="1172" y="2248"/>
                </a:lnTo>
                <a:lnTo>
                  <a:pt x="1173" y="2248"/>
                </a:lnTo>
                <a:lnTo>
                  <a:pt x="1174" y="2248"/>
                </a:lnTo>
                <a:lnTo>
                  <a:pt x="1175" y="2250"/>
                </a:lnTo>
                <a:lnTo>
                  <a:pt x="1177" y="2252"/>
                </a:lnTo>
                <a:lnTo>
                  <a:pt x="1178" y="2253"/>
                </a:lnTo>
                <a:lnTo>
                  <a:pt x="1185" y="2255"/>
                </a:lnTo>
                <a:lnTo>
                  <a:pt x="1188" y="2257"/>
                </a:lnTo>
                <a:lnTo>
                  <a:pt x="1194" y="2264"/>
                </a:lnTo>
                <a:lnTo>
                  <a:pt x="1197" y="2268"/>
                </a:lnTo>
                <a:lnTo>
                  <a:pt x="1204" y="2271"/>
                </a:lnTo>
                <a:lnTo>
                  <a:pt x="1209" y="2274"/>
                </a:lnTo>
                <a:lnTo>
                  <a:pt x="1234" y="2280"/>
                </a:lnTo>
                <a:lnTo>
                  <a:pt x="1243" y="2284"/>
                </a:lnTo>
                <a:lnTo>
                  <a:pt x="1252" y="2289"/>
                </a:lnTo>
                <a:lnTo>
                  <a:pt x="1257" y="2293"/>
                </a:lnTo>
                <a:lnTo>
                  <a:pt x="1260" y="2295"/>
                </a:lnTo>
                <a:lnTo>
                  <a:pt x="1269" y="2296"/>
                </a:lnTo>
                <a:lnTo>
                  <a:pt x="1271" y="2297"/>
                </a:lnTo>
                <a:lnTo>
                  <a:pt x="1281" y="2311"/>
                </a:lnTo>
                <a:lnTo>
                  <a:pt x="1284" y="2313"/>
                </a:lnTo>
                <a:lnTo>
                  <a:pt x="1287" y="2314"/>
                </a:lnTo>
                <a:lnTo>
                  <a:pt x="1290" y="2317"/>
                </a:lnTo>
                <a:lnTo>
                  <a:pt x="1301" y="2328"/>
                </a:lnTo>
                <a:lnTo>
                  <a:pt x="1316" y="2333"/>
                </a:lnTo>
                <a:lnTo>
                  <a:pt x="1319" y="2337"/>
                </a:lnTo>
                <a:lnTo>
                  <a:pt x="1319" y="2338"/>
                </a:lnTo>
                <a:lnTo>
                  <a:pt x="1321" y="2340"/>
                </a:lnTo>
                <a:lnTo>
                  <a:pt x="1321" y="2344"/>
                </a:lnTo>
                <a:lnTo>
                  <a:pt x="1323" y="2348"/>
                </a:lnTo>
                <a:lnTo>
                  <a:pt x="1327" y="2349"/>
                </a:lnTo>
                <a:lnTo>
                  <a:pt x="1328" y="2349"/>
                </a:lnTo>
                <a:lnTo>
                  <a:pt x="1332" y="2346"/>
                </a:lnTo>
                <a:lnTo>
                  <a:pt x="1334" y="2345"/>
                </a:lnTo>
                <a:lnTo>
                  <a:pt x="1334" y="2343"/>
                </a:lnTo>
                <a:lnTo>
                  <a:pt x="1333" y="2341"/>
                </a:lnTo>
                <a:lnTo>
                  <a:pt x="1333" y="2339"/>
                </a:lnTo>
                <a:lnTo>
                  <a:pt x="1334" y="2335"/>
                </a:lnTo>
                <a:lnTo>
                  <a:pt x="1335" y="2335"/>
                </a:lnTo>
                <a:lnTo>
                  <a:pt x="1339" y="2337"/>
                </a:lnTo>
                <a:lnTo>
                  <a:pt x="1341" y="2340"/>
                </a:lnTo>
                <a:lnTo>
                  <a:pt x="1343" y="2341"/>
                </a:lnTo>
                <a:lnTo>
                  <a:pt x="1346" y="2341"/>
                </a:lnTo>
                <a:lnTo>
                  <a:pt x="1344" y="2338"/>
                </a:lnTo>
                <a:lnTo>
                  <a:pt x="1344" y="2337"/>
                </a:lnTo>
                <a:lnTo>
                  <a:pt x="1345" y="2335"/>
                </a:lnTo>
                <a:lnTo>
                  <a:pt x="1348" y="2334"/>
                </a:lnTo>
                <a:lnTo>
                  <a:pt x="1353" y="2329"/>
                </a:lnTo>
                <a:lnTo>
                  <a:pt x="1353" y="2327"/>
                </a:lnTo>
                <a:lnTo>
                  <a:pt x="1351" y="2325"/>
                </a:lnTo>
                <a:lnTo>
                  <a:pt x="1351" y="2324"/>
                </a:lnTo>
                <a:lnTo>
                  <a:pt x="1357" y="2324"/>
                </a:lnTo>
                <a:lnTo>
                  <a:pt x="1367" y="2324"/>
                </a:lnTo>
                <a:lnTo>
                  <a:pt x="1376" y="2327"/>
                </a:lnTo>
                <a:lnTo>
                  <a:pt x="1381" y="2329"/>
                </a:lnTo>
                <a:lnTo>
                  <a:pt x="1383" y="2333"/>
                </a:lnTo>
                <a:lnTo>
                  <a:pt x="1384" y="2337"/>
                </a:lnTo>
                <a:lnTo>
                  <a:pt x="1386" y="2340"/>
                </a:lnTo>
                <a:lnTo>
                  <a:pt x="1388" y="2341"/>
                </a:lnTo>
                <a:lnTo>
                  <a:pt x="1392" y="2341"/>
                </a:lnTo>
                <a:lnTo>
                  <a:pt x="1402" y="2346"/>
                </a:lnTo>
                <a:lnTo>
                  <a:pt x="1391" y="2354"/>
                </a:lnTo>
                <a:lnTo>
                  <a:pt x="1386" y="2360"/>
                </a:lnTo>
                <a:lnTo>
                  <a:pt x="1386" y="2364"/>
                </a:lnTo>
                <a:lnTo>
                  <a:pt x="1392" y="2366"/>
                </a:lnTo>
                <a:lnTo>
                  <a:pt x="1398" y="2362"/>
                </a:lnTo>
                <a:lnTo>
                  <a:pt x="1404" y="2359"/>
                </a:lnTo>
                <a:lnTo>
                  <a:pt x="1410" y="2356"/>
                </a:lnTo>
                <a:lnTo>
                  <a:pt x="1416" y="2354"/>
                </a:lnTo>
                <a:lnTo>
                  <a:pt x="1425" y="2348"/>
                </a:lnTo>
                <a:lnTo>
                  <a:pt x="1436" y="2344"/>
                </a:lnTo>
                <a:lnTo>
                  <a:pt x="1442" y="2340"/>
                </a:lnTo>
                <a:lnTo>
                  <a:pt x="1448" y="2334"/>
                </a:lnTo>
                <a:lnTo>
                  <a:pt x="1452" y="2328"/>
                </a:lnTo>
                <a:lnTo>
                  <a:pt x="1453" y="2328"/>
                </a:lnTo>
                <a:lnTo>
                  <a:pt x="1453" y="2343"/>
                </a:lnTo>
                <a:lnTo>
                  <a:pt x="1452" y="2346"/>
                </a:lnTo>
                <a:lnTo>
                  <a:pt x="1450" y="2346"/>
                </a:lnTo>
                <a:lnTo>
                  <a:pt x="1447" y="2346"/>
                </a:lnTo>
                <a:lnTo>
                  <a:pt x="1445" y="2348"/>
                </a:lnTo>
                <a:lnTo>
                  <a:pt x="1444" y="2349"/>
                </a:lnTo>
                <a:lnTo>
                  <a:pt x="1444" y="2351"/>
                </a:lnTo>
                <a:lnTo>
                  <a:pt x="1445" y="2353"/>
                </a:lnTo>
                <a:lnTo>
                  <a:pt x="1447" y="2353"/>
                </a:lnTo>
                <a:lnTo>
                  <a:pt x="1450" y="2353"/>
                </a:lnTo>
                <a:lnTo>
                  <a:pt x="1448" y="2356"/>
                </a:lnTo>
                <a:lnTo>
                  <a:pt x="1450" y="2356"/>
                </a:lnTo>
                <a:lnTo>
                  <a:pt x="1455" y="2356"/>
                </a:lnTo>
                <a:close/>
                <a:moveTo>
                  <a:pt x="719" y="2258"/>
                </a:moveTo>
                <a:lnTo>
                  <a:pt x="725" y="2263"/>
                </a:lnTo>
                <a:lnTo>
                  <a:pt x="730" y="2264"/>
                </a:lnTo>
                <a:lnTo>
                  <a:pt x="732" y="2265"/>
                </a:lnTo>
                <a:lnTo>
                  <a:pt x="731" y="2265"/>
                </a:lnTo>
                <a:lnTo>
                  <a:pt x="725" y="2266"/>
                </a:lnTo>
                <a:lnTo>
                  <a:pt x="724" y="2269"/>
                </a:lnTo>
                <a:lnTo>
                  <a:pt x="725" y="2273"/>
                </a:lnTo>
                <a:lnTo>
                  <a:pt x="723" y="2275"/>
                </a:lnTo>
                <a:lnTo>
                  <a:pt x="723" y="2277"/>
                </a:lnTo>
                <a:lnTo>
                  <a:pt x="725" y="2279"/>
                </a:lnTo>
                <a:lnTo>
                  <a:pt x="725" y="2277"/>
                </a:lnTo>
                <a:lnTo>
                  <a:pt x="727" y="2277"/>
                </a:lnTo>
                <a:lnTo>
                  <a:pt x="730" y="2280"/>
                </a:lnTo>
                <a:lnTo>
                  <a:pt x="731" y="2281"/>
                </a:lnTo>
                <a:lnTo>
                  <a:pt x="731" y="2282"/>
                </a:lnTo>
                <a:lnTo>
                  <a:pt x="727" y="2287"/>
                </a:lnTo>
                <a:lnTo>
                  <a:pt x="725" y="2289"/>
                </a:lnTo>
                <a:lnTo>
                  <a:pt x="729" y="2293"/>
                </a:lnTo>
                <a:lnTo>
                  <a:pt x="724" y="2301"/>
                </a:lnTo>
                <a:lnTo>
                  <a:pt x="716" y="2308"/>
                </a:lnTo>
                <a:lnTo>
                  <a:pt x="709" y="2308"/>
                </a:lnTo>
                <a:lnTo>
                  <a:pt x="705" y="2312"/>
                </a:lnTo>
                <a:lnTo>
                  <a:pt x="703" y="2308"/>
                </a:lnTo>
                <a:lnTo>
                  <a:pt x="702" y="2301"/>
                </a:lnTo>
                <a:lnTo>
                  <a:pt x="703" y="2295"/>
                </a:lnTo>
                <a:lnTo>
                  <a:pt x="705" y="2297"/>
                </a:lnTo>
                <a:lnTo>
                  <a:pt x="707" y="2298"/>
                </a:lnTo>
                <a:lnTo>
                  <a:pt x="708" y="2300"/>
                </a:lnTo>
                <a:lnTo>
                  <a:pt x="709" y="2300"/>
                </a:lnTo>
                <a:lnTo>
                  <a:pt x="709" y="2297"/>
                </a:lnTo>
                <a:lnTo>
                  <a:pt x="709" y="2296"/>
                </a:lnTo>
                <a:lnTo>
                  <a:pt x="708" y="2293"/>
                </a:lnTo>
                <a:lnTo>
                  <a:pt x="710" y="2291"/>
                </a:lnTo>
                <a:lnTo>
                  <a:pt x="713" y="2287"/>
                </a:lnTo>
                <a:lnTo>
                  <a:pt x="714" y="2284"/>
                </a:lnTo>
                <a:lnTo>
                  <a:pt x="713" y="2280"/>
                </a:lnTo>
                <a:lnTo>
                  <a:pt x="710" y="2282"/>
                </a:lnTo>
                <a:lnTo>
                  <a:pt x="709" y="2282"/>
                </a:lnTo>
                <a:lnTo>
                  <a:pt x="708" y="2280"/>
                </a:lnTo>
                <a:lnTo>
                  <a:pt x="707" y="2286"/>
                </a:lnTo>
                <a:lnTo>
                  <a:pt x="703" y="2287"/>
                </a:lnTo>
                <a:lnTo>
                  <a:pt x="700" y="2287"/>
                </a:lnTo>
                <a:lnTo>
                  <a:pt x="697" y="2285"/>
                </a:lnTo>
                <a:lnTo>
                  <a:pt x="694" y="2282"/>
                </a:lnTo>
                <a:lnTo>
                  <a:pt x="692" y="2276"/>
                </a:lnTo>
                <a:lnTo>
                  <a:pt x="691" y="2274"/>
                </a:lnTo>
                <a:lnTo>
                  <a:pt x="692" y="2273"/>
                </a:lnTo>
                <a:lnTo>
                  <a:pt x="693" y="2271"/>
                </a:lnTo>
                <a:lnTo>
                  <a:pt x="694" y="2270"/>
                </a:lnTo>
                <a:lnTo>
                  <a:pt x="692" y="2266"/>
                </a:lnTo>
                <a:lnTo>
                  <a:pt x="687" y="2260"/>
                </a:lnTo>
                <a:lnTo>
                  <a:pt x="683" y="2258"/>
                </a:lnTo>
                <a:lnTo>
                  <a:pt x="682" y="2254"/>
                </a:lnTo>
                <a:lnTo>
                  <a:pt x="678" y="2243"/>
                </a:lnTo>
                <a:lnTo>
                  <a:pt x="681" y="2243"/>
                </a:lnTo>
                <a:lnTo>
                  <a:pt x="682" y="2244"/>
                </a:lnTo>
                <a:lnTo>
                  <a:pt x="683" y="2244"/>
                </a:lnTo>
                <a:lnTo>
                  <a:pt x="686" y="2244"/>
                </a:lnTo>
                <a:lnTo>
                  <a:pt x="684" y="2244"/>
                </a:lnTo>
                <a:lnTo>
                  <a:pt x="686" y="2245"/>
                </a:lnTo>
                <a:lnTo>
                  <a:pt x="687" y="2245"/>
                </a:lnTo>
                <a:lnTo>
                  <a:pt x="688" y="2245"/>
                </a:lnTo>
                <a:lnTo>
                  <a:pt x="688" y="2244"/>
                </a:lnTo>
                <a:lnTo>
                  <a:pt x="688" y="2243"/>
                </a:lnTo>
                <a:lnTo>
                  <a:pt x="688" y="2241"/>
                </a:lnTo>
                <a:lnTo>
                  <a:pt x="691" y="2237"/>
                </a:lnTo>
                <a:lnTo>
                  <a:pt x="694" y="2236"/>
                </a:lnTo>
                <a:lnTo>
                  <a:pt x="697" y="2241"/>
                </a:lnTo>
                <a:lnTo>
                  <a:pt x="704" y="2245"/>
                </a:lnTo>
                <a:lnTo>
                  <a:pt x="703" y="2248"/>
                </a:lnTo>
                <a:lnTo>
                  <a:pt x="708" y="2249"/>
                </a:lnTo>
                <a:lnTo>
                  <a:pt x="718" y="2249"/>
                </a:lnTo>
                <a:lnTo>
                  <a:pt x="720" y="2250"/>
                </a:lnTo>
                <a:lnTo>
                  <a:pt x="719" y="2252"/>
                </a:lnTo>
                <a:lnTo>
                  <a:pt x="714" y="2253"/>
                </a:lnTo>
                <a:lnTo>
                  <a:pt x="715" y="2255"/>
                </a:lnTo>
                <a:lnTo>
                  <a:pt x="718" y="2257"/>
                </a:lnTo>
                <a:lnTo>
                  <a:pt x="719" y="2258"/>
                </a:lnTo>
                <a:close/>
                <a:moveTo>
                  <a:pt x="794" y="2225"/>
                </a:moveTo>
                <a:lnTo>
                  <a:pt x="795" y="2228"/>
                </a:lnTo>
                <a:lnTo>
                  <a:pt x="795" y="2229"/>
                </a:lnTo>
                <a:lnTo>
                  <a:pt x="793" y="2232"/>
                </a:lnTo>
                <a:lnTo>
                  <a:pt x="789" y="2233"/>
                </a:lnTo>
                <a:lnTo>
                  <a:pt x="786" y="2233"/>
                </a:lnTo>
                <a:lnTo>
                  <a:pt x="784" y="2233"/>
                </a:lnTo>
                <a:lnTo>
                  <a:pt x="784" y="2232"/>
                </a:lnTo>
                <a:lnTo>
                  <a:pt x="782" y="2231"/>
                </a:lnTo>
                <a:lnTo>
                  <a:pt x="778" y="2231"/>
                </a:lnTo>
                <a:lnTo>
                  <a:pt x="774" y="2232"/>
                </a:lnTo>
                <a:lnTo>
                  <a:pt x="772" y="2234"/>
                </a:lnTo>
                <a:lnTo>
                  <a:pt x="768" y="2234"/>
                </a:lnTo>
                <a:lnTo>
                  <a:pt x="766" y="2233"/>
                </a:lnTo>
                <a:lnTo>
                  <a:pt x="763" y="2231"/>
                </a:lnTo>
                <a:lnTo>
                  <a:pt x="761" y="2229"/>
                </a:lnTo>
                <a:lnTo>
                  <a:pt x="757" y="2231"/>
                </a:lnTo>
                <a:lnTo>
                  <a:pt x="757" y="2227"/>
                </a:lnTo>
                <a:lnTo>
                  <a:pt x="753" y="2226"/>
                </a:lnTo>
                <a:lnTo>
                  <a:pt x="750" y="2226"/>
                </a:lnTo>
                <a:lnTo>
                  <a:pt x="746" y="2225"/>
                </a:lnTo>
                <a:lnTo>
                  <a:pt x="745" y="2227"/>
                </a:lnTo>
                <a:lnTo>
                  <a:pt x="746" y="2229"/>
                </a:lnTo>
                <a:lnTo>
                  <a:pt x="746" y="2232"/>
                </a:lnTo>
                <a:lnTo>
                  <a:pt x="745" y="2234"/>
                </a:lnTo>
                <a:lnTo>
                  <a:pt x="745" y="2238"/>
                </a:lnTo>
                <a:lnTo>
                  <a:pt x="742" y="2237"/>
                </a:lnTo>
                <a:lnTo>
                  <a:pt x="741" y="2237"/>
                </a:lnTo>
                <a:lnTo>
                  <a:pt x="741" y="2238"/>
                </a:lnTo>
                <a:lnTo>
                  <a:pt x="740" y="2239"/>
                </a:lnTo>
                <a:lnTo>
                  <a:pt x="739" y="2239"/>
                </a:lnTo>
                <a:lnTo>
                  <a:pt x="735" y="2233"/>
                </a:lnTo>
                <a:lnTo>
                  <a:pt x="732" y="2232"/>
                </a:lnTo>
                <a:lnTo>
                  <a:pt x="723" y="2233"/>
                </a:lnTo>
                <a:lnTo>
                  <a:pt x="718" y="2232"/>
                </a:lnTo>
                <a:lnTo>
                  <a:pt x="713" y="2229"/>
                </a:lnTo>
                <a:lnTo>
                  <a:pt x="709" y="2226"/>
                </a:lnTo>
                <a:lnTo>
                  <a:pt x="707" y="2218"/>
                </a:lnTo>
                <a:lnTo>
                  <a:pt x="699" y="2211"/>
                </a:lnTo>
                <a:lnTo>
                  <a:pt x="698" y="2206"/>
                </a:lnTo>
                <a:lnTo>
                  <a:pt x="698" y="2202"/>
                </a:lnTo>
                <a:lnTo>
                  <a:pt x="698" y="2200"/>
                </a:lnTo>
                <a:lnTo>
                  <a:pt x="697" y="2197"/>
                </a:lnTo>
                <a:lnTo>
                  <a:pt x="694" y="2194"/>
                </a:lnTo>
                <a:lnTo>
                  <a:pt x="693" y="2191"/>
                </a:lnTo>
                <a:lnTo>
                  <a:pt x="692" y="2189"/>
                </a:lnTo>
                <a:lnTo>
                  <a:pt x="691" y="2185"/>
                </a:lnTo>
                <a:lnTo>
                  <a:pt x="688" y="2181"/>
                </a:lnTo>
                <a:lnTo>
                  <a:pt x="686" y="2184"/>
                </a:lnTo>
                <a:lnTo>
                  <a:pt x="683" y="2186"/>
                </a:lnTo>
                <a:lnTo>
                  <a:pt x="682" y="2190"/>
                </a:lnTo>
                <a:lnTo>
                  <a:pt x="681" y="2194"/>
                </a:lnTo>
                <a:lnTo>
                  <a:pt x="677" y="2191"/>
                </a:lnTo>
                <a:lnTo>
                  <a:pt x="678" y="2190"/>
                </a:lnTo>
                <a:lnTo>
                  <a:pt x="681" y="2188"/>
                </a:lnTo>
                <a:lnTo>
                  <a:pt x="682" y="2185"/>
                </a:lnTo>
                <a:lnTo>
                  <a:pt x="682" y="2183"/>
                </a:lnTo>
                <a:lnTo>
                  <a:pt x="682" y="2180"/>
                </a:lnTo>
                <a:lnTo>
                  <a:pt x="682" y="2176"/>
                </a:lnTo>
                <a:lnTo>
                  <a:pt x="683" y="2172"/>
                </a:lnTo>
                <a:lnTo>
                  <a:pt x="686" y="2169"/>
                </a:lnTo>
                <a:lnTo>
                  <a:pt x="691" y="2168"/>
                </a:lnTo>
                <a:lnTo>
                  <a:pt x="694" y="2165"/>
                </a:lnTo>
                <a:lnTo>
                  <a:pt x="689" y="2165"/>
                </a:lnTo>
                <a:lnTo>
                  <a:pt x="687" y="2165"/>
                </a:lnTo>
                <a:lnTo>
                  <a:pt x="686" y="2167"/>
                </a:lnTo>
                <a:lnTo>
                  <a:pt x="684" y="2158"/>
                </a:lnTo>
                <a:lnTo>
                  <a:pt x="686" y="2154"/>
                </a:lnTo>
                <a:lnTo>
                  <a:pt x="692" y="2154"/>
                </a:lnTo>
                <a:lnTo>
                  <a:pt x="695" y="2156"/>
                </a:lnTo>
                <a:lnTo>
                  <a:pt x="698" y="2159"/>
                </a:lnTo>
                <a:lnTo>
                  <a:pt x="698" y="2163"/>
                </a:lnTo>
                <a:lnTo>
                  <a:pt x="698" y="2165"/>
                </a:lnTo>
                <a:lnTo>
                  <a:pt x="702" y="2167"/>
                </a:lnTo>
                <a:lnTo>
                  <a:pt x="710" y="2168"/>
                </a:lnTo>
                <a:lnTo>
                  <a:pt x="714" y="2169"/>
                </a:lnTo>
                <a:lnTo>
                  <a:pt x="718" y="2172"/>
                </a:lnTo>
                <a:lnTo>
                  <a:pt x="725" y="2176"/>
                </a:lnTo>
                <a:lnTo>
                  <a:pt x="730" y="2183"/>
                </a:lnTo>
                <a:lnTo>
                  <a:pt x="731" y="2184"/>
                </a:lnTo>
                <a:lnTo>
                  <a:pt x="734" y="2184"/>
                </a:lnTo>
                <a:lnTo>
                  <a:pt x="737" y="2184"/>
                </a:lnTo>
                <a:lnTo>
                  <a:pt x="740" y="2185"/>
                </a:lnTo>
                <a:lnTo>
                  <a:pt x="737" y="2186"/>
                </a:lnTo>
                <a:lnTo>
                  <a:pt x="736" y="2188"/>
                </a:lnTo>
                <a:lnTo>
                  <a:pt x="735" y="2189"/>
                </a:lnTo>
                <a:lnTo>
                  <a:pt x="735" y="2191"/>
                </a:lnTo>
                <a:lnTo>
                  <a:pt x="740" y="2191"/>
                </a:lnTo>
                <a:lnTo>
                  <a:pt x="753" y="2201"/>
                </a:lnTo>
                <a:lnTo>
                  <a:pt x="759" y="2205"/>
                </a:lnTo>
                <a:lnTo>
                  <a:pt x="759" y="2202"/>
                </a:lnTo>
                <a:lnTo>
                  <a:pt x="761" y="2201"/>
                </a:lnTo>
                <a:lnTo>
                  <a:pt x="763" y="2201"/>
                </a:lnTo>
                <a:lnTo>
                  <a:pt x="766" y="2201"/>
                </a:lnTo>
                <a:lnTo>
                  <a:pt x="766" y="2179"/>
                </a:lnTo>
                <a:lnTo>
                  <a:pt x="767" y="2179"/>
                </a:lnTo>
                <a:lnTo>
                  <a:pt x="771" y="2184"/>
                </a:lnTo>
                <a:lnTo>
                  <a:pt x="772" y="2188"/>
                </a:lnTo>
                <a:lnTo>
                  <a:pt x="772" y="2191"/>
                </a:lnTo>
                <a:lnTo>
                  <a:pt x="772" y="2197"/>
                </a:lnTo>
                <a:lnTo>
                  <a:pt x="773" y="2200"/>
                </a:lnTo>
                <a:lnTo>
                  <a:pt x="777" y="2200"/>
                </a:lnTo>
                <a:lnTo>
                  <a:pt x="780" y="2199"/>
                </a:lnTo>
                <a:lnTo>
                  <a:pt x="782" y="2204"/>
                </a:lnTo>
                <a:lnTo>
                  <a:pt x="783" y="2202"/>
                </a:lnTo>
                <a:lnTo>
                  <a:pt x="783" y="2201"/>
                </a:lnTo>
                <a:lnTo>
                  <a:pt x="790" y="2208"/>
                </a:lnTo>
                <a:lnTo>
                  <a:pt x="793" y="2212"/>
                </a:lnTo>
                <a:lnTo>
                  <a:pt x="794" y="2216"/>
                </a:lnTo>
                <a:lnTo>
                  <a:pt x="794" y="2218"/>
                </a:lnTo>
                <a:lnTo>
                  <a:pt x="791" y="2220"/>
                </a:lnTo>
                <a:lnTo>
                  <a:pt x="790" y="2221"/>
                </a:lnTo>
                <a:lnTo>
                  <a:pt x="788" y="2223"/>
                </a:lnTo>
                <a:lnTo>
                  <a:pt x="786" y="2226"/>
                </a:lnTo>
                <a:lnTo>
                  <a:pt x="788" y="2227"/>
                </a:lnTo>
                <a:lnTo>
                  <a:pt x="789" y="2227"/>
                </a:lnTo>
                <a:lnTo>
                  <a:pt x="791" y="2225"/>
                </a:lnTo>
                <a:lnTo>
                  <a:pt x="793" y="2225"/>
                </a:lnTo>
                <a:lnTo>
                  <a:pt x="793" y="2226"/>
                </a:lnTo>
                <a:lnTo>
                  <a:pt x="793" y="2227"/>
                </a:lnTo>
                <a:lnTo>
                  <a:pt x="794" y="2225"/>
                </a:lnTo>
                <a:close/>
                <a:moveTo>
                  <a:pt x="1341" y="2135"/>
                </a:moveTo>
                <a:lnTo>
                  <a:pt x="1341" y="2138"/>
                </a:lnTo>
                <a:lnTo>
                  <a:pt x="1338" y="2156"/>
                </a:lnTo>
                <a:lnTo>
                  <a:pt x="1335" y="2158"/>
                </a:lnTo>
                <a:lnTo>
                  <a:pt x="1332" y="2162"/>
                </a:lnTo>
                <a:lnTo>
                  <a:pt x="1328" y="2164"/>
                </a:lnTo>
                <a:lnTo>
                  <a:pt x="1324" y="2165"/>
                </a:lnTo>
                <a:lnTo>
                  <a:pt x="1323" y="2164"/>
                </a:lnTo>
                <a:lnTo>
                  <a:pt x="1319" y="2159"/>
                </a:lnTo>
                <a:lnTo>
                  <a:pt x="1318" y="2158"/>
                </a:lnTo>
                <a:lnTo>
                  <a:pt x="1313" y="2157"/>
                </a:lnTo>
                <a:lnTo>
                  <a:pt x="1311" y="2156"/>
                </a:lnTo>
                <a:lnTo>
                  <a:pt x="1305" y="2146"/>
                </a:lnTo>
                <a:lnTo>
                  <a:pt x="1301" y="2141"/>
                </a:lnTo>
                <a:lnTo>
                  <a:pt x="1296" y="2140"/>
                </a:lnTo>
                <a:lnTo>
                  <a:pt x="1290" y="2138"/>
                </a:lnTo>
                <a:lnTo>
                  <a:pt x="1285" y="2137"/>
                </a:lnTo>
                <a:lnTo>
                  <a:pt x="1282" y="2133"/>
                </a:lnTo>
                <a:lnTo>
                  <a:pt x="1280" y="2130"/>
                </a:lnTo>
                <a:lnTo>
                  <a:pt x="1280" y="2121"/>
                </a:lnTo>
                <a:lnTo>
                  <a:pt x="1285" y="2116"/>
                </a:lnTo>
                <a:lnTo>
                  <a:pt x="1293" y="2114"/>
                </a:lnTo>
                <a:lnTo>
                  <a:pt x="1321" y="2114"/>
                </a:lnTo>
                <a:lnTo>
                  <a:pt x="1329" y="2116"/>
                </a:lnTo>
                <a:lnTo>
                  <a:pt x="1332" y="2117"/>
                </a:lnTo>
                <a:lnTo>
                  <a:pt x="1333" y="2119"/>
                </a:lnTo>
                <a:lnTo>
                  <a:pt x="1334" y="2124"/>
                </a:lnTo>
                <a:lnTo>
                  <a:pt x="1335" y="2126"/>
                </a:lnTo>
                <a:lnTo>
                  <a:pt x="1338" y="2130"/>
                </a:lnTo>
                <a:lnTo>
                  <a:pt x="1341" y="2135"/>
                </a:lnTo>
                <a:close/>
                <a:moveTo>
                  <a:pt x="2050" y="2435"/>
                </a:moveTo>
                <a:lnTo>
                  <a:pt x="2054" y="2442"/>
                </a:lnTo>
                <a:lnTo>
                  <a:pt x="2061" y="2451"/>
                </a:lnTo>
                <a:lnTo>
                  <a:pt x="2066" y="2458"/>
                </a:lnTo>
                <a:lnTo>
                  <a:pt x="2061" y="2466"/>
                </a:lnTo>
                <a:lnTo>
                  <a:pt x="2059" y="2463"/>
                </a:lnTo>
                <a:lnTo>
                  <a:pt x="2054" y="2461"/>
                </a:lnTo>
                <a:lnTo>
                  <a:pt x="2051" y="2458"/>
                </a:lnTo>
                <a:lnTo>
                  <a:pt x="2049" y="2451"/>
                </a:lnTo>
                <a:lnTo>
                  <a:pt x="2049" y="2450"/>
                </a:lnTo>
                <a:lnTo>
                  <a:pt x="2049" y="2449"/>
                </a:lnTo>
                <a:lnTo>
                  <a:pt x="2049" y="2444"/>
                </a:lnTo>
                <a:lnTo>
                  <a:pt x="2049" y="2442"/>
                </a:lnTo>
                <a:lnTo>
                  <a:pt x="2046" y="2442"/>
                </a:lnTo>
                <a:lnTo>
                  <a:pt x="2044" y="2441"/>
                </a:lnTo>
                <a:lnTo>
                  <a:pt x="2043" y="2440"/>
                </a:lnTo>
                <a:lnTo>
                  <a:pt x="2039" y="2436"/>
                </a:lnTo>
                <a:lnTo>
                  <a:pt x="2035" y="2435"/>
                </a:lnTo>
                <a:lnTo>
                  <a:pt x="2034" y="2436"/>
                </a:lnTo>
                <a:lnTo>
                  <a:pt x="2026" y="2441"/>
                </a:lnTo>
                <a:lnTo>
                  <a:pt x="2023" y="2442"/>
                </a:lnTo>
                <a:lnTo>
                  <a:pt x="2021" y="2441"/>
                </a:lnTo>
                <a:lnTo>
                  <a:pt x="2019" y="2439"/>
                </a:lnTo>
                <a:lnTo>
                  <a:pt x="2019" y="2436"/>
                </a:lnTo>
                <a:lnTo>
                  <a:pt x="2018" y="2435"/>
                </a:lnTo>
                <a:lnTo>
                  <a:pt x="2016" y="2434"/>
                </a:lnTo>
                <a:lnTo>
                  <a:pt x="2013" y="2434"/>
                </a:lnTo>
                <a:lnTo>
                  <a:pt x="2012" y="2435"/>
                </a:lnTo>
                <a:lnTo>
                  <a:pt x="2010" y="2436"/>
                </a:lnTo>
                <a:lnTo>
                  <a:pt x="2008" y="2437"/>
                </a:lnTo>
                <a:lnTo>
                  <a:pt x="2007" y="2446"/>
                </a:lnTo>
                <a:lnTo>
                  <a:pt x="2007" y="2449"/>
                </a:lnTo>
                <a:lnTo>
                  <a:pt x="2001" y="2444"/>
                </a:lnTo>
                <a:lnTo>
                  <a:pt x="1996" y="2440"/>
                </a:lnTo>
                <a:lnTo>
                  <a:pt x="1994" y="2440"/>
                </a:lnTo>
                <a:lnTo>
                  <a:pt x="1989" y="2445"/>
                </a:lnTo>
                <a:lnTo>
                  <a:pt x="1986" y="2447"/>
                </a:lnTo>
                <a:lnTo>
                  <a:pt x="1982" y="2449"/>
                </a:lnTo>
                <a:lnTo>
                  <a:pt x="1982" y="2445"/>
                </a:lnTo>
                <a:lnTo>
                  <a:pt x="1981" y="2442"/>
                </a:lnTo>
                <a:lnTo>
                  <a:pt x="1979" y="2442"/>
                </a:lnTo>
                <a:lnTo>
                  <a:pt x="1976" y="2446"/>
                </a:lnTo>
                <a:lnTo>
                  <a:pt x="1970" y="2441"/>
                </a:lnTo>
                <a:lnTo>
                  <a:pt x="1968" y="2439"/>
                </a:lnTo>
                <a:lnTo>
                  <a:pt x="1960" y="2437"/>
                </a:lnTo>
                <a:lnTo>
                  <a:pt x="1958" y="2436"/>
                </a:lnTo>
                <a:lnTo>
                  <a:pt x="1958" y="2435"/>
                </a:lnTo>
                <a:lnTo>
                  <a:pt x="1954" y="2435"/>
                </a:lnTo>
                <a:lnTo>
                  <a:pt x="1948" y="2439"/>
                </a:lnTo>
                <a:lnTo>
                  <a:pt x="1947" y="2440"/>
                </a:lnTo>
                <a:lnTo>
                  <a:pt x="1946" y="2442"/>
                </a:lnTo>
                <a:lnTo>
                  <a:pt x="1943" y="2446"/>
                </a:lnTo>
                <a:lnTo>
                  <a:pt x="1942" y="2449"/>
                </a:lnTo>
                <a:lnTo>
                  <a:pt x="1941" y="2449"/>
                </a:lnTo>
                <a:lnTo>
                  <a:pt x="1939" y="2449"/>
                </a:lnTo>
                <a:lnTo>
                  <a:pt x="1938" y="2447"/>
                </a:lnTo>
                <a:lnTo>
                  <a:pt x="1936" y="2445"/>
                </a:lnTo>
                <a:lnTo>
                  <a:pt x="1935" y="2442"/>
                </a:lnTo>
                <a:lnTo>
                  <a:pt x="1933" y="2439"/>
                </a:lnTo>
                <a:lnTo>
                  <a:pt x="1932" y="2426"/>
                </a:lnTo>
                <a:lnTo>
                  <a:pt x="1930" y="2417"/>
                </a:lnTo>
                <a:lnTo>
                  <a:pt x="1923" y="2408"/>
                </a:lnTo>
                <a:lnTo>
                  <a:pt x="1915" y="2403"/>
                </a:lnTo>
                <a:lnTo>
                  <a:pt x="1904" y="2403"/>
                </a:lnTo>
                <a:lnTo>
                  <a:pt x="1893" y="2403"/>
                </a:lnTo>
                <a:lnTo>
                  <a:pt x="1883" y="2402"/>
                </a:lnTo>
                <a:lnTo>
                  <a:pt x="1882" y="2394"/>
                </a:lnTo>
                <a:lnTo>
                  <a:pt x="1883" y="2376"/>
                </a:lnTo>
                <a:lnTo>
                  <a:pt x="1883" y="2373"/>
                </a:lnTo>
                <a:lnTo>
                  <a:pt x="1883" y="2372"/>
                </a:lnTo>
                <a:lnTo>
                  <a:pt x="1884" y="2371"/>
                </a:lnTo>
                <a:lnTo>
                  <a:pt x="1885" y="2369"/>
                </a:lnTo>
                <a:lnTo>
                  <a:pt x="1883" y="2369"/>
                </a:lnTo>
                <a:lnTo>
                  <a:pt x="1878" y="2364"/>
                </a:lnTo>
                <a:lnTo>
                  <a:pt x="1877" y="2364"/>
                </a:lnTo>
                <a:lnTo>
                  <a:pt x="1873" y="2362"/>
                </a:lnTo>
                <a:lnTo>
                  <a:pt x="1872" y="2362"/>
                </a:lnTo>
                <a:lnTo>
                  <a:pt x="1868" y="2360"/>
                </a:lnTo>
                <a:lnTo>
                  <a:pt x="1866" y="2357"/>
                </a:lnTo>
                <a:lnTo>
                  <a:pt x="1864" y="2354"/>
                </a:lnTo>
                <a:lnTo>
                  <a:pt x="1862" y="2351"/>
                </a:lnTo>
                <a:lnTo>
                  <a:pt x="1859" y="2359"/>
                </a:lnTo>
                <a:lnTo>
                  <a:pt x="1857" y="2360"/>
                </a:lnTo>
                <a:lnTo>
                  <a:pt x="1853" y="2359"/>
                </a:lnTo>
                <a:lnTo>
                  <a:pt x="1850" y="2357"/>
                </a:lnTo>
                <a:lnTo>
                  <a:pt x="1847" y="2356"/>
                </a:lnTo>
                <a:lnTo>
                  <a:pt x="1845" y="2353"/>
                </a:lnTo>
                <a:lnTo>
                  <a:pt x="1843" y="2349"/>
                </a:lnTo>
                <a:lnTo>
                  <a:pt x="1847" y="2348"/>
                </a:lnTo>
                <a:lnTo>
                  <a:pt x="1848" y="2345"/>
                </a:lnTo>
                <a:lnTo>
                  <a:pt x="1851" y="2343"/>
                </a:lnTo>
                <a:lnTo>
                  <a:pt x="1853" y="2341"/>
                </a:lnTo>
                <a:lnTo>
                  <a:pt x="1857" y="2340"/>
                </a:lnTo>
                <a:lnTo>
                  <a:pt x="1859" y="2340"/>
                </a:lnTo>
                <a:lnTo>
                  <a:pt x="1861" y="2338"/>
                </a:lnTo>
                <a:lnTo>
                  <a:pt x="1857" y="2334"/>
                </a:lnTo>
                <a:lnTo>
                  <a:pt x="1872" y="2334"/>
                </a:lnTo>
                <a:lnTo>
                  <a:pt x="1874" y="2333"/>
                </a:lnTo>
                <a:lnTo>
                  <a:pt x="1878" y="2329"/>
                </a:lnTo>
                <a:lnTo>
                  <a:pt x="1882" y="2324"/>
                </a:lnTo>
                <a:lnTo>
                  <a:pt x="1883" y="2322"/>
                </a:lnTo>
                <a:lnTo>
                  <a:pt x="1883" y="2318"/>
                </a:lnTo>
                <a:lnTo>
                  <a:pt x="1882" y="2314"/>
                </a:lnTo>
                <a:lnTo>
                  <a:pt x="1882" y="2311"/>
                </a:lnTo>
                <a:lnTo>
                  <a:pt x="1883" y="2307"/>
                </a:lnTo>
                <a:lnTo>
                  <a:pt x="1888" y="2302"/>
                </a:lnTo>
                <a:lnTo>
                  <a:pt x="1891" y="2297"/>
                </a:lnTo>
                <a:lnTo>
                  <a:pt x="1893" y="2298"/>
                </a:lnTo>
                <a:lnTo>
                  <a:pt x="1896" y="2300"/>
                </a:lnTo>
                <a:lnTo>
                  <a:pt x="1896" y="2295"/>
                </a:lnTo>
                <a:lnTo>
                  <a:pt x="1894" y="2290"/>
                </a:lnTo>
                <a:lnTo>
                  <a:pt x="1889" y="2286"/>
                </a:lnTo>
                <a:lnTo>
                  <a:pt x="1884" y="2285"/>
                </a:lnTo>
                <a:lnTo>
                  <a:pt x="1880" y="2286"/>
                </a:lnTo>
                <a:lnTo>
                  <a:pt x="1871" y="2292"/>
                </a:lnTo>
                <a:lnTo>
                  <a:pt x="1867" y="2293"/>
                </a:lnTo>
                <a:lnTo>
                  <a:pt x="1858" y="2289"/>
                </a:lnTo>
                <a:lnTo>
                  <a:pt x="1845" y="2269"/>
                </a:lnTo>
                <a:lnTo>
                  <a:pt x="1835" y="2265"/>
                </a:lnTo>
                <a:lnTo>
                  <a:pt x="1835" y="2264"/>
                </a:lnTo>
                <a:lnTo>
                  <a:pt x="1836" y="2264"/>
                </a:lnTo>
                <a:lnTo>
                  <a:pt x="1839" y="2264"/>
                </a:lnTo>
                <a:lnTo>
                  <a:pt x="1836" y="2263"/>
                </a:lnTo>
                <a:lnTo>
                  <a:pt x="1835" y="2263"/>
                </a:lnTo>
                <a:lnTo>
                  <a:pt x="1839" y="2255"/>
                </a:lnTo>
                <a:lnTo>
                  <a:pt x="1840" y="2257"/>
                </a:lnTo>
                <a:lnTo>
                  <a:pt x="1841" y="2257"/>
                </a:lnTo>
                <a:lnTo>
                  <a:pt x="1842" y="2258"/>
                </a:lnTo>
                <a:lnTo>
                  <a:pt x="1843" y="2259"/>
                </a:lnTo>
                <a:lnTo>
                  <a:pt x="1842" y="2254"/>
                </a:lnTo>
                <a:lnTo>
                  <a:pt x="1839" y="2252"/>
                </a:lnTo>
                <a:lnTo>
                  <a:pt x="1835" y="2252"/>
                </a:lnTo>
                <a:lnTo>
                  <a:pt x="1831" y="2255"/>
                </a:lnTo>
                <a:lnTo>
                  <a:pt x="1827" y="2255"/>
                </a:lnTo>
                <a:lnTo>
                  <a:pt x="1825" y="2253"/>
                </a:lnTo>
                <a:lnTo>
                  <a:pt x="1829" y="2250"/>
                </a:lnTo>
                <a:lnTo>
                  <a:pt x="1827" y="2249"/>
                </a:lnTo>
                <a:lnTo>
                  <a:pt x="1826" y="2248"/>
                </a:lnTo>
                <a:lnTo>
                  <a:pt x="1824" y="2248"/>
                </a:lnTo>
                <a:lnTo>
                  <a:pt x="1823" y="2249"/>
                </a:lnTo>
                <a:lnTo>
                  <a:pt x="1821" y="2243"/>
                </a:lnTo>
                <a:lnTo>
                  <a:pt x="1821" y="2239"/>
                </a:lnTo>
                <a:lnTo>
                  <a:pt x="1820" y="2237"/>
                </a:lnTo>
                <a:lnTo>
                  <a:pt x="1808" y="2225"/>
                </a:lnTo>
                <a:lnTo>
                  <a:pt x="1799" y="2221"/>
                </a:lnTo>
                <a:lnTo>
                  <a:pt x="1789" y="2218"/>
                </a:lnTo>
                <a:lnTo>
                  <a:pt x="1782" y="2220"/>
                </a:lnTo>
                <a:lnTo>
                  <a:pt x="1776" y="2216"/>
                </a:lnTo>
                <a:lnTo>
                  <a:pt x="1765" y="2208"/>
                </a:lnTo>
                <a:lnTo>
                  <a:pt x="1754" y="2195"/>
                </a:lnTo>
                <a:lnTo>
                  <a:pt x="1749" y="2190"/>
                </a:lnTo>
                <a:lnTo>
                  <a:pt x="1750" y="2190"/>
                </a:lnTo>
                <a:lnTo>
                  <a:pt x="1750" y="2189"/>
                </a:lnTo>
                <a:lnTo>
                  <a:pt x="1745" y="2185"/>
                </a:lnTo>
                <a:lnTo>
                  <a:pt x="1740" y="2179"/>
                </a:lnTo>
                <a:lnTo>
                  <a:pt x="1729" y="2140"/>
                </a:lnTo>
                <a:lnTo>
                  <a:pt x="1714" y="2104"/>
                </a:lnTo>
                <a:lnTo>
                  <a:pt x="1713" y="2100"/>
                </a:lnTo>
                <a:lnTo>
                  <a:pt x="1714" y="2098"/>
                </a:lnTo>
                <a:lnTo>
                  <a:pt x="1715" y="2095"/>
                </a:lnTo>
                <a:lnTo>
                  <a:pt x="1718" y="2093"/>
                </a:lnTo>
                <a:lnTo>
                  <a:pt x="1720" y="2092"/>
                </a:lnTo>
                <a:lnTo>
                  <a:pt x="1723" y="2093"/>
                </a:lnTo>
                <a:lnTo>
                  <a:pt x="1733" y="2101"/>
                </a:lnTo>
                <a:lnTo>
                  <a:pt x="1734" y="2101"/>
                </a:lnTo>
                <a:lnTo>
                  <a:pt x="1736" y="2101"/>
                </a:lnTo>
                <a:lnTo>
                  <a:pt x="1743" y="2099"/>
                </a:lnTo>
                <a:lnTo>
                  <a:pt x="1745" y="2098"/>
                </a:lnTo>
                <a:lnTo>
                  <a:pt x="1746" y="2099"/>
                </a:lnTo>
                <a:lnTo>
                  <a:pt x="1751" y="2101"/>
                </a:lnTo>
                <a:lnTo>
                  <a:pt x="1755" y="2103"/>
                </a:lnTo>
                <a:lnTo>
                  <a:pt x="1770" y="2103"/>
                </a:lnTo>
                <a:lnTo>
                  <a:pt x="1771" y="2104"/>
                </a:lnTo>
                <a:lnTo>
                  <a:pt x="1773" y="2105"/>
                </a:lnTo>
                <a:lnTo>
                  <a:pt x="1775" y="2105"/>
                </a:lnTo>
                <a:lnTo>
                  <a:pt x="1775" y="2106"/>
                </a:lnTo>
                <a:lnTo>
                  <a:pt x="1776" y="2106"/>
                </a:lnTo>
                <a:lnTo>
                  <a:pt x="1777" y="2105"/>
                </a:lnTo>
                <a:lnTo>
                  <a:pt x="1778" y="2105"/>
                </a:lnTo>
                <a:lnTo>
                  <a:pt x="1783" y="2105"/>
                </a:lnTo>
                <a:lnTo>
                  <a:pt x="1788" y="2106"/>
                </a:lnTo>
                <a:lnTo>
                  <a:pt x="1808" y="2108"/>
                </a:lnTo>
                <a:lnTo>
                  <a:pt x="1852" y="2105"/>
                </a:lnTo>
                <a:lnTo>
                  <a:pt x="1855" y="2104"/>
                </a:lnTo>
                <a:lnTo>
                  <a:pt x="1857" y="2103"/>
                </a:lnTo>
                <a:lnTo>
                  <a:pt x="1858" y="2099"/>
                </a:lnTo>
                <a:lnTo>
                  <a:pt x="1857" y="2096"/>
                </a:lnTo>
                <a:lnTo>
                  <a:pt x="1856" y="2094"/>
                </a:lnTo>
                <a:lnTo>
                  <a:pt x="1855" y="2092"/>
                </a:lnTo>
                <a:lnTo>
                  <a:pt x="1855" y="2090"/>
                </a:lnTo>
                <a:lnTo>
                  <a:pt x="1858" y="2092"/>
                </a:lnTo>
                <a:lnTo>
                  <a:pt x="1862" y="2094"/>
                </a:lnTo>
                <a:lnTo>
                  <a:pt x="1864" y="2096"/>
                </a:lnTo>
                <a:lnTo>
                  <a:pt x="1867" y="2098"/>
                </a:lnTo>
                <a:lnTo>
                  <a:pt x="1869" y="2096"/>
                </a:lnTo>
                <a:lnTo>
                  <a:pt x="1873" y="2094"/>
                </a:lnTo>
                <a:lnTo>
                  <a:pt x="1877" y="2094"/>
                </a:lnTo>
                <a:lnTo>
                  <a:pt x="1878" y="2098"/>
                </a:lnTo>
                <a:lnTo>
                  <a:pt x="1880" y="2096"/>
                </a:lnTo>
                <a:lnTo>
                  <a:pt x="1885" y="2099"/>
                </a:lnTo>
                <a:lnTo>
                  <a:pt x="1890" y="2101"/>
                </a:lnTo>
                <a:lnTo>
                  <a:pt x="1890" y="2103"/>
                </a:lnTo>
                <a:lnTo>
                  <a:pt x="1891" y="2104"/>
                </a:lnTo>
                <a:lnTo>
                  <a:pt x="1893" y="2104"/>
                </a:lnTo>
                <a:lnTo>
                  <a:pt x="1895" y="2105"/>
                </a:lnTo>
                <a:lnTo>
                  <a:pt x="1898" y="2105"/>
                </a:lnTo>
                <a:lnTo>
                  <a:pt x="1900" y="2104"/>
                </a:lnTo>
                <a:lnTo>
                  <a:pt x="1903" y="2103"/>
                </a:lnTo>
                <a:lnTo>
                  <a:pt x="1905" y="2100"/>
                </a:lnTo>
                <a:lnTo>
                  <a:pt x="1906" y="2099"/>
                </a:lnTo>
                <a:lnTo>
                  <a:pt x="1906" y="2094"/>
                </a:lnTo>
                <a:lnTo>
                  <a:pt x="1909" y="2093"/>
                </a:lnTo>
                <a:lnTo>
                  <a:pt x="1915" y="2095"/>
                </a:lnTo>
                <a:lnTo>
                  <a:pt x="1917" y="2094"/>
                </a:lnTo>
                <a:lnTo>
                  <a:pt x="1920" y="2094"/>
                </a:lnTo>
                <a:lnTo>
                  <a:pt x="1922" y="2093"/>
                </a:lnTo>
                <a:lnTo>
                  <a:pt x="1923" y="2094"/>
                </a:lnTo>
                <a:lnTo>
                  <a:pt x="1930" y="2100"/>
                </a:lnTo>
                <a:lnTo>
                  <a:pt x="1942" y="2108"/>
                </a:lnTo>
                <a:lnTo>
                  <a:pt x="1947" y="2112"/>
                </a:lnTo>
                <a:lnTo>
                  <a:pt x="1947" y="2116"/>
                </a:lnTo>
                <a:lnTo>
                  <a:pt x="1949" y="2119"/>
                </a:lnTo>
                <a:lnTo>
                  <a:pt x="1955" y="2122"/>
                </a:lnTo>
                <a:lnTo>
                  <a:pt x="1957" y="2125"/>
                </a:lnTo>
                <a:lnTo>
                  <a:pt x="1959" y="2131"/>
                </a:lnTo>
                <a:lnTo>
                  <a:pt x="1962" y="2133"/>
                </a:lnTo>
                <a:lnTo>
                  <a:pt x="1965" y="2136"/>
                </a:lnTo>
                <a:lnTo>
                  <a:pt x="1960" y="2138"/>
                </a:lnTo>
                <a:lnTo>
                  <a:pt x="1957" y="2143"/>
                </a:lnTo>
                <a:lnTo>
                  <a:pt x="1955" y="2149"/>
                </a:lnTo>
                <a:lnTo>
                  <a:pt x="1960" y="2154"/>
                </a:lnTo>
                <a:lnTo>
                  <a:pt x="1959" y="2156"/>
                </a:lnTo>
                <a:lnTo>
                  <a:pt x="1958" y="2157"/>
                </a:lnTo>
                <a:lnTo>
                  <a:pt x="1957" y="2159"/>
                </a:lnTo>
                <a:lnTo>
                  <a:pt x="1957" y="2160"/>
                </a:lnTo>
                <a:lnTo>
                  <a:pt x="1964" y="2157"/>
                </a:lnTo>
                <a:lnTo>
                  <a:pt x="1967" y="2156"/>
                </a:lnTo>
                <a:lnTo>
                  <a:pt x="1967" y="2158"/>
                </a:lnTo>
                <a:lnTo>
                  <a:pt x="1967" y="2159"/>
                </a:lnTo>
                <a:lnTo>
                  <a:pt x="1967" y="2160"/>
                </a:lnTo>
                <a:lnTo>
                  <a:pt x="1965" y="2163"/>
                </a:lnTo>
                <a:lnTo>
                  <a:pt x="1968" y="2163"/>
                </a:lnTo>
                <a:lnTo>
                  <a:pt x="1970" y="2163"/>
                </a:lnTo>
                <a:lnTo>
                  <a:pt x="1975" y="2159"/>
                </a:lnTo>
                <a:lnTo>
                  <a:pt x="1973" y="2163"/>
                </a:lnTo>
                <a:lnTo>
                  <a:pt x="1975" y="2164"/>
                </a:lnTo>
                <a:lnTo>
                  <a:pt x="1984" y="2164"/>
                </a:lnTo>
                <a:lnTo>
                  <a:pt x="1989" y="2167"/>
                </a:lnTo>
                <a:lnTo>
                  <a:pt x="1997" y="2173"/>
                </a:lnTo>
                <a:lnTo>
                  <a:pt x="2000" y="2172"/>
                </a:lnTo>
                <a:lnTo>
                  <a:pt x="2002" y="2175"/>
                </a:lnTo>
                <a:lnTo>
                  <a:pt x="2007" y="2181"/>
                </a:lnTo>
                <a:lnTo>
                  <a:pt x="2010" y="2188"/>
                </a:lnTo>
                <a:lnTo>
                  <a:pt x="2010" y="2190"/>
                </a:lnTo>
                <a:lnTo>
                  <a:pt x="2005" y="2189"/>
                </a:lnTo>
                <a:lnTo>
                  <a:pt x="2003" y="2190"/>
                </a:lnTo>
                <a:lnTo>
                  <a:pt x="1997" y="2191"/>
                </a:lnTo>
                <a:lnTo>
                  <a:pt x="1995" y="2191"/>
                </a:lnTo>
                <a:lnTo>
                  <a:pt x="1997" y="2192"/>
                </a:lnTo>
                <a:lnTo>
                  <a:pt x="2000" y="2194"/>
                </a:lnTo>
                <a:lnTo>
                  <a:pt x="2001" y="2195"/>
                </a:lnTo>
                <a:lnTo>
                  <a:pt x="2002" y="2196"/>
                </a:lnTo>
                <a:lnTo>
                  <a:pt x="1996" y="2199"/>
                </a:lnTo>
                <a:lnTo>
                  <a:pt x="1992" y="2200"/>
                </a:lnTo>
                <a:lnTo>
                  <a:pt x="1991" y="2201"/>
                </a:lnTo>
                <a:lnTo>
                  <a:pt x="1990" y="2206"/>
                </a:lnTo>
                <a:lnTo>
                  <a:pt x="1992" y="2207"/>
                </a:lnTo>
                <a:lnTo>
                  <a:pt x="2000" y="2207"/>
                </a:lnTo>
                <a:lnTo>
                  <a:pt x="2000" y="2210"/>
                </a:lnTo>
                <a:lnTo>
                  <a:pt x="1998" y="2210"/>
                </a:lnTo>
                <a:lnTo>
                  <a:pt x="2001" y="2212"/>
                </a:lnTo>
                <a:lnTo>
                  <a:pt x="2003" y="2215"/>
                </a:lnTo>
                <a:lnTo>
                  <a:pt x="2006" y="2218"/>
                </a:lnTo>
                <a:lnTo>
                  <a:pt x="2006" y="2221"/>
                </a:lnTo>
                <a:lnTo>
                  <a:pt x="1998" y="2227"/>
                </a:lnTo>
                <a:lnTo>
                  <a:pt x="1996" y="2229"/>
                </a:lnTo>
                <a:lnTo>
                  <a:pt x="1994" y="2234"/>
                </a:lnTo>
                <a:lnTo>
                  <a:pt x="1989" y="2241"/>
                </a:lnTo>
                <a:lnTo>
                  <a:pt x="1987" y="2244"/>
                </a:lnTo>
                <a:lnTo>
                  <a:pt x="1987" y="2249"/>
                </a:lnTo>
                <a:lnTo>
                  <a:pt x="1987" y="2254"/>
                </a:lnTo>
                <a:lnTo>
                  <a:pt x="1987" y="2255"/>
                </a:lnTo>
                <a:lnTo>
                  <a:pt x="1991" y="2263"/>
                </a:lnTo>
                <a:lnTo>
                  <a:pt x="1990" y="2270"/>
                </a:lnTo>
                <a:lnTo>
                  <a:pt x="1991" y="2273"/>
                </a:lnTo>
                <a:lnTo>
                  <a:pt x="1992" y="2274"/>
                </a:lnTo>
                <a:lnTo>
                  <a:pt x="1998" y="2280"/>
                </a:lnTo>
                <a:lnTo>
                  <a:pt x="1998" y="2282"/>
                </a:lnTo>
                <a:lnTo>
                  <a:pt x="1998" y="2284"/>
                </a:lnTo>
                <a:lnTo>
                  <a:pt x="1996" y="2285"/>
                </a:lnTo>
                <a:lnTo>
                  <a:pt x="1990" y="2282"/>
                </a:lnTo>
                <a:lnTo>
                  <a:pt x="1987" y="2287"/>
                </a:lnTo>
                <a:lnTo>
                  <a:pt x="1989" y="2291"/>
                </a:lnTo>
                <a:lnTo>
                  <a:pt x="1994" y="2290"/>
                </a:lnTo>
                <a:lnTo>
                  <a:pt x="1996" y="2290"/>
                </a:lnTo>
                <a:lnTo>
                  <a:pt x="1998" y="2295"/>
                </a:lnTo>
                <a:lnTo>
                  <a:pt x="2000" y="2303"/>
                </a:lnTo>
                <a:lnTo>
                  <a:pt x="2000" y="2309"/>
                </a:lnTo>
                <a:lnTo>
                  <a:pt x="1997" y="2311"/>
                </a:lnTo>
                <a:lnTo>
                  <a:pt x="1995" y="2311"/>
                </a:lnTo>
                <a:lnTo>
                  <a:pt x="1992" y="2314"/>
                </a:lnTo>
                <a:lnTo>
                  <a:pt x="1995" y="2316"/>
                </a:lnTo>
                <a:lnTo>
                  <a:pt x="1995" y="2318"/>
                </a:lnTo>
                <a:lnTo>
                  <a:pt x="1992" y="2322"/>
                </a:lnTo>
                <a:lnTo>
                  <a:pt x="1992" y="2324"/>
                </a:lnTo>
                <a:lnTo>
                  <a:pt x="1994" y="2327"/>
                </a:lnTo>
                <a:lnTo>
                  <a:pt x="1995" y="2328"/>
                </a:lnTo>
                <a:lnTo>
                  <a:pt x="1996" y="2328"/>
                </a:lnTo>
                <a:lnTo>
                  <a:pt x="1998" y="2329"/>
                </a:lnTo>
                <a:lnTo>
                  <a:pt x="1998" y="2330"/>
                </a:lnTo>
                <a:lnTo>
                  <a:pt x="1998" y="2337"/>
                </a:lnTo>
                <a:lnTo>
                  <a:pt x="2000" y="2340"/>
                </a:lnTo>
                <a:lnTo>
                  <a:pt x="2001" y="2341"/>
                </a:lnTo>
                <a:lnTo>
                  <a:pt x="2006" y="2350"/>
                </a:lnTo>
                <a:lnTo>
                  <a:pt x="2007" y="2354"/>
                </a:lnTo>
                <a:lnTo>
                  <a:pt x="2007" y="2357"/>
                </a:lnTo>
                <a:lnTo>
                  <a:pt x="2005" y="2361"/>
                </a:lnTo>
                <a:lnTo>
                  <a:pt x="2007" y="2361"/>
                </a:lnTo>
                <a:lnTo>
                  <a:pt x="2008" y="2361"/>
                </a:lnTo>
                <a:lnTo>
                  <a:pt x="2010" y="2361"/>
                </a:lnTo>
                <a:lnTo>
                  <a:pt x="2012" y="2361"/>
                </a:lnTo>
                <a:lnTo>
                  <a:pt x="2013" y="2366"/>
                </a:lnTo>
                <a:lnTo>
                  <a:pt x="2014" y="2370"/>
                </a:lnTo>
                <a:lnTo>
                  <a:pt x="2016" y="2371"/>
                </a:lnTo>
                <a:lnTo>
                  <a:pt x="2018" y="2371"/>
                </a:lnTo>
                <a:lnTo>
                  <a:pt x="2022" y="2375"/>
                </a:lnTo>
                <a:lnTo>
                  <a:pt x="2026" y="2376"/>
                </a:lnTo>
                <a:lnTo>
                  <a:pt x="2026" y="2377"/>
                </a:lnTo>
                <a:lnTo>
                  <a:pt x="2028" y="2380"/>
                </a:lnTo>
                <a:lnTo>
                  <a:pt x="2030" y="2382"/>
                </a:lnTo>
                <a:lnTo>
                  <a:pt x="2033" y="2383"/>
                </a:lnTo>
                <a:lnTo>
                  <a:pt x="2033" y="2389"/>
                </a:lnTo>
                <a:lnTo>
                  <a:pt x="2032" y="2393"/>
                </a:lnTo>
                <a:lnTo>
                  <a:pt x="2030" y="2396"/>
                </a:lnTo>
                <a:lnTo>
                  <a:pt x="2016" y="2407"/>
                </a:lnTo>
                <a:lnTo>
                  <a:pt x="2013" y="2412"/>
                </a:lnTo>
                <a:lnTo>
                  <a:pt x="2013" y="2420"/>
                </a:lnTo>
                <a:lnTo>
                  <a:pt x="2017" y="2425"/>
                </a:lnTo>
                <a:lnTo>
                  <a:pt x="2023" y="2425"/>
                </a:lnTo>
                <a:lnTo>
                  <a:pt x="2030" y="2423"/>
                </a:lnTo>
                <a:lnTo>
                  <a:pt x="2027" y="2419"/>
                </a:lnTo>
                <a:lnTo>
                  <a:pt x="2027" y="2415"/>
                </a:lnTo>
                <a:lnTo>
                  <a:pt x="2030" y="2414"/>
                </a:lnTo>
                <a:lnTo>
                  <a:pt x="2042" y="2423"/>
                </a:lnTo>
                <a:lnTo>
                  <a:pt x="2045" y="2425"/>
                </a:lnTo>
                <a:lnTo>
                  <a:pt x="2049" y="2429"/>
                </a:lnTo>
                <a:lnTo>
                  <a:pt x="2050" y="2435"/>
                </a:lnTo>
                <a:close/>
                <a:moveTo>
                  <a:pt x="1663" y="2280"/>
                </a:moveTo>
                <a:lnTo>
                  <a:pt x="1663" y="2284"/>
                </a:lnTo>
                <a:lnTo>
                  <a:pt x="1665" y="2289"/>
                </a:lnTo>
                <a:lnTo>
                  <a:pt x="1666" y="2293"/>
                </a:lnTo>
                <a:lnTo>
                  <a:pt x="1665" y="2297"/>
                </a:lnTo>
                <a:lnTo>
                  <a:pt x="1663" y="2297"/>
                </a:lnTo>
                <a:lnTo>
                  <a:pt x="1659" y="2293"/>
                </a:lnTo>
                <a:lnTo>
                  <a:pt x="1654" y="2284"/>
                </a:lnTo>
                <a:lnTo>
                  <a:pt x="1652" y="2280"/>
                </a:lnTo>
                <a:lnTo>
                  <a:pt x="1643" y="2274"/>
                </a:lnTo>
                <a:lnTo>
                  <a:pt x="1637" y="2271"/>
                </a:lnTo>
                <a:lnTo>
                  <a:pt x="1632" y="2265"/>
                </a:lnTo>
                <a:lnTo>
                  <a:pt x="1623" y="2263"/>
                </a:lnTo>
                <a:lnTo>
                  <a:pt x="1620" y="2259"/>
                </a:lnTo>
                <a:lnTo>
                  <a:pt x="1616" y="2253"/>
                </a:lnTo>
                <a:lnTo>
                  <a:pt x="1612" y="2254"/>
                </a:lnTo>
                <a:lnTo>
                  <a:pt x="1608" y="2253"/>
                </a:lnTo>
                <a:lnTo>
                  <a:pt x="1600" y="2249"/>
                </a:lnTo>
                <a:lnTo>
                  <a:pt x="1594" y="2252"/>
                </a:lnTo>
                <a:lnTo>
                  <a:pt x="1589" y="2249"/>
                </a:lnTo>
                <a:lnTo>
                  <a:pt x="1585" y="2245"/>
                </a:lnTo>
                <a:lnTo>
                  <a:pt x="1581" y="2243"/>
                </a:lnTo>
                <a:lnTo>
                  <a:pt x="1583" y="2239"/>
                </a:lnTo>
                <a:lnTo>
                  <a:pt x="1584" y="2238"/>
                </a:lnTo>
                <a:lnTo>
                  <a:pt x="1586" y="2237"/>
                </a:lnTo>
                <a:lnTo>
                  <a:pt x="1590" y="2237"/>
                </a:lnTo>
                <a:lnTo>
                  <a:pt x="1586" y="2229"/>
                </a:lnTo>
                <a:lnTo>
                  <a:pt x="1585" y="2232"/>
                </a:lnTo>
                <a:lnTo>
                  <a:pt x="1585" y="2233"/>
                </a:lnTo>
                <a:lnTo>
                  <a:pt x="1584" y="2233"/>
                </a:lnTo>
                <a:lnTo>
                  <a:pt x="1581" y="2229"/>
                </a:lnTo>
                <a:lnTo>
                  <a:pt x="1579" y="2227"/>
                </a:lnTo>
                <a:lnTo>
                  <a:pt x="1575" y="2225"/>
                </a:lnTo>
                <a:lnTo>
                  <a:pt x="1569" y="2221"/>
                </a:lnTo>
                <a:lnTo>
                  <a:pt x="1568" y="2218"/>
                </a:lnTo>
                <a:lnTo>
                  <a:pt x="1568" y="2215"/>
                </a:lnTo>
                <a:lnTo>
                  <a:pt x="1572" y="2215"/>
                </a:lnTo>
                <a:lnTo>
                  <a:pt x="1567" y="2213"/>
                </a:lnTo>
                <a:lnTo>
                  <a:pt x="1563" y="2213"/>
                </a:lnTo>
                <a:lnTo>
                  <a:pt x="1559" y="2212"/>
                </a:lnTo>
                <a:lnTo>
                  <a:pt x="1557" y="2204"/>
                </a:lnTo>
                <a:lnTo>
                  <a:pt x="1553" y="2199"/>
                </a:lnTo>
                <a:lnTo>
                  <a:pt x="1547" y="2191"/>
                </a:lnTo>
                <a:lnTo>
                  <a:pt x="1543" y="2186"/>
                </a:lnTo>
                <a:lnTo>
                  <a:pt x="1542" y="2185"/>
                </a:lnTo>
                <a:lnTo>
                  <a:pt x="1535" y="2183"/>
                </a:lnTo>
                <a:lnTo>
                  <a:pt x="1533" y="2181"/>
                </a:lnTo>
                <a:lnTo>
                  <a:pt x="1528" y="2179"/>
                </a:lnTo>
                <a:lnTo>
                  <a:pt x="1524" y="2180"/>
                </a:lnTo>
                <a:lnTo>
                  <a:pt x="1517" y="2181"/>
                </a:lnTo>
                <a:lnTo>
                  <a:pt x="1515" y="2184"/>
                </a:lnTo>
                <a:lnTo>
                  <a:pt x="1511" y="2186"/>
                </a:lnTo>
                <a:lnTo>
                  <a:pt x="1505" y="2197"/>
                </a:lnTo>
                <a:lnTo>
                  <a:pt x="1503" y="2204"/>
                </a:lnTo>
                <a:lnTo>
                  <a:pt x="1500" y="2206"/>
                </a:lnTo>
                <a:lnTo>
                  <a:pt x="1498" y="2208"/>
                </a:lnTo>
                <a:lnTo>
                  <a:pt x="1496" y="2210"/>
                </a:lnTo>
                <a:lnTo>
                  <a:pt x="1493" y="2210"/>
                </a:lnTo>
                <a:lnTo>
                  <a:pt x="1492" y="2211"/>
                </a:lnTo>
                <a:lnTo>
                  <a:pt x="1490" y="2215"/>
                </a:lnTo>
                <a:lnTo>
                  <a:pt x="1477" y="2229"/>
                </a:lnTo>
                <a:lnTo>
                  <a:pt x="1457" y="2248"/>
                </a:lnTo>
                <a:lnTo>
                  <a:pt x="1452" y="2252"/>
                </a:lnTo>
                <a:lnTo>
                  <a:pt x="1450" y="2248"/>
                </a:lnTo>
                <a:lnTo>
                  <a:pt x="1451" y="2243"/>
                </a:lnTo>
                <a:lnTo>
                  <a:pt x="1452" y="2238"/>
                </a:lnTo>
                <a:lnTo>
                  <a:pt x="1453" y="2233"/>
                </a:lnTo>
                <a:lnTo>
                  <a:pt x="1456" y="2231"/>
                </a:lnTo>
                <a:lnTo>
                  <a:pt x="1458" y="2231"/>
                </a:lnTo>
                <a:lnTo>
                  <a:pt x="1460" y="2229"/>
                </a:lnTo>
                <a:lnTo>
                  <a:pt x="1460" y="2227"/>
                </a:lnTo>
                <a:lnTo>
                  <a:pt x="1460" y="2223"/>
                </a:lnTo>
                <a:lnTo>
                  <a:pt x="1461" y="2221"/>
                </a:lnTo>
                <a:lnTo>
                  <a:pt x="1462" y="2218"/>
                </a:lnTo>
                <a:lnTo>
                  <a:pt x="1463" y="2216"/>
                </a:lnTo>
                <a:lnTo>
                  <a:pt x="1464" y="2213"/>
                </a:lnTo>
                <a:lnTo>
                  <a:pt x="1464" y="2204"/>
                </a:lnTo>
                <a:lnTo>
                  <a:pt x="1466" y="2200"/>
                </a:lnTo>
                <a:lnTo>
                  <a:pt x="1469" y="2201"/>
                </a:lnTo>
                <a:lnTo>
                  <a:pt x="1471" y="2199"/>
                </a:lnTo>
                <a:lnTo>
                  <a:pt x="1472" y="2196"/>
                </a:lnTo>
                <a:lnTo>
                  <a:pt x="1474" y="2194"/>
                </a:lnTo>
                <a:lnTo>
                  <a:pt x="1478" y="2194"/>
                </a:lnTo>
                <a:lnTo>
                  <a:pt x="1480" y="2192"/>
                </a:lnTo>
                <a:lnTo>
                  <a:pt x="1479" y="2190"/>
                </a:lnTo>
                <a:lnTo>
                  <a:pt x="1476" y="2185"/>
                </a:lnTo>
                <a:lnTo>
                  <a:pt x="1479" y="2183"/>
                </a:lnTo>
                <a:lnTo>
                  <a:pt x="1482" y="2181"/>
                </a:lnTo>
                <a:lnTo>
                  <a:pt x="1484" y="2180"/>
                </a:lnTo>
                <a:lnTo>
                  <a:pt x="1484" y="2175"/>
                </a:lnTo>
                <a:lnTo>
                  <a:pt x="1476" y="2175"/>
                </a:lnTo>
                <a:lnTo>
                  <a:pt x="1471" y="2175"/>
                </a:lnTo>
                <a:lnTo>
                  <a:pt x="1466" y="2176"/>
                </a:lnTo>
                <a:lnTo>
                  <a:pt x="1466" y="2175"/>
                </a:lnTo>
                <a:lnTo>
                  <a:pt x="1466" y="2168"/>
                </a:lnTo>
                <a:lnTo>
                  <a:pt x="1467" y="2167"/>
                </a:lnTo>
                <a:lnTo>
                  <a:pt x="1473" y="2158"/>
                </a:lnTo>
                <a:lnTo>
                  <a:pt x="1474" y="2154"/>
                </a:lnTo>
                <a:lnTo>
                  <a:pt x="1474" y="2148"/>
                </a:lnTo>
                <a:lnTo>
                  <a:pt x="1478" y="2136"/>
                </a:lnTo>
                <a:lnTo>
                  <a:pt x="1479" y="2130"/>
                </a:lnTo>
                <a:lnTo>
                  <a:pt x="1479" y="2126"/>
                </a:lnTo>
                <a:lnTo>
                  <a:pt x="1477" y="2125"/>
                </a:lnTo>
                <a:lnTo>
                  <a:pt x="1476" y="2124"/>
                </a:lnTo>
                <a:lnTo>
                  <a:pt x="1472" y="2120"/>
                </a:lnTo>
                <a:lnTo>
                  <a:pt x="1469" y="2093"/>
                </a:lnTo>
                <a:lnTo>
                  <a:pt x="1471" y="2089"/>
                </a:lnTo>
                <a:lnTo>
                  <a:pt x="1472" y="2089"/>
                </a:lnTo>
                <a:lnTo>
                  <a:pt x="1474" y="2090"/>
                </a:lnTo>
                <a:lnTo>
                  <a:pt x="1477" y="2092"/>
                </a:lnTo>
                <a:lnTo>
                  <a:pt x="1480" y="2093"/>
                </a:lnTo>
                <a:lnTo>
                  <a:pt x="1487" y="2094"/>
                </a:lnTo>
                <a:lnTo>
                  <a:pt x="1490" y="2095"/>
                </a:lnTo>
                <a:lnTo>
                  <a:pt x="1493" y="2096"/>
                </a:lnTo>
                <a:lnTo>
                  <a:pt x="1494" y="2098"/>
                </a:lnTo>
                <a:lnTo>
                  <a:pt x="1496" y="2100"/>
                </a:lnTo>
                <a:lnTo>
                  <a:pt x="1499" y="2100"/>
                </a:lnTo>
                <a:lnTo>
                  <a:pt x="1498" y="2100"/>
                </a:lnTo>
                <a:lnTo>
                  <a:pt x="1499" y="2101"/>
                </a:lnTo>
                <a:lnTo>
                  <a:pt x="1494" y="2100"/>
                </a:lnTo>
                <a:lnTo>
                  <a:pt x="1495" y="2104"/>
                </a:lnTo>
                <a:lnTo>
                  <a:pt x="1499" y="2112"/>
                </a:lnTo>
                <a:lnTo>
                  <a:pt x="1498" y="2115"/>
                </a:lnTo>
                <a:lnTo>
                  <a:pt x="1494" y="2117"/>
                </a:lnTo>
                <a:lnTo>
                  <a:pt x="1492" y="2120"/>
                </a:lnTo>
                <a:lnTo>
                  <a:pt x="1490" y="2124"/>
                </a:lnTo>
                <a:lnTo>
                  <a:pt x="1492" y="2127"/>
                </a:lnTo>
                <a:lnTo>
                  <a:pt x="1494" y="2125"/>
                </a:lnTo>
                <a:lnTo>
                  <a:pt x="1499" y="2120"/>
                </a:lnTo>
                <a:lnTo>
                  <a:pt x="1501" y="2119"/>
                </a:lnTo>
                <a:lnTo>
                  <a:pt x="1503" y="2119"/>
                </a:lnTo>
                <a:lnTo>
                  <a:pt x="1503" y="2117"/>
                </a:lnTo>
                <a:lnTo>
                  <a:pt x="1503" y="2115"/>
                </a:lnTo>
                <a:lnTo>
                  <a:pt x="1504" y="2111"/>
                </a:lnTo>
                <a:lnTo>
                  <a:pt x="1505" y="2109"/>
                </a:lnTo>
                <a:lnTo>
                  <a:pt x="1506" y="2109"/>
                </a:lnTo>
                <a:lnTo>
                  <a:pt x="1508" y="2108"/>
                </a:lnTo>
                <a:lnTo>
                  <a:pt x="1512" y="2106"/>
                </a:lnTo>
                <a:lnTo>
                  <a:pt x="1516" y="2108"/>
                </a:lnTo>
                <a:lnTo>
                  <a:pt x="1520" y="2109"/>
                </a:lnTo>
                <a:lnTo>
                  <a:pt x="1527" y="2116"/>
                </a:lnTo>
                <a:lnTo>
                  <a:pt x="1531" y="2120"/>
                </a:lnTo>
                <a:lnTo>
                  <a:pt x="1535" y="2121"/>
                </a:lnTo>
                <a:lnTo>
                  <a:pt x="1543" y="2121"/>
                </a:lnTo>
                <a:lnTo>
                  <a:pt x="1544" y="2122"/>
                </a:lnTo>
                <a:lnTo>
                  <a:pt x="1547" y="2126"/>
                </a:lnTo>
                <a:lnTo>
                  <a:pt x="1549" y="2128"/>
                </a:lnTo>
                <a:lnTo>
                  <a:pt x="1551" y="2132"/>
                </a:lnTo>
                <a:lnTo>
                  <a:pt x="1554" y="2137"/>
                </a:lnTo>
                <a:lnTo>
                  <a:pt x="1558" y="2140"/>
                </a:lnTo>
                <a:lnTo>
                  <a:pt x="1558" y="2141"/>
                </a:lnTo>
                <a:lnTo>
                  <a:pt x="1556" y="2141"/>
                </a:lnTo>
                <a:lnTo>
                  <a:pt x="1553" y="2142"/>
                </a:lnTo>
                <a:lnTo>
                  <a:pt x="1553" y="2144"/>
                </a:lnTo>
                <a:lnTo>
                  <a:pt x="1553" y="2148"/>
                </a:lnTo>
                <a:lnTo>
                  <a:pt x="1560" y="2143"/>
                </a:lnTo>
                <a:lnTo>
                  <a:pt x="1564" y="2143"/>
                </a:lnTo>
                <a:lnTo>
                  <a:pt x="1565" y="2147"/>
                </a:lnTo>
                <a:lnTo>
                  <a:pt x="1567" y="2148"/>
                </a:lnTo>
                <a:lnTo>
                  <a:pt x="1569" y="2148"/>
                </a:lnTo>
                <a:lnTo>
                  <a:pt x="1572" y="2148"/>
                </a:lnTo>
                <a:lnTo>
                  <a:pt x="1574" y="2149"/>
                </a:lnTo>
                <a:lnTo>
                  <a:pt x="1576" y="2151"/>
                </a:lnTo>
                <a:lnTo>
                  <a:pt x="1578" y="2153"/>
                </a:lnTo>
                <a:lnTo>
                  <a:pt x="1580" y="2154"/>
                </a:lnTo>
                <a:lnTo>
                  <a:pt x="1595" y="2180"/>
                </a:lnTo>
                <a:lnTo>
                  <a:pt x="1601" y="2186"/>
                </a:lnTo>
                <a:lnTo>
                  <a:pt x="1600" y="2176"/>
                </a:lnTo>
                <a:lnTo>
                  <a:pt x="1601" y="2173"/>
                </a:lnTo>
                <a:lnTo>
                  <a:pt x="1606" y="2176"/>
                </a:lnTo>
                <a:lnTo>
                  <a:pt x="1613" y="2184"/>
                </a:lnTo>
                <a:lnTo>
                  <a:pt x="1617" y="2183"/>
                </a:lnTo>
                <a:lnTo>
                  <a:pt x="1620" y="2181"/>
                </a:lnTo>
                <a:lnTo>
                  <a:pt x="1622" y="2180"/>
                </a:lnTo>
                <a:lnTo>
                  <a:pt x="1623" y="2184"/>
                </a:lnTo>
                <a:lnTo>
                  <a:pt x="1623" y="2181"/>
                </a:lnTo>
                <a:lnTo>
                  <a:pt x="1626" y="2186"/>
                </a:lnTo>
                <a:lnTo>
                  <a:pt x="1638" y="2207"/>
                </a:lnTo>
                <a:lnTo>
                  <a:pt x="1639" y="2207"/>
                </a:lnTo>
                <a:lnTo>
                  <a:pt x="1643" y="2208"/>
                </a:lnTo>
                <a:lnTo>
                  <a:pt x="1644" y="2210"/>
                </a:lnTo>
                <a:lnTo>
                  <a:pt x="1645" y="2212"/>
                </a:lnTo>
                <a:lnTo>
                  <a:pt x="1648" y="2220"/>
                </a:lnTo>
                <a:lnTo>
                  <a:pt x="1649" y="2222"/>
                </a:lnTo>
                <a:lnTo>
                  <a:pt x="1659" y="2234"/>
                </a:lnTo>
                <a:lnTo>
                  <a:pt x="1661" y="2238"/>
                </a:lnTo>
                <a:lnTo>
                  <a:pt x="1663" y="2243"/>
                </a:lnTo>
                <a:lnTo>
                  <a:pt x="1658" y="2241"/>
                </a:lnTo>
                <a:lnTo>
                  <a:pt x="1653" y="2233"/>
                </a:lnTo>
                <a:lnTo>
                  <a:pt x="1649" y="2229"/>
                </a:lnTo>
                <a:lnTo>
                  <a:pt x="1650" y="2232"/>
                </a:lnTo>
                <a:lnTo>
                  <a:pt x="1650" y="2234"/>
                </a:lnTo>
                <a:lnTo>
                  <a:pt x="1654" y="2238"/>
                </a:lnTo>
                <a:lnTo>
                  <a:pt x="1652" y="2239"/>
                </a:lnTo>
                <a:lnTo>
                  <a:pt x="1653" y="2243"/>
                </a:lnTo>
                <a:lnTo>
                  <a:pt x="1658" y="2249"/>
                </a:lnTo>
                <a:lnTo>
                  <a:pt x="1663" y="2261"/>
                </a:lnTo>
                <a:lnTo>
                  <a:pt x="1664" y="2265"/>
                </a:lnTo>
                <a:lnTo>
                  <a:pt x="1664" y="2270"/>
                </a:lnTo>
                <a:lnTo>
                  <a:pt x="1663" y="2277"/>
                </a:lnTo>
                <a:lnTo>
                  <a:pt x="1663" y="2280"/>
                </a:lnTo>
                <a:close/>
                <a:moveTo>
                  <a:pt x="1247" y="2087"/>
                </a:moveTo>
                <a:lnTo>
                  <a:pt x="1250" y="2094"/>
                </a:lnTo>
                <a:lnTo>
                  <a:pt x="1254" y="2103"/>
                </a:lnTo>
                <a:lnTo>
                  <a:pt x="1254" y="2111"/>
                </a:lnTo>
                <a:lnTo>
                  <a:pt x="1247" y="2117"/>
                </a:lnTo>
                <a:lnTo>
                  <a:pt x="1243" y="2114"/>
                </a:lnTo>
                <a:lnTo>
                  <a:pt x="1241" y="2109"/>
                </a:lnTo>
                <a:lnTo>
                  <a:pt x="1239" y="2105"/>
                </a:lnTo>
                <a:lnTo>
                  <a:pt x="1241" y="2100"/>
                </a:lnTo>
                <a:lnTo>
                  <a:pt x="1239" y="2099"/>
                </a:lnTo>
                <a:lnTo>
                  <a:pt x="1239" y="2098"/>
                </a:lnTo>
                <a:lnTo>
                  <a:pt x="1238" y="2096"/>
                </a:lnTo>
                <a:lnTo>
                  <a:pt x="1238" y="2095"/>
                </a:lnTo>
                <a:lnTo>
                  <a:pt x="1239" y="2094"/>
                </a:lnTo>
                <a:lnTo>
                  <a:pt x="1241" y="2093"/>
                </a:lnTo>
                <a:lnTo>
                  <a:pt x="1242" y="2092"/>
                </a:lnTo>
                <a:lnTo>
                  <a:pt x="1243" y="2087"/>
                </a:lnTo>
                <a:lnTo>
                  <a:pt x="1244" y="2084"/>
                </a:lnTo>
                <a:lnTo>
                  <a:pt x="1247" y="2083"/>
                </a:lnTo>
                <a:lnTo>
                  <a:pt x="1247" y="2087"/>
                </a:lnTo>
                <a:close/>
                <a:moveTo>
                  <a:pt x="1209" y="2072"/>
                </a:moveTo>
                <a:lnTo>
                  <a:pt x="1215" y="2074"/>
                </a:lnTo>
                <a:lnTo>
                  <a:pt x="1217" y="2077"/>
                </a:lnTo>
                <a:lnTo>
                  <a:pt x="1217" y="2080"/>
                </a:lnTo>
                <a:lnTo>
                  <a:pt x="1216" y="2082"/>
                </a:lnTo>
                <a:lnTo>
                  <a:pt x="1213" y="2080"/>
                </a:lnTo>
                <a:lnTo>
                  <a:pt x="1211" y="2082"/>
                </a:lnTo>
                <a:lnTo>
                  <a:pt x="1211" y="2084"/>
                </a:lnTo>
                <a:lnTo>
                  <a:pt x="1212" y="2098"/>
                </a:lnTo>
                <a:lnTo>
                  <a:pt x="1211" y="2105"/>
                </a:lnTo>
                <a:lnTo>
                  <a:pt x="1206" y="2121"/>
                </a:lnTo>
                <a:lnTo>
                  <a:pt x="1204" y="2140"/>
                </a:lnTo>
                <a:lnTo>
                  <a:pt x="1200" y="2156"/>
                </a:lnTo>
                <a:lnTo>
                  <a:pt x="1193" y="2174"/>
                </a:lnTo>
                <a:lnTo>
                  <a:pt x="1191" y="2176"/>
                </a:lnTo>
                <a:lnTo>
                  <a:pt x="1190" y="2180"/>
                </a:lnTo>
                <a:lnTo>
                  <a:pt x="1193" y="2184"/>
                </a:lnTo>
                <a:lnTo>
                  <a:pt x="1195" y="2186"/>
                </a:lnTo>
                <a:lnTo>
                  <a:pt x="1195" y="2190"/>
                </a:lnTo>
                <a:lnTo>
                  <a:pt x="1193" y="2186"/>
                </a:lnTo>
                <a:lnTo>
                  <a:pt x="1190" y="2189"/>
                </a:lnTo>
                <a:lnTo>
                  <a:pt x="1186" y="2192"/>
                </a:lnTo>
                <a:lnTo>
                  <a:pt x="1185" y="2194"/>
                </a:lnTo>
                <a:lnTo>
                  <a:pt x="1185" y="2207"/>
                </a:lnTo>
                <a:lnTo>
                  <a:pt x="1184" y="2207"/>
                </a:lnTo>
                <a:lnTo>
                  <a:pt x="1179" y="2201"/>
                </a:lnTo>
                <a:lnTo>
                  <a:pt x="1178" y="2197"/>
                </a:lnTo>
                <a:lnTo>
                  <a:pt x="1179" y="2194"/>
                </a:lnTo>
                <a:lnTo>
                  <a:pt x="1173" y="2192"/>
                </a:lnTo>
                <a:lnTo>
                  <a:pt x="1172" y="2189"/>
                </a:lnTo>
                <a:lnTo>
                  <a:pt x="1173" y="2176"/>
                </a:lnTo>
                <a:lnTo>
                  <a:pt x="1175" y="2183"/>
                </a:lnTo>
                <a:lnTo>
                  <a:pt x="1178" y="2184"/>
                </a:lnTo>
                <a:lnTo>
                  <a:pt x="1181" y="2181"/>
                </a:lnTo>
                <a:lnTo>
                  <a:pt x="1183" y="2176"/>
                </a:lnTo>
                <a:lnTo>
                  <a:pt x="1181" y="2173"/>
                </a:lnTo>
                <a:lnTo>
                  <a:pt x="1179" y="2172"/>
                </a:lnTo>
                <a:lnTo>
                  <a:pt x="1177" y="2172"/>
                </a:lnTo>
                <a:lnTo>
                  <a:pt x="1174" y="2170"/>
                </a:lnTo>
                <a:lnTo>
                  <a:pt x="1164" y="2160"/>
                </a:lnTo>
                <a:lnTo>
                  <a:pt x="1163" y="2159"/>
                </a:lnTo>
                <a:lnTo>
                  <a:pt x="1163" y="2151"/>
                </a:lnTo>
                <a:lnTo>
                  <a:pt x="1165" y="2141"/>
                </a:lnTo>
                <a:lnTo>
                  <a:pt x="1168" y="2136"/>
                </a:lnTo>
                <a:lnTo>
                  <a:pt x="1177" y="2133"/>
                </a:lnTo>
                <a:lnTo>
                  <a:pt x="1179" y="2126"/>
                </a:lnTo>
                <a:lnTo>
                  <a:pt x="1180" y="2117"/>
                </a:lnTo>
                <a:lnTo>
                  <a:pt x="1180" y="2109"/>
                </a:lnTo>
                <a:lnTo>
                  <a:pt x="1179" y="2095"/>
                </a:lnTo>
                <a:lnTo>
                  <a:pt x="1180" y="2089"/>
                </a:lnTo>
                <a:lnTo>
                  <a:pt x="1185" y="2085"/>
                </a:lnTo>
                <a:lnTo>
                  <a:pt x="1199" y="2082"/>
                </a:lnTo>
                <a:lnTo>
                  <a:pt x="1206" y="2078"/>
                </a:lnTo>
                <a:lnTo>
                  <a:pt x="1209" y="2072"/>
                </a:lnTo>
                <a:close/>
                <a:moveTo>
                  <a:pt x="1600" y="2142"/>
                </a:moveTo>
                <a:lnTo>
                  <a:pt x="1601" y="2147"/>
                </a:lnTo>
                <a:lnTo>
                  <a:pt x="1601" y="2149"/>
                </a:lnTo>
                <a:lnTo>
                  <a:pt x="1600" y="2151"/>
                </a:lnTo>
                <a:lnTo>
                  <a:pt x="1599" y="2149"/>
                </a:lnTo>
                <a:lnTo>
                  <a:pt x="1596" y="2148"/>
                </a:lnTo>
                <a:lnTo>
                  <a:pt x="1595" y="2146"/>
                </a:lnTo>
                <a:lnTo>
                  <a:pt x="1595" y="2143"/>
                </a:lnTo>
                <a:lnTo>
                  <a:pt x="1594" y="2141"/>
                </a:lnTo>
                <a:lnTo>
                  <a:pt x="1586" y="2135"/>
                </a:lnTo>
                <a:lnTo>
                  <a:pt x="1552" y="2082"/>
                </a:lnTo>
                <a:lnTo>
                  <a:pt x="1551" y="2080"/>
                </a:lnTo>
                <a:lnTo>
                  <a:pt x="1551" y="2077"/>
                </a:lnTo>
                <a:lnTo>
                  <a:pt x="1553" y="2077"/>
                </a:lnTo>
                <a:lnTo>
                  <a:pt x="1554" y="2078"/>
                </a:lnTo>
                <a:lnTo>
                  <a:pt x="1556" y="2074"/>
                </a:lnTo>
                <a:lnTo>
                  <a:pt x="1557" y="2071"/>
                </a:lnTo>
                <a:lnTo>
                  <a:pt x="1558" y="2067"/>
                </a:lnTo>
                <a:lnTo>
                  <a:pt x="1559" y="2067"/>
                </a:lnTo>
                <a:lnTo>
                  <a:pt x="1563" y="2069"/>
                </a:lnTo>
                <a:lnTo>
                  <a:pt x="1567" y="2074"/>
                </a:lnTo>
                <a:lnTo>
                  <a:pt x="1578" y="2080"/>
                </a:lnTo>
                <a:lnTo>
                  <a:pt x="1580" y="2082"/>
                </a:lnTo>
                <a:lnTo>
                  <a:pt x="1580" y="2083"/>
                </a:lnTo>
                <a:lnTo>
                  <a:pt x="1579" y="2084"/>
                </a:lnTo>
                <a:lnTo>
                  <a:pt x="1576" y="2085"/>
                </a:lnTo>
                <a:lnTo>
                  <a:pt x="1580" y="2085"/>
                </a:lnTo>
                <a:lnTo>
                  <a:pt x="1583" y="2085"/>
                </a:lnTo>
                <a:lnTo>
                  <a:pt x="1585" y="2088"/>
                </a:lnTo>
                <a:lnTo>
                  <a:pt x="1586" y="2090"/>
                </a:lnTo>
                <a:lnTo>
                  <a:pt x="1585" y="2094"/>
                </a:lnTo>
                <a:lnTo>
                  <a:pt x="1588" y="2099"/>
                </a:lnTo>
                <a:lnTo>
                  <a:pt x="1590" y="2104"/>
                </a:lnTo>
                <a:lnTo>
                  <a:pt x="1591" y="2108"/>
                </a:lnTo>
                <a:lnTo>
                  <a:pt x="1592" y="2111"/>
                </a:lnTo>
                <a:lnTo>
                  <a:pt x="1595" y="2119"/>
                </a:lnTo>
                <a:lnTo>
                  <a:pt x="1599" y="2131"/>
                </a:lnTo>
                <a:lnTo>
                  <a:pt x="1599" y="2132"/>
                </a:lnTo>
                <a:lnTo>
                  <a:pt x="1600" y="2133"/>
                </a:lnTo>
                <a:lnTo>
                  <a:pt x="1600" y="2136"/>
                </a:lnTo>
                <a:lnTo>
                  <a:pt x="1600" y="2142"/>
                </a:lnTo>
                <a:close/>
                <a:moveTo>
                  <a:pt x="1480" y="2024"/>
                </a:moveTo>
                <a:lnTo>
                  <a:pt x="1482" y="2036"/>
                </a:lnTo>
                <a:lnTo>
                  <a:pt x="1500" y="2055"/>
                </a:lnTo>
                <a:lnTo>
                  <a:pt x="1503" y="2066"/>
                </a:lnTo>
                <a:lnTo>
                  <a:pt x="1495" y="2060"/>
                </a:lnTo>
                <a:lnTo>
                  <a:pt x="1479" y="2037"/>
                </a:lnTo>
                <a:lnTo>
                  <a:pt x="1474" y="2032"/>
                </a:lnTo>
                <a:lnTo>
                  <a:pt x="1471" y="2030"/>
                </a:lnTo>
                <a:lnTo>
                  <a:pt x="1462" y="2029"/>
                </a:lnTo>
                <a:lnTo>
                  <a:pt x="1458" y="2026"/>
                </a:lnTo>
                <a:lnTo>
                  <a:pt x="1441" y="2010"/>
                </a:lnTo>
                <a:lnTo>
                  <a:pt x="1439" y="2007"/>
                </a:lnTo>
                <a:lnTo>
                  <a:pt x="1437" y="2007"/>
                </a:lnTo>
                <a:lnTo>
                  <a:pt x="1434" y="2002"/>
                </a:lnTo>
                <a:lnTo>
                  <a:pt x="1434" y="2000"/>
                </a:lnTo>
                <a:lnTo>
                  <a:pt x="1431" y="2000"/>
                </a:lnTo>
                <a:lnTo>
                  <a:pt x="1430" y="1998"/>
                </a:lnTo>
                <a:lnTo>
                  <a:pt x="1430" y="1997"/>
                </a:lnTo>
                <a:lnTo>
                  <a:pt x="1429" y="1994"/>
                </a:lnTo>
                <a:lnTo>
                  <a:pt x="1424" y="1991"/>
                </a:lnTo>
                <a:lnTo>
                  <a:pt x="1409" y="1987"/>
                </a:lnTo>
                <a:lnTo>
                  <a:pt x="1403" y="1981"/>
                </a:lnTo>
                <a:lnTo>
                  <a:pt x="1402" y="1968"/>
                </a:lnTo>
                <a:lnTo>
                  <a:pt x="1402" y="1965"/>
                </a:lnTo>
                <a:lnTo>
                  <a:pt x="1405" y="1964"/>
                </a:lnTo>
                <a:lnTo>
                  <a:pt x="1409" y="1962"/>
                </a:lnTo>
                <a:lnTo>
                  <a:pt x="1413" y="1961"/>
                </a:lnTo>
                <a:lnTo>
                  <a:pt x="1413" y="1955"/>
                </a:lnTo>
                <a:lnTo>
                  <a:pt x="1416" y="1956"/>
                </a:lnTo>
                <a:lnTo>
                  <a:pt x="1419" y="1957"/>
                </a:lnTo>
                <a:lnTo>
                  <a:pt x="1424" y="1961"/>
                </a:lnTo>
                <a:lnTo>
                  <a:pt x="1426" y="1964"/>
                </a:lnTo>
                <a:lnTo>
                  <a:pt x="1429" y="1966"/>
                </a:lnTo>
                <a:lnTo>
                  <a:pt x="1432" y="1971"/>
                </a:lnTo>
                <a:lnTo>
                  <a:pt x="1437" y="1981"/>
                </a:lnTo>
                <a:lnTo>
                  <a:pt x="1442" y="1986"/>
                </a:lnTo>
                <a:lnTo>
                  <a:pt x="1444" y="1987"/>
                </a:lnTo>
                <a:lnTo>
                  <a:pt x="1445" y="1989"/>
                </a:lnTo>
                <a:lnTo>
                  <a:pt x="1447" y="1996"/>
                </a:lnTo>
                <a:lnTo>
                  <a:pt x="1448" y="1999"/>
                </a:lnTo>
                <a:lnTo>
                  <a:pt x="1452" y="2007"/>
                </a:lnTo>
                <a:lnTo>
                  <a:pt x="1457" y="2010"/>
                </a:lnTo>
                <a:lnTo>
                  <a:pt x="1462" y="2014"/>
                </a:lnTo>
                <a:lnTo>
                  <a:pt x="1468" y="2016"/>
                </a:lnTo>
                <a:lnTo>
                  <a:pt x="1473" y="2014"/>
                </a:lnTo>
                <a:lnTo>
                  <a:pt x="1477" y="2016"/>
                </a:lnTo>
                <a:lnTo>
                  <a:pt x="1478" y="2019"/>
                </a:lnTo>
                <a:lnTo>
                  <a:pt x="1479" y="2021"/>
                </a:lnTo>
                <a:lnTo>
                  <a:pt x="1480" y="2024"/>
                </a:lnTo>
                <a:close/>
                <a:moveTo>
                  <a:pt x="1071" y="2063"/>
                </a:moveTo>
                <a:lnTo>
                  <a:pt x="1071" y="2066"/>
                </a:lnTo>
                <a:lnTo>
                  <a:pt x="1071" y="2069"/>
                </a:lnTo>
                <a:lnTo>
                  <a:pt x="1072" y="2073"/>
                </a:lnTo>
                <a:lnTo>
                  <a:pt x="1074" y="2077"/>
                </a:lnTo>
                <a:lnTo>
                  <a:pt x="1076" y="2079"/>
                </a:lnTo>
                <a:lnTo>
                  <a:pt x="1074" y="2085"/>
                </a:lnTo>
                <a:lnTo>
                  <a:pt x="1073" y="2085"/>
                </a:lnTo>
                <a:lnTo>
                  <a:pt x="1072" y="2087"/>
                </a:lnTo>
                <a:lnTo>
                  <a:pt x="1062" y="2100"/>
                </a:lnTo>
                <a:lnTo>
                  <a:pt x="1060" y="2103"/>
                </a:lnTo>
                <a:lnTo>
                  <a:pt x="1054" y="2106"/>
                </a:lnTo>
                <a:lnTo>
                  <a:pt x="1052" y="2106"/>
                </a:lnTo>
                <a:lnTo>
                  <a:pt x="1051" y="2106"/>
                </a:lnTo>
                <a:lnTo>
                  <a:pt x="1050" y="2106"/>
                </a:lnTo>
                <a:lnTo>
                  <a:pt x="1049" y="2109"/>
                </a:lnTo>
                <a:lnTo>
                  <a:pt x="1050" y="2112"/>
                </a:lnTo>
                <a:lnTo>
                  <a:pt x="1050" y="2115"/>
                </a:lnTo>
                <a:lnTo>
                  <a:pt x="1051" y="2116"/>
                </a:lnTo>
                <a:lnTo>
                  <a:pt x="1049" y="2117"/>
                </a:lnTo>
                <a:lnTo>
                  <a:pt x="1047" y="2116"/>
                </a:lnTo>
                <a:lnTo>
                  <a:pt x="1047" y="2117"/>
                </a:lnTo>
                <a:lnTo>
                  <a:pt x="1046" y="2119"/>
                </a:lnTo>
                <a:lnTo>
                  <a:pt x="1046" y="2121"/>
                </a:lnTo>
                <a:lnTo>
                  <a:pt x="1047" y="2122"/>
                </a:lnTo>
                <a:lnTo>
                  <a:pt x="1044" y="2126"/>
                </a:lnTo>
                <a:lnTo>
                  <a:pt x="1044" y="2132"/>
                </a:lnTo>
                <a:lnTo>
                  <a:pt x="1046" y="2140"/>
                </a:lnTo>
                <a:lnTo>
                  <a:pt x="1051" y="2144"/>
                </a:lnTo>
                <a:lnTo>
                  <a:pt x="1051" y="2146"/>
                </a:lnTo>
                <a:lnTo>
                  <a:pt x="1041" y="2143"/>
                </a:lnTo>
                <a:lnTo>
                  <a:pt x="1038" y="2143"/>
                </a:lnTo>
                <a:lnTo>
                  <a:pt x="1036" y="2148"/>
                </a:lnTo>
                <a:lnTo>
                  <a:pt x="1038" y="2149"/>
                </a:lnTo>
                <a:lnTo>
                  <a:pt x="1038" y="2151"/>
                </a:lnTo>
                <a:lnTo>
                  <a:pt x="1038" y="2153"/>
                </a:lnTo>
                <a:lnTo>
                  <a:pt x="1036" y="2156"/>
                </a:lnTo>
                <a:lnTo>
                  <a:pt x="1039" y="2157"/>
                </a:lnTo>
                <a:lnTo>
                  <a:pt x="1039" y="2158"/>
                </a:lnTo>
                <a:lnTo>
                  <a:pt x="1040" y="2159"/>
                </a:lnTo>
                <a:lnTo>
                  <a:pt x="1040" y="2163"/>
                </a:lnTo>
                <a:lnTo>
                  <a:pt x="1033" y="2158"/>
                </a:lnTo>
                <a:lnTo>
                  <a:pt x="1030" y="2154"/>
                </a:lnTo>
                <a:lnTo>
                  <a:pt x="1026" y="2156"/>
                </a:lnTo>
                <a:lnTo>
                  <a:pt x="1022" y="2160"/>
                </a:lnTo>
                <a:lnTo>
                  <a:pt x="1018" y="2162"/>
                </a:lnTo>
                <a:lnTo>
                  <a:pt x="1015" y="2163"/>
                </a:lnTo>
                <a:lnTo>
                  <a:pt x="1010" y="2167"/>
                </a:lnTo>
                <a:lnTo>
                  <a:pt x="1006" y="2179"/>
                </a:lnTo>
                <a:lnTo>
                  <a:pt x="1004" y="2180"/>
                </a:lnTo>
                <a:lnTo>
                  <a:pt x="1001" y="2180"/>
                </a:lnTo>
                <a:lnTo>
                  <a:pt x="996" y="2175"/>
                </a:lnTo>
                <a:lnTo>
                  <a:pt x="992" y="2174"/>
                </a:lnTo>
                <a:lnTo>
                  <a:pt x="977" y="2174"/>
                </a:lnTo>
                <a:lnTo>
                  <a:pt x="974" y="2172"/>
                </a:lnTo>
                <a:lnTo>
                  <a:pt x="970" y="2165"/>
                </a:lnTo>
                <a:lnTo>
                  <a:pt x="969" y="2159"/>
                </a:lnTo>
                <a:lnTo>
                  <a:pt x="971" y="2153"/>
                </a:lnTo>
                <a:lnTo>
                  <a:pt x="972" y="2157"/>
                </a:lnTo>
                <a:lnTo>
                  <a:pt x="974" y="2158"/>
                </a:lnTo>
                <a:lnTo>
                  <a:pt x="977" y="2159"/>
                </a:lnTo>
                <a:lnTo>
                  <a:pt x="981" y="2158"/>
                </a:lnTo>
                <a:lnTo>
                  <a:pt x="978" y="2157"/>
                </a:lnTo>
                <a:lnTo>
                  <a:pt x="977" y="2157"/>
                </a:lnTo>
                <a:lnTo>
                  <a:pt x="976" y="2158"/>
                </a:lnTo>
                <a:lnTo>
                  <a:pt x="974" y="2153"/>
                </a:lnTo>
                <a:lnTo>
                  <a:pt x="969" y="2149"/>
                </a:lnTo>
                <a:lnTo>
                  <a:pt x="967" y="2149"/>
                </a:lnTo>
                <a:lnTo>
                  <a:pt x="967" y="2154"/>
                </a:lnTo>
                <a:lnTo>
                  <a:pt x="964" y="2152"/>
                </a:lnTo>
                <a:lnTo>
                  <a:pt x="959" y="2148"/>
                </a:lnTo>
                <a:lnTo>
                  <a:pt x="955" y="2143"/>
                </a:lnTo>
                <a:lnTo>
                  <a:pt x="951" y="2138"/>
                </a:lnTo>
                <a:lnTo>
                  <a:pt x="945" y="2132"/>
                </a:lnTo>
                <a:lnTo>
                  <a:pt x="944" y="2132"/>
                </a:lnTo>
                <a:lnTo>
                  <a:pt x="943" y="2131"/>
                </a:lnTo>
                <a:lnTo>
                  <a:pt x="933" y="2114"/>
                </a:lnTo>
                <a:lnTo>
                  <a:pt x="929" y="2111"/>
                </a:lnTo>
                <a:lnTo>
                  <a:pt x="928" y="2109"/>
                </a:lnTo>
                <a:lnTo>
                  <a:pt x="928" y="2103"/>
                </a:lnTo>
                <a:lnTo>
                  <a:pt x="930" y="2093"/>
                </a:lnTo>
                <a:lnTo>
                  <a:pt x="930" y="2088"/>
                </a:lnTo>
                <a:lnTo>
                  <a:pt x="929" y="2084"/>
                </a:lnTo>
                <a:lnTo>
                  <a:pt x="927" y="2079"/>
                </a:lnTo>
                <a:lnTo>
                  <a:pt x="921" y="2072"/>
                </a:lnTo>
                <a:lnTo>
                  <a:pt x="916" y="2064"/>
                </a:lnTo>
                <a:lnTo>
                  <a:pt x="913" y="2061"/>
                </a:lnTo>
                <a:lnTo>
                  <a:pt x="908" y="2058"/>
                </a:lnTo>
                <a:lnTo>
                  <a:pt x="903" y="2058"/>
                </a:lnTo>
                <a:lnTo>
                  <a:pt x="900" y="2057"/>
                </a:lnTo>
                <a:lnTo>
                  <a:pt x="898" y="2051"/>
                </a:lnTo>
                <a:lnTo>
                  <a:pt x="898" y="2048"/>
                </a:lnTo>
                <a:lnTo>
                  <a:pt x="897" y="2044"/>
                </a:lnTo>
                <a:lnTo>
                  <a:pt x="897" y="2041"/>
                </a:lnTo>
                <a:lnTo>
                  <a:pt x="896" y="2039"/>
                </a:lnTo>
                <a:lnTo>
                  <a:pt x="892" y="2032"/>
                </a:lnTo>
                <a:lnTo>
                  <a:pt x="892" y="2030"/>
                </a:lnTo>
                <a:lnTo>
                  <a:pt x="894" y="2029"/>
                </a:lnTo>
                <a:lnTo>
                  <a:pt x="895" y="2028"/>
                </a:lnTo>
                <a:lnTo>
                  <a:pt x="895" y="2026"/>
                </a:lnTo>
                <a:lnTo>
                  <a:pt x="896" y="2024"/>
                </a:lnTo>
                <a:lnTo>
                  <a:pt x="895" y="2012"/>
                </a:lnTo>
                <a:lnTo>
                  <a:pt x="892" y="2004"/>
                </a:lnTo>
                <a:lnTo>
                  <a:pt x="890" y="1992"/>
                </a:lnTo>
                <a:lnTo>
                  <a:pt x="886" y="1984"/>
                </a:lnTo>
                <a:lnTo>
                  <a:pt x="876" y="1970"/>
                </a:lnTo>
                <a:lnTo>
                  <a:pt x="869" y="1955"/>
                </a:lnTo>
                <a:lnTo>
                  <a:pt x="863" y="1947"/>
                </a:lnTo>
                <a:lnTo>
                  <a:pt x="852" y="1944"/>
                </a:lnTo>
                <a:lnTo>
                  <a:pt x="848" y="1939"/>
                </a:lnTo>
                <a:lnTo>
                  <a:pt x="844" y="1936"/>
                </a:lnTo>
                <a:lnTo>
                  <a:pt x="836" y="1938"/>
                </a:lnTo>
                <a:lnTo>
                  <a:pt x="833" y="1936"/>
                </a:lnTo>
                <a:lnTo>
                  <a:pt x="836" y="1931"/>
                </a:lnTo>
                <a:lnTo>
                  <a:pt x="830" y="1927"/>
                </a:lnTo>
                <a:lnTo>
                  <a:pt x="826" y="1919"/>
                </a:lnTo>
                <a:lnTo>
                  <a:pt x="822" y="1912"/>
                </a:lnTo>
                <a:lnTo>
                  <a:pt x="821" y="1895"/>
                </a:lnTo>
                <a:lnTo>
                  <a:pt x="818" y="1891"/>
                </a:lnTo>
                <a:lnTo>
                  <a:pt x="816" y="1890"/>
                </a:lnTo>
                <a:lnTo>
                  <a:pt x="815" y="1890"/>
                </a:lnTo>
                <a:lnTo>
                  <a:pt x="810" y="1890"/>
                </a:lnTo>
                <a:lnTo>
                  <a:pt x="809" y="1891"/>
                </a:lnTo>
                <a:lnTo>
                  <a:pt x="806" y="1892"/>
                </a:lnTo>
                <a:lnTo>
                  <a:pt x="805" y="1893"/>
                </a:lnTo>
                <a:lnTo>
                  <a:pt x="805" y="1895"/>
                </a:lnTo>
                <a:lnTo>
                  <a:pt x="804" y="1896"/>
                </a:lnTo>
                <a:lnTo>
                  <a:pt x="799" y="1899"/>
                </a:lnTo>
                <a:lnTo>
                  <a:pt x="796" y="1901"/>
                </a:lnTo>
                <a:lnTo>
                  <a:pt x="793" y="1899"/>
                </a:lnTo>
                <a:lnTo>
                  <a:pt x="790" y="1896"/>
                </a:lnTo>
                <a:lnTo>
                  <a:pt x="786" y="1893"/>
                </a:lnTo>
                <a:lnTo>
                  <a:pt x="785" y="1888"/>
                </a:lnTo>
                <a:lnTo>
                  <a:pt x="785" y="1885"/>
                </a:lnTo>
                <a:lnTo>
                  <a:pt x="785" y="1880"/>
                </a:lnTo>
                <a:lnTo>
                  <a:pt x="788" y="1875"/>
                </a:lnTo>
                <a:lnTo>
                  <a:pt x="791" y="1870"/>
                </a:lnTo>
                <a:lnTo>
                  <a:pt x="796" y="1867"/>
                </a:lnTo>
                <a:lnTo>
                  <a:pt x="802" y="1865"/>
                </a:lnTo>
                <a:lnTo>
                  <a:pt x="807" y="1865"/>
                </a:lnTo>
                <a:lnTo>
                  <a:pt x="823" y="1869"/>
                </a:lnTo>
                <a:lnTo>
                  <a:pt x="837" y="1869"/>
                </a:lnTo>
                <a:lnTo>
                  <a:pt x="841" y="1869"/>
                </a:lnTo>
                <a:lnTo>
                  <a:pt x="843" y="1869"/>
                </a:lnTo>
                <a:lnTo>
                  <a:pt x="846" y="1869"/>
                </a:lnTo>
                <a:lnTo>
                  <a:pt x="849" y="1871"/>
                </a:lnTo>
                <a:lnTo>
                  <a:pt x="852" y="1872"/>
                </a:lnTo>
                <a:lnTo>
                  <a:pt x="857" y="1872"/>
                </a:lnTo>
                <a:lnTo>
                  <a:pt x="865" y="1872"/>
                </a:lnTo>
                <a:lnTo>
                  <a:pt x="871" y="1874"/>
                </a:lnTo>
                <a:lnTo>
                  <a:pt x="875" y="1876"/>
                </a:lnTo>
                <a:lnTo>
                  <a:pt x="879" y="1874"/>
                </a:lnTo>
                <a:lnTo>
                  <a:pt x="881" y="1875"/>
                </a:lnTo>
                <a:lnTo>
                  <a:pt x="885" y="1880"/>
                </a:lnTo>
                <a:lnTo>
                  <a:pt x="890" y="1880"/>
                </a:lnTo>
                <a:lnTo>
                  <a:pt x="894" y="1879"/>
                </a:lnTo>
                <a:lnTo>
                  <a:pt x="900" y="1876"/>
                </a:lnTo>
                <a:lnTo>
                  <a:pt x="921" y="1871"/>
                </a:lnTo>
                <a:lnTo>
                  <a:pt x="927" y="1867"/>
                </a:lnTo>
                <a:lnTo>
                  <a:pt x="930" y="1870"/>
                </a:lnTo>
                <a:lnTo>
                  <a:pt x="932" y="1870"/>
                </a:lnTo>
                <a:lnTo>
                  <a:pt x="934" y="1869"/>
                </a:lnTo>
                <a:lnTo>
                  <a:pt x="935" y="1864"/>
                </a:lnTo>
                <a:lnTo>
                  <a:pt x="939" y="1865"/>
                </a:lnTo>
                <a:lnTo>
                  <a:pt x="940" y="1865"/>
                </a:lnTo>
                <a:lnTo>
                  <a:pt x="942" y="1864"/>
                </a:lnTo>
                <a:lnTo>
                  <a:pt x="942" y="1865"/>
                </a:lnTo>
                <a:lnTo>
                  <a:pt x="943" y="1866"/>
                </a:lnTo>
                <a:lnTo>
                  <a:pt x="943" y="1869"/>
                </a:lnTo>
                <a:lnTo>
                  <a:pt x="940" y="1870"/>
                </a:lnTo>
                <a:lnTo>
                  <a:pt x="939" y="1871"/>
                </a:lnTo>
                <a:lnTo>
                  <a:pt x="937" y="1871"/>
                </a:lnTo>
                <a:lnTo>
                  <a:pt x="938" y="1872"/>
                </a:lnTo>
                <a:lnTo>
                  <a:pt x="940" y="1876"/>
                </a:lnTo>
                <a:lnTo>
                  <a:pt x="944" y="1879"/>
                </a:lnTo>
                <a:lnTo>
                  <a:pt x="945" y="1880"/>
                </a:lnTo>
                <a:lnTo>
                  <a:pt x="948" y="1881"/>
                </a:lnTo>
                <a:lnTo>
                  <a:pt x="954" y="1891"/>
                </a:lnTo>
                <a:lnTo>
                  <a:pt x="958" y="1892"/>
                </a:lnTo>
                <a:lnTo>
                  <a:pt x="972" y="1892"/>
                </a:lnTo>
                <a:lnTo>
                  <a:pt x="976" y="1895"/>
                </a:lnTo>
                <a:lnTo>
                  <a:pt x="976" y="1902"/>
                </a:lnTo>
                <a:lnTo>
                  <a:pt x="977" y="1902"/>
                </a:lnTo>
                <a:lnTo>
                  <a:pt x="977" y="1901"/>
                </a:lnTo>
                <a:lnTo>
                  <a:pt x="978" y="1897"/>
                </a:lnTo>
                <a:lnTo>
                  <a:pt x="978" y="1896"/>
                </a:lnTo>
                <a:lnTo>
                  <a:pt x="980" y="1895"/>
                </a:lnTo>
                <a:lnTo>
                  <a:pt x="980" y="1893"/>
                </a:lnTo>
                <a:lnTo>
                  <a:pt x="982" y="1892"/>
                </a:lnTo>
                <a:lnTo>
                  <a:pt x="985" y="1891"/>
                </a:lnTo>
                <a:lnTo>
                  <a:pt x="987" y="1891"/>
                </a:lnTo>
                <a:lnTo>
                  <a:pt x="990" y="1888"/>
                </a:lnTo>
                <a:lnTo>
                  <a:pt x="992" y="1886"/>
                </a:lnTo>
                <a:lnTo>
                  <a:pt x="993" y="1886"/>
                </a:lnTo>
                <a:lnTo>
                  <a:pt x="998" y="1895"/>
                </a:lnTo>
                <a:lnTo>
                  <a:pt x="1025" y="1917"/>
                </a:lnTo>
                <a:lnTo>
                  <a:pt x="1035" y="1933"/>
                </a:lnTo>
                <a:lnTo>
                  <a:pt x="1039" y="1935"/>
                </a:lnTo>
                <a:lnTo>
                  <a:pt x="1044" y="1936"/>
                </a:lnTo>
                <a:lnTo>
                  <a:pt x="1047" y="1938"/>
                </a:lnTo>
                <a:lnTo>
                  <a:pt x="1050" y="1941"/>
                </a:lnTo>
                <a:lnTo>
                  <a:pt x="1051" y="1946"/>
                </a:lnTo>
                <a:lnTo>
                  <a:pt x="1050" y="1949"/>
                </a:lnTo>
                <a:lnTo>
                  <a:pt x="1049" y="1951"/>
                </a:lnTo>
                <a:lnTo>
                  <a:pt x="1049" y="1955"/>
                </a:lnTo>
                <a:lnTo>
                  <a:pt x="1049" y="1956"/>
                </a:lnTo>
                <a:lnTo>
                  <a:pt x="1052" y="1959"/>
                </a:lnTo>
                <a:lnTo>
                  <a:pt x="1055" y="1959"/>
                </a:lnTo>
                <a:lnTo>
                  <a:pt x="1057" y="1957"/>
                </a:lnTo>
                <a:lnTo>
                  <a:pt x="1060" y="1956"/>
                </a:lnTo>
                <a:lnTo>
                  <a:pt x="1065" y="1957"/>
                </a:lnTo>
                <a:lnTo>
                  <a:pt x="1071" y="1959"/>
                </a:lnTo>
                <a:lnTo>
                  <a:pt x="1074" y="1961"/>
                </a:lnTo>
                <a:lnTo>
                  <a:pt x="1077" y="1965"/>
                </a:lnTo>
                <a:lnTo>
                  <a:pt x="1076" y="1970"/>
                </a:lnTo>
                <a:lnTo>
                  <a:pt x="1072" y="1973"/>
                </a:lnTo>
                <a:lnTo>
                  <a:pt x="1065" y="1978"/>
                </a:lnTo>
                <a:lnTo>
                  <a:pt x="1062" y="1983"/>
                </a:lnTo>
                <a:lnTo>
                  <a:pt x="1060" y="1988"/>
                </a:lnTo>
                <a:lnTo>
                  <a:pt x="1060" y="1994"/>
                </a:lnTo>
                <a:lnTo>
                  <a:pt x="1062" y="2009"/>
                </a:lnTo>
                <a:lnTo>
                  <a:pt x="1062" y="2013"/>
                </a:lnTo>
                <a:lnTo>
                  <a:pt x="1060" y="2023"/>
                </a:lnTo>
                <a:lnTo>
                  <a:pt x="1061" y="2026"/>
                </a:lnTo>
                <a:lnTo>
                  <a:pt x="1058" y="2026"/>
                </a:lnTo>
                <a:lnTo>
                  <a:pt x="1060" y="2032"/>
                </a:lnTo>
                <a:lnTo>
                  <a:pt x="1061" y="2047"/>
                </a:lnTo>
                <a:lnTo>
                  <a:pt x="1063" y="2053"/>
                </a:lnTo>
                <a:lnTo>
                  <a:pt x="1070" y="2061"/>
                </a:lnTo>
                <a:lnTo>
                  <a:pt x="1071" y="2063"/>
                </a:lnTo>
                <a:close/>
                <a:moveTo>
                  <a:pt x="1205" y="1892"/>
                </a:moveTo>
                <a:lnTo>
                  <a:pt x="1206" y="1893"/>
                </a:lnTo>
                <a:lnTo>
                  <a:pt x="1210" y="1897"/>
                </a:lnTo>
                <a:lnTo>
                  <a:pt x="1211" y="1899"/>
                </a:lnTo>
                <a:lnTo>
                  <a:pt x="1210" y="1906"/>
                </a:lnTo>
                <a:lnTo>
                  <a:pt x="1195" y="1920"/>
                </a:lnTo>
                <a:lnTo>
                  <a:pt x="1190" y="1927"/>
                </a:lnTo>
                <a:lnTo>
                  <a:pt x="1193" y="1931"/>
                </a:lnTo>
                <a:lnTo>
                  <a:pt x="1190" y="1936"/>
                </a:lnTo>
                <a:lnTo>
                  <a:pt x="1183" y="1943"/>
                </a:lnTo>
                <a:lnTo>
                  <a:pt x="1179" y="1944"/>
                </a:lnTo>
                <a:lnTo>
                  <a:pt x="1175" y="1940"/>
                </a:lnTo>
                <a:lnTo>
                  <a:pt x="1173" y="1936"/>
                </a:lnTo>
                <a:lnTo>
                  <a:pt x="1170" y="1935"/>
                </a:lnTo>
                <a:lnTo>
                  <a:pt x="1168" y="1934"/>
                </a:lnTo>
                <a:lnTo>
                  <a:pt x="1159" y="1927"/>
                </a:lnTo>
                <a:lnTo>
                  <a:pt x="1158" y="1927"/>
                </a:lnTo>
                <a:lnTo>
                  <a:pt x="1153" y="1927"/>
                </a:lnTo>
                <a:lnTo>
                  <a:pt x="1152" y="1925"/>
                </a:lnTo>
                <a:lnTo>
                  <a:pt x="1149" y="1923"/>
                </a:lnTo>
                <a:lnTo>
                  <a:pt x="1146" y="1917"/>
                </a:lnTo>
                <a:lnTo>
                  <a:pt x="1138" y="1909"/>
                </a:lnTo>
                <a:lnTo>
                  <a:pt x="1137" y="1907"/>
                </a:lnTo>
                <a:lnTo>
                  <a:pt x="1138" y="1902"/>
                </a:lnTo>
                <a:lnTo>
                  <a:pt x="1138" y="1899"/>
                </a:lnTo>
                <a:lnTo>
                  <a:pt x="1137" y="1896"/>
                </a:lnTo>
                <a:lnTo>
                  <a:pt x="1137" y="1883"/>
                </a:lnTo>
                <a:lnTo>
                  <a:pt x="1138" y="1880"/>
                </a:lnTo>
                <a:lnTo>
                  <a:pt x="1140" y="1877"/>
                </a:lnTo>
                <a:lnTo>
                  <a:pt x="1146" y="1866"/>
                </a:lnTo>
                <a:lnTo>
                  <a:pt x="1147" y="1864"/>
                </a:lnTo>
                <a:lnTo>
                  <a:pt x="1147" y="1858"/>
                </a:lnTo>
                <a:lnTo>
                  <a:pt x="1148" y="1855"/>
                </a:lnTo>
                <a:lnTo>
                  <a:pt x="1152" y="1855"/>
                </a:lnTo>
                <a:lnTo>
                  <a:pt x="1154" y="1859"/>
                </a:lnTo>
                <a:lnTo>
                  <a:pt x="1159" y="1866"/>
                </a:lnTo>
                <a:lnTo>
                  <a:pt x="1161" y="1865"/>
                </a:lnTo>
                <a:lnTo>
                  <a:pt x="1163" y="1863"/>
                </a:lnTo>
                <a:lnTo>
                  <a:pt x="1164" y="1861"/>
                </a:lnTo>
                <a:lnTo>
                  <a:pt x="1168" y="1865"/>
                </a:lnTo>
                <a:lnTo>
                  <a:pt x="1174" y="1866"/>
                </a:lnTo>
                <a:lnTo>
                  <a:pt x="1179" y="1864"/>
                </a:lnTo>
                <a:lnTo>
                  <a:pt x="1180" y="1859"/>
                </a:lnTo>
                <a:lnTo>
                  <a:pt x="1184" y="1861"/>
                </a:lnTo>
                <a:lnTo>
                  <a:pt x="1185" y="1864"/>
                </a:lnTo>
                <a:lnTo>
                  <a:pt x="1186" y="1866"/>
                </a:lnTo>
                <a:lnTo>
                  <a:pt x="1185" y="1869"/>
                </a:lnTo>
                <a:lnTo>
                  <a:pt x="1189" y="1867"/>
                </a:lnTo>
                <a:lnTo>
                  <a:pt x="1191" y="1869"/>
                </a:lnTo>
                <a:lnTo>
                  <a:pt x="1193" y="1872"/>
                </a:lnTo>
                <a:lnTo>
                  <a:pt x="1190" y="1874"/>
                </a:lnTo>
                <a:lnTo>
                  <a:pt x="1191" y="1875"/>
                </a:lnTo>
                <a:lnTo>
                  <a:pt x="1194" y="1877"/>
                </a:lnTo>
                <a:lnTo>
                  <a:pt x="1195" y="1877"/>
                </a:lnTo>
                <a:lnTo>
                  <a:pt x="1199" y="1875"/>
                </a:lnTo>
                <a:lnTo>
                  <a:pt x="1204" y="1876"/>
                </a:lnTo>
                <a:lnTo>
                  <a:pt x="1209" y="1880"/>
                </a:lnTo>
                <a:lnTo>
                  <a:pt x="1210" y="1885"/>
                </a:lnTo>
                <a:lnTo>
                  <a:pt x="1209" y="1885"/>
                </a:lnTo>
                <a:lnTo>
                  <a:pt x="1207" y="1886"/>
                </a:lnTo>
                <a:lnTo>
                  <a:pt x="1205" y="1886"/>
                </a:lnTo>
                <a:lnTo>
                  <a:pt x="1205" y="1887"/>
                </a:lnTo>
                <a:lnTo>
                  <a:pt x="1205" y="1892"/>
                </a:lnTo>
                <a:close/>
                <a:moveTo>
                  <a:pt x="774" y="1821"/>
                </a:moveTo>
                <a:lnTo>
                  <a:pt x="775" y="1822"/>
                </a:lnTo>
                <a:lnTo>
                  <a:pt x="778" y="1822"/>
                </a:lnTo>
                <a:lnTo>
                  <a:pt x="779" y="1823"/>
                </a:lnTo>
                <a:lnTo>
                  <a:pt x="780" y="1826"/>
                </a:lnTo>
                <a:lnTo>
                  <a:pt x="775" y="1828"/>
                </a:lnTo>
                <a:lnTo>
                  <a:pt x="774" y="1829"/>
                </a:lnTo>
                <a:lnTo>
                  <a:pt x="773" y="1828"/>
                </a:lnTo>
                <a:lnTo>
                  <a:pt x="772" y="1824"/>
                </a:lnTo>
                <a:lnTo>
                  <a:pt x="769" y="1822"/>
                </a:lnTo>
                <a:lnTo>
                  <a:pt x="768" y="1822"/>
                </a:lnTo>
                <a:lnTo>
                  <a:pt x="764" y="1821"/>
                </a:lnTo>
                <a:lnTo>
                  <a:pt x="763" y="1819"/>
                </a:lnTo>
                <a:lnTo>
                  <a:pt x="762" y="1817"/>
                </a:lnTo>
                <a:lnTo>
                  <a:pt x="761" y="1815"/>
                </a:lnTo>
                <a:lnTo>
                  <a:pt x="758" y="1813"/>
                </a:lnTo>
                <a:lnTo>
                  <a:pt x="756" y="1812"/>
                </a:lnTo>
                <a:lnTo>
                  <a:pt x="753" y="1812"/>
                </a:lnTo>
                <a:lnTo>
                  <a:pt x="750" y="1811"/>
                </a:lnTo>
                <a:lnTo>
                  <a:pt x="748" y="1811"/>
                </a:lnTo>
                <a:lnTo>
                  <a:pt x="746" y="1807"/>
                </a:lnTo>
                <a:lnTo>
                  <a:pt x="739" y="1805"/>
                </a:lnTo>
                <a:lnTo>
                  <a:pt x="735" y="1801"/>
                </a:lnTo>
                <a:lnTo>
                  <a:pt x="732" y="1795"/>
                </a:lnTo>
                <a:lnTo>
                  <a:pt x="731" y="1789"/>
                </a:lnTo>
                <a:lnTo>
                  <a:pt x="732" y="1786"/>
                </a:lnTo>
                <a:lnTo>
                  <a:pt x="734" y="1785"/>
                </a:lnTo>
                <a:lnTo>
                  <a:pt x="735" y="1784"/>
                </a:lnTo>
                <a:lnTo>
                  <a:pt x="737" y="1784"/>
                </a:lnTo>
                <a:lnTo>
                  <a:pt x="741" y="1785"/>
                </a:lnTo>
                <a:lnTo>
                  <a:pt x="746" y="1787"/>
                </a:lnTo>
                <a:lnTo>
                  <a:pt x="751" y="1791"/>
                </a:lnTo>
                <a:lnTo>
                  <a:pt x="752" y="1794"/>
                </a:lnTo>
                <a:lnTo>
                  <a:pt x="756" y="1792"/>
                </a:lnTo>
                <a:lnTo>
                  <a:pt x="761" y="1794"/>
                </a:lnTo>
                <a:lnTo>
                  <a:pt x="764" y="1796"/>
                </a:lnTo>
                <a:lnTo>
                  <a:pt x="768" y="1799"/>
                </a:lnTo>
                <a:lnTo>
                  <a:pt x="777" y="1811"/>
                </a:lnTo>
                <a:lnTo>
                  <a:pt x="775" y="1813"/>
                </a:lnTo>
                <a:lnTo>
                  <a:pt x="773" y="1816"/>
                </a:lnTo>
                <a:lnTo>
                  <a:pt x="772" y="1817"/>
                </a:lnTo>
                <a:lnTo>
                  <a:pt x="774" y="1821"/>
                </a:lnTo>
                <a:close/>
                <a:moveTo>
                  <a:pt x="1747" y="1781"/>
                </a:moveTo>
                <a:lnTo>
                  <a:pt x="1747" y="1784"/>
                </a:lnTo>
                <a:lnTo>
                  <a:pt x="1744" y="1785"/>
                </a:lnTo>
                <a:lnTo>
                  <a:pt x="1740" y="1789"/>
                </a:lnTo>
                <a:lnTo>
                  <a:pt x="1744" y="1790"/>
                </a:lnTo>
                <a:lnTo>
                  <a:pt x="1745" y="1792"/>
                </a:lnTo>
                <a:lnTo>
                  <a:pt x="1746" y="1796"/>
                </a:lnTo>
                <a:lnTo>
                  <a:pt x="1747" y="1800"/>
                </a:lnTo>
                <a:lnTo>
                  <a:pt x="1743" y="1801"/>
                </a:lnTo>
                <a:lnTo>
                  <a:pt x="1740" y="1801"/>
                </a:lnTo>
                <a:lnTo>
                  <a:pt x="1743" y="1805"/>
                </a:lnTo>
                <a:lnTo>
                  <a:pt x="1743" y="1806"/>
                </a:lnTo>
                <a:lnTo>
                  <a:pt x="1741" y="1813"/>
                </a:lnTo>
                <a:lnTo>
                  <a:pt x="1740" y="1818"/>
                </a:lnTo>
                <a:lnTo>
                  <a:pt x="1740" y="1821"/>
                </a:lnTo>
                <a:lnTo>
                  <a:pt x="1745" y="1827"/>
                </a:lnTo>
                <a:lnTo>
                  <a:pt x="1745" y="1832"/>
                </a:lnTo>
                <a:lnTo>
                  <a:pt x="1740" y="1833"/>
                </a:lnTo>
                <a:lnTo>
                  <a:pt x="1735" y="1833"/>
                </a:lnTo>
                <a:lnTo>
                  <a:pt x="1733" y="1833"/>
                </a:lnTo>
                <a:lnTo>
                  <a:pt x="1731" y="1835"/>
                </a:lnTo>
                <a:lnTo>
                  <a:pt x="1730" y="1839"/>
                </a:lnTo>
                <a:lnTo>
                  <a:pt x="1727" y="1854"/>
                </a:lnTo>
                <a:lnTo>
                  <a:pt x="1728" y="1858"/>
                </a:lnTo>
                <a:lnTo>
                  <a:pt x="1724" y="1855"/>
                </a:lnTo>
                <a:lnTo>
                  <a:pt x="1720" y="1850"/>
                </a:lnTo>
                <a:lnTo>
                  <a:pt x="1718" y="1847"/>
                </a:lnTo>
                <a:lnTo>
                  <a:pt x="1714" y="1848"/>
                </a:lnTo>
                <a:lnTo>
                  <a:pt x="1712" y="1847"/>
                </a:lnTo>
                <a:lnTo>
                  <a:pt x="1708" y="1848"/>
                </a:lnTo>
                <a:lnTo>
                  <a:pt x="1704" y="1849"/>
                </a:lnTo>
                <a:lnTo>
                  <a:pt x="1701" y="1851"/>
                </a:lnTo>
                <a:lnTo>
                  <a:pt x="1699" y="1855"/>
                </a:lnTo>
                <a:lnTo>
                  <a:pt x="1698" y="1860"/>
                </a:lnTo>
                <a:lnTo>
                  <a:pt x="1696" y="1864"/>
                </a:lnTo>
                <a:lnTo>
                  <a:pt x="1693" y="1866"/>
                </a:lnTo>
                <a:lnTo>
                  <a:pt x="1688" y="1864"/>
                </a:lnTo>
                <a:lnTo>
                  <a:pt x="1676" y="1853"/>
                </a:lnTo>
                <a:lnTo>
                  <a:pt x="1669" y="1848"/>
                </a:lnTo>
                <a:lnTo>
                  <a:pt x="1665" y="1847"/>
                </a:lnTo>
                <a:lnTo>
                  <a:pt x="1660" y="1847"/>
                </a:lnTo>
                <a:lnTo>
                  <a:pt x="1661" y="1843"/>
                </a:lnTo>
                <a:lnTo>
                  <a:pt x="1660" y="1839"/>
                </a:lnTo>
                <a:lnTo>
                  <a:pt x="1659" y="1837"/>
                </a:lnTo>
                <a:lnTo>
                  <a:pt x="1656" y="1834"/>
                </a:lnTo>
                <a:lnTo>
                  <a:pt x="1655" y="1831"/>
                </a:lnTo>
                <a:lnTo>
                  <a:pt x="1658" y="1828"/>
                </a:lnTo>
                <a:lnTo>
                  <a:pt x="1664" y="1824"/>
                </a:lnTo>
                <a:lnTo>
                  <a:pt x="1670" y="1819"/>
                </a:lnTo>
                <a:lnTo>
                  <a:pt x="1675" y="1812"/>
                </a:lnTo>
                <a:lnTo>
                  <a:pt x="1677" y="1805"/>
                </a:lnTo>
                <a:lnTo>
                  <a:pt x="1680" y="1795"/>
                </a:lnTo>
                <a:lnTo>
                  <a:pt x="1677" y="1781"/>
                </a:lnTo>
                <a:lnTo>
                  <a:pt x="1679" y="1778"/>
                </a:lnTo>
                <a:lnTo>
                  <a:pt x="1681" y="1774"/>
                </a:lnTo>
                <a:lnTo>
                  <a:pt x="1681" y="1769"/>
                </a:lnTo>
                <a:lnTo>
                  <a:pt x="1677" y="1760"/>
                </a:lnTo>
                <a:lnTo>
                  <a:pt x="1676" y="1755"/>
                </a:lnTo>
                <a:lnTo>
                  <a:pt x="1676" y="1754"/>
                </a:lnTo>
                <a:lnTo>
                  <a:pt x="1677" y="1753"/>
                </a:lnTo>
                <a:lnTo>
                  <a:pt x="1680" y="1751"/>
                </a:lnTo>
                <a:lnTo>
                  <a:pt x="1681" y="1748"/>
                </a:lnTo>
                <a:lnTo>
                  <a:pt x="1680" y="1747"/>
                </a:lnTo>
                <a:lnTo>
                  <a:pt x="1679" y="1743"/>
                </a:lnTo>
                <a:lnTo>
                  <a:pt x="1679" y="1739"/>
                </a:lnTo>
                <a:lnTo>
                  <a:pt x="1680" y="1736"/>
                </a:lnTo>
                <a:lnTo>
                  <a:pt x="1681" y="1732"/>
                </a:lnTo>
                <a:lnTo>
                  <a:pt x="1685" y="1736"/>
                </a:lnTo>
                <a:lnTo>
                  <a:pt x="1687" y="1736"/>
                </a:lnTo>
                <a:lnTo>
                  <a:pt x="1692" y="1731"/>
                </a:lnTo>
                <a:lnTo>
                  <a:pt x="1695" y="1730"/>
                </a:lnTo>
                <a:lnTo>
                  <a:pt x="1696" y="1728"/>
                </a:lnTo>
                <a:lnTo>
                  <a:pt x="1698" y="1728"/>
                </a:lnTo>
                <a:lnTo>
                  <a:pt x="1699" y="1730"/>
                </a:lnTo>
                <a:lnTo>
                  <a:pt x="1704" y="1735"/>
                </a:lnTo>
                <a:lnTo>
                  <a:pt x="1708" y="1739"/>
                </a:lnTo>
                <a:lnTo>
                  <a:pt x="1712" y="1746"/>
                </a:lnTo>
                <a:lnTo>
                  <a:pt x="1713" y="1752"/>
                </a:lnTo>
                <a:lnTo>
                  <a:pt x="1714" y="1762"/>
                </a:lnTo>
                <a:lnTo>
                  <a:pt x="1717" y="1763"/>
                </a:lnTo>
                <a:lnTo>
                  <a:pt x="1718" y="1764"/>
                </a:lnTo>
                <a:lnTo>
                  <a:pt x="1722" y="1768"/>
                </a:lnTo>
                <a:lnTo>
                  <a:pt x="1719" y="1770"/>
                </a:lnTo>
                <a:lnTo>
                  <a:pt x="1720" y="1771"/>
                </a:lnTo>
                <a:lnTo>
                  <a:pt x="1720" y="1773"/>
                </a:lnTo>
                <a:lnTo>
                  <a:pt x="1722" y="1774"/>
                </a:lnTo>
                <a:lnTo>
                  <a:pt x="1723" y="1774"/>
                </a:lnTo>
                <a:lnTo>
                  <a:pt x="1727" y="1767"/>
                </a:lnTo>
                <a:lnTo>
                  <a:pt x="1733" y="1770"/>
                </a:lnTo>
                <a:lnTo>
                  <a:pt x="1747" y="1781"/>
                </a:lnTo>
                <a:close/>
                <a:moveTo>
                  <a:pt x="1206" y="1726"/>
                </a:moveTo>
                <a:lnTo>
                  <a:pt x="1216" y="1733"/>
                </a:lnTo>
                <a:lnTo>
                  <a:pt x="1221" y="1738"/>
                </a:lnTo>
                <a:lnTo>
                  <a:pt x="1225" y="1743"/>
                </a:lnTo>
                <a:lnTo>
                  <a:pt x="1222" y="1749"/>
                </a:lnTo>
                <a:lnTo>
                  <a:pt x="1218" y="1749"/>
                </a:lnTo>
                <a:lnTo>
                  <a:pt x="1213" y="1747"/>
                </a:lnTo>
                <a:lnTo>
                  <a:pt x="1204" y="1739"/>
                </a:lnTo>
                <a:lnTo>
                  <a:pt x="1189" y="1728"/>
                </a:lnTo>
                <a:lnTo>
                  <a:pt x="1179" y="1720"/>
                </a:lnTo>
                <a:lnTo>
                  <a:pt x="1177" y="1719"/>
                </a:lnTo>
                <a:lnTo>
                  <a:pt x="1173" y="1716"/>
                </a:lnTo>
                <a:lnTo>
                  <a:pt x="1168" y="1711"/>
                </a:lnTo>
                <a:lnTo>
                  <a:pt x="1164" y="1705"/>
                </a:lnTo>
                <a:lnTo>
                  <a:pt x="1163" y="1700"/>
                </a:lnTo>
                <a:lnTo>
                  <a:pt x="1164" y="1698"/>
                </a:lnTo>
                <a:lnTo>
                  <a:pt x="1165" y="1695"/>
                </a:lnTo>
                <a:lnTo>
                  <a:pt x="1168" y="1695"/>
                </a:lnTo>
                <a:lnTo>
                  <a:pt x="1172" y="1695"/>
                </a:lnTo>
                <a:lnTo>
                  <a:pt x="1173" y="1696"/>
                </a:lnTo>
                <a:lnTo>
                  <a:pt x="1174" y="1698"/>
                </a:lnTo>
                <a:lnTo>
                  <a:pt x="1175" y="1700"/>
                </a:lnTo>
                <a:lnTo>
                  <a:pt x="1206" y="1726"/>
                </a:lnTo>
                <a:close/>
                <a:moveTo>
                  <a:pt x="1236" y="1558"/>
                </a:moveTo>
                <a:lnTo>
                  <a:pt x="1239" y="1561"/>
                </a:lnTo>
                <a:lnTo>
                  <a:pt x="1242" y="1566"/>
                </a:lnTo>
                <a:lnTo>
                  <a:pt x="1241" y="1571"/>
                </a:lnTo>
                <a:lnTo>
                  <a:pt x="1238" y="1573"/>
                </a:lnTo>
                <a:lnTo>
                  <a:pt x="1238" y="1572"/>
                </a:lnTo>
                <a:lnTo>
                  <a:pt x="1220" y="1558"/>
                </a:lnTo>
                <a:lnTo>
                  <a:pt x="1212" y="1557"/>
                </a:lnTo>
                <a:lnTo>
                  <a:pt x="1210" y="1556"/>
                </a:lnTo>
                <a:lnTo>
                  <a:pt x="1209" y="1554"/>
                </a:lnTo>
                <a:lnTo>
                  <a:pt x="1207" y="1551"/>
                </a:lnTo>
                <a:lnTo>
                  <a:pt x="1206" y="1549"/>
                </a:lnTo>
                <a:lnTo>
                  <a:pt x="1206" y="1547"/>
                </a:lnTo>
                <a:lnTo>
                  <a:pt x="1210" y="1549"/>
                </a:lnTo>
                <a:lnTo>
                  <a:pt x="1210" y="1547"/>
                </a:lnTo>
                <a:lnTo>
                  <a:pt x="1212" y="1545"/>
                </a:lnTo>
                <a:lnTo>
                  <a:pt x="1213" y="1549"/>
                </a:lnTo>
                <a:lnTo>
                  <a:pt x="1215" y="1550"/>
                </a:lnTo>
                <a:lnTo>
                  <a:pt x="1218" y="1550"/>
                </a:lnTo>
                <a:lnTo>
                  <a:pt x="1221" y="1549"/>
                </a:lnTo>
                <a:lnTo>
                  <a:pt x="1228" y="1549"/>
                </a:lnTo>
                <a:lnTo>
                  <a:pt x="1227" y="1550"/>
                </a:lnTo>
                <a:lnTo>
                  <a:pt x="1226" y="1551"/>
                </a:lnTo>
                <a:lnTo>
                  <a:pt x="1226" y="1554"/>
                </a:lnTo>
                <a:lnTo>
                  <a:pt x="1227" y="1556"/>
                </a:lnTo>
                <a:lnTo>
                  <a:pt x="1229" y="1558"/>
                </a:lnTo>
                <a:lnTo>
                  <a:pt x="1232" y="1558"/>
                </a:lnTo>
                <a:lnTo>
                  <a:pt x="1236" y="1558"/>
                </a:lnTo>
                <a:close/>
                <a:moveTo>
                  <a:pt x="1183" y="1507"/>
                </a:moveTo>
                <a:lnTo>
                  <a:pt x="1188" y="1507"/>
                </a:lnTo>
                <a:lnTo>
                  <a:pt x="1193" y="1509"/>
                </a:lnTo>
                <a:lnTo>
                  <a:pt x="1195" y="1513"/>
                </a:lnTo>
                <a:lnTo>
                  <a:pt x="1194" y="1518"/>
                </a:lnTo>
                <a:lnTo>
                  <a:pt x="1189" y="1512"/>
                </a:lnTo>
                <a:lnTo>
                  <a:pt x="1186" y="1510"/>
                </a:lnTo>
                <a:lnTo>
                  <a:pt x="1183" y="1512"/>
                </a:lnTo>
                <a:lnTo>
                  <a:pt x="1180" y="1514"/>
                </a:lnTo>
                <a:lnTo>
                  <a:pt x="1179" y="1517"/>
                </a:lnTo>
                <a:lnTo>
                  <a:pt x="1180" y="1518"/>
                </a:lnTo>
                <a:lnTo>
                  <a:pt x="1183" y="1517"/>
                </a:lnTo>
                <a:lnTo>
                  <a:pt x="1184" y="1523"/>
                </a:lnTo>
                <a:lnTo>
                  <a:pt x="1184" y="1525"/>
                </a:lnTo>
                <a:lnTo>
                  <a:pt x="1181" y="1528"/>
                </a:lnTo>
                <a:lnTo>
                  <a:pt x="1174" y="1531"/>
                </a:lnTo>
                <a:lnTo>
                  <a:pt x="1174" y="1533"/>
                </a:lnTo>
                <a:lnTo>
                  <a:pt x="1174" y="1534"/>
                </a:lnTo>
                <a:lnTo>
                  <a:pt x="1174" y="1542"/>
                </a:lnTo>
                <a:lnTo>
                  <a:pt x="1175" y="1545"/>
                </a:lnTo>
                <a:lnTo>
                  <a:pt x="1175" y="1549"/>
                </a:lnTo>
                <a:lnTo>
                  <a:pt x="1180" y="1547"/>
                </a:lnTo>
                <a:lnTo>
                  <a:pt x="1183" y="1551"/>
                </a:lnTo>
                <a:lnTo>
                  <a:pt x="1185" y="1557"/>
                </a:lnTo>
                <a:lnTo>
                  <a:pt x="1188" y="1573"/>
                </a:lnTo>
                <a:lnTo>
                  <a:pt x="1186" y="1576"/>
                </a:lnTo>
                <a:lnTo>
                  <a:pt x="1181" y="1588"/>
                </a:lnTo>
                <a:lnTo>
                  <a:pt x="1178" y="1592"/>
                </a:lnTo>
                <a:lnTo>
                  <a:pt x="1172" y="1595"/>
                </a:lnTo>
                <a:lnTo>
                  <a:pt x="1167" y="1597"/>
                </a:lnTo>
                <a:lnTo>
                  <a:pt x="1162" y="1594"/>
                </a:lnTo>
                <a:lnTo>
                  <a:pt x="1159" y="1589"/>
                </a:lnTo>
                <a:lnTo>
                  <a:pt x="1161" y="1582"/>
                </a:lnTo>
                <a:lnTo>
                  <a:pt x="1162" y="1577"/>
                </a:lnTo>
                <a:lnTo>
                  <a:pt x="1165" y="1576"/>
                </a:lnTo>
                <a:lnTo>
                  <a:pt x="1165" y="1566"/>
                </a:lnTo>
                <a:lnTo>
                  <a:pt x="1162" y="1555"/>
                </a:lnTo>
                <a:lnTo>
                  <a:pt x="1157" y="1550"/>
                </a:lnTo>
                <a:lnTo>
                  <a:pt x="1154" y="1549"/>
                </a:lnTo>
                <a:lnTo>
                  <a:pt x="1153" y="1546"/>
                </a:lnTo>
                <a:lnTo>
                  <a:pt x="1153" y="1538"/>
                </a:lnTo>
                <a:lnTo>
                  <a:pt x="1152" y="1535"/>
                </a:lnTo>
                <a:lnTo>
                  <a:pt x="1147" y="1526"/>
                </a:lnTo>
                <a:lnTo>
                  <a:pt x="1146" y="1525"/>
                </a:lnTo>
                <a:lnTo>
                  <a:pt x="1142" y="1524"/>
                </a:lnTo>
                <a:lnTo>
                  <a:pt x="1140" y="1524"/>
                </a:lnTo>
                <a:lnTo>
                  <a:pt x="1138" y="1523"/>
                </a:lnTo>
                <a:lnTo>
                  <a:pt x="1141" y="1507"/>
                </a:lnTo>
                <a:lnTo>
                  <a:pt x="1142" y="1501"/>
                </a:lnTo>
                <a:lnTo>
                  <a:pt x="1145" y="1498"/>
                </a:lnTo>
                <a:lnTo>
                  <a:pt x="1152" y="1502"/>
                </a:lnTo>
                <a:lnTo>
                  <a:pt x="1156" y="1503"/>
                </a:lnTo>
                <a:lnTo>
                  <a:pt x="1158" y="1499"/>
                </a:lnTo>
                <a:lnTo>
                  <a:pt x="1161" y="1497"/>
                </a:lnTo>
                <a:lnTo>
                  <a:pt x="1164" y="1497"/>
                </a:lnTo>
                <a:lnTo>
                  <a:pt x="1174" y="1498"/>
                </a:lnTo>
                <a:lnTo>
                  <a:pt x="1178" y="1499"/>
                </a:lnTo>
                <a:lnTo>
                  <a:pt x="1179" y="1498"/>
                </a:lnTo>
                <a:lnTo>
                  <a:pt x="1183" y="1499"/>
                </a:lnTo>
                <a:lnTo>
                  <a:pt x="1184" y="1503"/>
                </a:lnTo>
                <a:lnTo>
                  <a:pt x="1183" y="1507"/>
                </a:lnTo>
                <a:close/>
                <a:moveTo>
                  <a:pt x="1038" y="554"/>
                </a:moveTo>
                <a:lnTo>
                  <a:pt x="1045" y="553"/>
                </a:lnTo>
                <a:lnTo>
                  <a:pt x="1047" y="553"/>
                </a:lnTo>
                <a:lnTo>
                  <a:pt x="1051" y="555"/>
                </a:lnTo>
                <a:lnTo>
                  <a:pt x="1052" y="558"/>
                </a:lnTo>
                <a:lnTo>
                  <a:pt x="1055" y="558"/>
                </a:lnTo>
                <a:lnTo>
                  <a:pt x="1056" y="559"/>
                </a:lnTo>
                <a:lnTo>
                  <a:pt x="1058" y="559"/>
                </a:lnTo>
                <a:lnTo>
                  <a:pt x="1054" y="562"/>
                </a:lnTo>
                <a:lnTo>
                  <a:pt x="1047" y="565"/>
                </a:lnTo>
                <a:lnTo>
                  <a:pt x="1042" y="566"/>
                </a:lnTo>
                <a:lnTo>
                  <a:pt x="1022" y="569"/>
                </a:lnTo>
                <a:lnTo>
                  <a:pt x="1017" y="567"/>
                </a:lnTo>
                <a:lnTo>
                  <a:pt x="1013" y="564"/>
                </a:lnTo>
                <a:lnTo>
                  <a:pt x="1012" y="560"/>
                </a:lnTo>
                <a:lnTo>
                  <a:pt x="1013" y="559"/>
                </a:lnTo>
                <a:lnTo>
                  <a:pt x="1017" y="559"/>
                </a:lnTo>
                <a:lnTo>
                  <a:pt x="1030" y="554"/>
                </a:lnTo>
                <a:lnTo>
                  <a:pt x="1038" y="554"/>
                </a:lnTo>
                <a:close/>
                <a:moveTo>
                  <a:pt x="1174" y="533"/>
                </a:moveTo>
                <a:lnTo>
                  <a:pt x="1178" y="535"/>
                </a:lnTo>
                <a:lnTo>
                  <a:pt x="1179" y="539"/>
                </a:lnTo>
                <a:lnTo>
                  <a:pt x="1179" y="542"/>
                </a:lnTo>
                <a:lnTo>
                  <a:pt x="1173" y="544"/>
                </a:lnTo>
                <a:lnTo>
                  <a:pt x="1168" y="551"/>
                </a:lnTo>
                <a:lnTo>
                  <a:pt x="1164" y="555"/>
                </a:lnTo>
                <a:lnTo>
                  <a:pt x="1157" y="562"/>
                </a:lnTo>
                <a:lnTo>
                  <a:pt x="1153" y="566"/>
                </a:lnTo>
                <a:lnTo>
                  <a:pt x="1152" y="571"/>
                </a:lnTo>
                <a:lnTo>
                  <a:pt x="1149" y="574"/>
                </a:lnTo>
                <a:lnTo>
                  <a:pt x="1146" y="572"/>
                </a:lnTo>
                <a:lnTo>
                  <a:pt x="1142" y="570"/>
                </a:lnTo>
                <a:lnTo>
                  <a:pt x="1143" y="567"/>
                </a:lnTo>
                <a:lnTo>
                  <a:pt x="1143" y="562"/>
                </a:lnTo>
                <a:lnTo>
                  <a:pt x="1148" y="558"/>
                </a:lnTo>
                <a:lnTo>
                  <a:pt x="1152" y="554"/>
                </a:lnTo>
                <a:lnTo>
                  <a:pt x="1147" y="548"/>
                </a:lnTo>
                <a:lnTo>
                  <a:pt x="1149" y="545"/>
                </a:lnTo>
                <a:lnTo>
                  <a:pt x="1151" y="542"/>
                </a:lnTo>
                <a:lnTo>
                  <a:pt x="1152" y="538"/>
                </a:lnTo>
                <a:lnTo>
                  <a:pt x="1151" y="537"/>
                </a:lnTo>
                <a:lnTo>
                  <a:pt x="1153" y="535"/>
                </a:lnTo>
                <a:lnTo>
                  <a:pt x="1156" y="530"/>
                </a:lnTo>
                <a:lnTo>
                  <a:pt x="1158" y="528"/>
                </a:lnTo>
                <a:lnTo>
                  <a:pt x="1159" y="528"/>
                </a:lnTo>
                <a:lnTo>
                  <a:pt x="1161" y="529"/>
                </a:lnTo>
                <a:lnTo>
                  <a:pt x="1163" y="529"/>
                </a:lnTo>
                <a:lnTo>
                  <a:pt x="1164" y="528"/>
                </a:lnTo>
                <a:lnTo>
                  <a:pt x="1168" y="527"/>
                </a:lnTo>
                <a:lnTo>
                  <a:pt x="1170" y="527"/>
                </a:lnTo>
                <a:lnTo>
                  <a:pt x="1172" y="529"/>
                </a:lnTo>
                <a:lnTo>
                  <a:pt x="1173" y="532"/>
                </a:lnTo>
                <a:lnTo>
                  <a:pt x="1174" y="533"/>
                </a:lnTo>
                <a:close/>
                <a:moveTo>
                  <a:pt x="997" y="486"/>
                </a:moveTo>
                <a:lnTo>
                  <a:pt x="998" y="487"/>
                </a:lnTo>
                <a:lnTo>
                  <a:pt x="999" y="489"/>
                </a:lnTo>
                <a:lnTo>
                  <a:pt x="1001" y="490"/>
                </a:lnTo>
                <a:lnTo>
                  <a:pt x="1003" y="500"/>
                </a:lnTo>
                <a:lnTo>
                  <a:pt x="1006" y="510"/>
                </a:lnTo>
                <a:lnTo>
                  <a:pt x="1008" y="518"/>
                </a:lnTo>
                <a:lnTo>
                  <a:pt x="1004" y="524"/>
                </a:lnTo>
                <a:lnTo>
                  <a:pt x="996" y="517"/>
                </a:lnTo>
                <a:lnTo>
                  <a:pt x="993" y="513"/>
                </a:lnTo>
                <a:lnTo>
                  <a:pt x="992" y="508"/>
                </a:lnTo>
                <a:lnTo>
                  <a:pt x="992" y="502"/>
                </a:lnTo>
                <a:lnTo>
                  <a:pt x="996" y="491"/>
                </a:lnTo>
                <a:lnTo>
                  <a:pt x="997" y="486"/>
                </a:lnTo>
                <a:close/>
                <a:moveTo>
                  <a:pt x="1071" y="450"/>
                </a:moveTo>
                <a:lnTo>
                  <a:pt x="1073" y="453"/>
                </a:lnTo>
                <a:lnTo>
                  <a:pt x="1073" y="454"/>
                </a:lnTo>
                <a:lnTo>
                  <a:pt x="1073" y="455"/>
                </a:lnTo>
                <a:lnTo>
                  <a:pt x="1074" y="457"/>
                </a:lnTo>
                <a:lnTo>
                  <a:pt x="1074" y="458"/>
                </a:lnTo>
                <a:lnTo>
                  <a:pt x="1074" y="459"/>
                </a:lnTo>
                <a:lnTo>
                  <a:pt x="1074" y="460"/>
                </a:lnTo>
                <a:lnTo>
                  <a:pt x="1072" y="460"/>
                </a:lnTo>
                <a:lnTo>
                  <a:pt x="1070" y="460"/>
                </a:lnTo>
                <a:lnTo>
                  <a:pt x="1068" y="460"/>
                </a:lnTo>
                <a:lnTo>
                  <a:pt x="1067" y="462"/>
                </a:lnTo>
                <a:lnTo>
                  <a:pt x="1066" y="463"/>
                </a:lnTo>
                <a:lnTo>
                  <a:pt x="1066" y="464"/>
                </a:lnTo>
                <a:lnTo>
                  <a:pt x="1063" y="465"/>
                </a:lnTo>
                <a:lnTo>
                  <a:pt x="1057" y="463"/>
                </a:lnTo>
                <a:lnTo>
                  <a:pt x="1056" y="462"/>
                </a:lnTo>
                <a:lnTo>
                  <a:pt x="1047" y="455"/>
                </a:lnTo>
                <a:lnTo>
                  <a:pt x="1046" y="455"/>
                </a:lnTo>
                <a:lnTo>
                  <a:pt x="1044" y="455"/>
                </a:lnTo>
                <a:lnTo>
                  <a:pt x="1042" y="455"/>
                </a:lnTo>
                <a:lnTo>
                  <a:pt x="1040" y="454"/>
                </a:lnTo>
                <a:lnTo>
                  <a:pt x="1039" y="452"/>
                </a:lnTo>
                <a:lnTo>
                  <a:pt x="1036" y="447"/>
                </a:lnTo>
                <a:lnTo>
                  <a:pt x="1029" y="438"/>
                </a:lnTo>
                <a:lnTo>
                  <a:pt x="1029" y="436"/>
                </a:lnTo>
                <a:lnTo>
                  <a:pt x="1033" y="436"/>
                </a:lnTo>
                <a:lnTo>
                  <a:pt x="1036" y="434"/>
                </a:lnTo>
                <a:lnTo>
                  <a:pt x="1040" y="430"/>
                </a:lnTo>
                <a:lnTo>
                  <a:pt x="1052" y="434"/>
                </a:lnTo>
                <a:lnTo>
                  <a:pt x="1057" y="434"/>
                </a:lnTo>
                <a:lnTo>
                  <a:pt x="1061" y="433"/>
                </a:lnTo>
                <a:lnTo>
                  <a:pt x="1065" y="432"/>
                </a:lnTo>
                <a:lnTo>
                  <a:pt x="1068" y="432"/>
                </a:lnTo>
                <a:lnTo>
                  <a:pt x="1071" y="434"/>
                </a:lnTo>
                <a:lnTo>
                  <a:pt x="1071" y="447"/>
                </a:lnTo>
                <a:lnTo>
                  <a:pt x="1070" y="447"/>
                </a:lnTo>
                <a:lnTo>
                  <a:pt x="1070" y="448"/>
                </a:lnTo>
                <a:lnTo>
                  <a:pt x="1071" y="450"/>
                </a:lnTo>
                <a:close/>
                <a:moveTo>
                  <a:pt x="1175" y="386"/>
                </a:moveTo>
                <a:lnTo>
                  <a:pt x="1177" y="386"/>
                </a:lnTo>
                <a:lnTo>
                  <a:pt x="1179" y="388"/>
                </a:lnTo>
                <a:lnTo>
                  <a:pt x="1180" y="389"/>
                </a:lnTo>
                <a:lnTo>
                  <a:pt x="1180" y="390"/>
                </a:lnTo>
                <a:lnTo>
                  <a:pt x="1179" y="394"/>
                </a:lnTo>
                <a:lnTo>
                  <a:pt x="1178" y="402"/>
                </a:lnTo>
                <a:lnTo>
                  <a:pt x="1175" y="406"/>
                </a:lnTo>
                <a:lnTo>
                  <a:pt x="1172" y="407"/>
                </a:lnTo>
                <a:lnTo>
                  <a:pt x="1169" y="406"/>
                </a:lnTo>
                <a:lnTo>
                  <a:pt x="1163" y="400"/>
                </a:lnTo>
                <a:lnTo>
                  <a:pt x="1159" y="398"/>
                </a:lnTo>
                <a:lnTo>
                  <a:pt x="1157" y="396"/>
                </a:lnTo>
                <a:lnTo>
                  <a:pt x="1157" y="394"/>
                </a:lnTo>
                <a:lnTo>
                  <a:pt x="1157" y="391"/>
                </a:lnTo>
                <a:lnTo>
                  <a:pt x="1158" y="390"/>
                </a:lnTo>
                <a:lnTo>
                  <a:pt x="1159" y="391"/>
                </a:lnTo>
                <a:lnTo>
                  <a:pt x="1164" y="390"/>
                </a:lnTo>
                <a:lnTo>
                  <a:pt x="1168" y="390"/>
                </a:lnTo>
                <a:lnTo>
                  <a:pt x="1169" y="390"/>
                </a:lnTo>
                <a:lnTo>
                  <a:pt x="1172" y="389"/>
                </a:lnTo>
                <a:lnTo>
                  <a:pt x="1174" y="386"/>
                </a:lnTo>
                <a:lnTo>
                  <a:pt x="1175" y="386"/>
                </a:lnTo>
                <a:close/>
                <a:moveTo>
                  <a:pt x="1145" y="194"/>
                </a:moveTo>
                <a:lnTo>
                  <a:pt x="1148" y="194"/>
                </a:lnTo>
                <a:lnTo>
                  <a:pt x="1153" y="198"/>
                </a:lnTo>
                <a:lnTo>
                  <a:pt x="1156" y="203"/>
                </a:lnTo>
                <a:lnTo>
                  <a:pt x="1156" y="207"/>
                </a:lnTo>
                <a:lnTo>
                  <a:pt x="1151" y="212"/>
                </a:lnTo>
                <a:lnTo>
                  <a:pt x="1148" y="213"/>
                </a:lnTo>
                <a:lnTo>
                  <a:pt x="1146" y="213"/>
                </a:lnTo>
                <a:lnTo>
                  <a:pt x="1143" y="201"/>
                </a:lnTo>
                <a:lnTo>
                  <a:pt x="1143" y="198"/>
                </a:lnTo>
                <a:lnTo>
                  <a:pt x="1143" y="196"/>
                </a:lnTo>
                <a:lnTo>
                  <a:pt x="1145" y="194"/>
                </a:lnTo>
                <a:close/>
                <a:moveTo>
                  <a:pt x="1184" y="159"/>
                </a:moveTo>
                <a:lnTo>
                  <a:pt x="1185" y="160"/>
                </a:lnTo>
                <a:lnTo>
                  <a:pt x="1188" y="161"/>
                </a:lnTo>
                <a:lnTo>
                  <a:pt x="1189" y="162"/>
                </a:lnTo>
                <a:lnTo>
                  <a:pt x="1189" y="165"/>
                </a:lnTo>
                <a:lnTo>
                  <a:pt x="1188" y="167"/>
                </a:lnTo>
                <a:lnTo>
                  <a:pt x="1179" y="173"/>
                </a:lnTo>
                <a:lnTo>
                  <a:pt x="1174" y="178"/>
                </a:lnTo>
                <a:lnTo>
                  <a:pt x="1173" y="180"/>
                </a:lnTo>
                <a:lnTo>
                  <a:pt x="1173" y="183"/>
                </a:lnTo>
                <a:lnTo>
                  <a:pt x="1174" y="185"/>
                </a:lnTo>
                <a:lnTo>
                  <a:pt x="1175" y="186"/>
                </a:lnTo>
                <a:lnTo>
                  <a:pt x="1174" y="189"/>
                </a:lnTo>
                <a:lnTo>
                  <a:pt x="1172" y="192"/>
                </a:lnTo>
                <a:lnTo>
                  <a:pt x="1167" y="194"/>
                </a:lnTo>
                <a:lnTo>
                  <a:pt x="1163" y="193"/>
                </a:lnTo>
                <a:lnTo>
                  <a:pt x="1162" y="187"/>
                </a:lnTo>
                <a:lnTo>
                  <a:pt x="1163" y="183"/>
                </a:lnTo>
                <a:lnTo>
                  <a:pt x="1173" y="169"/>
                </a:lnTo>
                <a:lnTo>
                  <a:pt x="1173" y="166"/>
                </a:lnTo>
                <a:lnTo>
                  <a:pt x="1177" y="162"/>
                </a:lnTo>
                <a:lnTo>
                  <a:pt x="1180" y="160"/>
                </a:lnTo>
                <a:lnTo>
                  <a:pt x="1184" y="159"/>
                </a:lnTo>
                <a:close/>
                <a:moveTo>
                  <a:pt x="1152" y="88"/>
                </a:moveTo>
                <a:lnTo>
                  <a:pt x="1149" y="95"/>
                </a:lnTo>
                <a:lnTo>
                  <a:pt x="1146" y="102"/>
                </a:lnTo>
                <a:lnTo>
                  <a:pt x="1141" y="106"/>
                </a:lnTo>
                <a:lnTo>
                  <a:pt x="1135" y="108"/>
                </a:lnTo>
                <a:lnTo>
                  <a:pt x="1131" y="106"/>
                </a:lnTo>
                <a:lnTo>
                  <a:pt x="1132" y="98"/>
                </a:lnTo>
                <a:lnTo>
                  <a:pt x="1136" y="91"/>
                </a:lnTo>
                <a:lnTo>
                  <a:pt x="1140" y="85"/>
                </a:lnTo>
                <a:lnTo>
                  <a:pt x="1143" y="76"/>
                </a:lnTo>
                <a:lnTo>
                  <a:pt x="1145" y="74"/>
                </a:lnTo>
                <a:lnTo>
                  <a:pt x="1147" y="71"/>
                </a:lnTo>
                <a:lnTo>
                  <a:pt x="1149" y="71"/>
                </a:lnTo>
                <a:lnTo>
                  <a:pt x="1152" y="74"/>
                </a:lnTo>
                <a:lnTo>
                  <a:pt x="1153" y="77"/>
                </a:lnTo>
                <a:lnTo>
                  <a:pt x="1153" y="81"/>
                </a:lnTo>
                <a:lnTo>
                  <a:pt x="1153" y="85"/>
                </a:lnTo>
                <a:lnTo>
                  <a:pt x="1152" y="88"/>
                </a:lnTo>
                <a:close/>
                <a:moveTo>
                  <a:pt x="592" y="3925"/>
                </a:moveTo>
                <a:lnTo>
                  <a:pt x="593" y="3930"/>
                </a:lnTo>
                <a:lnTo>
                  <a:pt x="596" y="3937"/>
                </a:lnTo>
                <a:lnTo>
                  <a:pt x="597" y="3941"/>
                </a:lnTo>
                <a:lnTo>
                  <a:pt x="597" y="3946"/>
                </a:lnTo>
                <a:lnTo>
                  <a:pt x="596" y="3949"/>
                </a:lnTo>
                <a:lnTo>
                  <a:pt x="595" y="3953"/>
                </a:lnTo>
                <a:lnTo>
                  <a:pt x="588" y="3969"/>
                </a:lnTo>
                <a:lnTo>
                  <a:pt x="586" y="3971"/>
                </a:lnTo>
                <a:lnTo>
                  <a:pt x="586" y="3957"/>
                </a:lnTo>
                <a:lnTo>
                  <a:pt x="587" y="3943"/>
                </a:lnTo>
                <a:lnTo>
                  <a:pt x="586" y="3927"/>
                </a:lnTo>
                <a:lnTo>
                  <a:pt x="583" y="3920"/>
                </a:lnTo>
                <a:lnTo>
                  <a:pt x="581" y="3914"/>
                </a:lnTo>
                <a:lnTo>
                  <a:pt x="583" y="3912"/>
                </a:lnTo>
                <a:lnTo>
                  <a:pt x="586" y="3914"/>
                </a:lnTo>
                <a:lnTo>
                  <a:pt x="588" y="3915"/>
                </a:lnTo>
                <a:lnTo>
                  <a:pt x="591" y="3917"/>
                </a:lnTo>
                <a:lnTo>
                  <a:pt x="591" y="3920"/>
                </a:lnTo>
                <a:lnTo>
                  <a:pt x="592" y="3921"/>
                </a:lnTo>
                <a:lnTo>
                  <a:pt x="592" y="3923"/>
                </a:lnTo>
                <a:lnTo>
                  <a:pt x="592" y="3925"/>
                </a:lnTo>
                <a:close/>
                <a:moveTo>
                  <a:pt x="998" y="3697"/>
                </a:moveTo>
                <a:lnTo>
                  <a:pt x="1001" y="3698"/>
                </a:lnTo>
                <a:lnTo>
                  <a:pt x="1002" y="3699"/>
                </a:lnTo>
                <a:lnTo>
                  <a:pt x="1001" y="3702"/>
                </a:lnTo>
                <a:lnTo>
                  <a:pt x="999" y="3702"/>
                </a:lnTo>
                <a:lnTo>
                  <a:pt x="993" y="3702"/>
                </a:lnTo>
                <a:lnTo>
                  <a:pt x="985" y="3706"/>
                </a:lnTo>
                <a:lnTo>
                  <a:pt x="981" y="3704"/>
                </a:lnTo>
                <a:lnTo>
                  <a:pt x="978" y="3701"/>
                </a:lnTo>
                <a:lnTo>
                  <a:pt x="978" y="3697"/>
                </a:lnTo>
                <a:lnTo>
                  <a:pt x="980" y="3694"/>
                </a:lnTo>
                <a:lnTo>
                  <a:pt x="982" y="3692"/>
                </a:lnTo>
                <a:lnTo>
                  <a:pt x="985" y="3691"/>
                </a:lnTo>
                <a:lnTo>
                  <a:pt x="990" y="3691"/>
                </a:lnTo>
                <a:lnTo>
                  <a:pt x="993" y="3692"/>
                </a:lnTo>
                <a:lnTo>
                  <a:pt x="996" y="3694"/>
                </a:lnTo>
                <a:lnTo>
                  <a:pt x="998" y="3697"/>
                </a:lnTo>
                <a:close/>
                <a:moveTo>
                  <a:pt x="1036" y="3654"/>
                </a:moveTo>
                <a:lnTo>
                  <a:pt x="1041" y="3655"/>
                </a:lnTo>
                <a:lnTo>
                  <a:pt x="1046" y="3658"/>
                </a:lnTo>
                <a:lnTo>
                  <a:pt x="1047" y="3662"/>
                </a:lnTo>
                <a:lnTo>
                  <a:pt x="1045" y="3667"/>
                </a:lnTo>
                <a:lnTo>
                  <a:pt x="1042" y="3669"/>
                </a:lnTo>
                <a:lnTo>
                  <a:pt x="1041" y="3669"/>
                </a:lnTo>
                <a:lnTo>
                  <a:pt x="1039" y="3669"/>
                </a:lnTo>
                <a:lnTo>
                  <a:pt x="1038" y="3672"/>
                </a:lnTo>
                <a:lnTo>
                  <a:pt x="1039" y="3676"/>
                </a:lnTo>
                <a:lnTo>
                  <a:pt x="1038" y="3676"/>
                </a:lnTo>
                <a:lnTo>
                  <a:pt x="1029" y="3677"/>
                </a:lnTo>
                <a:lnTo>
                  <a:pt x="1026" y="3677"/>
                </a:lnTo>
                <a:lnTo>
                  <a:pt x="1024" y="3680"/>
                </a:lnTo>
                <a:lnTo>
                  <a:pt x="1018" y="3687"/>
                </a:lnTo>
                <a:lnTo>
                  <a:pt x="1015" y="3688"/>
                </a:lnTo>
                <a:lnTo>
                  <a:pt x="1013" y="3688"/>
                </a:lnTo>
                <a:lnTo>
                  <a:pt x="1010" y="3687"/>
                </a:lnTo>
                <a:lnTo>
                  <a:pt x="1008" y="3685"/>
                </a:lnTo>
                <a:lnTo>
                  <a:pt x="1007" y="3682"/>
                </a:lnTo>
                <a:lnTo>
                  <a:pt x="1006" y="3680"/>
                </a:lnTo>
                <a:lnTo>
                  <a:pt x="1007" y="3677"/>
                </a:lnTo>
                <a:lnTo>
                  <a:pt x="1006" y="3675"/>
                </a:lnTo>
                <a:lnTo>
                  <a:pt x="1001" y="3669"/>
                </a:lnTo>
                <a:lnTo>
                  <a:pt x="991" y="3669"/>
                </a:lnTo>
                <a:lnTo>
                  <a:pt x="972" y="3677"/>
                </a:lnTo>
                <a:lnTo>
                  <a:pt x="967" y="3681"/>
                </a:lnTo>
                <a:lnTo>
                  <a:pt x="966" y="3681"/>
                </a:lnTo>
                <a:lnTo>
                  <a:pt x="964" y="3681"/>
                </a:lnTo>
                <a:lnTo>
                  <a:pt x="962" y="3680"/>
                </a:lnTo>
                <a:lnTo>
                  <a:pt x="960" y="3676"/>
                </a:lnTo>
                <a:lnTo>
                  <a:pt x="959" y="3675"/>
                </a:lnTo>
                <a:lnTo>
                  <a:pt x="949" y="3672"/>
                </a:lnTo>
                <a:lnTo>
                  <a:pt x="946" y="3674"/>
                </a:lnTo>
                <a:lnTo>
                  <a:pt x="939" y="3680"/>
                </a:lnTo>
                <a:lnTo>
                  <a:pt x="934" y="3682"/>
                </a:lnTo>
                <a:lnTo>
                  <a:pt x="932" y="3682"/>
                </a:lnTo>
                <a:lnTo>
                  <a:pt x="929" y="3681"/>
                </a:lnTo>
                <a:lnTo>
                  <a:pt x="928" y="3680"/>
                </a:lnTo>
                <a:lnTo>
                  <a:pt x="928" y="3678"/>
                </a:lnTo>
                <a:lnTo>
                  <a:pt x="928" y="3677"/>
                </a:lnTo>
                <a:lnTo>
                  <a:pt x="927" y="3676"/>
                </a:lnTo>
                <a:lnTo>
                  <a:pt x="926" y="3675"/>
                </a:lnTo>
                <a:lnTo>
                  <a:pt x="923" y="3675"/>
                </a:lnTo>
                <a:lnTo>
                  <a:pt x="922" y="3674"/>
                </a:lnTo>
                <a:lnTo>
                  <a:pt x="918" y="3669"/>
                </a:lnTo>
                <a:lnTo>
                  <a:pt x="917" y="3664"/>
                </a:lnTo>
                <a:lnTo>
                  <a:pt x="918" y="3660"/>
                </a:lnTo>
                <a:lnTo>
                  <a:pt x="921" y="3655"/>
                </a:lnTo>
                <a:lnTo>
                  <a:pt x="924" y="3651"/>
                </a:lnTo>
                <a:lnTo>
                  <a:pt x="934" y="3648"/>
                </a:lnTo>
                <a:lnTo>
                  <a:pt x="940" y="3643"/>
                </a:lnTo>
                <a:lnTo>
                  <a:pt x="945" y="3643"/>
                </a:lnTo>
                <a:lnTo>
                  <a:pt x="948" y="3642"/>
                </a:lnTo>
                <a:lnTo>
                  <a:pt x="953" y="3634"/>
                </a:lnTo>
                <a:lnTo>
                  <a:pt x="955" y="3633"/>
                </a:lnTo>
                <a:lnTo>
                  <a:pt x="956" y="3632"/>
                </a:lnTo>
                <a:lnTo>
                  <a:pt x="965" y="3633"/>
                </a:lnTo>
                <a:lnTo>
                  <a:pt x="970" y="3633"/>
                </a:lnTo>
                <a:lnTo>
                  <a:pt x="974" y="3633"/>
                </a:lnTo>
                <a:lnTo>
                  <a:pt x="976" y="3634"/>
                </a:lnTo>
                <a:lnTo>
                  <a:pt x="982" y="3637"/>
                </a:lnTo>
                <a:lnTo>
                  <a:pt x="985" y="3638"/>
                </a:lnTo>
                <a:lnTo>
                  <a:pt x="988" y="3640"/>
                </a:lnTo>
                <a:lnTo>
                  <a:pt x="994" y="3651"/>
                </a:lnTo>
                <a:lnTo>
                  <a:pt x="998" y="3655"/>
                </a:lnTo>
                <a:lnTo>
                  <a:pt x="1002" y="3654"/>
                </a:lnTo>
                <a:lnTo>
                  <a:pt x="1006" y="3651"/>
                </a:lnTo>
                <a:lnTo>
                  <a:pt x="1010" y="3649"/>
                </a:lnTo>
                <a:lnTo>
                  <a:pt x="1022" y="3654"/>
                </a:lnTo>
                <a:lnTo>
                  <a:pt x="1026" y="3654"/>
                </a:lnTo>
                <a:lnTo>
                  <a:pt x="1036" y="3654"/>
                </a:lnTo>
                <a:close/>
                <a:moveTo>
                  <a:pt x="1094" y="3500"/>
                </a:moveTo>
                <a:lnTo>
                  <a:pt x="1094" y="3516"/>
                </a:lnTo>
                <a:lnTo>
                  <a:pt x="1093" y="3521"/>
                </a:lnTo>
                <a:lnTo>
                  <a:pt x="1092" y="3522"/>
                </a:lnTo>
                <a:lnTo>
                  <a:pt x="1090" y="3521"/>
                </a:lnTo>
                <a:lnTo>
                  <a:pt x="1089" y="3516"/>
                </a:lnTo>
                <a:lnTo>
                  <a:pt x="1088" y="3512"/>
                </a:lnTo>
                <a:lnTo>
                  <a:pt x="1085" y="3509"/>
                </a:lnTo>
                <a:lnTo>
                  <a:pt x="1083" y="3506"/>
                </a:lnTo>
                <a:lnTo>
                  <a:pt x="1085" y="3505"/>
                </a:lnTo>
                <a:lnTo>
                  <a:pt x="1087" y="3502"/>
                </a:lnTo>
                <a:lnTo>
                  <a:pt x="1089" y="3499"/>
                </a:lnTo>
                <a:lnTo>
                  <a:pt x="1092" y="3496"/>
                </a:lnTo>
                <a:lnTo>
                  <a:pt x="1094" y="3500"/>
                </a:lnTo>
                <a:close/>
                <a:moveTo>
                  <a:pt x="969" y="2495"/>
                </a:moveTo>
                <a:lnTo>
                  <a:pt x="969" y="2500"/>
                </a:lnTo>
                <a:lnTo>
                  <a:pt x="966" y="2509"/>
                </a:lnTo>
                <a:lnTo>
                  <a:pt x="967" y="2513"/>
                </a:lnTo>
                <a:lnTo>
                  <a:pt x="961" y="2514"/>
                </a:lnTo>
                <a:lnTo>
                  <a:pt x="955" y="2514"/>
                </a:lnTo>
                <a:lnTo>
                  <a:pt x="951" y="2510"/>
                </a:lnTo>
                <a:lnTo>
                  <a:pt x="953" y="2503"/>
                </a:lnTo>
                <a:lnTo>
                  <a:pt x="955" y="2502"/>
                </a:lnTo>
                <a:lnTo>
                  <a:pt x="962" y="2497"/>
                </a:lnTo>
                <a:lnTo>
                  <a:pt x="967" y="2493"/>
                </a:lnTo>
                <a:lnTo>
                  <a:pt x="969" y="2492"/>
                </a:lnTo>
                <a:lnTo>
                  <a:pt x="969" y="2495"/>
                </a:lnTo>
                <a:close/>
                <a:moveTo>
                  <a:pt x="779" y="2248"/>
                </a:moveTo>
                <a:lnTo>
                  <a:pt x="779" y="2249"/>
                </a:lnTo>
                <a:lnTo>
                  <a:pt x="777" y="2249"/>
                </a:lnTo>
                <a:lnTo>
                  <a:pt x="775" y="2250"/>
                </a:lnTo>
                <a:lnTo>
                  <a:pt x="774" y="2252"/>
                </a:lnTo>
                <a:lnTo>
                  <a:pt x="775" y="2253"/>
                </a:lnTo>
                <a:lnTo>
                  <a:pt x="777" y="2254"/>
                </a:lnTo>
                <a:lnTo>
                  <a:pt x="777" y="2255"/>
                </a:lnTo>
                <a:lnTo>
                  <a:pt x="775" y="2263"/>
                </a:lnTo>
                <a:lnTo>
                  <a:pt x="774" y="2265"/>
                </a:lnTo>
                <a:lnTo>
                  <a:pt x="775" y="2268"/>
                </a:lnTo>
                <a:lnTo>
                  <a:pt x="778" y="2273"/>
                </a:lnTo>
                <a:lnTo>
                  <a:pt x="778" y="2274"/>
                </a:lnTo>
                <a:lnTo>
                  <a:pt x="775" y="2276"/>
                </a:lnTo>
                <a:lnTo>
                  <a:pt x="773" y="2271"/>
                </a:lnTo>
                <a:lnTo>
                  <a:pt x="768" y="2259"/>
                </a:lnTo>
                <a:lnTo>
                  <a:pt x="761" y="2244"/>
                </a:lnTo>
                <a:lnTo>
                  <a:pt x="763" y="2244"/>
                </a:lnTo>
                <a:lnTo>
                  <a:pt x="773" y="2239"/>
                </a:lnTo>
                <a:lnTo>
                  <a:pt x="775" y="2239"/>
                </a:lnTo>
                <a:lnTo>
                  <a:pt x="778" y="2241"/>
                </a:lnTo>
                <a:lnTo>
                  <a:pt x="779" y="2242"/>
                </a:lnTo>
                <a:lnTo>
                  <a:pt x="779" y="2244"/>
                </a:lnTo>
                <a:lnTo>
                  <a:pt x="779" y="2248"/>
                </a:lnTo>
                <a:close/>
                <a:moveTo>
                  <a:pt x="1042" y="2217"/>
                </a:moveTo>
                <a:lnTo>
                  <a:pt x="1044" y="2221"/>
                </a:lnTo>
                <a:lnTo>
                  <a:pt x="1045" y="2225"/>
                </a:lnTo>
                <a:lnTo>
                  <a:pt x="1044" y="2228"/>
                </a:lnTo>
                <a:lnTo>
                  <a:pt x="1041" y="2231"/>
                </a:lnTo>
                <a:lnTo>
                  <a:pt x="1038" y="2232"/>
                </a:lnTo>
                <a:lnTo>
                  <a:pt x="1034" y="2229"/>
                </a:lnTo>
                <a:lnTo>
                  <a:pt x="1033" y="2226"/>
                </a:lnTo>
                <a:lnTo>
                  <a:pt x="1031" y="2221"/>
                </a:lnTo>
                <a:lnTo>
                  <a:pt x="1031" y="2220"/>
                </a:lnTo>
                <a:lnTo>
                  <a:pt x="1033" y="2215"/>
                </a:lnTo>
                <a:lnTo>
                  <a:pt x="1033" y="2212"/>
                </a:lnTo>
                <a:lnTo>
                  <a:pt x="1031" y="2211"/>
                </a:lnTo>
                <a:lnTo>
                  <a:pt x="1030" y="2210"/>
                </a:lnTo>
                <a:lnTo>
                  <a:pt x="1031" y="2207"/>
                </a:lnTo>
                <a:lnTo>
                  <a:pt x="1031" y="2205"/>
                </a:lnTo>
                <a:lnTo>
                  <a:pt x="1033" y="2205"/>
                </a:lnTo>
                <a:lnTo>
                  <a:pt x="1042" y="2217"/>
                </a:lnTo>
                <a:close/>
                <a:moveTo>
                  <a:pt x="704" y="2974"/>
                </a:moveTo>
                <a:lnTo>
                  <a:pt x="704" y="2975"/>
                </a:lnTo>
                <a:lnTo>
                  <a:pt x="703" y="2975"/>
                </a:lnTo>
                <a:lnTo>
                  <a:pt x="704" y="2974"/>
                </a:lnTo>
                <a:close/>
                <a:moveTo>
                  <a:pt x="705" y="2974"/>
                </a:moveTo>
                <a:lnTo>
                  <a:pt x="707" y="2974"/>
                </a:lnTo>
                <a:lnTo>
                  <a:pt x="705" y="2974"/>
                </a:lnTo>
                <a:close/>
                <a:moveTo>
                  <a:pt x="705" y="2973"/>
                </a:moveTo>
                <a:lnTo>
                  <a:pt x="704" y="2973"/>
                </a:lnTo>
                <a:lnTo>
                  <a:pt x="705" y="2973"/>
                </a:lnTo>
                <a:close/>
                <a:moveTo>
                  <a:pt x="705" y="2972"/>
                </a:moveTo>
                <a:lnTo>
                  <a:pt x="705" y="2973"/>
                </a:lnTo>
                <a:lnTo>
                  <a:pt x="705" y="2972"/>
                </a:lnTo>
                <a:close/>
                <a:moveTo>
                  <a:pt x="1116" y="2013"/>
                </a:moveTo>
                <a:lnTo>
                  <a:pt x="1115" y="2013"/>
                </a:lnTo>
                <a:lnTo>
                  <a:pt x="1115" y="2014"/>
                </a:lnTo>
                <a:lnTo>
                  <a:pt x="1116" y="2015"/>
                </a:lnTo>
                <a:lnTo>
                  <a:pt x="1115" y="2016"/>
                </a:lnTo>
                <a:lnTo>
                  <a:pt x="1114" y="2015"/>
                </a:lnTo>
                <a:lnTo>
                  <a:pt x="1113" y="2015"/>
                </a:lnTo>
                <a:lnTo>
                  <a:pt x="1111" y="2015"/>
                </a:lnTo>
                <a:lnTo>
                  <a:pt x="1110" y="2014"/>
                </a:lnTo>
                <a:lnTo>
                  <a:pt x="1109" y="2013"/>
                </a:lnTo>
                <a:lnTo>
                  <a:pt x="1108" y="2012"/>
                </a:lnTo>
                <a:lnTo>
                  <a:pt x="1106" y="2010"/>
                </a:lnTo>
                <a:lnTo>
                  <a:pt x="1106" y="2008"/>
                </a:lnTo>
                <a:lnTo>
                  <a:pt x="1108" y="2004"/>
                </a:lnTo>
                <a:lnTo>
                  <a:pt x="1111" y="2004"/>
                </a:lnTo>
                <a:lnTo>
                  <a:pt x="1114" y="2004"/>
                </a:lnTo>
                <a:lnTo>
                  <a:pt x="1115" y="2004"/>
                </a:lnTo>
                <a:lnTo>
                  <a:pt x="1116" y="2007"/>
                </a:lnTo>
                <a:lnTo>
                  <a:pt x="1119" y="2009"/>
                </a:lnTo>
                <a:lnTo>
                  <a:pt x="1117" y="2012"/>
                </a:lnTo>
                <a:lnTo>
                  <a:pt x="1116" y="2013"/>
                </a:lnTo>
                <a:close/>
                <a:moveTo>
                  <a:pt x="967" y="1864"/>
                </a:moveTo>
                <a:lnTo>
                  <a:pt x="964" y="1863"/>
                </a:lnTo>
                <a:lnTo>
                  <a:pt x="958" y="1856"/>
                </a:lnTo>
                <a:lnTo>
                  <a:pt x="958" y="1855"/>
                </a:lnTo>
                <a:lnTo>
                  <a:pt x="959" y="1855"/>
                </a:lnTo>
                <a:lnTo>
                  <a:pt x="960" y="1856"/>
                </a:lnTo>
                <a:lnTo>
                  <a:pt x="962" y="1855"/>
                </a:lnTo>
                <a:lnTo>
                  <a:pt x="965" y="1854"/>
                </a:lnTo>
                <a:lnTo>
                  <a:pt x="967" y="1854"/>
                </a:lnTo>
                <a:lnTo>
                  <a:pt x="969" y="1856"/>
                </a:lnTo>
                <a:lnTo>
                  <a:pt x="969" y="1863"/>
                </a:lnTo>
                <a:lnTo>
                  <a:pt x="967" y="1864"/>
                </a:lnTo>
                <a:close/>
                <a:moveTo>
                  <a:pt x="1167" y="15"/>
                </a:moveTo>
                <a:lnTo>
                  <a:pt x="1164" y="15"/>
                </a:lnTo>
                <a:lnTo>
                  <a:pt x="1165" y="12"/>
                </a:lnTo>
                <a:lnTo>
                  <a:pt x="1167" y="15"/>
                </a:lnTo>
                <a:close/>
                <a:moveTo>
                  <a:pt x="1169" y="2"/>
                </a:moveTo>
                <a:lnTo>
                  <a:pt x="1169" y="0"/>
                </a:lnTo>
                <a:lnTo>
                  <a:pt x="1170" y="1"/>
                </a:lnTo>
                <a:lnTo>
                  <a:pt x="1169" y="4"/>
                </a:lnTo>
                <a:lnTo>
                  <a:pt x="1169" y="2"/>
                </a:lnTo>
                <a:close/>
                <a:moveTo>
                  <a:pt x="673" y="3932"/>
                </a:moveTo>
                <a:lnTo>
                  <a:pt x="678" y="3936"/>
                </a:lnTo>
                <a:lnTo>
                  <a:pt x="679" y="3937"/>
                </a:lnTo>
                <a:lnTo>
                  <a:pt x="678" y="3938"/>
                </a:lnTo>
                <a:lnTo>
                  <a:pt x="675" y="3938"/>
                </a:lnTo>
                <a:lnTo>
                  <a:pt x="671" y="3936"/>
                </a:lnTo>
                <a:lnTo>
                  <a:pt x="670" y="3933"/>
                </a:lnTo>
                <a:lnTo>
                  <a:pt x="673" y="3932"/>
                </a:lnTo>
                <a:close/>
                <a:moveTo>
                  <a:pt x="675" y="3922"/>
                </a:moveTo>
                <a:lnTo>
                  <a:pt x="671" y="3922"/>
                </a:lnTo>
                <a:lnTo>
                  <a:pt x="666" y="3919"/>
                </a:lnTo>
                <a:lnTo>
                  <a:pt x="663" y="3912"/>
                </a:lnTo>
                <a:lnTo>
                  <a:pt x="665" y="3909"/>
                </a:lnTo>
                <a:lnTo>
                  <a:pt x="667" y="3907"/>
                </a:lnTo>
                <a:lnTo>
                  <a:pt x="670" y="3909"/>
                </a:lnTo>
                <a:lnTo>
                  <a:pt x="671" y="3910"/>
                </a:lnTo>
                <a:lnTo>
                  <a:pt x="676" y="3912"/>
                </a:lnTo>
                <a:lnTo>
                  <a:pt x="678" y="3916"/>
                </a:lnTo>
                <a:lnTo>
                  <a:pt x="678" y="3920"/>
                </a:lnTo>
                <a:lnTo>
                  <a:pt x="676" y="3922"/>
                </a:lnTo>
                <a:lnTo>
                  <a:pt x="675" y="3922"/>
                </a:lnTo>
                <a:close/>
                <a:moveTo>
                  <a:pt x="666" y="3877"/>
                </a:moveTo>
                <a:lnTo>
                  <a:pt x="665" y="3877"/>
                </a:lnTo>
                <a:lnTo>
                  <a:pt x="663" y="3878"/>
                </a:lnTo>
                <a:lnTo>
                  <a:pt x="663" y="3879"/>
                </a:lnTo>
                <a:lnTo>
                  <a:pt x="660" y="3880"/>
                </a:lnTo>
                <a:lnTo>
                  <a:pt x="655" y="3882"/>
                </a:lnTo>
                <a:lnTo>
                  <a:pt x="654" y="3880"/>
                </a:lnTo>
                <a:lnTo>
                  <a:pt x="654" y="3875"/>
                </a:lnTo>
                <a:lnTo>
                  <a:pt x="659" y="3867"/>
                </a:lnTo>
                <a:lnTo>
                  <a:pt x="662" y="3864"/>
                </a:lnTo>
                <a:lnTo>
                  <a:pt x="666" y="3862"/>
                </a:lnTo>
                <a:lnTo>
                  <a:pt x="667" y="3862"/>
                </a:lnTo>
                <a:lnTo>
                  <a:pt x="667" y="3866"/>
                </a:lnTo>
                <a:lnTo>
                  <a:pt x="668" y="3868"/>
                </a:lnTo>
                <a:lnTo>
                  <a:pt x="668" y="3871"/>
                </a:lnTo>
                <a:lnTo>
                  <a:pt x="670" y="3874"/>
                </a:lnTo>
                <a:lnTo>
                  <a:pt x="668" y="3877"/>
                </a:lnTo>
                <a:lnTo>
                  <a:pt x="666" y="3877"/>
                </a:lnTo>
                <a:close/>
                <a:moveTo>
                  <a:pt x="1981" y="3790"/>
                </a:moveTo>
                <a:lnTo>
                  <a:pt x="1982" y="3792"/>
                </a:lnTo>
                <a:lnTo>
                  <a:pt x="1982" y="3794"/>
                </a:lnTo>
                <a:lnTo>
                  <a:pt x="1982" y="3802"/>
                </a:lnTo>
                <a:lnTo>
                  <a:pt x="1981" y="3804"/>
                </a:lnTo>
                <a:lnTo>
                  <a:pt x="1980" y="3804"/>
                </a:lnTo>
                <a:lnTo>
                  <a:pt x="1976" y="3803"/>
                </a:lnTo>
                <a:lnTo>
                  <a:pt x="1973" y="3803"/>
                </a:lnTo>
                <a:lnTo>
                  <a:pt x="1968" y="3804"/>
                </a:lnTo>
                <a:lnTo>
                  <a:pt x="1965" y="3803"/>
                </a:lnTo>
                <a:lnTo>
                  <a:pt x="1964" y="3800"/>
                </a:lnTo>
                <a:lnTo>
                  <a:pt x="1962" y="3799"/>
                </a:lnTo>
                <a:lnTo>
                  <a:pt x="1962" y="3798"/>
                </a:lnTo>
                <a:lnTo>
                  <a:pt x="1963" y="3797"/>
                </a:lnTo>
                <a:lnTo>
                  <a:pt x="1967" y="3790"/>
                </a:lnTo>
                <a:lnTo>
                  <a:pt x="1971" y="3789"/>
                </a:lnTo>
                <a:lnTo>
                  <a:pt x="1978" y="3789"/>
                </a:lnTo>
                <a:lnTo>
                  <a:pt x="1981" y="3790"/>
                </a:lnTo>
                <a:close/>
                <a:moveTo>
                  <a:pt x="914" y="3725"/>
                </a:moveTo>
                <a:lnTo>
                  <a:pt x="918" y="3726"/>
                </a:lnTo>
                <a:lnTo>
                  <a:pt x="919" y="3729"/>
                </a:lnTo>
                <a:lnTo>
                  <a:pt x="917" y="3730"/>
                </a:lnTo>
                <a:lnTo>
                  <a:pt x="914" y="3731"/>
                </a:lnTo>
                <a:lnTo>
                  <a:pt x="910" y="3733"/>
                </a:lnTo>
                <a:lnTo>
                  <a:pt x="905" y="3734"/>
                </a:lnTo>
                <a:lnTo>
                  <a:pt x="902" y="3734"/>
                </a:lnTo>
                <a:lnTo>
                  <a:pt x="900" y="3733"/>
                </a:lnTo>
                <a:lnTo>
                  <a:pt x="900" y="3730"/>
                </a:lnTo>
                <a:lnTo>
                  <a:pt x="902" y="3726"/>
                </a:lnTo>
                <a:lnTo>
                  <a:pt x="908" y="3724"/>
                </a:lnTo>
                <a:lnTo>
                  <a:pt x="912" y="3724"/>
                </a:lnTo>
                <a:lnTo>
                  <a:pt x="914" y="3725"/>
                </a:lnTo>
                <a:close/>
                <a:moveTo>
                  <a:pt x="924" y="3712"/>
                </a:moveTo>
                <a:lnTo>
                  <a:pt x="927" y="3713"/>
                </a:lnTo>
                <a:lnTo>
                  <a:pt x="930" y="3718"/>
                </a:lnTo>
                <a:lnTo>
                  <a:pt x="929" y="3723"/>
                </a:lnTo>
                <a:lnTo>
                  <a:pt x="926" y="3725"/>
                </a:lnTo>
                <a:lnTo>
                  <a:pt x="922" y="3723"/>
                </a:lnTo>
                <a:lnTo>
                  <a:pt x="922" y="3715"/>
                </a:lnTo>
                <a:lnTo>
                  <a:pt x="924" y="3712"/>
                </a:lnTo>
                <a:close/>
                <a:moveTo>
                  <a:pt x="1612" y="2793"/>
                </a:moveTo>
                <a:lnTo>
                  <a:pt x="1617" y="2797"/>
                </a:lnTo>
                <a:lnTo>
                  <a:pt x="1618" y="2799"/>
                </a:lnTo>
                <a:lnTo>
                  <a:pt x="1617" y="2802"/>
                </a:lnTo>
                <a:lnTo>
                  <a:pt x="1612" y="2807"/>
                </a:lnTo>
                <a:lnTo>
                  <a:pt x="1604" y="2813"/>
                </a:lnTo>
                <a:lnTo>
                  <a:pt x="1599" y="2815"/>
                </a:lnTo>
                <a:lnTo>
                  <a:pt x="1594" y="2815"/>
                </a:lnTo>
                <a:lnTo>
                  <a:pt x="1590" y="2814"/>
                </a:lnTo>
                <a:lnTo>
                  <a:pt x="1588" y="2809"/>
                </a:lnTo>
                <a:lnTo>
                  <a:pt x="1585" y="2807"/>
                </a:lnTo>
                <a:lnTo>
                  <a:pt x="1585" y="2806"/>
                </a:lnTo>
                <a:lnTo>
                  <a:pt x="1588" y="2806"/>
                </a:lnTo>
                <a:lnTo>
                  <a:pt x="1590" y="2804"/>
                </a:lnTo>
                <a:lnTo>
                  <a:pt x="1591" y="2803"/>
                </a:lnTo>
                <a:lnTo>
                  <a:pt x="1595" y="2801"/>
                </a:lnTo>
                <a:lnTo>
                  <a:pt x="1599" y="2798"/>
                </a:lnTo>
                <a:lnTo>
                  <a:pt x="1607" y="2795"/>
                </a:lnTo>
                <a:lnTo>
                  <a:pt x="1612" y="2793"/>
                </a:lnTo>
                <a:close/>
                <a:moveTo>
                  <a:pt x="1792" y="2675"/>
                </a:moveTo>
                <a:lnTo>
                  <a:pt x="1788" y="2680"/>
                </a:lnTo>
                <a:lnTo>
                  <a:pt x="1788" y="2682"/>
                </a:lnTo>
                <a:lnTo>
                  <a:pt x="1789" y="2686"/>
                </a:lnTo>
                <a:lnTo>
                  <a:pt x="1787" y="2689"/>
                </a:lnTo>
                <a:lnTo>
                  <a:pt x="1784" y="2687"/>
                </a:lnTo>
                <a:lnTo>
                  <a:pt x="1781" y="2689"/>
                </a:lnTo>
                <a:lnTo>
                  <a:pt x="1778" y="2692"/>
                </a:lnTo>
                <a:lnTo>
                  <a:pt x="1776" y="2695"/>
                </a:lnTo>
                <a:lnTo>
                  <a:pt x="1773" y="2692"/>
                </a:lnTo>
                <a:lnTo>
                  <a:pt x="1772" y="2690"/>
                </a:lnTo>
                <a:lnTo>
                  <a:pt x="1772" y="2689"/>
                </a:lnTo>
                <a:lnTo>
                  <a:pt x="1772" y="2685"/>
                </a:lnTo>
                <a:lnTo>
                  <a:pt x="1771" y="2682"/>
                </a:lnTo>
                <a:lnTo>
                  <a:pt x="1772" y="2681"/>
                </a:lnTo>
                <a:lnTo>
                  <a:pt x="1775" y="2681"/>
                </a:lnTo>
                <a:lnTo>
                  <a:pt x="1776" y="2681"/>
                </a:lnTo>
                <a:lnTo>
                  <a:pt x="1777" y="2680"/>
                </a:lnTo>
                <a:lnTo>
                  <a:pt x="1778" y="2679"/>
                </a:lnTo>
                <a:lnTo>
                  <a:pt x="1779" y="2679"/>
                </a:lnTo>
                <a:lnTo>
                  <a:pt x="1782" y="2679"/>
                </a:lnTo>
                <a:lnTo>
                  <a:pt x="1784" y="2676"/>
                </a:lnTo>
                <a:lnTo>
                  <a:pt x="1787" y="2675"/>
                </a:lnTo>
                <a:lnTo>
                  <a:pt x="1788" y="2674"/>
                </a:lnTo>
                <a:lnTo>
                  <a:pt x="1791" y="2674"/>
                </a:lnTo>
                <a:lnTo>
                  <a:pt x="1792" y="2675"/>
                </a:lnTo>
                <a:close/>
                <a:moveTo>
                  <a:pt x="1058" y="2264"/>
                </a:moveTo>
                <a:lnTo>
                  <a:pt x="1067" y="2266"/>
                </a:lnTo>
                <a:lnTo>
                  <a:pt x="1070" y="2269"/>
                </a:lnTo>
                <a:lnTo>
                  <a:pt x="1068" y="2270"/>
                </a:lnTo>
                <a:lnTo>
                  <a:pt x="1063" y="2273"/>
                </a:lnTo>
                <a:lnTo>
                  <a:pt x="1057" y="2273"/>
                </a:lnTo>
                <a:lnTo>
                  <a:pt x="1054" y="2273"/>
                </a:lnTo>
                <a:lnTo>
                  <a:pt x="1051" y="2271"/>
                </a:lnTo>
                <a:lnTo>
                  <a:pt x="1050" y="2271"/>
                </a:lnTo>
                <a:lnTo>
                  <a:pt x="1049" y="2270"/>
                </a:lnTo>
                <a:lnTo>
                  <a:pt x="1047" y="2269"/>
                </a:lnTo>
                <a:lnTo>
                  <a:pt x="1045" y="2270"/>
                </a:lnTo>
                <a:lnTo>
                  <a:pt x="1044" y="2270"/>
                </a:lnTo>
                <a:lnTo>
                  <a:pt x="1045" y="2268"/>
                </a:lnTo>
                <a:lnTo>
                  <a:pt x="1046" y="2265"/>
                </a:lnTo>
                <a:lnTo>
                  <a:pt x="1051" y="2264"/>
                </a:lnTo>
                <a:lnTo>
                  <a:pt x="1054" y="2263"/>
                </a:lnTo>
                <a:lnTo>
                  <a:pt x="1058" y="2264"/>
                </a:lnTo>
                <a:close/>
                <a:moveTo>
                  <a:pt x="1697" y="2212"/>
                </a:moveTo>
                <a:lnTo>
                  <a:pt x="1702" y="2215"/>
                </a:lnTo>
                <a:lnTo>
                  <a:pt x="1703" y="2216"/>
                </a:lnTo>
                <a:lnTo>
                  <a:pt x="1698" y="2217"/>
                </a:lnTo>
                <a:lnTo>
                  <a:pt x="1696" y="2220"/>
                </a:lnTo>
                <a:lnTo>
                  <a:pt x="1691" y="2222"/>
                </a:lnTo>
                <a:lnTo>
                  <a:pt x="1687" y="2222"/>
                </a:lnTo>
                <a:lnTo>
                  <a:pt x="1685" y="2221"/>
                </a:lnTo>
                <a:lnTo>
                  <a:pt x="1683" y="2220"/>
                </a:lnTo>
                <a:lnTo>
                  <a:pt x="1685" y="2216"/>
                </a:lnTo>
                <a:lnTo>
                  <a:pt x="1688" y="2213"/>
                </a:lnTo>
                <a:lnTo>
                  <a:pt x="1692" y="2212"/>
                </a:lnTo>
                <a:lnTo>
                  <a:pt x="1697" y="2212"/>
                </a:lnTo>
                <a:close/>
                <a:moveTo>
                  <a:pt x="974" y="2185"/>
                </a:moveTo>
                <a:lnTo>
                  <a:pt x="977" y="2190"/>
                </a:lnTo>
                <a:lnTo>
                  <a:pt x="977" y="2192"/>
                </a:lnTo>
                <a:lnTo>
                  <a:pt x="977" y="2194"/>
                </a:lnTo>
                <a:lnTo>
                  <a:pt x="975" y="2194"/>
                </a:lnTo>
                <a:lnTo>
                  <a:pt x="972" y="2192"/>
                </a:lnTo>
                <a:lnTo>
                  <a:pt x="970" y="2191"/>
                </a:lnTo>
                <a:lnTo>
                  <a:pt x="969" y="2190"/>
                </a:lnTo>
                <a:lnTo>
                  <a:pt x="966" y="2188"/>
                </a:lnTo>
                <a:lnTo>
                  <a:pt x="966" y="2184"/>
                </a:lnTo>
                <a:lnTo>
                  <a:pt x="964" y="2181"/>
                </a:lnTo>
                <a:lnTo>
                  <a:pt x="959" y="2179"/>
                </a:lnTo>
                <a:lnTo>
                  <a:pt x="956" y="2172"/>
                </a:lnTo>
                <a:lnTo>
                  <a:pt x="961" y="2165"/>
                </a:lnTo>
                <a:lnTo>
                  <a:pt x="967" y="2168"/>
                </a:lnTo>
                <a:lnTo>
                  <a:pt x="970" y="2173"/>
                </a:lnTo>
                <a:lnTo>
                  <a:pt x="971" y="2181"/>
                </a:lnTo>
                <a:lnTo>
                  <a:pt x="972" y="2183"/>
                </a:lnTo>
                <a:lnTo>
                  <a:pt x="974" y="2184"/>
                </a:lnTo>
                <a:lnTo>
                  <a:pt x="974" y="2185"/>
                </a:lnTo>
                <a:close/>
                <a:moveTo>
                  <a:pt x="1688" y="2136"/>
                </a:moveTo>
                <a:lnTo>
                  <a:pt x="1683" y="2132"/>
                </a:lnTo>
                <a:lnTo>
                  <a:pt x="1681" y="2127"/>
                </a:lnTo>
                <a:lnTo>
                  <a:pt x="1681" y="2121"/>
                </a:lnTo>
                <a:lnTo>
                  <a:pt x="1680" y="2119"/>
                </a:lnTo>
                <a:lnTo>
                  <a:pt x="1682" y="2120"/>
                </a:lnTo>
                <a:lnTo>
                  <a:pt x="1687" y="2122"/>
                </a:lnTo>
                <a:lnTo>
                  <a:pt x="1691" y="2128"/>
                </a:lnTo>
                <a:lnTo>
                  <a:pt x="1692" y="2135"/>
                </a:lnTo>
                <a:lnTo>
                  <a:pt x="1688" y="2136"/>
                </a:lnTo>
                <a:close/>
                <a:moveTo>
                  <a:pt x="1683" y="1947"/>
                </a:moveTo>
                <a:lnTo>
                  <a:pt x="1681" y="1946"/>
                </a:lnTo>
                <a:lnTo>
                  <a:pt x="1676" y="1946"/>
                </a:lnTo>
                <a:lnTo>
                  <a:pt x="1672" y="1945"/>
                </a:lnTo>
                <a:lnTo>
                  <a:pt x="1665" y="1943"/>
                </a:lnTo>
                <a:lnTo>
                  <a:pt x="1665" y="1941"/>
                </a:lnTo>
                <a:lnTo>
                  <a:pt x="1669" y="1940"/>
                </a:lnTo>
                <a:lnTo>
                  <a:pt x="1676" y="1938"/>
                </a:lnTo>
                <a:lnTo>
                  <a:pt x="1679" y="1935"/>
                </a:lnTo>
                <a:lnTo>
                  <a:pt x="1681" y="1935"/>
                </a:lnTo>
                <a:lnTo>
                  <a:pt x="1691" y="1938"/>
                </a:lnTo>
                <a:lnTo>
                  <a:pt x="1696" y="1940"/>
                </a:lnTo>
                <a:lnTo>
                  <a:pt x="1698" y="1945"/>
                </a:lnTo>
                <a:lnTo>
                  <a:pt x="1698" y="1949"/>
                </a:lnTo>
                <a:lnTo>
                  <a:pt x="1696" y="1950"/>
                </a:lnTo>
                <a:lnTo>
                  <a:pt x="1687" y="1949"/>
                </a:lnTo>
                <a:lnTo>
                  <a:pt x="1683" y="1947"/>
                </a:lnTo>
                <a:close/>
                <a:moveTo>
                  <a:pt x="1669" y="1929"/>
                </a:moveTo>
                <a:lnTo>
                  <a:pt x="1666" y="1930"/>
                </a:lnTo>
                <a:lnTo>
                  <a:pt x="1665" y="1931"/>
                </a:lnTo>
                <a:lnTo>
                  <a:pt x="1664" y="1933"/>
                </a:lnTo>
                <a:lnTo>
                  <a:pt x="1663" y="1935"/>
                </a:lnTo>
                <a:lnTo>
                  <a:pt x="1660" y="1938"/>
                </a:lnTo>
                <a:lnTo>
                  <a:pt x="1659" y="1938"/>
                </a:lnTo>
                <a:lnTo>
                  <a:pt x="1655" y="1939"/>
                </a:lnTo>
                <a:lnTo>
                  <a:pt x="1653" y="1938"/>
                </a:lnTo>
                <a:lnTo>
                  <a:pt x="1649" y="1936"/>
                </a:lnTo>
                <a:lnTo>
                  <a:pt x="1644" y="1935"/>
                </a:lnTo>
                <a:lnTo>
                  <a:pt x="1639" y="1935"/>
                </a:lnTo>
                <a:lnTo>
                  <a:pt x="1636" y="1933"/>
                </a:lnTo>
                <a:lnTo>
                  <a:pt x="1631" y="1929"/>
                </a:lnTo>
                <a:lnTo>
                  <a:pt x="1629" y="1927"/>
                </a:lnTo>
                <a:lnTo>
                  <a:pt x="1629" y="1924"/>
                </a:lnTo>
                <a:lnTo>
                  <a:pt x="1628" y="1923"/>
                </a:lnTo>
                <a:lnTo>
                  <a:pt x="1629" y="1922"/>
                </a:lnTo>
                <a:lnTo>
                  <a:pt x="1640" y="1923"/>
                </a:lnTo>
                <a:lnTo>
                  <a:pt x="1647" y="1925"/>
                </a:lnTo>
                <a:lnTo>
                  <a:pt x="1648" y="1925"/>
                </a:lnTo>
                <a:lnTo>
                  <a:pt x="1650" y="1924"/>
                </a:lnTo>
                <a:lnTo>
                  <a:pt x="1653" y="1924"/>
                </a:lnTo>
                <a:lnTo>
                  <a:pt x="1654" y="1925"/>
                </a:lnTo>
                <a:lnTo>
                  <a:pt x="1655" y="1927"/>
                </a:lnTo>
                <a:lnTo>
                  <a:pt x="1656" y="1928"/>
                </a:lnTo>
                <a:lnTo>
                  <a:pt x="1658" y="1927"/>
                </a:lnTo>
                <a:lnTo>
                  <a:pt x="1658" y="1925"/>
                </a:lnTo>
                <a:lnTo>
                  <a:pt x="1659" y="1925"/>
                </a:lnTo>
                <a:lnTo>
                  <a:pt x="1660" y="1925"/>
                </a:lnTo>
                <a:lnTo>
                  <a:pt x="1663" y="1925"/>
                </a:lnTo>
                <a:lnTo>
                  <a:pt x="1665" y="1927"/>
                </a:lnTo>
                <a:lnTo>
                  <a:pt x="1669" y="1928"/>
                </a:lnTo>
                <a:lnTo>
                  <a:pt x="1669" y="1929"/>
                </a:lnTo>
                <a:close/>
                <a:moveTo>
                  <a:pt x="1623" y="1925"/>
                </a:moveTo>
                <a:lnTo>
                  <a:pt x="1624" y="1930"/>
                </a:lnTo>
                <a:lnTo>
                  <a:pt x="1627" y="1933"/>
                </a:lnTo>
                <a:lnTo>
                  <a:pt x="1626" y="1934"/>
                </a:lnTo>
                <a:lnTo>
                  <a:pt x="1622" y="1936"/>
                </a:lnTo>
                <a:lnTo>
                  <a:pt x="1620" y="1936"/>
                </a:lnTo>
                <a:lnTo>
                  <a:pt x="1617" y="1933"/>
                </a:lnTo>
                <a:lnTo>
                  <a:pt x="1616" y="1931"/>
                </a:lnTo>
                <a:lnTo>
                  <a:pt x="1613" y="1927"/>
                </a:lnTo>
                <a:lnTo>
                  <a:pt x="1612" y="1924"/>
                </a:lnTo>
                <a:lnTo>
                  <a:pt x="1613" y="1920"/>
                </a:lnTo>
                <a:lnTo>
                  <a:pt x="1615" y="1915"/>
                </a:lnTo>
                <a:lnTo>
                  <a:pt x="1613" y="1912"/>
                </a:lnTo>
                <a:lnTo>
                  <a:pt x="1611" y="1909"/>
                </a:lnTo>
                <a:lnTo>
                  <a:pt x="1612" y="1908"/>
                </a:lnTo>
                <a:lnTo>
                  <a:pt x="1613" y="1907"/>
                </a:lnTo>
                <a:lnTo>
                  <a:pt x="1616" y="1907"/>
                </a:lnTo>
                <a:lnTo>
                  <a:pt x="1626" y="1909"/>
                </a:lnTo>
                <a:lnTo>
                  <a:pt x="1627" y="1911"/>
                </a:lnTo>
                <a:lnTo>
                  <a:pt x="1629" y="1912"/>
                </a:lnTo>
                <a:lnTo>
                  <a:pt x="1631" y="1913"/>
                </a:lnTo>
                <a:lnTo>
                  <a:pt x="1631" y="1914"/>
                </a:lnTo>
                <a:lnTo>
                  <a:pt x="1624" y="1922"/>
                </a:lnTo>
                <a:lnTo>
                  <a:pt x="1623" y="1925"/>
                </a:lnTo>
                <a:close/>
                <a:moveTo>
                  <a:pt x="1602" y="1903"/>
                </a:moveTo>
                <a:lnTo>
                  <a:pt x="1596" y="1897"/>
                </a:lnTo>
                <a:lnTo>
                  <a:pt x="1596" y="1895"/>
                </a:lnTo>
                <a:lnTo>
                  <a:pt x="1600" y="1896"/>
                </a:lnTo>
                <a:lnTo>
                  <a:pt x="1604" y="1898"/>
                </a:lnTo>
                <a:lnTo>
                  <a:pt x="1607" y="1901"/>
                </a:lnTo>
                <a:lnTo>
                  <a:pt x="1608" y="1902"/>
                </a:lnTo>
                <a:lnTo>
                  <a:pt x="1610" y="1902"/>
                </a:lnTo>
                <a:lnTo>
                  <a:pt x="1612" y="1902"/>
                </a:lnTo>
                <a:lnTo>
                  <a:pt x="1613" y="1903"/>
                </a:lnTo>
                <a:lnTo>
                  <a:pt x="1611" y="1906"/>
                </a:lnTo>
                <a:lnTo>
                  <a:pt x="1607" y="1907"/>
                </a:lnTo>
                <a:lnTo>
                  <a:pt x="1602" y="1903"/>
                </a:lnTo>
                <a:close/>
                <a:moveTo>
                  <a:pt x="1277" y="1576"/>
                </a:moveTo>
                <a:lnTo>
                  <a:pt x="1279" y="1577"/>
                </a:lnTo>
                <a:lnTo>
                  <a:pt x="1279" y="1581"/>
                </a:lnTo>
                <a:lnTo>
                  <a:pt x="1274" y="1586"/>
                </a:lnTo>
                <a:lnTo>
                  <a:pt x="1269" y="1587"/>
                </a:lnTo>
                <a:lnTo>
                  <a:pt x="1264" y="1587"/>
                </a:lnTo>
                <a:lnTo>
                  <a:pt x="1255" y="1586"/>
                </a:lnTo>
                <a:lnTo>
                  <a:pt x="1255" y="1582"/>
                </a:lnTo>
                <a:lnTo>
                  <a:pt x="1261" y="1578"/>
                </a:lnTo>
                <a:lnTo>
                  <a:pt x="1266" y="1577"/>
                </a:lnTo>
                <a:lnTo>
                  <a:pt x="1270" y="1574"/>
                </a:lnTo>
                <a:lnTo>
                  <a:pt x="1274" y="1574"/>
                </a:lnTo>
                <a:lnTo>
                  <a:pt x="1277" y="1576"/>
                </a:lnTo>
                <a:close/>
                <a:moveTo>
                  <a:pt x="714" y="1200"/>
                </a:moveTo>
                <a:lnTo>
                  <a:pt x="715" y="1204"/>
                </a:lnTo>
                <a:lnTo>
                  <a:pt x="716" y="1208"/>
                </a:lnTo>
                <a:lnTo>
                  <a:pt x="714" y="1210"/>
                </a:lnTo>
                <a:lnTo>
                  <a:pt x="711" y="1210"/>
                </a:lnTo>
                <a:lnTo>
                  <a:pt x="709" y="1208"/>
                </a:lnTo>
                <a:lnTo>
                  <a:pt x="708" y="1206"/>
                </a:lnTo>
                <a:lnTo>
                  <a:pt x="703" y="1203"/>
                </a:lnTo>
                <a:lnTo>
                  <a:pt x="698" y="1195"/>
                </a:lnTo>
                <a:lnTo>
                  <a:pt x="695" y="1194"/>
                </a:lnTo>
                <a:lnTo>
                  <a:pt x="694" y="1192"/>
                </a:lnTo>
                <a:lnTo>
                  <a:pt x="695" y="1189"/>
                </a:lnTo>
                <a:lnTo>
                  <a:pt x="699" y="1185"/>
                </a:lnTo>
                <a:lnTo>
                  <a:pt x="702" y="1185"/>
                </a:lnTo>
                <a:lnTo>
                  <a:pt x="704" y="1184"/>
                </a:lnTo>
                <a:lnTo>
                  <a:pt x="704" y="1183"/>
                </a:lnTo>
                <a:lnTo>
                  <a:pt x="705" y="1182"/>
                </a:lnTo>
                <a:lnTo>
                  <a:pt x="707" y="1181"/>
                </a:lnTo>
                <a:lnTo>
                  <a:pt x="709" y="1181"/>
                </a:lnTo>
                <a:lnTo>
                  <a:pt x="711" y="1182"/>
                </a:lnTo>
                <a:lnTo>
                  <a:pt x="711" y="1184"/>
                </a:lnTo>
                <a:lnTo>
                  <a:pt x="713" y="1185"/>
                </a:lnTo>
                <a:lnTo>
                  <a:pt x="714" y="1190"/>
                </a:lnTo>
                <a:lnTo>
                  <a:pt x="714" y="1200"/>
                </a:lnTo>
                <a:close/>
                <a:moveTo>
                  <a:pt x="1647" y="2632"/>
                </a:moveTo>
                <a:lnTo>
                  <a:pt x="1652" y="2634"/>
                </a:lnTo>
                <a:lnTo>
                  <a:pt x="1654" y="2633"/>
                </a:lnTo>
                <a:lnTo>
                  <a:pt x="1658" y="2631"/>
                </a:lnTo>
                <a:lnTo>
                  <a:pt x="1659" y="2632"/>
                </a:lnTo>
                <a:lnTo>
                  <a:pt x="1655" y="2636"/>
                </a:lnTo>
                <a:lnTo>
                  <a:pt x="1650" y="2641"/>
                </a:lnTo>
                <a:lnTo>
                  <a:pt x="1647" y="2646"/>
                </a:lnTo>
                <a:lnTo>
                  <a:pt x="1644" y="2648"/>
                </a:lnTo>
                <a:lnTo>
                  <a:pt x="1639" y="2648"/>
                </a:lnTo>
                <a:lnTo>
                  <a:pt x="1637" y="2650"/>
                </a:lnTo>
                <a:lnTo>
                  <a:pt x="1633" y="2648"/>
                </a:lnTo>
                <a:lnTo>
                  <a:pt x="1634" y="2644"/>
                </a:lnTo>
                <a:lnTo>
                  <a:pt x="1634" y="2641"/>
                </a:lnTo>
                <a:lnTo>
                  <a:pt x="1637" y="2636"/>
                </a:lnTo>
                <a:lnTo>
                  <a:pt x="1644" y="2633"/>
                </a:lnTo>
                <a:lnTo>
                  <a:pt x="1647" y="263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0" name="Freeform 5">
            <a:extLst>
              <a:ext uri="{FF2B5EF4-FFF2-40B4-BE49-F238E27FC236}">
                <a16:creationId xmlns:a16="http://schemas.microsoft.com/office/drawing/2014/main" id="{EFE147F8-F5AE-8EE8-2D54-91F67B7EE25F}"/>
              </a:ext>
            </a:extLst>
          </p:cNvPr>
          <p:cNvSpPr>
            <a:spLocks noEditPoints="1"/>
          </p:cNvSpPr>
          <p:nvPr/>
        </p:nvSpPr>
        <p:spPr bwMode="auto">
          <a:xfrm>
            <a:off x="3711469" y="2779499"/>
            <a:ext cx="1576933" cy="993724"/>
          </a:xfrm>
          <a:custGeom>
            <a:avLst/>
            <a:gdLst>
              <a:gd name="T0" fmla="*/ 1798 w 2712"/>
              <a:gd name="T1" fmla="*/ 1079 h 1709"/>
              <a:gd name="T2" fmla="*/ 1927 w 2712"/>
              <a:gd name="T3" fmla="*/ 1324 h 1709"/>
              <a:gd name="T4" fmla="*/ 2113 w 2712"/>
              <a:gd name="T5" fmla="*/ 1369 h 1709"/>
              <a:gd name="T6" fmla="*/ 2258 w 2712"/>
              <a:gd name="T7" fmla="*/ 1345 h 1709"/>
              <a:gd name="T8" fmla="*/ 2319 w 2712"/>
              <a:gd name="T9" fmla="*/ 1343 h 1709"/>
              <a:gd name="T10" fmla="*/ 2456 w 2712"/>
              <a:gd name="T11" fmla="*/ 1100 h 1709"/>
              <a:gd name="T12" fmla="*/ 2666 w 2712"/>
              <a:gd name="T13" fmla="*/ 1077 h 1709"/>
              <a:gd name="T14" fmla="*/ 2646 w 2712"/>
              <a:gd name="T15" fmla="*/ 1223 h 1709"/>
              <a:gd name="T16" fmla="*/ 2628 w 2712"/>
              <a:gd name="T17" fmla="*/ 1282 h 1709"/>
              <a:gd name="T18" fmla="*/ 2593 w 2712"/>
              <a:gd name="T19" fmla="*/ 1325 h 1709"/>
              <a:gd name="T20" fmla="*/ 2369 w 2712"/>
              <a:gd name="T21" fmla="*/ 1417 h 1709"/>
              <a:gd name="T22" fmla="*/ 2392 w 2712"/>
              <a:gd name="T23" fmla="*/ 1551 h 1709"/>
              <a:gd name="T24" fmla="*/ 2185 w 2712"/>
              <a:gd name="T25" fmla="*/ 1650 h 1709"/>
              <a:gd name="T26" fmla="*/ 2025 w 2712"/>
              <a:gd name="T27" fmla="*/ 1551 h 1709"/>
              <a:gd name="T28" fmla="*/ 1911 w 2712"/>
              <a:gd name="T29" fmla="*/ 1598 h 1709"/>
              <a:gd name="T30" fmla="*/ 1607 w 2712"/>
              <a:gd name="T31" fmla="*/ 1518 h 1709"/>
              <a:gd name="T32" fmla="*/ 1318 w 2712"/>
              <a:gd name="T33" fmla="*/ 1385 h 1709"/>
              <a:gd name="T34" fmla="*/ 1107 w 2712"/>
              <a:gd name="T35" fmla="*/ 1228 h 1709"/>
              <a:gd name="T36" fmla="*/ 1089 w 2712"/>
              <a:gd name="T37" fmla="*/ 1012 h 1709"/>
              <a:gd name="T38" fmla="*/ 933 w 2712"/>
              <a:gd name="T39" fmla="*/ 809 h 1709"/>
              <a:gd name="T40" fmla="*/ 876 w 2712"/>
              <a:gd name="T41" fmla="*/ 754 h 1709"/>
              <a:gd name="T42" fmla="*/ 792 w 2712"/>
              <a:gd name="T43" fmla="*/ 704 h 1709"/>
              <a:gd name="T44" fmla="*/ 772 w 2712"/>
              <a:gd name="T45" fmla="*/ 650 h 1709"/>
              <a:gd name="T46" fmla="*/ 722 w 2712"/>
              <a:gd name="T47" fmla="*/ 564 h 1709"/>
              <a:gd name="T48" fmla="*/ 646 w 2712"/>
              <a:gd name="T49" fmla="*/ 471 h 1709"/>
              <a:gd name="T50" fmla="*/ 533 w 2712"/>
              <a:gd name="T51" fmla="*/ 375 h 1709"/>
              <a:gd name="T52" fmla="*/ 455 w 2712"/>
              <a:gd name="T53" fmla="*/ 165 h 1709"/>
              <a:gd name="T54" fmla="*/ 290 w 2712"/>
              <a:gd name="T55" fmla="*/ 80 h 1709"/>
              <a:gd name="T56" fmla="*/ 338 w 2712"/>
              <a:gd name="T57" fmla="*/ 283 h 1709"/>
              <a:gd name="T58" fmla="*/ 415 w 2712"/>
              <a:gd name="T59" fmla="*/ 382 h 1709"/>
              <a:gd name="T60" fmla="*/ 477 w 2712"/>
              <a:gd name="T61" fmla="*/ 467 h 1709"/>
              <a:gd name="T62" fmla="*/ 557 w 2712"/>
              <a:gd name="T63" fmla="*/ 584 h 1709"/>
              <a:gd name="T64" fmla="*/ 601 w 2712"/>
              <a:gd name="T65" fmla="*/ 645 h 1709"/>
              <a:gd name="T66" fmla="*/ 646 w 2712"/>
              <a:gd name="T67" fmla="*/ 750 h 1709"/>
              <a:gd name="T68" fmla="*/ 688 w 2712"/>
              <a:gd name="T69" fmla="*/ 823 h 1709"/>
              <a:gd name="T70" fmla="*/ 767 w 2712"/>
              <a:gd name="T71" fmla="*/ 915 h 1709"/>
              <a:gd name="T72" fmla="*/ 576 w 2712"/>
              <a:gd name="T73" fmla="*/ 797 h 1709"/>
              <a:gd name="T74" fmla="*/ 534 w 2712"/>
              <a:gd name="T75" fmla="*/ 755 h 1709"/>
              <a:gd name="T76" fmla="*/ 448 w 2712"/>
              <a:gd name="T77" fmla="*/ 590 h 1709"/>
              <a:gd name="T78" fmla="*/ 334 w 2712"/>
              <a:gd name="T79" fmla="*/ 538 h 1709"/>
              <a:gd name="T80" fmla="*/ 366 w 2712"/>
              <a:gd name="T81" fmla="*/ 506 h 1709"/>
              <a:gd name="T82" fmla="*/ 363 w 2712"/>
              <a:gd name="T83" fmla="*/ 472 h 1709"/>
              <a:gd name="T84" fmla="*/ 313 w 2712"/>
              <a:gd name="T85" fmla="*/ 360 h 1709"/>
              <a:gd name="T86" fmla="*/ 161 w 2712"/>
              <a:gd name="T87" fmla="*/ 132 h 1709"/>
              <a:gd name="T88" fmla="*/ 313 w 2712"/>
              <a:gd name="T89" fmla="*/ 0 h 1709"/>
              <a:gd name="T90" fmla="*/ 870 w 2712"/>
              <a:gd name="T91" fmla="*/ 136 h 1709"/>
              <a:gd name="T92" fmla="*/ 1023 w 2712"/>
              <a:gd name="T93" fmla="*/ 98 h 1709"/>
              <a:gd name="T94" fmla="*/ 1171 w 2712"/>
              <a:gd name="T95" fmla="*/ 253 h 1709"/>
              <a:gd name="T96" fmla="*/ 1326 w 2712"/>
              <a:gd name="T97" fmla="*/ 339 h 1709"/>
              <a:gd name="T98" fmla="*/ 1458 w 2712"/>
              <a:gd name="T99" fmla="*/ 307 h 1709"/>
              <a:gd name="T100" fmla="*/ 1571 w 2712"/>
              <a:gd name="T101" fmla="*/ 462 h 1709"/>
              <a:gd name="T102" fmla="*/ 1644 w 2712"/>
              <a:gd name="T103" fmla="*/ 610 h 1709"/>
              <a:gd name="T104" fmla="*/ 1805 w 2712"/>
              <a:gd name="T105" fmla="*/ 668 h 1709"/>
              <a:gd name="T106" fmla="*/ 1008 w 2712"/>
              <a:gd name="T107" fmla="*/ 1064 h 1709"/>
              <a:gd name="T108" fmla="*/ 567 w 2712"/>
              <a:gd name="T109" fmla="*/ 808 h 1709"/>
              <a:gd name="T110" fmla="*/ 533 w 2712"/>
              <a:gd name="T111" fmla="*/ 792 h 1709"/>
              <a:gd name="T112" fmla="*/ 651 w 2712"/>
              <a:gd name="T113" fmla="*/ 692 h 1709"/>
              <a:gd name="T114" fmla="*/ 268 w 2712"/>
              <a:gd name="T115" fmla="*/ 466 h 1709"/>
              <a:gd name="T116" fmla="*/ 522 w 2712"/>
              <a:gd name="T117" fmla="*/ 347 h 1709"/>
              <a:gd name="T118" fmla="*/ 428 w 2712"/>
              <a:gd name="T119" fmla="*/ 341 h 1709"/>
              <a:gd name="T120" fmla="*/ 2696 w 2712"/>
              <a:gd name="T121" fmla="*/ 1187 h 1709"/>
              <a:gd name="T122" fmla="*/ 443 w 2712"/>
              <a:gd name="T123" fmla="*/ 592 h 1709"/>
              <a:gd name="T124" fmla="*/ 610 w 2712"/>
              <a:gd name="T125" fmla="*/ 681 h 1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12" h="1709">
                <a:moveTo>
                  <a:pt x="1817" y="664"/>
                </a:moveTo>
                <a:lnTo>
                  <a:pt x="1815" y="677"/>
                </a:lnTo>
                <a:lnTo>
                  <a:pt x="1816" y="681"/>
                </a:lnTo>
                <a:lnTo>
                  <a:pt x="1816" y="682"/>
                </a:lnTo>
                <a:lnTo>
                  <a:pt x="1816" y="687"/>
                </a:lnTo>
                <a:lnTo>
                  <a:pt x="1815" y="688"/>
                </a:lnTo>
                <a:lnTo>
                  <a:pt x="1814" y="691"/>
                </a:lnTo>
                <a:lnTo>
                  <a:pt x="1813" y="695"/>
                </a:lnTo>
                <a:lnTo>
                  <a:pt x="1810" y="701"/>
                </a:lnTo>
                <a:lnTo>
                  <a:pt x="1808" y="708"/>
                </a:lnTo>
                <a:lnTo>
                  <a:pt x="1803" y="719"/>
                </a:lnTo>
                <a:lnTo>
                  <a:pt x="1790" y="739"/>
                </a:lnTo>
                <a:lnTo>
                  <a:pt x="1782" y="770"/>
                </a:lnTo>
                <a:lnTo>
                  <a:pt x="1774" y="802"/>
                </a:lnTo>
                <a:lnTo>
                  <a:pt x="1769" y="842"/>
                </a:lnTo>
                <a:lnTo>
                  <a:pt x="1769" y="845"/>
                </a:lnTo>
                <a:lnTo>
                  <a:pt x="1768" y="849"/>
                </a:lnTo>
                <a:lnTo>
                  <a:pt x="1768" y="868"/>
                </a:lnTo>
                <a:lnTo>
                  <a:pt x="1767" y="869"/>
                </a:lnTo>
                <a:lnTo>
                  <a:pt x="1766" y="871"/>
                </a:lnTo>
                <a:lnTo>
                  <a:pt x="1760" y="869"/>
                </a:lnTo>
                <a:lnTo>
                  <a:pt x="1760" y="871"/>
                </a:lnTo>
                <a:lnTo>
                  <a:pt x="1762" y="871"/>
                </a:lnTo>
                <a:lnTo>
                  <a:pt x="1763" y="871"/>
                </a:lnTo>
                <a:lnTo>
                  <a:pt x="1765" y="872"/>
                </a:lnTo>
                <a:lnTo>
                  <a:pt x="1766" y="874"/>
                </a:lnTo>
                <a:lnTo>
                  <a:pt x="1765" y="883"/>
                </a:lnTo>
                <a:lnTo>
                  <a:pt x="1766" y="883"/>
                </a:lnTo>
                <a:lnTo>
                  <a:pt x="1766" y="879"/>
                </a:lnTo>
                <a:lnTo>
                  <a:pt x="1766" y="873"/>
                </a:lnTo>
                <a:lnTo>
                  <a:pt x="1767" y="871"/>
                </a:lnTo>
                <a:lnTo>
                  <a:pt x="1768" y="874"/>
                </a:lnTo>
                <a:lnTo>
                  <a:pt x="1766" y="893"/>
                </a:lnTo>
                <a:lnTo>
                  <a:pt x="1765" y="903"/>
                </a:lnTo>
                <a:lnTo>
                  <a:pt x="1765" y="919"/>
                </a:lnTo>
                <a:lnTo>
                  <a:pt x="1766" y="946"/>
                </a:lnTo>
                <a:lnTo>
                  <a:pt x="1766" y="957"/>
                </a:lnTo>
                <a:lnTo>
                  <a:pt x="1766" y="952"/>
                </a:lnTo>
                <a:lnTo>
                  <a:pt x="1766" y="951"/>
                </a:lnTo>
                <a:lnTo>
                  <a:pt x="1765" y="952"/>
                </a:lnTo>
                <a:lnTo>
                  <a:pt x="1762" y="961"/>
                </a:lnTo>
                <a:lnTo>
                  <a:pt x="1761" y="962"/>
                </a:lnTo>
                <a:lnTo>
                  <a:pt x="1758" y="965"/>
                </a:lnTo>
                <a:lnTo>
                  <a:pt x="1758" y="967"/>
                </a:lnTo>
                <a:lnTo>
                  <a:pt x="1758" y="968"/>
                </a:lnTo>
                <a:lnTo>
                  <a:pt x="1757" y="968"/>
                </a:lnTo>
                <a:lnTo>
                  <a:pt x="1755" y="968"/>
                </a:lnTo>
                <a:lnTo>
                  <a:pt x="1756" y="969"/>
                </a:lnTo>
                <a:lnTo>
                  <a:pt x="1757" y="972"/>
                </a:lnTo>
                <a:lnTo>
                  <a:pt x="1753" y="978"/>
                </a:lnTo>
                <a:lnTo>
                  <a:pt x="1753" y="979"/>
                </a:lnTo>
                <a:lnTo>
                  <a:pt x="1753" y="980"/>
                </a:lnTo>
                <a:lnTo>
                  <a:pt x="1755" y="981"/>
                </a:lnTo>
                <a:lnTo>
                  <a:pt x="1756" y="981"/>
                </a:lnTo>
                <a:lnTo>
                  <a:pt x="1757" y="980"/>
                </a:lnTo>
                <a:lnTo>
                  <a:pt x="1757" y="979"/>
                </a:lnTo>
                <a:lnTo>
                  <a:pt x="1757" y="977"/>
                </a:lnTo>
                <a:lnTo>
                  <a:pt x="1757" y="975"/>
                </a:lnTo>
                <a:lnTo>
                  <a:pt x="1758" y="974"/>
                </a:lnTo>
                <a:lnTo>
                  <a:pt x="1758" y="975"/>
                </a:lnTo>
                <a:lnTo>
                  <a:pt x="1758" y="977"/>
                </a:lnTo>
                <a:lnTo>
                  <a:pt x="1758" y="979"/>
                </a:lnTo>
                <a:lnTo>
                  <a:pt x="1757" y="986"/>
                </a:lnTo>
                <a:lnTo>
                  <a:pt x="1760" y="996"/>
                </a:lnTo>
                <a:lnTo>
                  <a:pt x="1760" y="999"/>
                </a:lnTo>
                <a:lnTo>
                  <a:pt x="1760" y="1000"/>
                </a:lnTo>
                <a:lnTo>
                  <a:pt x="1761" y="1005"/>
                </a:lnTo>
                <a:lnTo>
                  <a:pt x="1761" y="1006"/>
                </a:lnTo>
                <a:lnTo>
                  <a:pt x="1763" y="1012"/>
                </a:lnTo>
                <a:lnTo>
                  <a:pt x="1763" y="1023"/>
                </a:lnTo>
                <a:lnTo>
                  <a:pt x="1765" y="1027"/>
                </a:lnTo>
                <a:lnTo>
                  <a:pt x="1778" y="1052"/>
                </a:lnTo>
                <a:lnTo>
                  <a:pt x="1787" y="1061"/>
                </a:lnTo>
                <a:lnTo>
                  <a:pt x="1788" y="1063"/>
                </a:lnTo>
                <a:lnTo>
                  <a:pt x="1793" y="1066"/>
                </a:lnTo>
                <a:lnTo>
                  <a:pt x="1793" y="1068"/>
                </a:lnTo>
                <a:lnTo>
                  <a:pt x="1794" y="1069"/>
                </a:lnTo>
                <a:lnTo>
                  <a:pt x="1800" y="1073"/>
                </a:lnTo>
                <a:lnTo>
                  <a:pt x="1803" y="1076"/>
                </a:lnTo>
                <a:lnTo>
                  <a:pt x="1803" y="1080"/>
                </a:lnTo>
                <a:lnTo>
                  <a:pt x="1801" y="1084"/>
                </a:lnTo>
                <a:lnTo>
                  <a:pt x="1800" y="1089"/>
                </a:lnTo>
                <a:lnTo>
                  <a:pt x="1800" y="1090"/>
                </a:lnTo>
                <a:lnTo>
                  <a:pt x="1798" y="1094"/>
                </a:lnTo>
                <a:lnTo>
                  <a:pt x="1797" y="1095"/>
                </a:lnTo>
                <a:lnTo>
                  <a:pt x="1795" y="1097"/>
                </a:lnTo>
                <a:lnTo>
                  <a:pt x="1795" y="1098"/>
                </a:lnTo>
                <a:lnTo>
                  <a:pt x="1794" y="1103"/>
                </a:lnTo>
                <a:lnTo>
                  <a:pt x="1793" y="1096"/>
                </a:lnTo>
                <a:lnTo>
                  <a:pt x="1790" y="1092"/>
                </a:lnTo>
                <a:lnTo>
                  <a:pt x="1790" y="1089"/>
                </a:lnTo>
                <a:lnTo>
                  <a:pt x="1789" y="1089"/>
                </a:lnTo>
                <a:lnTo>
                  <a:pt x="1789" y="1087"/>
                </a:lnTo>
                <a:lnTo>
                  <a:pt x="1790" y="1086"/>
                </a:lnTo>
                <a:lnTo>
                  <a:pt x="1792" y="1085"/>
                </a:lnTo>
                <a:lnTo>
                  <a:pt x="1794" y="1084"/>
                </a:lnTo>
                <a:lnTo>
                  <a:pt x="1795" y="1084"/>
                </a:lnTo>
                <a:lnTo>
                  <a:pt x="1797" y="1085"/>
                </a:lnTo>
                <a:lnTo>
                  <a:pt x="1798" y="1082"/>
                </a:lnTo>
                <a:lnTo>
                  <a:pt x="1798" y="1081"/>
                </a:lnTo>
                <a:lnTo>
                  <a:pt x="1798" y="1080"/>
                </a:lnTo>
                <a:lnTo>
                  <a:pt x="1798" y="1079"/>
                </a:lnTo>
                <a:lnTo>
                  <a:pt x="1798" y="1077"/>
                </a:lnTo>
                <a:lnTo>
                  <a:pt x="1795" y="1075"/>
                </a:lnTo>
                <a:lnTo>
                  <a:pt x="1793" y="1074"/>
                </a:lnTo>
                <a:lnTo>
                  <a:pt x="1788" y="1069"/>
                </a:lnTo>
                <a:lnTo>
                  <a:pt x="1787" y="1068"/>
                </a:lnTo>
                <a:lnTo>
                  <a:pt x="1782" y="1063"/>
                </a:lnTo>
                <a:lnTo>
                  <a:pt x="1778" y="1057"/>
                </a:lnTo>
                <a:lnTo>
                  <a:pt x="1777" y="1055"/>
                </a:lnTo>
                <a:lnTo>
                  <a:pt x="1776" y="1054"/>
                </a:lnTo>
                <a:lnTo>
                  <a:pt x="1776" y="1053"/>
                </a:lnTo>
                <a:lnTo>
                  <a:pt x="1774" y="1047"/>
                </a:lnTo>
                <a:lnTo>
                  <a:pt x="1773" y="1044"/>
                </a:lnTo>
                <a:lnTo>
                  <a:pt x="1771" y="1043"/>
                </a:lnTo>
                <a:lnTo>
                  <a:pt x="1765" y="1029"/>
                </a:lnTo>
                <a:lnTo>
                  <a:pt x="1763" y="1027"/>
                </a:lnTo>
                <a:lnTo>
                  <a:pt x="1763" y="1029"/>
                </a:lnTo>
                <a:lnTo>
                  <a:pt x="1765" y="1032"/>
                </a:lnTo>
                <a:lnTo>
                  <a:pt x="1766" y="1033"/>
                </a:lnTo>
                <a:lnTo>
                  <a:pt x="1766" y="1036"/>
                </a:lnTo>
                <a:lnTo>
                  <a:pt x="1768" y="1041"/>
                </a:lnTo>
                <a:lnTo>
                  <a:pt x="1768" y="1044"/>
                </a:lnTo>
                <a:lnTo>
                  <a:pt x="1769" y="1052"/>
                </a:lnTo>
                <a:lnTo>
                  <a:pt x="1771" y="1058"/>
                </a:lnTo>
                <a:lnTo>
                  <a:pt x="1772" y="1066"/>
                </a:lnTo>
                <a:lnTo>
                  <a:pt x="1773" y="1069"/>
                </a:lnTo>
                <a:lnTo>
                  <a:pt x="1781" y="1082"/>
                </a:lnTo>
                <a:lnTo>
                  <a:pt x="1782" y="1084"/>
                </a:lnTo>
                <a:lnTo>
                  <a:pt x="1783" y="1084"/>
                </a:lnTo>
                <a:lnTo>
                  <a:pt x="1784" y="1084"/>
                </a:lnTo>
                <a:lnTo>
                  <a:pt x="1785" y="1084"/>
                </a:lnTo>
                <a:lnTo>
                  <a:pt x="1787" y="1082"/>
                </a:lnTo>
                <a:lnTo>
                  <a:pt x="1788" y="1084"/>
                </a:lnTo>
                <a:lnTo>
                  <a:pt x="1788" y="1086"/>
                </a:lnTo>
                <a:lnTo>
                  <a:pt x="1787" y="1090"/>
                </a:lnTo>
                <a:lnTo>
                  <a:pt x="1787" y="1091"/>
                </a:lnTo>
                <a:lnTo>
                  <a:pt x="1793" y="1103"/>
                </a:lnTo>
                <a:lnTo>
                  <a:pt x="1793" y="1105"/>
                </a:lnTo>
                <a:lnTo>
                  <a:pt x="1794" y="1105"/>
                </a:lnTo>
                <a:lnTo>
                  <a:pt x="1795" y="1106"/>
                </a:lnTo>
                <a:lnTo>
                  <a:pt x="1795" y="1110"/>
                </a:lnTo>
                <a:lnTo>
                  <a:pt x="1801" y="1123"/>
                </a:lnTo>
                <a:lnTo>
                  <a:pt x="1806" y="1134"/>
                </a:lnTo>
                <a:lnTo>
                  <a:pt x="1813" y="1145"/>
                </a:lnTo>
                <a:lnTo>
                  <a:pt x="1814" y="1149"/>
                </a:lnTo>
                <a:lnTo>
                  <a:pt x="1815" y="1150"/>
                </a:lnTo>
                <a:lnTo>
                  <a:pt x="1814" y="1150"/>
                </a:lnTo>
                <a:lnTo>
                  <a:pt x="1813" y="1151"/>
                </a:lnTo>
                <a:lnTo>
                  <a:pt x="1817" y="1160"/>
                </a:lnTo>
                <a:lnTo>
                  <a:pt x="1827" y="1172"/>
                </a:lnTo>
                <a:lnTo>
                  <a:pt x="1830" y="1175"/>
                </a:lnTo>
                <a:lnTo>
                  <a:pt x="1833" y="1177"/>
                </a:lnTo>
                <a:lnTo>
                  <a:pt x="1835" y="1178"/>
                </a:lnTo>
                <a:lnTo>
                  <a:pt x="1836" y="1182"/>
                </a:lnTo>
                <a:lnTo>
                  <a:pt x="1837" y="1183"/>
                </a:lnTo>
                <a:lnTo>
                  <a:pt x="1840" y="1186"/>
                </a:lnTo>
                <a:lnTo>
                  <a:pt x="1846" y="1193"/>
                </a:lnTo>
                <a:lnTo>
                  <a:pt x="1851" y="1197"/>
                </a:lnTo>
                <a:lnTo>
                  <a:pt x="1853" y="1199"/>
                </a:lnTo>
                <a:lnTo>
                  <a:pt x="1853" y="1202"/>
                </a:lnTo>
                <a:lnTo>
                  <a:pt x="1854" y="1203"/>
                </a:lnTo>
                <a:lnTo>
                  <a:pt x="1856" y="1203"/>
                </a:lnTo>
                <a:lnTo>
                  <a:pt x="1856" y="1204"/>
                </a:lnTo>
                <a:lnTo>
                  <a:pt x="1857" y="1204"/>
                </a:lnTo>
                <a:lnTo>
                  <a:pt x="1858" y="1206"/>
                </a:lnTo>
                <a:lnTo>
                  <a:pt x="1861" y="1210"/>
                </a:lnTo>
                <a:lnTo>
                  <a:pt x="1867" y="1217"/>
                </a:lnTo>
                <a:lnTo>
                  <a:pt x="1872" y="1225"/>
                </a:lnTo>
                <a:lnTo>
                  <a:pt x="1877" y="1231"/>
                </a:lnTo>
                <a:lnTo>
                  <a:pt x="1878" y="1234"/>
                </a:lnTo>
                <a:lnTo>
                  <a:pt x="1880" y="1242"/>
                </a:lnTo>
                <a:lnTo>
                  <a:pt x="1881" y="1251"/>
                </a:lnTo>
                <a:lnTo>
                  <a:pt x="1885" y="1262"/>
                </a:lnTo>
                <a:lnTo>
                  <a:pt x="1885" y="1263"/>
                </a:lnTo>
                <a:lnTo>
                  <a:pt x="1889" y="1267"/>
                </a:lnTo>
                <a:lnTo>
                  <a:pt x="1889" y="1268"/>
                </a:lnTo>
                <a:lnTo>
                  <a:pt x="1888" y="1271"/>
                </a:lnTo>
                <a:lnTo>
                  <a:pt x="1888" y="1272"/>
                </a:lnTo>
                <a:lnTo>
                  <a:pt x="1889" y="1274"/>
                </a:lnTo>
                <a:lnTo>
                  <a:pt x="1890" y="1278"/>
                </a:lnTo>
                <a:lnTo>
                  <a:pt x="1890" y="1281"/>
                </a:lnTo>
                <a:lnTo>
                  <a:pt x="1891" y="1282"/>
                </a:lnTo>
                <a:lnTo>
                  <a:pt x="1894" y="1283"/>
                </a:lnTo>
                <a:lnTo>
                  <a:pt x="1901" y="1289"/>
                </a:lnTo>
                <a:lnTo>
                  <a:pt x="1902" y="1289"/>
                </a:lnTo>
                <a:lnTo>
                  <a:pt x="1904" y="1289"/>
                </a:lnTo>
                <a:lnTo>
                  <a:pt x="1905" y="1290"/>
                </a:lnTo>
                <a:lnTo>
                  <a:pt x="1905" y="1292"/>
                </a:lnTo>
                <a:lnTo>
                  <a:pt x="1906" y="1294"/>
                </a:lnTo>
                <a:lnTo>
                  <a:pt x="1906" y="1295"/>
                </a:lnTo>
                <a:lnTo>
                  <a:pt x="1907" y="1300"/>
                </a:lnTo>
                <a:lnTo>
                  <a:pt x="1908" y="1302"/>
                </a:lnTo>
                <a:lnTo>
                  <a:pt x="1910" y="1303"/>
                </a:lnTo>
                <a:lnTo>
                  <a:pt x="1912" y="1304"/>
                </a:lnTo>
                <a:lnTo>
                  <a:pt x="1913" y="1305"/>
                </a:lnTo>
                <a:lnTo>
                  <a:pt x="1916" y="1305"/>
                </a:lnTo>
                <a:lnTo>
                  <a:pt x="1917" y="1305"/>
                </a:lnTo>
                <a:lnTo>
                  <a:pt x="1918" y="1306"/>
                </a:lnTo>
                <a:lnTo>
                  <a:pt x="1920" y="1313"/>
                </a:lnTo>
                <a:lnTo>
                  <a:pt x="1921" y="1316"/>
                </a:lnTo>
                <a:lnTo>
                  <a:pt x="1922" y="1319"/>
                </a:lnTo>
                <a:lnTo>
                  <a:pt x="1923" y="1321"/>
                </a:lnTo>
                <a:lnTo>
                  <a:pt x="1927" y="1324"/>
                </a:lnTo>
                <a:lnTo>
                  <a:pt x="1928" y="1325"/>
                </a:lnTo>
                <a:lnTo>
                  <a:pt x="1931" y="1326"/>
                </a:lnTo>
                <a:lnTo>
                  <a:pt x="1932" y="1326"/>
                </a:lnTo>
                <a:lnTo>
                  <a:pt x="1933" y="1326"/>
                </a:lnTo>
                <a:lnTo>
                  <a:pt x="1936" y="1327"/>
                </a:lnTo>
                <a:lnTo>
                  <a:pt x="1937" y="1329"/>
                </a:lnTo>
                <a:lnTo>
                  <a:pt x="1937" y="1331"/>
                </a:lnTo>
                <a:lnTo>
                  <a:pt x="1934" y="1330"/>
                </a:lnTo>
                <a:lnTo>
                  <a:pt x="1931" y="1327"/>
                </a:lnTo>
                <a:lnTo>
                  <a:pt x="1926" y="1326"/>
                </a:lnTo>
                <a:lnTo>
                  <a:pt x="1923" y="1322"/>
                </a:lnTo>
                <a:lnTo>
                  <a:pt x="1921" y="1322"/>
                </a:lnTo>
                <a:lnTo>
                  <a:pt x="1918" y="1324"/>
                </a:lnTo>
                <a:lnTo>
                  <a:pt x="1921" y="1325"/>
                </a:lnTo>
                <a:lnTo>
                  <a:pt x="1923" y="1326"/>
                </a:lnTo>
                <a:lnTo>
                  <a:pt x="1926" y="1327"/>
                </a:lnTo>
                <a:lnTo>
                  <a:pt x="1926" y="1329"/>
                </a:lnTo>
                <a:lnTo>
                  <a:pt x="1928" y="1330"/>
                </a:lnTo>
                <a:lnTo>
                  <a:pt x="1932" y="1332"/>
                </a:lnTo>
                <a:lnTo>
                  <a:pt x="1932" y="1334"/>
                </a:lnTo>
                <a:lnTo>
                  <a:pt x="1931" y="1334"/>
                </a:lnTo>
                <a:lnTo>
                  <a:pt x="1928" y="1332"/>
                </a:lnTo>
                <a:lnTo>
                  <a:pt x="1927" y="1332"/>
                </a:lnTo>
                <a:lnTo>
                  <a:pt x="1926" y="1332"/>
                </a:lnTo>
                <a:lnTo>
                  <a:pt x="1926" y="1334"/>
                </a:lnTo>
                <a:lnTo>
                  <a:pt x="1927" y="1335"/>
                </a:lnTo>
                <a:lnTo>
                  <a:pt x="1928" y="1336"/>
                </a:lnTo>
                <a:lnTo>
                  <a:pt x="1929" y="1336"/>
                </a:lnTo>
                <a:lnTo>
                  <a:pt x="1931" y="1336"/>
                </a:lnTo>
                <a:lnTo>
                  <a:pt x="1932" y="1335"/>
                </a:lnTo>
                <a:lnTo>
                  <a:pt x="1933" y="1335"/>
                </a:lnTo>
                <a:lnTo>
                  <a:pt x="1933" y="1334"/>
                </a:lnTo>
                <a:lnTo>
                  <a:pt x="1934" y="1334"/>
                </a:lnTo>
                <a:lnTo>
                  <a:pt x="1944" y="1336"/>
                </a:lnTo>
                <a:lnTo>
                  <a:pt x="1945" y="1336"/>
                </a:lnTo>
                <a:lnTo>
                  <a:pt x="1947" y="1337"/>
                </a:lnTo>
                <a:lnTo>
                  <a:pt x="1949" y="1340"/>
                </a:lnTo>
                <a:lnTo>
                  <a:pt x="1950" y="1340"/>
                </a:lnTo>
                <a:lnTo>
                  <a:pt x="1953" y="1338"/>
                </a:lnTo>
                <a:lnTo>
                  <a:pt x="1949" y="1337"/>
                </a:lnTo>
                <a:lnTo>
                  <a:pt x="1943" y="1335"/>
                </a:lnTo>
                <a:lnTo>
                  <a:pt x="1938" y="1332"/>
                </a:lnTo>
                <a:lnTo>
                  <a:pt x="1938" y="1329"/>
                </a:lnTo>
                <a:lnTo>
                  <a:pt x="1944" y="1332"/>
                </a:lnTo>
                <a:lnTo>
                  <a:pt x="1952" y="1336"/>
                </a:lnTo>
                <a:lnTo>
                  <a:pt x="1959" y="1337"/>
                </a:lnTo>
                <a:lnTo>
                  <a:pt x="1970" y="1337"/>
                </a:lnTo>
                <a:lnTo>
                  <a:pt x="1977" y="1336"/>
                </a:lnTo>
                <a:lnTo>
                  <a:pt x="1984" y="1336"/>
                </a:lnTo>
                <a:lnTo>
                  <a:pt x="1985" y="1337"/>
                </a:lnTo>
                <a:lnTo>
                  <a:pt x="1986" y="1337"/>
                </a:lnTo>
                <a:lnTo>
                  <a:pt x="1990" y="1341"/>
                </a:lnTo>
                <a:lnTo>
                  <a:pt x="1997" y="1346"/>
                </a:lnTo>
                <a:lnTo>
                  <a:pt x="1997" y="1347"/>
                </a:lnTo>
                <a:lnTo>
                  <a:pt x="1998" y="1348"/>
                </a:lnTo>
                <a:lnTo>
                  <a:pt x="1998" y="1350"/>
                </a:lnTo>
                <a:lnTo>
                  <a:pt x="2001" y="1351"/>
                </a:lnTo>
                <a:lnTo>
                  <a:pt x="2012" y="1352"/>
                </a:lnTo>
                <a:lnTo>
                  <a:pt x="2013" y="1353"/>
                </a:lnTo>
                <a:lnTo>
                  <a:pt x="2018" y="1353"/>
                </a:lnTo>
                <a:lnTo>
                  <a:pt x="2019" y="1355"/>
                </a:lnTo>
                <a:lnTo>
                  <a:pt x="2020" y="1357"/>
                </a:lnTo>
                <a:lnTo>
                  <a:pt x="2023" y="1364"/>
                </a:lnTo>
                <a:lnTo>
                  <a:pt x="2025" y="1367"/>
                </a:lnTo>
                <a:lnTo>
                  <a:pt x="2030" y="1372"/>
                </a:lnTo>
                <a:lnTo>
                  <a:pt x="2033" y="1375"/>
                </a:lnTo>
                <a:lnTo>
                  <a:pt x="2036" y="1384"/>
                </a:lnTo>
                <a:lnTo>
                  <a:pt x="2038" y="1384"/>
                </a:lnTo>
                <a:lnTo>
                  <a:pt x="2040" y="1385"/>
                </a:lnTo>
                <a:lnTo>
                  <a:pt x="2041" y="1387"/>
                </a:lnTo>
                <a:lnTo>
                  <a:pt x="2044" y="1387"/>
                </a:lnTo>
                <a:lnTo>
                  <a:pt x="2046" y="1388"/>
                </a:lnTo>
                <a:lnTo>
                  <a:pt x="2049" y="1388"/>
                </a:lnTo>
                <a:lnTo>
                  <a:pt x="2051" y="1387"/>
                </a:lnTo>
                <a:lnTo>
                  <a:pt x="2054" y="1387"/>
                </a:lnTo>
                <a:lnTo>
                  <a:pt x="2056" y="1385"/>
                </a:lnTo>
                <a:lnTo>
                  <a:pt x="2068" y="1384"/>
                </a:lnTo>
                <a:lnTo>
                  <a:pt x="2075" y="1382"/>
                </a:lnTo>
                <a:lnTo>
                  <a:pt x="2077" y="1380"/>
                </a:lnTo>
                <a:lnTo>
                  <a:pt x="2080" y="1379"/>
                </a:lnTo>
                <a:lnTo>
                  <a:pt x="2086" y="1378"/>
                </a:lnTo>
                <a:lnTo>
                  <a:pt x="2087" y="1377"/>
                </a:lnTo>
                <a:lnTo>
                  <a:pt x="2089" y="1377"/>
                </a:lnTo>
                <a:lnTo>
                  <a:pt x="2098" y="1373"/>
                </a:lnTo>
                <a:lnTo>
                  <a:pt x="2098" y="1374"/>
                </a:lnTo>
                <a:lnTo>
                  <a:pt x="2097" y="1374"/>
                </a:lnTo>
                <a:lnTo>
                  <a:pt x="2097" y="1375"/>
                </a:lnTo>
                <a:lnTo>
                  <a:pt x="2096" y="1377"/>
                </a:lnTo>
                <a:lnTo>
                  <a:pt x="2097" y="1378"/>
                </a:lnTo>
                <a:lnTo>
                  <a:pt x="2104" y="1377"/>
                </a:lnTo>
                <a:lnTo>
                  <a:pt x="2105" y="1375"/>
                </a:lnTo>
                <a:lnTo>
                  <a:pt x="2107" y="1375"/>
                </a:lnTo>
                <a:lnTo>
                  <a:pt x="2107" y="1374"/>
                </a:lnTo>
                <a:lnTo>
                  <a:pt x="2108" y="1373"/>
                </a:lnTo>
                <a:lnTo>
                  <a:pt x="2107" y="1373"/>
                </a:lnTo>
                <a:lnTo>
                  <a:pt x="2107" y="1372"/>
                </a:lnTo>
                <a:lnTo>
                  <a:pt x="2108" y="1371"/>
                </a:lnTo>
                <a:lnTo>
                  <a:pt x="2109" y="1371"/>
                </a:lnTo>
                <a:lnTo>
                  <a:pt x="2109" y="1369"/>
                </a:lnTo>
                <a:lnTo>
                  <a:pt x="2110" y="1371"/>
                </a:lnTo>
                <a:lnTo>
                  <a:pt x="2112" y="1371"/>
                </a:lnTo>
                <a:lnTo>
                  <a:pt x="2113" y="1369"/>
                </a:lnTo>
                <a:lnTo>
                  <a:pt x="2114" y="1368"/>
                </a:lnTo>
                <a:lnTo>
                  <a:pt x="2114" y="1371"/>
                </a:lnTo>
                <a:lnTo>
                  <a:pt x="2116" y="1371"/>
                </a:lnTo>
                <a:lnTo>
                  <a:pt x="2121" y="1369"/>
                </a:lnTo>
                <a:lnTo>
                  <a:pt x="2123" y="1368"/>
                </a:lnTo>
                <a:lnTo>
                  <a:pt x="2124" y="1366"/>
                </a:lnTo>
                <a:lnTo>
                  <a:pt x="2123" y="1363"/>
                </a:lnTo>
                <a:lnTo>
                  <a:pt x="2121" y="1363"/>
                </a:lnTo>
                <a:lnTo>
                  <a:pt x="2120" y="1363"/>
                </a:lnTo>
                <a:lnTo>
                  <a:pt x="2119" y="1364"/>
                </a:lnTo>
                <a:lnTo>
                  <a:pt x="2118" y="1366"/>
                </a:lnTo>
                <a:lnTo>
                  <a:pt x="2112" y="1367"/>
                </a:lnTo>
                <a:lnTo>
                  <a:pt x="2112" y="1368"/>
                </a:lnTo>
                <a:lnTo>
                  <a:pt x="2110" y="1369"/>
                </a:lnTo>
                <a:lnTo>
                  <a:pt x="2107" y="1369"/>
                </a:lnTo>
                <a:lnTo>
                  <a:pt x="2103" y="1372"/>
                </a:lnTo>
                <a:lnTo>
                  <a:pt x="2103" y="1373"/>
                </a:lnTo>
                <a:lnTo>
                  <a:pt x="2102" y="1373"/>
                </a:lnTo>
                <a:lnTo>
                  <a:pt x="2100" y="1373"/>
                </a:lnTo>
                <a:lnTo>
                  <a:pt x="2099" y="1373"/>
                </a:lnTo>
                <a:lnTo>
                  <a:pt x="2100" y="1372"/>
                </a:lnTo>
                <a:lnTo>
                  <a:pt x="2102" y="1371"/>
                </a:lnTo>
                <a:lnTo>
                  <a:pt x="2104" y="1371"/>
                </a:lnTo>
                <a:lnTo>
                  <a:pt x="2104" y="1369"/>
                </a:lnTo>
                <a:lnTo>
                  <a:pt x="2105" y="1369"/>
                </a:lnTo>
                <a:lnTo>
                  <a:pt x="2121" y="1363"/>
                </a:lnTo>
                <a:lnTo>
                  <a:pt x="2125" y="1362"/>
                </a:lnTo>
                <a:lnTo>
                  <a:pt x="2134" y="1361"/>
                </a:lnTo>
                <a:lnTo>
                  <a:pt x="2146" y="1361"/>
                </a:lnTo>
                <a:lnTo>
                  <a:pt x="2158" y="1361"/>
                </a:lnTo>
                <a:lnTo>
                  <a:pt x="2158" y="1363"/>
                </a:lnTo>
                <a:lnTo>
                  <a:pt x="2157" y="1363"/>
                </a:lnTo>
                <a:lnTo>
                  <a:pt x="2157" y="1364"/>
                </a:lnTo>
                <a:lnTo>
                  <a:pt x="2157" y="1367"/>
                </a:lnTo>
                <a:lnTo>
                  <a:pt x="2158" y="1367"/>
                </a:lnTo>
                <a:lnTo>
                  <a:pt x="2160" y="1367"/>
                </a:lnTo>
                <a:lnTo>
                  <a:pt x="2161" y="1366"/>
                </a:lnTo>
                <a:lnTo>
                  <a:pt x="2162" y="1366"/>
                </a:lnTo>
                <a:lnTo>
                  <a:pt x="2162" y="1367"/>
                </a:lnTo>
                <a:lnTo>
                  <a:pt x="2161" y="1368"/>
                </a:lnTo>
                <a:lnTo>
                  <a:pt x="2161" y="1369"/>
                </a:lnTo>
                <a:lnTo>
                  <a:pt x="2162" y="1368"/>
                </a:lnTo>
                <a:lnTo>
                  <a:pt x="2163" y="1367"/>
                </a:lnTo>
                <a:lnTo>
                  <a:pt x="2162" y="1367"/>
                </a:lnTo>
                <a:lnTo>
                  <a:pt x="2164" y="1367"/>
                </a:lnTo>
                <a:lnTo>
                  <a:pt x="2164" y="1366"/>
                </a:lnTo>
                <a:lnTo>
                  <a:pt x="2164" y="1363"/>
                </a:lnTo>
                <a:lnTo>
                  <a:pt x="2162" y="1363"/>
                </a:lnTo>
                <a:lnTo>
                  <a:pt x="2161" y="1363"/>
                </a:lnTo>
                <a:lnTo>
                  <a:pt x="2161" y="1362"/>
                </a:lnTo>
                <a:lnTo>
                  <a:pt x="2162" y="1361"/>
                </a:lnTo>
                <a:lnTo>
                  <a:pt x="2163" y="1361"/>
                </a:lnTo>
                <a:lnTo>
                  <a:pt x="2177" y="1361"/>
                </a:lnTo>
                <a:lnTo>
                  <a:pt x="2184" y="1358"/>
                </a:lnTo>
                <a:lnTo>
                  <a:pt x="2189" y="1356"/>
                </a:lnTo>
                <a:lnTo>
                  <a:pt x="2193" y="1352"/>
                </a:lnTo>
                <a:lnTo>
                  <a:pt x="2194" y="1350"/>
                </a:lnTo>
                <a:lnTo>
                  <a:pt x="2195" y="1348"/>
                </a:lnTo>
                <a:lnTo>
                  <a:pt x="2195" y="1347"/>
                </a:lnTo>
                <a:lnTo>
                  <a:pt x="2196" y="1347"/>
                </a:lnTo>
                <a:lnTo>
                  <a:pt x="2198" y="1347"/>
                </a:lnTo>
                <a:lnTo>
                  <a:pt x="2198" y="1348"/>
                </a:lnTo>
                <a:lnTo>
                  <a:pt x="2199" y="1351"/>
                </a:lnTo>
                <a:lnTo>
                  <a:pt x="2199" y="1359"/>
                </a:lnTo>
                <a:lnTo>
                  <a:pt x="2200" y="1362"/>
                </a:lnTo>
                <a:lnTo>
                  <a:pt x="2201" y="1359"/>
                </a:lnTo>
                <a:lnTo>
                  <a:pt x="2200" y="1358"/>
                </a:lnTo>
                <a:lnTo>
                  <a:pt x="2200" y="1356"/>
                </a:lnTo>
                <a:lnTo>
                  <a:pt x="2201" y="1352"/>
                </a:lnTo>
                <a:lnTo>
                  <a:pt x="2200" y="1351"/>
                </a:lnTo>
                <a:lnTo>
                  <a:pt x="2199" y="1346"/>
                </a:lnTo>
                <a:lnTo>
                  <a:pt x="2198" y="1345"/>
                </a:lnTo>
                <a:lnTo>
                  <a:pt x="2199" y="1345"/>
                </a:lnTo>
                <a:lnTo>
                  <a:pt x="2201" y="1345"/>
                </a:lnTo>
                <a:lnTo>
                  <a:pt x="2205" y="1345"/>
                </a:lnTo>
                <a:lnTo>
                  <a:pt x="2207" y="1345"/>
                </a:lnTo>
                <a:lnTo>
                  <a:pt x="2216" y="1342"/>
                </a:lnTo>
                <a:lnTo>
                  <a:pt x="2223" y="1340"/>
                </a:lnTo>
                <a:lnTo>
                  <a:pt x="2233" y="1340"/>
                </a:lnTo>
                <a:lnTo>
                  <a:pt x="2242" y="1338"/>
                </a:lnTo>
                <a:lnTo>
                  <a:pt x="2253" y="1337"/>
                </a:lnTo>
                <a:lnTo>
                  <a:pt x="2259" y="1337"/>
                </a:lnTo>
                <a:lnTo>
                  <a:pt x="2262" y="1338"/>
                </a:lnTo>
                <a:lnTo>
                  <a:pt x="2264" y="1341"/>
                </a:lnTo>
                <a:lnTo>
                  <a:pt x="2269" y="1343"/>
                </a:lnTo>
                <a:lnTo>
                  <a:pt x="2270" y="1345"/>
                </a:lnTo>
                <a:lnTo>
                  <a:pt x="2270" y="1346"/>
                </a:lnTo>
                <a:lnTo>
                  <a:pt x="2269" y="1347"/>
                </a:lnTo>
                <a:lnTo>
                  <a:pt x="2268" y="1347"/>
                </a:lnTo>
                <a:lnTo>
                  <a:pt x="2268" y="1346"/>
                </a:lnTo>
                <a:lnTo>
                  <a:pt x="2267" y="1347"/>
                </a:lnTo>
                <a:lnTo>
                  <a:pt x="2265" y="1347"/>
                </a:lnTo>
                <a:lnTo>
                  <a:pt x="2264" y="1347"/>
                </a:lnTo>
                <a:lnTo>
                  <a:pt x="2263" y="1347"/>
                </a:lnTo>
                <a:lnTo>
                  <a:pt x="2263" y="1346"/>
                </a:lnTo>
                <a:lnTo>
                  <a:pt x="2263" y="1345"/>
                </a:lnTo>
                <a:lnTo>
                  <a:pt x="2263" y="1343"/>
                </a:lnTo>
                <a:lnTo>
                  <a:pt x="2262" y="1343"/>
                </a:lnTo>
                <a:lnTo>
                  <a:pt x="2260" y="1346"/>
                </a:lnTo>
                <a:lnTo>
                  <a:pt x="2259" y="1346"/>
                </a:lnTo>
                <a:lnTo>
                  <a:pt x="2259" y="1345"/>
                </a:lnTo>
                <a:lnTo>
                  <a:pt x="2258" y="1345"/>
                </a:lnTo>
                <a:lnTo>
                  <a:pt x="2257" y="1346"/>
                </a:lnTo>
                <a:lnTo>
                  <a:pt x="2258" y="1346"/>
                </a:lnTo>
                <a:lnTo>
                  <a:pt x="2259" y="1346"/>
                </a:lnTo>
                <a:lnTo>
                  <a:pt x="2259" y="1347"/>
                </a:lnTo>
                <a:lnTo>
                  <a:pt x="2258" y="1347"/>
                </a:lnTo>
                <a:lnTo>
                  <a:pt x="2257" y="1347"/>
                </a:lnTo>
                <a:lnTo>
                  <a:pt x="2255" y="1347"/>
                </a:lnTo>
                <a:lnTo>
                  <a:pt x="2254" y="1346"/>
                </a:lnTo>
                <a:lnTo>
                  <a:pt x="2254" y="1347"/>
                </a:lnTo>
                <a:lnTo>
                  <a:pt x="2255" y="1348"/>
                </a:lnTo>
                <a:lnTo>
                  <a:pt x="2254" y="1348"/>
                </a:lnTo>
                <a:lnTo>
                  <a:pt x="2254" y="1350"/>
                </a:lnTo>
                <a:lnTo>
                  <a:pt x="2253" y="1351"/>
                </a:lnTo>
                <a:lnTo>
                  <a:pt x="2254" y="1351"/>
                </a:lnTo>
                <a:lnTo>
                  <a:pt x="2255" y="1350"/>
                </a:lnTo>
                <a:lnTo>
                  <a:pt x="2257" y="1351"/>
                </a:lnTo>
                <a:lnTo>
                  <a:pt x="2258" y="1352"/>
                </a:lnTo>
                <a:lnTo>
                  <a:pt x="2259" y="1352"/>
                </a:lnTo>
                <a:lnTo>
                  <a:pt x="2260" y="1351"/>
                </a:lnTo>
                <a:lnTo>
                  <a:pt x="2262" y="1351"/>
                </a:lnTo>
                <a:lnTo>
                  <a:pt x="2262" y="1352"/>
                </a:lnTo>
                <a:lnTo>
                  <a:pt x="2263" y="1353"/>
                </a:lnTo>
                <a:lnTo>
                  <a:pt x="2264" y="1353"/>
                </a:lnTo>
                <a:lnTo>
                  <a:pt x="2265" y="1355"/>
                </a:lnTo>
                <a:lnTo>
                  <a:pt x="2268" y="1355"/>
                </a:lnTo>
                <a:lnTo>
                  <a:pt x="2265" y="1353"/>
                </a:lnTo>
                <a:lnTo>
                  <a:pt x="2263" y="1352"/>
                </a:lnTo>
                <a:lnTo>
                  <a:pt x="2260" y="1350"/>
                </a:lnTo>
                <a:lnTo>
                  <a:pt x="2260" y="1347"/>
                </a:lnTo>
                <a:lnTo>
                  <a:pt x="2262" y="1348"/>
                </a:lnTo>
                <a:lnTo>
                  <a:pt x="2263" y="1348"/>
                </a:lnTo>
                <a:lnTo>
                  <a:pt x="2264" y="1348"/>
                </a:lnTo>
                <a:lnTo>
                  <a:pt x="2267" y="1348"/>
                </a:lnTo>
                <a:lnTo>
                  <a:pt x="2265" y="1350"/>
                </a:lnTo>
                <a:lnTo>
                  <a:pt x="2267" y="1351"/>
                </a:lnTo>
                <a:lnTo>
                  <a:pt x="2268" y="1351"/>
                </a:lnTo>
                <a:lnTo>
                  <a:pt x="2268" y="1352"/>
                </a:lnTo>
                <a:lnTo>
                  <a:pt x="2269" y="1353"/>
                </a:lnTo>
                <a:lnTo>
                  <a:pt x="2268" y="1352"/>
                </a:lnTo>
                <a:lnTo>
                  <a:pt x="2268" y="1353"/>
                </a:lnTo>
                <a:lnTo>
                  <a:pt x="2267" y="1353"/>
                </a:lnTo>
                <a:lnTo>
                  <a:pt x="2268" y="1355"/>
                </a:lnTo>
                <a:lnTo>
                  <a:pt x="2271" y="1356"/>
                </a:lnTo>
                <a:lnTo>
                  <a:pt x="2273" y="1356"/>
                </a:lnTo>
                <a:lnTo>
                  <a:pt x="2273" y="1357"/>
                </a:lnTo>
                <a:lnTo>
                  <a:pt x="2270" y="1361"/>
                </a:lnTo>
                <a:lnTo>
                  <a:pt x="2270" y="1362"/>
                </a:lnTo>
                <a:lnTo>
                  <a:pt x="2270" y="1363"/>
                </a:lnTo>
                <a:lnTo>
                  <a:pt x="2271" y="1364"/>
                </a:lnTo>
                <a:lnTo>
                  <a:pt x="2274" y="1366"/>
                </a:lnTo>
                <a:lnTo>
                  <a:pt x="2275" y="1366"/>
                </a:lnTo>
                <a:lnTo>
                  <a:pt x="2275" y="1364"/>
                </a:lnTo>
                <a:lnTo>
                  <a:pt x="2275" y="1363"/>
                </a:lnTo>
                <a:lnTo>
                  <a:pt x="2274" y="1362"/>
                </a:lnTo>
                <a:lnTo>
                  <a:pt x="2274" y="1359"/>
                </a:lnTo>
                <a:lnTo>
                  <a:pt x="2274" y="1361"/>
                </a:lnTo>
                <a:lnTo>
                  <a:pt x="2275" y="1361"/>
                </a:lnTo>
                <a:lnTo>
                  <a:pt x="2276" y="1362"/>
                </a:lnTo>
                <a:lnTo>
                  <a:pt x="2278" y="1361"/>
                </a:lnTo>
                <a:lnTo>
                  <a:pt x="2276" y="1359"/>
                </a:lnTo>
                <a:lnTo>
                  <a:pt x="2275" y="1359"/>
                </a:lnTo>
                <a:lnTo>
                  <a:pt x="2274" y="1358"/>
                </a:lnTo>
                <a:lnTo>
                  <a:pt x="2275" y="1356"/>
                </a:lnTo>
                <a:lnTo>
                  <a:pt x="2278" y="1357"/>
                </a:lnTo>
                <a:lnTo>
                  <a:pt x="2283" y="1359"/>
                </a:lnTo>
                <a:lnTo>
                  <a:pt x="2285" y="1359"/>
                </a:lnTo>
                <a:lnTo>
                  <a:pt x="2286" y="1359"/>
                </a:lnTo>
                <a:lnTo>
                  <a:pt x="2290" y="1361"/>
                </a:lnTo>
                <a:lnTo>
                  <a:pt x="2292" y="1361"/>
                </a:lnTo>
                <a:lnTo>
                  <a:pt x="2297" y="1361"/>
                </a:lnTo>
                <a:lnTo>
                  <a:pt x="2299" y="1359"/>
                </a:lnTo>
                <a:lnTo>
                  <a:pt x="2300" y="1358"/>
                </a:lnTo>
                <a:lnTo>
                  <a:pt x="2300" y="1359"/>
                </a:lnTo>
                <a:lnTo>
                  <a:pt x="2301" y="1361"/>
                </a:lnTo>
                <a:lnTo>
                  <a:pt x="2302" y="1361"/>
                </a:lnTo>
                <a:lnTo>
                  <a:pt x="2302" y="1359"/>
                </a:lnTo>
                <a:lnTo>
                  <a:pt x="2302" y="1357"/>
                </a:lnTo>
                <a:lnTo>
                  <a:pt x="2302" y="1356"/>
                </a:lnTo>
                <a:lnTo>
                  <a:pt x="2301" y="1356"/>
                </a:lnTo>
                <a:lnTo>
                  <a:pt x="2301" y="1357"/>
                </a:lnTo>
                <a:lnTo>
                  <a:pt x="2300" y="1357"/>
                </a:lnTo>
                <a:lnTo>
                  <a:pt x="2297" y="1358"/>
                </a:lnTo>
                <a:lnTo>
                  <a:pt x="2297" y="1357"/>
                </a:lnTo>
                <a:lnTo>
                  <a:pt x="2300" y="1355"/>
                </a:lnTo>
                <a:lnTo>
                  <a:pt x="2302" y="1353"/>
                </a:lnTo>
                <a:lnTo>
                  <a:pt x="2307" y="1352"/>
                </a:lnTo>
                <a:lnTo>
                  <a:pt x="2310" y="1350"/>
                </a:lnTo>
                <a:lnTo>
                  <a:pt x="2311" y="1351"/>
                </a:lnTo>
                <a:lnTo>
                  <a:pt x="2312" y="1351"/>
                </a:lnTo>
                <a:lnTo>
                  <a:pt x="2313" y="1350"/>
                </a:lnTo>
                <a:lnTo>
                  <a:pt x="2315" y="1348"/>
                </a:lnTo>
                <a:lnTo>
                  <a:pt x="2316" y="1348"/>
                </a:lnTo>
                <a:lnTo>
                  <a:pt x="2317" y="1345"/>
                </a:lnTo>
                <a:lnTo>
                  <a:pt x="2321" y="1345"/>
                </a:lnTo>
                <a:lnTo>
                  <a:pt x="2322" y="1345"/>
                </a:lnTo>
                <a:lnTo>
                  <a:pt x="2323" y="1343"/>
                </a:lnTo>
                <a:lnTo>
                  <a:pt x="2327" y="1342"/>
                </a:lnTo>
                <a:lnTo>
                  <a:pt x="2328" y="1341"/>
                </a:lnTo>
                <a:lnTo>
                  <a:pt x="2327" y="1341"/>
                </a:lnTo>
                <a:lnTo>
                  <a:pt x="2326" y="1341"/>
                </a:lnTo>
                <a:lnTo>
                  <a:pt x="2323" y="1342"/>
                </a:lnTo>
                <a:lnTo>
                  <a:pt x="2319" y="1343"/>
                </a:lnTo>
                <a:lnTo>
                  <a:pt x="2318" y="1343"/>
                </a:lnTo>
                <a:lnTo>
                  <a:pt x="2321" y="1337"/>
                </a:lnTo>
                <a:lnTo>
                  <a:pt x="2321" y="1334"/>
                </a:lnTo>
                <a:lnTo>
                  <a:pt x="2319" y="1331"/>
                </a:lnTo>
                <a:lnTo>
                  <a:pt x="2317" y="1330"/>
                </a:lnTo>
                <a:lnTo>
                  <a:pt x="2316" y="1330"/>
                </a:lnTo>
                <a:lnTo>
                  <a:pt x="2315" y="1330"/>
                </a:lnTo>
                <a:lnTo>
                  <a:pt x="2315" y="1331"/>
                </a:lnTo>
                <a:lnTo>
                  <a:pt x="2313" y="1331"/>
                </a:lnTo>
                <a:lnTo>
                  <a:pt x="2312" y="1331"/>
                </a:lnTo>
                <a:lnTo>
                  <a:pt x="2310" y="1327"/>
                </a:lnTo>
                <a:lnTo>
                  <a:pt x="2308" y="1327"/>
                </a:lnTo>
                <a:lnTo>
                  <a:pt x="2310" y="1325"/>
                </a:lnTo>
                <a:lnTo>
                  <a:pt x="2311" y="1322"/>
                </a:lnTo>
                <a:lnTo>
                  <a:pt x="2313" y="1321"/>
                </a:lnTo>
                <a:lnTo>
                  <a:pt x="2317" y="1320"/>
                </a:lnTo>
                <a:lnTo>
                  <a:pt x="2319" y="1319"/>
                </a:lnTo>
                <a:lnTo>
                  <a:pt x="2322" y="1316"/>
                </a:lnTo>
                <a:lnTo>
                  <a:pt x="2323" y="1314"/>
                </a:lnTo>
                <a:lnTo>
                  <a:pt x="2321" y="1315"/>
                </a:lnTo>
                <a:lnTo>
                  <a:pt x="2316" y="1319"/>
                </a:lnTo>
                <a:lnTo>
                  <a:pt x="2310" y="1322"/>
                </a:lnTo>
                <a:lnTo>
                  <a:pt x="2307" y="1324"/>
                </a:lnTo>
                <a:lnTo>
                  <a:pt x="2308" y="1326"/>
                </a:lnTo>
                <a:lnTo>
                  <a:pt x="2307" y="1326"/>
                </a:lnTo>
                <a:lnTo>
                  <a:pt x="2305" y="1327"/>
                </a:lnTo>
                <a:lnTo>
                  <a:pt x="2303" y="1327"/>
                </a:lnTo>
                <a:lnTo>
                  <a:pt x="2302" y="1327"/>
                </a:lnTo>
                <a:lnTo>
                  <a:pt x="2300" y="1327"/>
                </a:lnTo>
                <a:lnTo>
                  <a:pt x="2302" y="1325"/>
                </a:lnTo>
                <a:lnTo>
                  <a:pt x="2306" y="1321"/>
                </a:lnTo>
                <a:lnTo>
                  <a:pt x="2312" y="1318"/>
                </a:lnTo>
                <a:lnTo>
                  <a:pt x="2319" y="1314"/>
                </a:lnTo>
                <a:lnTo>
                  <a:pt x="2329" y="1309"/>
                </a:lnTo>
                <a:lnTo>
                  <a:pt x="2337" y="1303"/>
                </a:lnTo>
                <a:lnTo>
                  <a:pt x="2338" y="1302"/>
                </a:lnTo>
                <a:lnTo>
                  <a:pt x="2342" y="1300"/>
                </a:lnTo>
                <a:lnTo>
                  <a:pt x="2349" y="1295"/>
                </a:lnTo>
                <a:lnTo>
                  <a:pt x="2355" y="1287"/>
                </a:lnTo>
                <a:lnTo>
                  <a:pt x="2358" y="1286"/>
                </a:lnTo>
                <a:lnTo>
                  <a:pt x="2360" y="1284"/>
                </a:lnTo>
                <a:lnTo>
                  <a:pt x="2363" y="1282"/>
                </a:lnTo>
                <a:lnTo>
                  <a:pt x="2365" y="1279"/>
                </a:lnTo>
                <a:lnTo>
                  <a:pt x="2366" y="1276"/>
                </a:lnTo>
                <a:lnTo>
                  <a:pt x="2367" y="1258"/>
                </a:lnTo>
                <a:lnTo>
                  <a:pt x="2369" y="1255"/>
                </a:lnTo>
                <a:lnTo>
                  <a:pt x="2369" y="1252"/>
                </a:lnTo>
                <a:lnTo>
                  <a:pt x="2369" y="1251"/>
                </a:lnTo>
                <a:lnTo>
                  <a:pt x="2369" y="1250"/>
                </a:lnTo>
                <a:lnTo>
                  <a:pt x="2369" y="1247"/>
                </a:lnTo>
                <a:lnTo>
                  <a:pt x="2369" y="1246"/>
                </a:lnTo>
                <a:lnTo>
                  <a:pt x="2370" y="1242"/>
                </a:lnTo>
                <a:lnTo>
                  <a:pt x="2372" y="1239"/>
                </a:lnTo>
                <a:lnTo>
                  <a:pt x="2377" y="1235"/>
                </a:lnTo>
                <a:lnTo>
                  <a:pt x="2385" y="1230"/>
                </a:lnTo>
                <a:lnTo>
                  <a:pt x="2388" y="1226"/>
                </a:lnTo>
                <a:lnTo>
                  <a:pt x="2388" y="1223"/>
                </a:lnTo>
                <a:lnTo>
                  <a:pt x="2390" y="1222"/>
                </a:lnTo>
                <a:lnTo>
                  <a:pt x="2390" y="1220"/>
                </a:lnTo>
                <a:lnTo>
                  <a:pt x="2388" y="1218"/>
                </a:lnTo>
                <a:lnTo>
                  <a:pt x="2386" y="1213"/>
                </a:lnTo>
                <a:lnTo>
                  <a:pt x="2386" y="1212"/>
                </a:lnTo>
                <a:lnTo>
                  <a:pt x="2386" y="1209"/>
                </a:lnTo>
                <a:lnTo>
                  <a:pt x="2386" y="1203"/>
                </a:lnTo>
                <a:lnTo>
                  <a:pt x="2387" y="1198"/>
                </a:lnTo>
                <a:lnTo>
                  <a:pt x="2387" y="1193"/>
                </a:lnTo>
                <a:lnTo>
                  <a:pt x="2387" y="1191"/>
                </a:lnTo>
                <a:lnTo>
                  <a:pt x="2388" y="1186"/>
                </a:lnTo>
                <a:lnTo>
                  <a:pt x="2388" y="1182"/>
                </a:lnTo>
                <a:lnTo>
                  <a:pt x="2387" y="1175"/>
                </a:lnTo>
                <a:lnTo>
                  <a:pt x="2387" y="1171"/>
                </a:lnTo>
                <a:lnTo>
                  <a:pt x="2390" y="1162"/>
                </a:lnTo>
                <a:lnTo>
                  <a:pt x="2390" y="1154"/>
                </a:lnTo>
                <a:lnTo>
                  <a:pt x="2391" y="1151"/>
                </a:lnTo>
                <a:lnTo>
                  <a:pt x="2396" y="1146"/>
                </a:lnTo>
                <a:lnTo>
                  <a:pt x="2397" y="1144"/>
                </a:lnTo>
                <a:lnTo>
                  <a:pt x="2397" y="1139"/>
                </a:lnTo>
                <a:lnTo>
                  <a:pt x="2399" y="1134"/>
                </a:lnTo>
                <a:lnTo>
                  <a:pt x="2399" y="1130"/>
                </a:lnTo>
                <a:lnTo>
                  <a:pt x="2398" y="1135"/>
                </a:lnTo>
                <a:lnTo>
                  <a:pt x="2397" y="1139"/>
                </a:lnTo>
                <a:lnTo>
                  <a:pt x="2396" y="1142"/>
                </a:lnTo>
                <a:lnTo>
                  <a:pt x="2395" y="1144"/>
                </a:lnTo>
                <a:lnTo>
                  <a:pt x="2393" y="1146"/>
                </a:lnTo>
                <a:lnTo>
                  <a:pt x="2391" y="1148"/>
                </a:lnTo>
                <a:lnTo>
                  <a:pt x="2391" y="1146"/>
                </a:lnTo>
                <a:lnTo>
                  <a:pt x="2393" y="1144"/>
                </a:lnTo>
                <a:lnTo>
                  <a:pt x="2398" y="1128"/>
                </a:lnTo>
                <a:lnTo>
                  <a:pt x="2399" y="1127"/>
                </a:lnTo>
                <a:lnTo>
                  <a:pt x="2401" y="1126"/>
                </a:lnTo>
                <a:lnTo>
                  <a:pt x="2411" y="1119"/>
                </a:lnTo>
                <a:lnTo>
                  <a:pt x="2412" y="1117"/>
                </a:lnTo>
                <a:lnTo>
                  <a:pt x="2418" y="1116"/>
                </a:lnTo>
                <a:lnTo>
                  <a:pt x="2420" y="1113"/>
                </a:lnTo>
                <a:lnTo>
                  <a:pt x="2423" y="1112"/>
                </a:lnTo>
                <a:lnTo>
                  <a:pt x="2427" y="1112"/>
                </a:lnTo>
                <a:lnTo>
                  <a:pt x="2430" y="1110"/>
                </a:lnTo>
                <a:lnTo>
                  <a:pt x="2435" y="1106"/>
                </a:lnTo>
                <a:lnTo>
                  <a:pt x="2438" y="1106"/>
                </a:lnTo>
                <a:lnTo>
                  <a:pt x="2439" y="1105"/>
                </a:lnTo>
                <a:lnTo>
                  <a:pt x="2447" y="1102"/>
                </a:lnTo>
                <a:lnTo>
                  <a:pt x="2456" y="1100"/>
                </a:lnTo>
                <a:lnTo>
                  <a:pt x="2463" y="1100"/>
                </a:lnTo>
                <a:lnTo>
                  <a:pt x="2476" y="1098"/>
                </a:lnTo>
                <a:lnTo>
                  <a:pt x="2492" y="1096"/>
                </a:lnTo>
                <a:lnTo>
                  <a:pt x="2499" y="1095"/>
                </a:lnTo>
                <a:lnTo>
                  <a:pt x="2502" y="1094"/>
                </a:lnTo>
                <a:lnTo>
                  <a:pt x="2504" y="1095"/>
                </a:lnTo>
                <a:lnTo>
                  <a:pt x="2505" y="1095"/>
                </a:lnTo>
                <a:lnTo>
                  <a:pt x="2508" y="1094"/>
                </a:lnTo>
                <a:lnTo>
                  <a:pt x="2515" y="1092"/>
                </a:lnTo>
                <a:lnTo>
                  <a:pt x="2521" y="1091"/>
                </a:lnTo>
                <a:lnTo>
                  <a:pt x="2525" y="1090"/>
                </a:lnTo>
                <a:lnTo>
                  <a:pt x="2526" y="1090"/>
                </a:lnTo>
                <a:lnTo>
                  <a:pt x="2530" y="1089"/>
                </a:lnTo>
                <a:lnTo>
                  <a:pt x="2540" y="1086"/>
                </a:lnTo>
                <a:lnTo>
                  <a:pt x="2543" y="1084"/>
                </a:lnTo>
                <a:lnTo>
                  <a:pt x="2548" y="1079"/>
                </a:lnTo>
                <a:lnTo>
                  <a:pt x="2550" y="1079"/>
                </a:lnTo>
                <a:lnTo>
                  <a:pt x="2556" y="1077"/>
                </a:lnTo>
                <a:lnTo>
                  <a:pt x="2557" y="1077"/>
                </a:lnTo>
                <a:lnTo>
                  <a:pt x="2561" y="1075"/>
                </a:lnTo>
                <a:lnTo>
                  <a:pt x="2562" y="1075"/>
                </a:lnTo>
                <a:lnTo>
                  <a:pt x="2568" y="1075"/>
                </a:lnTo>
                <a:lnTo>
                  <a:pt x="2570" y="1075"/>
                </a:lnTo>
                <a:lnTo>
                  <a:pt x="2573" y="1076"/>
                </a:lnTo>
                <a:lnTo>
                  <a:pt x="2574" y="1077"/>
                </a:lnTo>
                <a:lnTo>
                  <a:pt x="2575" y="1076"/>
                </a:lnTo>
                <a:lnTo>
                  <a:pt x="2579" y="1076"/>
                </a:lnTo>
                <a:lnTo>
                  <a:pt x="2584" y="1075"/>
                </a:lnTo>
                <a:lnTo>
                  <a:pt x="2585" y="1075"/>
                </a:lnTo>
                <a:lnTo>
                  <a:pt x="2586" y="1074"/>
                </a:lnTo>
                <a:lnTo>
                  <a:pt x="2588" y="1074"/>
                </a:lnTo>
                <a:lnTo>
                  <a:pt x="2593" y="1074"/>
                </a:lnTo>
                <a:lnTo>
                  <a:pt x="2591" y="1073"/>
                </a:lnTo>
                <a:lnTo>
                  <a:pt x="2589" y="1073"/>
                </a:lnTo>
                <a:lnTo>
                  <a:pt x="2588" y="1073"/>
                </a:lnTo>
                <a:lnTo>
                  <a:pt x="2584" y="1074"/>
                </a:lnTo>
                <a:lnTo>
                  <a:pt x="2580" y="1075"/>
                </a:lnTo>
                <a:lnTo>
                  <a:pt x="2583" y="1074"/>
                </a:lnTo>
                <a:lnTo>
                  <a:pt x="2584" y="1073"/>
                </a:lnTo>
                <a:lnTo>
                  <a:pt x="2586" y="1073"/>
                </a:lnTo>
                <a:lnTo>
                  <a:pt x="2588" y="1071"/>
                </a:lnTo>
                <a:lnTo>
                  <a:pt x="2589" y="1071"/>
                </a:lnTo>
                <a:lnTo>
                  <a:pt x="2590" y="1071"/>
                </a:lnTo>
                <a:lnTo>
                  <a:pt x="2594" y="1073"/>
                </a:lnTo>
                <a:lnTo>
                  <a:pt x="2601" y="1073"/>
                </a:lnTo>
                <a:lnTo>
                  <a:pt x="2604" y="1073"/>
                </a:lnTo>
                <a:lnTo>
                  <a:pt x="2609" y="1075"/>
                </a:lnTo>
                <a:lnTo>
                  <a:pt x="2612" y="1076"/>
                </a:lnTo>
                <a:lnTo>
                  <a:pt x="2620" y="1077"/>
                </a:lnTo>
                <a:lnTo>
                  <a:pt x="2625" y="1079"/>
                </a:lnTo>
                <a:lnTo>
                  <a:pt x="2626" y="1079"/>
                </a:lnTo>
                <a:lnTo>
                  <a:pt x="2625" y="1080"/>
                </a:lnTo>
                <a:lnTo>
                  <a:pt x="2623" y="1080"/>
                </a:lnTo>
                <a:lnTo>
                  <a:pt x="2622" y="1080"/>
                </a:lnTo>
                <a:lnTo>
                  <a:pt x="2621" y="1079"/>
                </a:lnTo>
                <a:lnTo>
                  <a:pt x="2620" y="1079"/>
                </a:lnTo>
                <a:lnTo>
                  <a:pt x="2614" y="1077"/>
                </a:lnTo>
                <a:lnTo>
                  <a:pt x="2611" y="1077"/>
                </a:lnTo>
                <a:lnTo>
                  <a:pt x="2614" y="1079"/>
                </a:lnTo>
                <a:lnTo>
                  <a:pt x="2616" y="1080"/>
                </a:lnTo>
                <a:lnTo>
                  <a:pt x="2620" y="1081"/>
                </a:lnTo>
                <a:lnTo>
                  <a:pt x="2622" y="1081"/>
                </a:lnTo>
                <a:lnTo>
                  <a:pt x="2628" y="1081"/>
                </a:lnTo>
                <a:lnTo>
                  <a:pt x="2631" y="1082"/>
                </a:lnTo>
                <a:lnTo>
                  <a:pt x="2632" y="1082"/>
                </a:lnTo>
                <a:lnTo>
                  <a:pt x="2633" y="1081"/>
                </a:lnTo>
                <a:lnTo>
                  <a:pt x="2630" y="1081"/>
                </a:lnTo>
                <a:lnTo>
                  <a:pt x="2628" y="1081"/>
                </a:lnTo>
                <a:lnTo>
                  <a:pt x="2627" y="1080"/>
                </a:lnTo>
                <a:lnTo>
                  <a:pt x="2633" y="1080"/>
                </a:lnTo>
                <a:lnTo>
                  <a:pt x="2638" y="1082"/>
                </a:lnTo>
                <a:lnTo>
                  <a:pt x="2639" y="1082"/>
                </a:lnTo>
                <a:lnTo>
                  <a:pt x="2642" y="1082"/>
                </a:lnTo>
                <a:lnTo>
                  <a:pt x="2643" y="1082"/>
                </a:lnTo>
                <a:lnTo>
                  <a:pt x="2643" y="1084"/>
                </a:lnTo>
                <a:lnTo>
                  <a:pt x="2644" y="1084"/>
                </a:lnTo>
                <a:lnTo>
                  <a:pt x="2646" y="1084"/>
                </a:lnTo>
                <a:lnTo>
                  <a:pt x="2644" y="1084"/>
                </a:lnTo>
                <a:lnTo>
                  <a:pt x="2644" y="1085"/>
                </a:lnTo>
                <a:lnTo>
                  <a:pt x="2643" y="1085"/>
                </a:lnTo>
                <a:lnTo>
                  <a:pt x="2643" y="1084"/>
                </a:lnTo>
                <a:lnTo>
                  <a:pt x="2643" y="1085"/>
                </a:lnTo>
                <a:lnTo>
                  <a:pt x="2646" y="1085"/>
                </a:lnTo>
                <a:lnTo>
                  <a:pt x="2649" y="1085"/>
                </a:lnTo>
                <a:lnTo>
                  <a:pt x="2650" y="1085"/>
                </a:lnTo>
                <a:lnTo>
                  <a:pt x="2655" y="1086"/>
                </a:lnTo>
                <a:lnTo>
                  <a:pt x="2662" y="1086"/>
                </a:lnTo>
                <a:lnTo>
                  <a:pt x="2663" y="1087"/>
                </a:lnTo>
                <a:lnTo>
                  <a:pt x="2664" y="1087"/>
                </a:lnTo>
                <a:lnTo>
                  <a:pt x="2665" y="1087"/>
                </a:lnTo>
                <a:lnTo>
                  <a:pt x="2671" y="1085"/>
                </a:lnTo>
                <a:lnTo>
                  <a:pt x="2673" y="1084"/>
                </a:lnTo>
                <a:lnTo>
                  <a:pt x="2674" y="1082"/>
                </a:lnTo>
                <a:lnTo>
                  <a:pt x="2674" y="1081"/>
                </a:lnTo>
                <a:lnTo>
                  <a:pt x="2675" y="1080"/>
                </a:lnTo>
                <a:lnTo>
                  <a:pt x="2674" y="1079"/>
                </a:lnTo>
                <a:lnTo>
                  <a:pt x="2674" y="1077"/>
                </a:lnTo>
                <a:lnTo>
                  <a:pt x="2674" y="1076"/>
                </a:lnTo>
                <a:lnTo>
                  <a:pt x="2673" y="1076"/>
                </a:lnTo>
                <a:lnTo>
                  <a:pt x="2670" y="1076"/>
                </a:lnTo>
                <a:lnTo>
                  <a:pt x="2669" y="1076"/>
                </a:lnTo>
                <a:lnTo>
                  <a:pt x="2666" y="1077"/>
                </a:lnTo>
                <a:lnTo>
                  <a:pt x="2665" y="1079"/>
                </a:lnTo>
                <a:lnTo>
                  <a:pt x="2664" y="1080"/>
                </a:lnTo>
                <a:lnTo>
                  <a:pt x="2662" y="1080"/>
                </a:lnTo>
                <a:lnTo>
                  <a:pt x="2659" y="1079"/>
                </a:lnTo>
                <a:lnTo>
                  <a:pt x="2658" y="1079"/>
                </a:lnTo>
                <a:lnTo>
                  <a:pt x="2657" y="1077"/>
                </a:lnTo>
                <a:lnTo>
                  <a:pt x="2655" y="1077"/>
                </a:lnTo>
                <a:lnTo>
                  <a:pt x="2653" y="1080"/>
                </a:lnTo>
                <a:lnTo>
                  <a:pt x="2652" y="1080"/>
                </a:lnTo>
                <a:lnTo>
                  <a:pt x="2652" y="1081"/>
                </a:lnTo>
                <a:lnTo>
                  <a:pt x="2650" y="1081"/>
                </a:lnTo>
                <a:lnTo>
                  <a:pt x="2650" y="1080"/>
                </a:lnTo>
                <a:lnTo>
                  <a:pt x="2650" y="1079"/>
                </a:lnTo>
                <a:lnTo>
                  <a:pt x="2653" y="1076"/>
                </a:lnTo>
                <a:lnTo>
                  <a:pt x="2654" y="1075"/>
                </a:lnTo>
                <a:lnTo>
                  <a:pt x="2655" y="1075"/>
                </a:lnTo>
                <a:lnTo>
                  <a:pt x="2657" y="1075"/>
                </a:lnTo>
                <a:lnTo>
                  <a:pt x="2660" y="1075"/>
                </a:lnTo>
                <a:lnTo>
                  <a:pt x="2660" y="1076"/>
                </a:lnTo>
                <a:lnTo>
                  <a:pt x="2663" y="1076"/>
                </a:lnTo>
                <a:lnTo>
                  <a:pt x="2665" y="1076"/>
                </a:lnTo>
                <a:lnTo>
                  <a:pt x="2674" y="1071"/>
                </a:lnTo>
                <a:lnTo>
                  <a:pt x="2676" y="1070"/>
                </a:lnTo>
                <a:lnTo>
                  <a:pt x="2682" y="1073"/>
                </a:lnTo>
                <a:lnTo>
                  <a:pt x="2684" y="1074"/>
                </a:lnTo>
                <a:lnTo>
                  <a:pt x="2686" y="1076"/>
                </a:lnTo>
                <a:lnTo>
                  <a:pt x="2691" y="1082"/>
                </a:lnTo>
                <a:lnTo>
                  <a:pt x="2691" y="1084"/>
                </a:lnTo>
                <a:lnTo>
                  <a:pt x="2691" y="1085"/>
                </a:lnTo>
                <a:lnTo>
                  <a:pt x="2692" y="1085"/>
                </a:lnTo>
                <a:lnTo>
                  <a:pt x="2692" y="1087"/>
                </a:lnTo>
                <a:lnTo>
                  <a:pt x="2694" y="1089"/>
                </a:lnTo>
                <a:lnTo>
                  <a:pt x="2695" y="1089"/>
                </a:lnTo>
                <a:lnTo>
                  <a:pt x="2695" y="1087"/>
                </a:lnTo>
                <a:lnTo>
                  <a:pt x="2696" y="1087"/>
                </a:lnTo>
                <a:lnTo>
                  <a:pt x="2697" y="1087"/>
                </a:lnTo>
                <a:lnTo>
                  <a:pt x="2700" y="1087"/>
                </a:lnTo>
                <a:lnTo>
                  <a:pt x="2701" y="1089"/>
                </a:lnTo>
                <a:lnTo>
                  <a:pt x="2702" y="1092"/>
                </a:lnTo>
                <a:lnTo>
                  <a:pt x="2702" y="1094"/>
                </a:lnTo>
                <a:lnTo>
                  <a:pt x="2702" y="1096"/>
                </a:lnTo>
                <a:lnTo>
                  <a:pt x="2701" y="1097"/>
                </a:lnTo>
                <a:lnTo>
                  <a:pt x="2701" y="1098"/>
                </a:lnTo>
                <a:lnTo>
                  <a:pt x="2701" y="1103"/>
                </a:lnTo>
                <a:lnTo>
                  <a:pt x="2702" y="1110"/>
                </a:lnTo>
                <a:lnTo>
                  <a:pt x="2703" y="1113"/>
                </a:lnTo>
                <a:lnTo>
                  <a:pt x="2708" y="1113"/>
                </a:lnTo>
                <a:lnTo>
                  <a:pt x="2707" y="1113"/>
                </a:lnTo>
                <a:lnTo>
                  <a:pt x="2707" y="1114"/>
                </a:lnTo>
                <a:lnTo>
                  <a:pt x="2706" y="1119"/>
                </a:lnTo>
                <a:lnTo>
                  <a:pt x="2705" y="1119"/>
                </a:lnTo>
                <a:lnTo>
                  <a:pt x="2703" y="1122"/>
                </a:lnTo>
                <a:lnTo>
                  <a:pt x="2703" y="1123"/>
                </a:lnTo>
                <a:lnTo>
                  <a:pt x="2705" y="1123"/>
                </a:lnTo>
                <a:lnTo>
                  <a:pt x="2705" y="1124"/>
                </a:lnTo>
                <a:lnTo>
                  <a:pt x="2703" y="1124"/>
                </a:lnTo>
                <a:lnTo>
                  <a:pt x="2702" y="1126"/>
                </a:lnTo>
                <a:lnTo>
                  <a:pt x="2701" y="1126"/>
                </a:lnTo>
                <a:lnTo>
                  <a:pt x="2701" y="1127"/>
                </a:lnTo>
                <a:lnTo>
                  <a:pt x="2701" y="1128"/>
                </a:lnTo>
                <a:lnTo>
                  <a:pt x="2700" y="1129"/>
                </a:lnTo>
                <a:lnTo>
                  <a:pt x="2700" y="1130"/>
                </a:lnTo>
                <a:lnTo>
                  <a:pt x="2698" y="1135"/>
                </a:lnTo>
                <a:lnTo>
                  <a:pt x="2696" y="1140"/>
                </a:lnTo>
                <a:lnTo>
                  <a:pt x="2696" y="1142"/>
                </a:lnTo>
                <a:lnTo>
                  <a:pt x="2691" y="1150"/>
                </a:lnTo>
                <a:lnTo>
                  <a:pt x="2682" y="1159"/>
                </a:lnTo>
                <a:lnTo>
                  <a:pt x="2681" y="1161"/>
                </a:lnTo>
                <a:lnTo>
                  <a:pt x="2680" y="1162"/>
                </a:lnTo>
                <a:lnTo>
                  <a:pt x="2675" y="1166"/>
                </a:lnTo>
                <a:lnTo>
                  <a:pt x="2674" y="1167"/>
                </a:lnTo>
                <a:lnTo>
                  <a:pt x="2670" y="1170"/>
                </a:lnTo>
                <a:lnTo>
                  <a:pt x="2665" y="1175"/>
                </a:lnTo>
                <a:lnTo>
                  <a:pt x="2655" y="1190"/>
                </a:lnTo>
                <a:lnTo>
                  <a:pt x="2654" y="1192"/>
                </a:lnTo>
                <a:lnTo>
                  <a:pt x="2653" y="1193"/>
                </a:lnTo>
                <a:lnTo>
                  <a:pt x="2653" y="1194"/>
                </a:lnTo>
                <a:lnTo>
                  <a:pt x="2653" y="1196"/>
                </a:lnTo>
                <a:lnTo>
                  <a:pt x="2650" y="1197"/>
                </a:lnTo>
                <a:lnTo>
                  <a:pt x="2649" y="1199"/>
                </a:lnTo>
                <a:lnTo>
                  <a:pt x="2648" y="1202"/>
                </a:lnTo>
                <a:lnTo>
                  <a:pt x="2646" y="1209"/>
                </a:lnTo>
                <a:lnTo>
                  <a:pt x="2646" y="1213"/>
                </a:lnTo>
                <a:lnTo>
                  <a:pt x="2646" y="1220"/>
                </a:lnTo>
                <a:lnTo>
                  <a:pt x="2647" y="1223"/>
                </a:lnTo>
                <a:lnTo>
                  <a:pt x="2648" y="1226"/>
                </a:lnTo>
                <a:lnTo>
                  <a:pt x="2649" y="1229"/>
                </a:lnTo>
                <a:lnTo>
                  <a:pt x="2648" y="1229"/>
                </a:lnTo>
                <a:lnTo>
                  <a:pt x="2648" y="1233"/>
                </a:lnTo>
                <a:lnTo>
                  <a:pt x="2647" y="1234"/>
                </a:lnTo>
                <a:lnTo>
                  <a:pt x="2646" y="1238"/>
                </a:lnTo>
                <a:lnTo>
                  <a:pt x="2644" y="1239"/>
                </a:lnTo>
                <a:lnTo>
                  <a:pt x="2644" y="1235"/>
                </a:lnTo>
                <a:lnTo>
                  <a:pt x="2644" y="1234"/>
                </a:lnTo>
                <a:lnTo>
                  <a:pt x="2646" y="1234"/>
                </a:lnTo>
                <a:lnTo>
                  <a:pt x="2647" y="1233"/>
                </a:lnTo>
                <a:lnTo>
                  <a:pt x="2648" y="1231"/>
                </a:lnTo>
                <a:lnTo>
                  <a:pt x="2648" y="1228"/>
                </a:lnTo>
                <a:lnTo>
                  <a:pt x="2647" y="1226"/>
                </a:lnTo>
                <a:lnTo>
                  <a:pt x="2646" y="1225"/>
                </a:lnTo>
                <a:lnTo>
                  <a:pt x="2646" y="1224"/>
                </a:lnTo>
                <a:lnTo>
                  <a:pt x="2646" y="1223"/>
                </a:lnTo>
                <a:lnTo>
                  <a:pt x="2644" y="1223"/>
                </a:lnTo>
                <a:lnTo>
                  <a:pt x="2644" y="1224"/>
                </a:lnTo>
                <a:lnTo>
                  <a:pt x="2644" y="1225"/>
                </a:lnTo>
                <a:lnTo>
                  <a:pt x="2646" y="1225"/>
                </a:lnTo>
                <a:lnTo>
                  <a:pt x="2646" y="1229"/>
                </a:lnTo>
                <a:lnTo>
                  <a:pt x="2646" y="1230"/>
                </a:lnTo>
                <a:lnTo>
                  <a:pt x="2647" y="1229"/>
                </a:lnTo>
                <a:lnTo>
                  <a:pt x="2643" y="1235"/>
                </a:lnTo>
                <a:lnTo>
                  <a:pt x="2643" y="1236"/>
                </a:lnTo>
                <a:lnTo>
                  <a:pt x="2642" y="1236"/>
                </a:lnTo>
                <a:lnTo>
                  <a:pt x="2641" y="1238"/>
                </a:lnTo>
                <a:lnTo>
                  <a:pt x="2639" y="1236"/>
                </a:lnTo>
                <a:lnTo>
                  <a:pt x="2638" y="1236"/>
                </a:lnTo>
                <a:lnTo>
                  <a:pt x="2637" y="1238"/>
                </a:lnTo>
                <a:lnTo>
                  <a:pt x="2636" y="1238"/>
                </a:lnTo>
                <a:lnTo>
                  <a:pt x="2634" y="1240"/>
                </a:lnTo>
                <a:lnTo>
                  <a:pt x="2633" y="1244"/>
                </a:lnTo>
                <a:lnTo>
                  <a:pt x="2632" y="1246"/>
                </a:lnTo>
                <a:lnTo>
                  <a:pt x="2631" y="1249"/>
                </a:lnTo>
                <a:lnTo>
                  <a:pt x="2630" y="1252"/>
                </a:lnTo>
                <a:lnTo>
                  <a:pt x="2628" y="1252"/>
                </a:lnTo>
                <a:lnTo>
                  <a:pt x="2627" y="1252"/>
                </a:lnTo>
                <a:lnTo>
                  <a:pt x="2628" y="1252"/>
                </a:lnTo>
                <a:lnTo>
                  <a:pt x="2630" y="1251"/>
                </a:lnTo>
                <a:lnTo>
                  <a:pt x="2630" y="1250"/>
                </a:lnTo>
                <a:lnTo>
                  <a:pt x="2630" y="1249"/>
                </a:lnTo>
                <a:lnTo>
                  <a:pt x="2628" y="1249"/>
                </a:lnTo>
                <a:lnTo>
                  <a:pt x="2623" y="1249"/>
                </a:lnTo>
                <a:lnTo>
                  <a:pt x="2622" y="1250"/>
                </a:lnTo>
                <a:lnTo>
                  <a:pt x="2622" y="1251"/>
                </a:lnTo>
                <a:lnTo>
                  <a:pt x="2622" y="1254"/>
                </a:lnTo>
                <a:lnTo>
                  <a:pt x="2622" y="1255"/>
                </a:lnTo>
                <a:lnTo>
                  <a:pt x="2623" y="1256"/>
                </a:lnTo>
                <a:lnTo>
                  <a:pt x="2626" y="1257"/>
                </a:lnTo>
                <a:lnTo>
                  <a:pt x="2626" y="1258"/>
                </a:lnTo>
                <a:lnTo>
                  <a:pt x="2627" y="1258"/>
                </a:lnTo>
                <a:lnTo>
                  <a:pt x="2628" y="1258"/>
                </a:lnTo>
                <a:lnTo>
                  <a:pt x="2630" y="1258"/>
                </a:lnTo>
                <a:lnTo>
                  <a:pt x="2628" y="1260"/>
                </a:lnTo>
                <a:lnTo>
                  <a:pt x="2628" y="1262"/>
                </a:lnTo>
                <a:lnTo>
                  <a:pt x="2628" y="1265"/>
                </a:lnTo>
                <a:lnTo>
                  <a:pt x="2630" y="1265"/>
                </a:lnTo>
                <a:lnTo>
                  <a:pt x="2631" y="1263"/>
                </a:lnTo>
                <a:lnTo>
                  <a:pt x="2632" y="1262"/>
                </a:lnTo>
                <a:lnTo>
                  <a:pt x="2633" y="1261"/>
                </a:lnTo>
                <a:lnTo>
                  <a:pt x="2633" y="1260"/>
                </a:lnTo>
                <a:lnTo>
                  <a:pt x="2636" y="1260"/>
                </a:lnTo>
                <a:lnTo>
                  <a:pt x="2637" y="1258"/>
                </a:lnTo>
                <a:lnTo>
                  <a:pt x="2639" y="1260"/>
                </a:lnTo>
                <a:lnTo>
                  <a:pt x="2642" y="1261"/>
                </a:lnTo>
                <a:lnTo>
                  <a:pt x="2643" y="1261"/>
                </a:lnTo>
                <a:lnTo>
                  <a:pt x="2643" y="1260"/>
                </a:lnTo>
                <a:lnTo>
                  <a:pt x="2643" y="1258"/>
                </a:lnTo>
                <a:lnTo>
                  <a:pt x="2644" y="1258"/>
                </a:lnTo>
                <a:lnTo>
                  <a:pt x="2644" y="1260"/>
                </a:lnTo>
                <a:lnTo>
                  <a:pt x="2646" y="1260"/>
                </a:lnTo>
                <a:lnTo>
                  <a:pt x="2646" y="1258"/>
                </a:lnTo>
                <a:lnTo>
                  <a:pt x="2647" y="1260"/>
                </a:lnTo>
                <a:lnTo>
                  <a:pt x="2646" y="1260"/>
                </a:lnTo>
                <a:lnTo>
                  <a:pt x="2646" y="1261"/>
                </a:lnTo>
                <a:lnTo>
                  <a:pt x="2648" y="1260"/>
                </a:lnTo>
                <a:lnTo>
                  <a:pt x="2649" y="1258"/>
                </a:lnTo>
                <a:lnTo>
                  <a:pt x="2649" y="1256"/>
                </a:lnTo>
                <a:lnTo>
                  <a:pt x="2648" y="1256"/>
                </a:lnTo>
                <a:lnTo>
                  <a:pt x="2648" y="1257"/>
                </a:lnTo>
                <a:lnTo>
                  <a:pt x="2649" y="1258"/>
                </a:lnTo>
                <a:lnTo>
                  <a:pt x="2648" y="1258"/>
                </a:lnTo>
                <a:lnTo>
                  <a:pt x="2646" y="1258"/>
                </a:lnTo>
                <a:lnTo>
                  <a:pt x="2643" y="1257"/>
                </a:lnTo>
                <a:lnTo>
                  <a:pt x="2642" y="1257"/>
                </a:lnTo>
                <a:lnTo>
                  <a:pt x="2641" y="1257"/>
                </a:lnTo>
                <a:lnTo>
                  <a:pt x="2642" y="1257"/>
                </a:lnTo>
                <a:lnTo>
                  <a:pt x="2648" y="1257"/>
                </a:lnTo>
                <a:lnTo>
                  <a:pt x="2647" y="1256"/>
                </a:lnTo>
                <a:lnTo>
                  <a:pt x="2648" y="1254"/>
                </a:lnTo>
                <a:lnTo>
                  <a:pt x="2648" y="1252"/>
                </a:lnTo>
                <a:lnTo>
                  <a:pt x="2649" y="1256"/>
                </a:lnTo>
                <a:lnTo>
                  <a:pt x="2650" y="1257"/>
                </a:lnTo>
                <a:lnTo>
                  <a:pt x="2650" y="1258"/>
                </a:lnTo>
                <a:lnTo>
                  <a:pt x="2649" y="1260"/>
                </a:lnTo>
                <a:lnTo>
                  <a:pt x="2649" y="1266"/>
                </a:lnTo>
                <a:lnTo>
                  <a:pt x="2648" y="1267"/>
                </a:lnTo>
                <a:lnTo>
                  <a:pt x="2647" y="1270"/>
                </a:lnTo>
                <a:lnTo>
                  <a:pt x="2646" y="1270"/>
                </a:lnTo>
                <a:lnTo>
                  <a:pt x="2643" y="1271"/>
                </a:lnTo>
                <a:lnTo>
                  <a:pt x="2641" y="1273"/>
                </a:lnTo>
                <a:lnTo>
                  <a:pt x="2639" y="1273"/>
                </a:lnTo>
                <a:lnTo>
                  <a:pt x="2637" y="1274"/>
                </a:lnTo>
                <a:lnTo>
                  <a:pt x="2638" y="1273"/>
                </a:lnTo>
                <a:lnTo>
                  <a:pt x="2639" y="1273"/>
                </a:lnTo>
                <a:lnTo>
                  <a:pt x="2639" y="1272"/>
                </a:lnTo>
                <a:lnTo>
                  <a:pt x="2639" y="1271"/>
                </a:lnTo>
                <a:lnTo>
                  <a:pt x="2637" y="1272"/>
                </a:lnTo>
                <a:lnTo>
                  <a:pt x="2633" y="1273"/>
                </a:lnTo>
                <a:lnTo>
                  <a:pt x="2630" y="1277"/>
                </a:lnTo>
                <a:lnTo>
                  <a:pt x="2628" y="1279"/>
                </a:lnTo>
                <a:lnTo>
                  <a:pt x="2630" y="1279"/>
                </a:lnTo>
                <a:lnTo>
                  <a:pt x="2630" y="1278"/>
                </a:lnTo>
                <a:lnTo>
                  <a:pt x="2631" y="1278"/>
                </a:lnTo>
                <a:lnTo>
                  <a:pt x="2630" y="1279"/>
                </a:lnTo>
                <a:lnTo>
                  <a:pt x="2628" y="1281"/>
                </a:lnTo>
                <a:lnTo>
                  <a:pt x="2628" y="1282"/>
                </a:lnTo>
                <a:lnTo>
                  <a:pt x="2630" y="1282"/>
                </a:lnTo>
                <a:lnTo>
                  <a:pt x="2627" y="1287"/>
                </a:lnTo>
                <a:lnTo>
                  <a:pt x="2627" y="1288"/>
                </a:lnTo>
                <a:lnTo>
                  <a:pt x="2628" y="1289"/>
                </a:lnTo>
                <a:lnTo>
                  <a:pt x="2630" y="1289"/>
                </a:lnTo>
                <a:lnTo>
                  <a:pt x="2631" y="1290"/>
                </a:lnTo>
                <a:lnTo>
                  <a:pt x="2633" y="1289"/>
                </a:lnTo>
                <a:lnTo>
                  <a:pt x="2634" y="1286"/>
                </a:lnTo>
                <a:lnTo>
                  <a:pt x="2636" y="1284"/>
                </a:lnTo>
                <a:lnTo>
                  <a:pt x="2637" y="1283"/>
                </a:lnTo>
                <a:lnTo>
                  <a:pt x="2637" y="1282"/>
                </a:lnTo>
                <a:lnTo>
                  <a:pt x="2639" y="1281"/>
                </a:lnTo>
                <a:lnTo>
                  <a:pt x="2643" y="1281"/>
                </a:lnTo>
                <a:lnTo>
                  <a:pt x="2642" y="1284"/>
                </a:lnTo>
                <a:lnTo>
                  <a:pt x="2643" y="1283"/>
                </a:lnTo>
                <a:lnTo>
                  <a:pt x="2643" y="1282"/>
                </a:lnTo>
                <a:lnTo>
                  <a:pt x="2644" y="1282"/>
                </a:lnTo>
                <a:lnTo>
                  <a:pt x="2647" y="1281"/>
                </a:lnTo>
                <a:lnTo>
                  <a:pt x="2647" y="1282"/>
                </a:lnTo>
                <a:lnTo>
                  <a:pt x="2644" y="1283"/>
                </a:lnTo>
                <a:lnTo>
                  <a:pt x="2643" y="1284"/>
                </a:lnTo>
                <a:lnTo>
                  <a:pt x="2641" y="1287"/>
                </a:lnTo>
                <a:lnTo>
                  <a:pt x="2641" y="1289"/>
                </a:lnTo>
                <a:lnTo>
                  <a:pt x="2639" y="1294"/>
                </a:lnTo>
                <a:lnTo>
                  <a:pt x="2638" y="1297"/>
                </a:lnTo>
                <a:lnTo>
                  <a:pt x="2639" y="1298"/>
                </a:lnTo>
                <a:lnTo>
                  <a:pt x="2638" y="1302"/>
                </a:lnTo>
                <a:lnTo>
                  <a:pt x="2636" y="1305"/>
                </a:lnTo>
                <a:lnTo>
                  <a:pt x="2634" y="1309"/>
                </a:lnTo>
                <a:lnTo>
                  <a:pt x="2632" y="1320"/>
                </a:lnTo>
                <a:lnTo>
                  <a:pt x="2630" y="1331"/>
                </a:lnTo>
                <a:lnTo>
                  <a:pt x="2627" y="1334"/>
                </a:lnTo>
                <a:lnTo>
                  <a:pt x="2626" y="1336"/>
                </a:lnTo>
                <a:lnTo>
                  <a:pt x="2623" y="1338"/>
                </a:lnTo>
                <a:lnTo>
                  <a:pt x="2622" y="1342"/>
                </a:lnTo>
                <a:lnTo>
                  <a:pt x="2622" y="1346"/>
                </a:lnTo>
                <a:lnTo>
                  <a:pt x="2622" y="1351"/>
                </a:lnTo>
                <a:lnTo>
                  <a:pt x="2622" y="1352"/>
                </a:lnTo>
                <a:lnTo>
                  <a:pt x="2621" y="1355"/>
                </a:lnTo>
                <a:lnTo>
                  <a:pt x="2621" y="1356"/>
                </a:lnTo>
                <a:lnTo>
                  <a:pt x="2621" y="1362"/>
                </a:lnTo>
                <a:lnTo>
                  <a:pt x="2620" y="1364"/>
                </a:lnTo>
                <a:lnTo>
                  <a:pt x="2616" y="1371"/>
                </a:lnTo>
                <a:lnTo>
                  <a:pt x="2615" y="1372"/>
                </a:lnTo>
                <a:lnTo>
                  <a:pt x="2615" y="1373"/>
                </a:lnTo>
                <a:lnTo>
                  <a:pt x="2614" y="1375"/>
                </a:lnTo>
                <a:lnTo>
                  <a:pt x="2614" y="1377"/>
                </a:lnTo>
                <a:lnTo>
                  <a:pt x="2614" y="1383"/>
                </a:lnTo>
                <a:lnTo>
                  <a:pt x="2612" y="1383"/>
                </a:lnTo>
                <a:lnTo>
                  <a:pt x="2612" y="1380"/>
                </a:lnTo>
                <a:lnTo>
                  <a:pt x="2612" y="1378"/>
                </a:lnTo>
                <a:lnTo>
                  <a:pt x="2611" y="1380"/>
                </a:lnTo>
                <a:lnTo>
                  <a:pt x="2610" y="1380"/>
                </a:lnTo>
                <a:lnTo>
                  <a:pt x="2610" y="1379"/>
                </a:lnTo>
                <a:lnTo>
                  <a:pt x="2610" y="1378"/>
                </a:lnTo>
                <a:lnTo>
                  <a:pt x="2611" y="1377"/>
                </a:lnTo>
                <a:lnTo>
                  <a:pt x="2611" y="1374"/>
                </a:lnTo>
                <a:lnTo>
                  <a:pt x="2611" y="1372"/>
                </a:lnTo>
                <a:lnTo>
                  <a:pt x="2611" y="1371"/>
                </a:lnTo>
                <a:lnTo>
                  <a:pt x="2611" y="1372"/>
                </a:lnTo>
                <a:lnTo>
                  <a:pt x="2611" y="1373"/>
                </a:lnTo>
                <a:lnTo>
                  <a:pt x="2610" y="1374"/>
                </a:lnTo>
                <a:lnTo>
                  <a:pt x="2610" y="1373"/>
                </a:lnTo>
                <a:lnTo>
                  <a:pt x="2610" y="1372"/>
                </a:lnTo>
                <a:lnTo>
                  <a:pt x="2611" y="1369"/>
                </a:lnTo>
                <a:lnTo>
                  <a:pt x="2610" y="1369"/>
                </a:lnTo>
                <a:lnTo>
                  <a:pt x="2609" y="1368"/>
                </a:lnTo>
                <a:lnTo>
                  <a:pt x="2609" y="1367"/>
                </a:lnTo>
                <a:lnTo>
                  <a:pt x="2609" y="1366"/>
                </a:lnTo>
                <a:lnTo>
                  <a:pt x="2606" y="1366"/>
                </a:lnTo>
                <a:lnTo>
                  <a:pt x="2606" y="1364"/>
                </a:lnTo>
                <a:lnTo>
                  <a:pt x="2606" y="1363"/>
                </a:lnTo>
                <a:lnTo>
                  <a:pt x="2606" y="1362"/>
                </a:lnTo>
                <a:lnTo>
                  <a:pt x="2606" y="1361"/>
                </a:lnTo>
                <a:lnTo>
                  <a:pt x="2605" y="1361"/>
                </a:lnTo>
                <a:lnTo>
                  <a:pt x="2604" y="1359"/>
                </a:lnTo>
                <a:lnTo>
                  <a:pt x="2601" y="1359"/>
                </a:lnTo>
                <a:lnTo>
                  <a:pt x="2596" y="1357"/>
                </a:lnTo>
                <a:lnTo>
                  <a:pt x="2594" y="1356"/>
                </a:lnTo>
                <a:lnTo>
                  <a:pt x="2594" y="1355"/>
                </a:lnTo>
                <a:lnTo>
                  <a:pt x="2594" y="1353"/>
                </a:lnTo>
                <a:lnTo>
                  <a:pt x="2594" y="1352"/>
                </a:lnTo>
                <a:lnTo>
                  <a:pt x="2596" y="1348"/>
                </a:lnTo>
                <a:lnTo>
                  <a:pt x="2596" y="1347"/>
                </a:lnTo>
                <a:lnTo>
                  <a:pt x="2596" y="1345"/>
                </a:lnTo>
                <a:lnTo>
                  <a:pt x="2598" y="1343"/>
                </a:lnTo>
                <a:lnTo>
                  <a:pt x="2599" y="1342"/>
                </a:lnTo>
                <a:lnTo>
                  <a:pt x="2599" y="1341"/>
                </a:lnTo>
                <a:lnTo>
                  <a:pt x="2600" y="1340"/>
                </a:lnTo>
                <a:lnTo>
                  <a:pt x="2600" y="1338"/>
                </a:lnTo>
                <a:lnTo>
                  <a:pt x="2599" y="1337"/>
                </a:lnTo>
                <a:lnTo>
                  <a:pt x="2599" y="1336"/>
                </a:lnTo>
                <a:lnTo>
                  <a:pt x="2599" y="1335"/>
                </a:lnTo>
                <a:lnTo>
                  <a:pt x="2600" y="1335"/>
                </a:lnTo>
                <a:lnTo>
                  <a:pt x="2600" y="1331"/>
                </a:lnTo>
                <a:lnTo>
                  <a:pt x="2600" y="1330"/>
                </a:lnTo>
                <a:lnTo>
                  <a:pt x="2599" y="1329"/>
                </a:lnTo>
                <a:lnTo>
                  <a:pt x="2599" y="1326"/>
                </a:lnTo>
                <a:lnTo>
                  <a:pt x="2598" y="1325"/>
                </a:lnTo>
                <a:lnTo>
                  <a:pt x="2598" y="1321"/>
                </a:lnTo>
                <a:lnTo>
                  <a:pt x="2595" y="1324"/>
                </a:lnTo>
                <a:lnTo>
                  <a:pt x="2593" y="1325"/>
                </a:lnTo>
                <a:lnTo>
                  <a:pt x="2591" y="1329"/>
                </a:lnTo>
                <a:lnTo>
                  <a:pt x="2590" y="1331"/>
                </a:lnTo>
                <a:lnTo>
                  <a:pt x="2590" y="1332"/>
                </a:lnTo>
                <a:lnTo>
                  <a:pt x="2590" y="1334"/>
                </a:lnTo>
                <a:lnTo>
                  <a:pt x="2589" y="1335"/>
                </a:lnTo>
                <a:lnTo>
                  <a:pt x="2588" y="1335"/>
                </a:lnTo>
                <a:lnTo>
                  <a:pt x="2588" y="1334"/>
                </a:lnTo>
                <a:lnTo>
                  <a:pt x="2589" y="1331"/>
                </a:lnTo>
                <a:lnTo>
                  <a:pt x="2589" y="1332"/>
                </a:lnTo>
                <a:lnTo>
                  <a:pt x="2588" y="1332"/>
                </a:lnTo>
                <a:lnTo>
                  <a:pt x="2586" y="1334"/>
                </a:lnTo>
                <a:lnTo>
                  <a:pt x="2584" y="1334"/>
                </a:lnTo>
                <a:lnTo>
                  <a:pt x="2583" y="1334"/>
                </a:lnTo>
                <a:lnTo>
                  <a:pt x="2579" y="1337"/>
                </a:lnTo>
                <a:lnTo>
                  <a:pt x="2579" y="1338"/>
                </a:lnTo>
                <a:lnTo>
                  <a:pt x="2578" y="1340"/>
                </a:lnTo>
                <a:lnTo>
                  <a:pt x="2580" y="1338"/>
                </a:lnTo>
                <a:lnTo>
                  <a:pt x="2582" y="1337"/>
                </a:lnTo>
                <a:lnTo>
                  <a:pt x="2583" y="1336"/>
                </a:lnTo>
                <a:lnTo>
                  <a:pt x="2584" y="1334"/>
                </a:lnTo>
                <a:lnTo>
                  <a:pt x="2585" y="1336"/>
                </a:lnTo>
                <a:lnTo>
                  <a:pt x="2584" y="1336"/>
                </a:lnTo>
                <a:lnTo>
                  <a:pt x="2584" y="1337"/>
                </a:lnTo>
                <a:lnTo>
                  <a:pt x="2584" y="1340"/>
                </a:lnTo>
                <a:lnTo>
                  <a:pt x="2584" y="1338"/>
                </a:lnTo>
                <a:lnTo>
                  <a:pt x="2585" y="1338"/>
                </a:lnTo>
                <a:lnTo>
                  <a:pt x="2585" y="1337"/>
                </a:lnTo>
                <a:lnTo>
                  <a:pt x="2586" y="1337"/>
                </a:lnTo>
                <a:lnTo>
                  <a:pt x="2588" y="1337"/>
                </a:lnTo>
                <a:lnTo>
                  <a:pt x="2586" y="1338"/>
                </a:lnTo>
                <a:lnTo>
                  <a:pt x="2585" y="1338"/>
                </a:lnTo>
                <a:lnTo>
                  <a:pt x="2583" y="1343"/>
                </a:lnTo>
                <a:lnTo>
                  <a:pt x="2582" y="1346"/>
                </a:lnTo>
                <a:lnTo>
                  <a:pt x="2579" y="1351"/>
                </a:lnTo>
                <a:lnTo>
                  <a:pt x="2579" y="1352"/>
                </a:lnTo>
                <a:lnTo>
                  <a:pt x="2577" y="1355"/>
                </a:lnTo>
                <a:lnTo>
                  <a:pt x="2575" y="1356"/>
                </a:lnTo>
                <a:lnTo>
                  <a:pt x="2575" y="1357"/>
                </a:lnTo>
                <a:lnTo>
                  <a:pt x="2574" y="1357"/>
                </a:lnTo>
                <a:lnTo>
                  <a:pt x="2568" y="1357"/>
                </a:lnTo>
                <a:lnTo>
                  <a:pt x="2567" y="1358"/>
                </a:lnTo>
                <a:lnTo>
                  <a:pt x="2566" y="1357"/>
                </a:lnTo>
                <a:lnTo>
                  <a:pt x="2564" y="1356"/>
                </a:lnTo>
                <a:lnTo>
                  <a:pt x="2564" y="1357"/>
                </a:lnTo>
                <a:lnTo>
                  <a:pt x="2563" y="1357"/>
                </a:lnTo>
                <a:lnTo>
                  <a:pt x="2562" y="1357"/>
                </a:lnTo>
                <a:lnTo>
                  <a:pt x="2561" y="1358"/>
                </a:lnTo>
                <a:lnTo>
                  <a:pt x="2559" y="1357"/>
                </a:lnTo>
                <a:lnTo>
                  <a:pt x="2558" y="1357"/>
                </a:lnTo>
                <a:lnTo>
                  <a:pt x="2556" y="1359"/>
                </a:lnTo>
                <a:lnTo>
                  <a:pt x="2554" y="1359"/>
                </a:lnTo>
                <a:lnTo>
                  <a:pt x="2554" y="1361"/>
                </a:lnTo>
                <a:lnTo>
                  <a:pt x="2554" y="1363"/>
                </a:lnTo>
                <a:lnTo>
                  <a:pt x="2553" y="1366"/>
                </a:lnTo>
                <a:lnTo>
                  <a:pt x="2553" y="1368"/>
                </a:lnTo>
                <a:lnTo>
                  <a:pt x="2553" y="1369"/>
                </a:lnTo>
                <a:lnTo>
                  <a:pt x="2552" y="1371"/>
                </a:lnTo>
                <a:lnTo>
                  <a:pt x="2550" y="1373"/>
                </a:lnTo>
                <a:lnTo>
                  <a:pt x="2548" y="1375"/>
                </a:lnTo>
                <a:lnTo>
                  <a:pt x="2548" y="1377"/>
                </a:lnTo>
                <a:lnTo>
                  <a:pt x="2547" y="1378"/>
                </a:lnTo>
                <a:lnTo>
                  <a:pt x="2547" y="1379"/>
                </a:lnTo>
                <a:lnTo>
                  <a:pt x="2547" y="1380"/>
                </a:lnTo>
                <a:lnTo>
                  <a:pt x="2546" y="1382"/>
                </a:lnTo>
                <a:lnTo>
                  <a:pt x="2543" y="1383"/>
                </a:lnTo>
                <a:lnTo>
                  <a:pt x="2541" y="1384"/>
                </a:lnTo>
                <a:lnTo>
                  <a:pt x="2541" y="1385"/>
                </a:lnTo>
                <a:lnTo>
                  <a:pt x="2541" y="1387"/>
                </a:lnTo>
                <a:lnTo>
                  <a:pt x="2538" y="1390"/>
                </a:lnTo>
                <a:lnTo>
                  <a:pt x="2538" y="1391"/>
                </a:lnTo>
                <a:lnTo>
                  <a:pt x="2538" y="1394"/>
                </a:lnTo>
                <a:lnTo>
                  <a:pt x="2538" y="1395"/>
                </a:lnTo>
                <a:lnTo>
                  <a:pt x="2537" y="1396"/>
                </a:lnTo>
                <a:lnTo>
                  <a:pt x="2536" y="1396"/>
                </a:lnTo>
                <a:lnTo>
                  <a:pt x="2535" y="1398"/>
                </a:lnTo>
                <a:lnTo>
                  <a:pt x="2534" y="1399"/>
                </a:lnTo>
                <a:lnTo>
                  <a:pt x="2532" y="1403"/>
                </a:lnTo>
                <a:lnTo>
                  <a:pt x="2531" y="1404"/>
                </a:lnTo>
                <a:lnTo>
                  <a:pt x="2527" y="1407"/>
                </a:lnTo>
                <a:lnTo>
                  <a:pt x="2526" y="1407"/>
                </a:lnTo>
                <a:lnTo>
                  <a:pt x="2526" y="1410"/>
                </a:lnTo>
                <a:lnTo>
                  <a:pt x="2525" y="1411"/>
                </a:lnTo>
                <a:lnTo>
                  <a:pt x="2521" y="1409"/>
                </a:lnTo>
                <a:lnTo>
                  <a:pt x="2520" y="1407"/>
                </a:lnTo>
                <a:lnTo>
                  <a:pt x="2519" y="1405"/>
                </a:lnTo>
                <a:lnTo>
                  <a:pt x="2518" y="1405"/>
                </a:lnTo>
                <a:lnTo>
                  <a:pt x="2516" y="1405"/>
                </a:lnTo>
                <a:lnTo>
                  <a:pt x="2515" y="1404"/>
                </a:lnTo>
                <a:lnTo>
                  <a:pt x="2514" y="1403"/>
                </a:lnTo>
                <a:lnTo>
                  <a:pt x="2513" y="1401"/>
                </a:lnTo>
                <a:lnTo>
                  <a:pt x="2510" y="1400"/>
                </a:lnTo>
                <a:lnTo>
                  <a:pt x="2503" y="1404"/>
                </a:lnTo>
                <a:lnTo>
                  <a:pt x="2502" y="1406"/>
                </a:lnTo>
                <a:lnTo>
                  <a:pt x="2500" y="1410"/>
                </a:lnTo>
                <a:lnTo>
                  <a:pt x="2500" y="1417"/>
                </a:lnTo>
                <a:lnTo>
                  <a:pt x="2482" y="1417"/>
                </a:lnTo>
                <a:lnTo>
                  <a:pt x="2463" y="1417"/>
                </a:lnTo>
                <a:lnTo>
                  <a:pt x="2445" y="1417"/>
                </a:lnTo>
                <a:lnTo>
                  <a:pt x="2425" y="1417"/>
                </a:lnTo>
                <a:lnTo>
                  <a:pt x="2407" y="1417"/>
                </a:lnTo>
                <a:lnTo>
                  <a:pt x="2388" y="1417"/>
                </a:lnTo>
                <a:lnTo>
                  <a:pt x="2369" y="1417"/>
                </a:lnTo>
                <a:lnTo>
                  <a:pt x="2350" y="1417"/>
                </a:lnTo>
                <a:lnTo>
                  <a:pt x="2347" y="1417"/>
                </a:lnTo>
                <a:lnTo>
                  <a:pt x="2345" y="1417"/>
                </a:lnTo>
                <a:lnTo>
                  <a:pt x="2344" y="1419"/>
                </a:lnTo>
                <a:lnTo>
                  <a:pt x="2344" y="1443"/>
                </a:lnTo>
                <a:lnTo>
                  <a:pt x="2344" y="1468"/>
                </a:lnTo>
                <a:lnTo>
                  <a:pt x="2306" y="1468"/>
                </a:lnTo>
                <a:lnTo>
                  <a:pt x="2306" y="1469"/>
                </a:lnTo>
                <a:lnTo>
                  <a:pt x="2307" y="1470"/>
                </a:lnTo>
                <a:lnTo>
                  <a:pt x="2310" y="1470"/>
                </a:lnTo>
                <a:lnTo>
                  <a:pt x="2311" y="1471"/>
                </a:lnTo>
                <a:lnTo>
                  <a:pt x="2312" y="1474"/>
                </a:lnTo>
                <a:lnTo>
                  <a:pt x="2313" y="1474"/>
                </a:lnTo>
                <a:lnTo>
                  <a:pt x="2316" y="1474"/>
                </a:lnTo>
                <a:lnTo>
                  <a:pt x="2318" y="1474"/>
                </a:lnTo>
                <a:lnTo>
                  <a:pt x="2319" y="1474"/>
                </a:lnTo>
                <a:lnTo>
                  <a:pt x="2321" y="1475"/>
                </a:lnTo>
                <a:lnTo>
                  <a:pt x="2321" y="1478"/>
                </a:lnTo>
                <a:lnTo>
                  <a:pt x="2321" y="1479"/>
                </a:lnTo>
                <a:lnTo>
                  <a:pt x="2323" y="1480"/>
                </a:lnTo>
                <a:lnTo>
                  <a:pt x="2324" y="1481"/>
                </a:lnTo>
                <a:lnTo>
                  <a:pt x="2324" y="1483"/>
                </a:lnTo>
                <a:lnTo>
                  <a:pt x="2324" y="1484"/>
                </a:lnTo>
                <a:lnTo>
                  <a:pt x="2326" y="1485"/>
                </a:lnTo>
                <a:lnTo>
                  <a:pt x="2329" y="1487"/>
                </a:lnTo>
                <a:lnTo>
                  <a:pt x="2329" y="1489"/>
                </a:lnTo>
                <a:lnTo>
                  <a:pt x="2332" y="1487"/>
                </a:lnTo>
                <a:lnTo>
                  <a:pt x="2333" y="1489"/>
                </a:lnTo>
                <a:lnTo>
                  <a:pt x="2333" y="1490"/>
                </a:lnTo>
                <a:lnTo>
                  <a:pt x="2334" y="1491"/>
                </a:lnTo>
                <a:lnTo>
                  <a:pt x="2337" y="1495"/>
                </a:lnTo>
                <a:lnTo>
                  <a:pt x="2337" y="1496"/>
                </a:lnTo>
                <a:lnTo>
                  <a:pt x="2338" y="1497"/>
                </a:lnTo>
                <a:lnTo>
                  <a:pt x="2339" y="1499"/>
                </a:lnTo>
                <a:lnTo>
                  <a:pt x="2342" y="1500"/>
                </a:lnTo>
                <a:lnTo>
                  <a:pt x="2343" y="1500"/>
                </a:lnTo>
                <a:lnTo>
                  <a:pt x="2344" y="1501"/>
                </a:lnTo>
                <a:lnTo>
                  <a:pt x="2344" y="1502"/>
                </a:lnTo>
                <a:lnTo>
                  <a:pt x="2345" y="1501"/>
                </a:lnTo>
                <a:lnTo>
                  <a:pt x="2344" y="1500"/>
                </a:lnTo>
                <a:lnTo>
                  <a:pt x="2347" y="1500"/>
                </a:lnTo>
                <a:lnTo>
                  <a:pt x="2348" y="1500"/>
                </a:lnTo>
                <a:lnTo>
                  <a:pt x="2347" y="1502"/>
                </a:lnTo>
                <a:lnTo>
                  <a:pt x="2348" y="1502"/>
                </a:lnTo>
                <a:lnTo>
                  <a:pt x="2350" y="1505"/>
                </a:lnTo>
                <a:lnTo>
                  <a:pt x="2351" y="1506"/>
                </a:lnTo>
                <a:lnTo>
                  <a:pt x="2358" y="1508"/>
                </a:lnTo>
                <a:lnTo>
                  <a:pt x="2359" y="1508"/>
                </a:lnTo>
                <a:lnTo>
                  <a:pt x="2360" y="1507"/>
                </a:lnTo>
                <a:lnTo>
                  <a:pt x="2361" y="1508"/>
                </a:lnTo>
                <a:lnTo>
                  <a:pt x="2360" y="1510"/>
                </a:lnTo>
                <a:lnTo>
                  <a:pt x="2361" y="1511"/>
                </a:lnTo>
                <a:lnTo>
                  <a:pt x="2365" y="1512"/>
                </a:lnTo>
                <a:lnTo>
                  <a:pt x="2366" y="1513"/>
                </a:lnTo>
                <a:lnTo>
                  <a:pt x="2372" y="1522"/>
                </a:lnTo>
                <a:lnTo>
                  <a:pt x="2372" y="1524"/>
                </a:lnTo>
                <a:lnTo>
                  <a:pt x="2372" y="1527"/>
                </a:lnTo>
                <a:lnTo>
                  <a:pt x="2374" y="1527"/>
                </a:lnTo>
                <a:lnTo>
                  <a:pt x="2374" y="1526"/>
                </a:lnTo>
                <a:lnTo>
                  <a:pt x="2375" y="1527"/>
                </a:lnTo>
                <a:lnTo>
                  <a:pt x="2375" y="1528"/>
                </a:lnTo>
                <a:lnTo>
                  <a:pt x="2374" y="1529"/>
                </a:lnTo>
                <a:lnTo>
                  <a:pt x="2374" y="1531"/>
                </a:lnTo>
                <a:lnTo>
                  <a:pt x="2374" y="1533"/>
                </a:lnTo>
                <a:lnTo>
                  <a:pt x="2375" y="1533"/>
                </a:lnTo>
                <a:lnTo>
                  <a:pt x="2376" y="1533"/>
                </a:lnTo>
                <a:lnTo>
                  <a:pt x="2376" y="1534"/>
                </a:lnTo>
                <a:lnTo>
                  <a:pt x="2376" y="1535"/>
                </a:lnTo>
                <a:lnTo>
                  <a:pt x="2375" y="1535"/>
                </a:lnTo>
                <a:lnTo>
                  <a:pt x="2375" y="1537"/>
                </a:lnTo>
                <a:lnTo>
                  <a:pt x="2376" y="1537"/>
                </a:lnTo>
                <a:lnTo>
                  <a:pt x="2377" y="1537"/>
                </a:lnTo>
                <a:lnTo>
                  <a:pt x="2379" y="1537"/>
                </a:lnTo>
                <a:lnTo>
                  <a:pt x="2380" y="1537"/>
                </a:lnTo>
                <a:lnTo>
                  <a:pt x="2381" y="1535"/>
                </a:lnTo>
                <a:lnTo>
                  <a:pt x="2382" y="1535"/>
                </a:lnTo>
                <a:lnTo>
                  <a:pt x="2382" y="1538"/>
                </a:lnTo>
                <a:lnTo>
                  <a:pt x="2383" y="1539"/>
                </a:lnTo>
                <a:lnTo>
                  <a:pt x="2386" y="1538"/>
                </a:lnTo>
                <a:lnTo>
                  <a:pt x="2387" y="1538"/>
                </a:lnTo>
                <a:lnTo>
                  <a:pt x="2387" y="1539"/>
                </a:lnTo>
                <a:lnTo>
                  <a:pt x="2388" y="1540"/>
                </a:lnTo>
                <a:lnTo>
                  <a:pt x="2388" y="1542"/>
                </a:lnTo>
                <a:lnTo>
                  <a:pt x="2391" y="1542"/>
                </a:lnTo>
                <a:lnTo>
                  <a:pt x="2392" y="1542"/>
                </a:lnTo>
                <a:lnTo>
                  <a:pt x="2392" y="1543"/>
                </a:lnTo>
                <a:lnTo>
                  <a:pt x="2393" y="1543"/>
                </a:lnTo>
                <a:lnTo>
                  <a:pt x="2395" y="1543"/>
                </a:lnTo>
                <a:lnTo>
                  <a:pt x="2395" y="1542"/>
                </a:lnTo>
                <a:lnTo>
                  <a:pt x="2396" y="1543"/>
                </a:lnTo>
                <a:lnTo>
                  <a:pt x="2396" y="1544"/>
                </a:lnTo>
                <a:lnTo>
                  <a:pt x="2396" y="1545"/>
                </a:lnTo>
                <a:lnTo>
                  <a:pt x="2397" y="1547"/>
                </a:lnTo>
                <a:lnTo>
                  <a:pt x="2396" y="1547"/>
                </a:lnTo>
                <a:lnTo>
                  <a:pt x="2395" y="1547"/>
                </a:lnTo>
                <a:lnTo>
                  <a:pt x="2393" y="1547"/>
                </a:lnTo>
                <a:lnTo>
                  <a:pt x="2393" y="1548"/>
                </a:lnTo>
                <a:lnTo>
                  <a:pt x="2395" y="1548"/>
                </a:lnTo>
                <a:lnTo>
                  <a:pt x="2395" y="1549"/>
                </a:lnTo>
                <a:lnTo>
                  <a:pt x="2395" y="1550"/>
                </a:lnTo>
                <a:lnTo>
                  <a:pt x="2393" y="1551"/>
                </a:lnTo>
                <a:lnTo>
                  <a:pt x="2392" y="1551"/>
                </a:lnTo>
                <a:lnTo>
                  <a:pt x="2391" y="1553"/>
                </a:lnTo>
                <a:lnTo>
                  <a:pt x="2392" y="1553"/>
                </a:lnTo>
                <a:lnTo>
                  <a:pt x="2393" y="1553"/>
                </a:lnTo>
                <a:lnTo>
                  <a:pt x="2393" y="1554"/>
                </a:lnTo>
                <a:lnTo>
                  <a:pt x="2392" y="1554"/>
                </a:lnTo>
                <a:lnTo>
                  <a:pt x="2391" y="1554"/>
                </a:lnTo>
                <a:lnTo>
                  <a:pt x="2392" y="1555"/>
                </a:lnTo>
                <a:lnTo>
                  <a:pt x="2392" y="1556"/>
                </a:lnTo>
                <a:lnTo>
                  <a:pt x="2391" y="1556"/>
                </a:lnTo>
                <a:lnTo>
                  <a:pt x="2391" y="1555"/>
                </a:lnTo>
                <a:lnTo>
                  <a:pt x="2390" y="1556"/>
                </a:lnTo>
                <a:lnTo>
                  <a:pt x="2390" y="1558"/>
                </a:lnTo>
                <a:lnTo>
                  <a:pt x="2391" y="1558"/>
                </a:lnTo>
                <a:lnTo>
                  <a:pt x="2392" y="1559"/>
                </a:lnTo>
                <a:lnTo>
                  <a:pt x="2391" y="1559"/>
                </a:lnTo>
                <a:lnTo>
                  <a:pt x="2390" y="1560"/>
                </a:lnTo>
                <a:lnTo>
                  <a:pt x="2390" y="1561"/>
                </a:lnTo>
                <a:lnTo>
                  <a:pt x="2390" y="1563"/>
                </a:lnTo>
                <a:lnTo>
                  <a:pt x="2392" y="1564"/>
                </a:lnTo>
                <a:lnTo>
                  <a:pt x="2392" y="1565"/>
                </a:lnTo>
                <a:lnTo>
                  <a:pt x="2391" y="1566"/>
                </a:lnTo>
                <a:lnTo>
                  <a:pt x="2392" y="1567"/>
                </a:lnTo>
                <a:lnTo>
                  <a:pt x="2390" y="1569"/>
                </a:lnTo>
                <a:lnTo>
                  <a:pt x="2390" y="1571"/>
                </a:lnTo>
                <a:lnTo>
                  <a:pt x="2391" y="1571"/>
                </a:lnTo>
                <a:lnTo>
                  <a:pt x="2391" y="1570"/>
                </a:lnTo>
                <a:lnTo>
                  <a:pt x="2392" y="1570"/>
                </a:lnTo>
                <a:lnTo>
                  <a:pt x="2392" y="1571"/>
                </a:lnTo>
                <a:lnTo>
                  <a:pt x="2391" y="1572"/>
                </a:lnTo>
                <a:lnTo>
                  <a:pt x="2390" y="1574"/>
                </a:lnTo>
                <a:lnTo>
                  <a:pt x="2387" y="1574"/>
                </a:lnTo>
                <a:lnTo>
                  <a:pt x="2380" y="1574"/>
                </a:lnTo>
                <a:lnTo>
                  <a:pt x="2367" y="1574"/>
                </a:lnTo>
                <a:lnTo>
                  <a:pt x="2356" y="1574"/>
                </a:lnTo>
                <a:lnTo>
                  <a:pt x="2344" y="1574"/>
                </a:lnTo>
                <a:lnTo>
                  <a:pt x="2333" y="1574"/>
                </a:lnTo>
                <a:lnTo>
                  <a:pt x="2321" y="1574"/>
                </a:lnTo>
                <a:lnTo>
                  <a:pt x="2308" y="1574"/>
                </a:lnTo>
                <a:lnTo>
                  <a:pt x="2297" y="1574"/>
                </a:lnTo>
                <a:lnTo>
                  <a:pt x="2285" y="1574"/>
                </a:lnTo>
                <a:lnTo>
                  <a:pt x="2281" y="1574"/>
                </a:lnTo>
                <a:lnTo>
                  <a:pt x="2280" y="1575"/>
                </a:lnTo>
                <a:lnTo>
                  <a:pt x="2279" y="1576"/>
                </a:lnTo>
                <a:lnTo>
                  <a:pt x="2278" y="1579"/>
                </a:lnTo>
                <a:lnTo>
                  <a:pt x="2275" y="1582"/>
                </a:lnTo>
                <a:lnTo>
                  <a:pt x="2271" y="1588"/>
                </a:lnTo>
                <a:lnTo>
                  <a:pt x="2265" y="1599"/>
                </a:lnTo>
                <a:lnTo>
                  <a:pt x="2259" y="1611"/>
                </a:lnTo>
                <a:lnTo>
                  <a:pt x="2252" y="1623"/>
                </a:lnTo>
                <a:lnTo>
                  <a:pt x="2248" y="1628"/>
                </a:lnTo>
                <a:lnTo>
                  <a:pt x="2246" y="1633"/>
                </a:lnTo>
                <a:lnTo>
                  <a:pt x="2242" y="1640"/>
                </a:lnTo>
                <a:lnTo>
                  <a:pt x="2241" y="1643"/>
                </a:lnTo>
                <a:lnTo>
                  <a:pt x="2239" y="1645"/>
                </a:lnTo>
                <a:lnTo>
                  <a:pt x="2239" y="1646"/>
                </a:lnTo>
                <a:lnTo>
                  <a:pt x="2241" y="1648"/>
                </a:lnTo>
                <a:lnTo>
                  <a:pt x="2252" y="1662"/>
                </a:lnTo>
                <a:lnTo>
                  <a:pt x="2249" y="1666"/>
                </a:lnTo>
                <a:lnTo>
                  <a:pt x="2249" y="1667"/>
                </a:lnTo>
                <a:lnTo>
                  <a:pt x="2248" y="1667"/>
                </a:lnTo>
                <a:lnTo>
                  <a:pt x="2247" y="1667"/>
                </a:lnTo>
                <a:lnTo>
                  <a:pt x="2246" y="1668"/>
                </a:lnTo>
                <a:lnTo>
                  <a:pt x="2244" y="1668"/>
                </a:lnTo>
                <a:lnTo>
                  <a:pt x="2244" y="1672"/>
                </a:lnTo>
                <a:lnTo>
                  <a:pt x="2244" y="1677"/>
                </a:lnTo>
                <a:lnTo>
                  <a:pt x="2243" y="1680"/>
                </a:lnTo>
                <a:lnTo>
                  <a:pt x="2242" y="1682"/>
                </a:lnTo>
                <a:lnTo>
                  <a:pt x="2242" y="1683"/>
                </a:lnTo>
                <a:lnTo>
                  <a:pt x="2242" y="1684"/>
                </a:lnTo>
                <a:lnTo>
                  <a:pt x="2242" y="1686"/>
                </a:lnTo>
                <a:lnTo>
                  <a:pt x="2242" y="1688"/>
                </a:lnTo>
                <a:lnTo>
                  <a:pt x="2242" y="1689"/>
                </a:lnTo>
                <a:lnTo>
                  <a:pt x="2242" y="1691"/>
                </a:lnTo>
                <a:lnTo>
                  <a:pt x="2244" y="1696"/>
                </a:lnTo>
                <a:lnTo>
                  <a:pt x="2244" y="1697"/>
                </a:lnTo>
                <a:lnTo>
                  <a:pt x="2243" y="1698"/>
                </a:lnTo>
                <a:lnTo>
                  <a:pt x="2242" y="1702"/>
                </a:lnTo>
                <a:lnTo>
                  <a:pt x="2239" y="1707"/>
                </a:lnTo>
                <a:lnTo>
                  <a:pt x="2238" y="1709"/>
                </a:lnTo>
                <a:lnTo>
                  <a:pt x="2237" y="1709"/>
                </a:lnTo>
                <a:lnTo>
                  <a:pt x="2236" y="1708"/>
                </a:lnTo>
                <a:lnTo>
                  <a:pt x="2232" y="1703"/>
                </a:lnTo>
                <a:lnTo>
                  <a:pt x="2225" y="1697"/>
                </a:lnTo>
                <a:lnTo>
                  <a:pt x="2215" y="1686"/>
                </a:lnTo>
                <a:lnTo>
                  <a:pt x="2198" y="1668"/>
                </a:lnTo>
                <a:lnTo>
                  <a:pt x="2187" y="1656"/>
                </a:lnTo>
                <a:lnTo>
                  <a:pt x="2185" y="1655"/>
                </a:lnTo>
                <a:lnTo>
                  <a:pt x="2185" y="1652"/>
                </a:lnTo>
                <a:lnTo>
                  <a:pt x="2188" y="1654"/>
                </a:lnTo>
                <a:lnTo>
                  <a:pt x="2192" y="1655"/>
                </a:lnTo>
                <a:lnTo>
                  <a:pt x="2192" y="1657"/>
                </a:lnTo>
                <a:lnTo>
                  <a:pt x="2193" y="1659"/>
                </a:lnTo>
                <a:lnTo>
                  <a:pt x="2193" y="1660"/>
                </a:lnTo>
                <a:lnTo>
                  <a:pt x="2195" y="1660"/>
                </a:lnTo>
                <a:lnTo>
                  <a:pt x="2194" y="1659"/>
                </a:lnTo>
                <a:lnTo>
                  <a:pt x="2193" y="1655"/>
                </a:lnTo>
                <a:lnTo>
                  <a:pt x="2192" y="1654"/>
                </a:lnTo>
                <a:lnTo>
                  <a:pt x="2190" y="1652"/>
                </a:lnTo>
                <a:lnTo>
                  <a:pt x="2189" y="1652"/>
                </a:lnTo>
                <a:lnTo>
                  <a:pt x="2188" y="1651"/>
                </a:lnTo>
                <a:lnTo>
                  <a:pt x="2185" y="1652"/>
                </a:lnTo>
                <a:lnTo>
                  <a:pt x="2185" y="1650"/>
                </a:lnTo>
                <a:lnTo>
                  <a:pt x="2184" y="1650"/>
                </a:lnTo>
                <a:lnTo>
                  <a:pt x="2184" y="1651"/>
                </a:lnTo>
                <a:lnTo>
                  <a:pt x="2185" y="1652"/>
                </a:lnTo>
                <a:lnTo>
                  <a:pt x="2184" y="1651"/>
                </a:lnTo>
                <a:lnTo>
                  <a:pt x="2179" y="1648"/>
                </a:lnTo>
                <a:lnTo>
                  <a:pt x="2176" y="1646"/>
                </a:lnTo>
                <a:lnTo>
                  <a:pt x="2173" y="1645"/>
                </a:lnTo>
                <a:lnTo>
                  <a:pt x="2172" y="1643"/>
                </a:lnTo>
                <a:lnTo>
                  <a:pt x="2166" y="1638"/>
                </a:lnTo>
                <a:lnTo>
                  <a:pt x="2157" y="1629"/>
                </a:lnTo>
                <a:lnTo>
                  <a:pt x="2156" y="1627"/>
                </a:lnTo>
                <a:lnTo>
                  <a:pt x="2155" y="1625"/>
                </a:lnTo>
                <a:lnTo>
                  <a:pt x="2152" y="1624"/>
                </a:lnTo>
                <a:lnTo>
                  <a:pt x="2132" y="1607"/>
                </a:lnTo>
                <a:lnTo>
                  <a:pt x="2130" y="1606"/>
                </a:lnTo>
                <a:lnTo>
                  <a:pt x="2116" y="1595"/>
                </a:lnTo>
                <a:lnTo>
                  <a:pt x="2107" y="1588"/>
                </a:lnTo>
                <a:lnTo>
                  <a:pt x="2092" y="1579"/>
                </a:lnTo>
                <a:lnTo>
                  <a:pt x="2093" y="1579"/>
                </a:lnTo>
                <a:lnTo>
                  <a:pt x="2094" y="1579"/>
                </a:lnTo>
                <a:lnTo>
                  <a:pt x="2096" y="1579"/>
                </a:lnTo>
                <a:lnTo>
                  <a:pt x="2097" y="1580"/>
                </a:lnTo>
                <a:lnTo>
                  <a:pt x="2098" y="1579"/>
                </a:lnTo>
                <a:lnTo>
                  <a:pt x="2099" y="1577"/>
                </a:lnTo>
                <a:lnTo>
                  <a:pt x="2098" y="1575"/>
                </a:lnTo>
                <a:lnTo>
                  <a:pt x="2097" y="1574"/>
                </a:lnTo>
                <a:lnTo>
                  <a:pt x="2096" y="1571"/>
                </a:lnTo>
                <a:lnTo>
                  <a:pt x="2093" y="1571"/>
                </a:lnTo>
                <a:lnTo>
                  <a:pt x="2083" y="1569"/>
                </a:lnTo>
                <a:lnTo>
                  <a:pt x="2081" y="1567"/>
                </a:lnTo>
                <a:lnTo>
                  <a:pt x="2080" y="1566"/>
                </a:lnTo>
                <a:lnTo>
                  <a:pt x="2078" y="1565"/>
                </a:lnTo>
                <a:lnTo>
                  <a:pt x="2077" y="1564"/>
                </a:lnTo>
                <a:lnTo>
                  <a:pt x="2076" y="1563"/>
                </a:lnTo>
                <a:lnTo>
                  <a:pt x="2076" y="1560"/>
                </a:lnTo>
                <a:lnTo>
                  <a:pt x="2075" y="1560"/>
                </a:lnTo>
                <a:lnTo>
                  <a:pt x="2072" y="1560"/>
                </a:lnTo>
                <a:lnTo>
                  <a:pt x="2071" y="1561"/>
                </a:lnTo>
                <a:lnTo>
                  <a:pt x="2067" y="1561"/>
                </a:lnTo>
                <a:lnTo>
                  <a:pt x="2064" y="1560"/>
                </a:lnTo>
                <a:lnTo>
                  <a:pt x="2060" y="1559"/>
                </a:lnTo>
                <a:lnTo>
                  <a:pt x="2057" y="1556"/>
                </a:lnTo>
                <a:lnTo>
                  <a:pt x="2055" y="1554"/>
                </a:lnTo>
                <a:lnTo>
                  <a:pt x="2054" y="1554"/>
                </a:lnTo>
                <a:lnTo>
                  <a:pt x="2052" y="1553"/>
                </a:lnTo>
                <a:lnTo>
                  <a:pt x="2051" y="1554"/>
                </a:lnTo>
                <a:lnTo>
                  <a:pt x="2051" y="1555"/>
                </a:lnTo>
                <a:lnTo>
                  <a:pt x="2051" y="1556"/>
                </a:lnTo>
                <a:lnTo>
                  <a:pt x="2051" y="1558"/>
                </a:lnTo>
                <a:lnTo>
                  <a:pt x="2050" y="1558"/>
                </a:lnTo>
                <a:lnTo>
                  <a:pt x="2049" y="1558"/>
                </a:lnTo>
                <a:lnTo>
                  <a:pt x="2049" y="1559"/>
                </a:lnTo>
                <a:lnTo>
                  <a:pt x="2050" y="1559"/>
                </a:lnTo>
                <a:lnTo>
                  <a:pt x="2051" y="1559"/>
                </a:lnTo>
                <a:lnTo>
                  <a:pt x="2050" y="1560"/>
                </a:lnTo>
                <a:lnTo>
                  <a:pt x="2049" y="1560"/>
                </a:lnTo>
                <a:lnTo>
                  <a:pt x="2057" y="1565"/>
                </a:lnTo>
                <a:lnTo>
                  <a:pt x="2061" y="1567"/>
                </a:lnTo>
                <a:lnTo>
                  <a:pt x="2064" y="1566"/>
                </a:lnTo>
                <a:lnTo>
                  <a:pt x="2057" y="1564"/>
                </a:lnTo>
                <a:lnTo>
                  <a:pt x="2060" y="1564"/>
                </a:lnTo>
                <a:lnTo>
                  <a:pt x="2064" y="1565"/>
                </a:lnTo>
                <a:lnTo>
                  <a:pt x="2065" y="1565"/>
                </a:lnTo>
                <a:lnTo>
                  <a:pt x="2067" y="1565"/>
                </a:lnTo>
                <a:lnTo>
                  <a:pt x="2070" y="1566"/>
                </a:lnTo>
                <a:lnTo>
                  <a:pt x="2072" y="1567"/>
                </a:lnTo>
                <a:lnTo>
                  <a:pt x="2072" y="1569"/>
                </a:lnTo>
                <a:lnTo>
                  <a:pt x="2071" y="1569"/>
                </a:lnTo>
                <a:lnTo>
                  <a:pt x="2077" y="1570"/>
                </a:lnTo>
                <a:lnTo>
                  <a:pt x="2080" y="1571"/>
                </a:lnTo>
                <a:lnTo>
                  <a:pt x="2082" y="1572"/>
                </a:lnTo>
                <a:lnTo>
                  <a:pt x="2084" y="1576"/>
                </a:lnTo>
                <a:lnTo>
                  <a:pt x="2084" y="1577"/>
                </a:lnTo>
                <a:lnTo>
                  <a:pt x="2088" y="1579"/>
                </a:lnTo>
                <a:lnTo>
                  <a:pt x="2089" y="1579"/>
                </a:lnTo>
                <a:lnTo>
                  <a:pt x="2089" y="1580"/>
                </a:lnTo>
                <a:lnTo>
                  <a:pt x="2057" y="1566"/>
                </a:lnTo>
                <a:lnTo>
                  <a:pt x="2056" y="1565"/>
                </a:lnTo>
                <a:lnTo>
                  <a:pt x="2052" y="1564"/>
                </a:lnTo>
                <a:lnTo>
                  <a:pt x="2049" y="1563"/>
                </a:lnTo>
                <a:lnTo>
                  <a:pt x="2041" y="1563"/>
                </a:lnTo>
                <a:lnTo>
                  <a:pt x="2036" y="1563"/>
                </a:lnTo>
                <a:lnTo>
                  <a:pt x="2035" y="1563"/>
                </a:lnTo>
                <a:lnTo>
                  <a:pt x="2033" y="1561"/>
                </a:lnTo>
                <a:lnTo>
                  <a:pt x="2032" y="1563"/>
                </a:lnTo>
                <a:lnTo>
                  <a:pt x="2030" y="1563"/>
                </a:lnTo>
                <a:lnTo>
                  <a:pt x="2027" y="1563"/>
                </a:lnTo>
                <a:lnTo>
                  <a:pt x="2024" y="1561"/>
                </a:lnTo>
                <a:lnTo>
                  <a:pt x="2024" y="1560"/>
                </a:lnTo>
                <a:lnTo>
                  <a:pt x="2025" y="1559"/>
                </a:lnTo>
                <a:lnTo>
                  <a:pt x="2033" y="1556"/>
                </a:lnTo>
                <a:lnTo>
                  <a:pt x="2036" y="1554"/>
                </a:lnTo>
                <a:lnTo>
                  <a:pt x="2036" y="1550"/>
                </a:lnTo>
                <a:lnTo>
                  <a:pt x="2036" y="1549"/>
                </a:lnTo>
                <a:lnTo>
                  <a:pt x="2033" y="1549"/>
                </a:lnTo>
                <a:lnTo>
                  <a:pt x="2032" y="1548"/>
                </a:lnTo>
                <a:lnTo>
                  <a:pt x="2030" y="1548"/>
                </a:lnTo>
                <a:lnTo>
                  <a:pt x="2030" y="1547"/>
                </a:lnTo>
                <a:lnTo>
                  <a:pt x="2029" y="1548"/>
                </a:lnTo>
                <a:lnTo>
                  <a:pt x="2028" y="1549"/>
                </a:lnTo>
                <a:lnTo>
                  <a:pt x="2027" y="1550"/>
                </a:lnTo>
                <a:lnTo>
                  <a:pt x="2025" y="1551"/>
                </a:lnTo>
                <a:lnTo>
                  <a:pt x="2024" y="1551"/>
                </a:lnTo>
                <a:lnTo>
                  <a:pt x="2025" y="1551"/>
                </a:lnTo>
                <a:lnTo>
                  <a:pt x="2023" y="1553"/>
                </a:lnTo>
                <a:lnTo>
                  <a:pt x="2022" y="1554"/>
                </a:lnTo>
                <a:lnTo>
                  <a:pt x="2019" y="1556"/>
                </a:lnTo>
                <a:lnTo>
                  <a:pt x="2018" y="1555"/>
                </a:lnTo>
                <a:lnTo>
                  <a:pt x="2017" y="1554"/>
                </a:lnTo>
                <a:lnTo>
                  <a:pt x="2018" y="1553"/>
                </a:lnTo>
                <a:lnTo>
                  <a:pt x="2019" y="1551"/>
                </a:lnTo>
                <a:lnTo>
                  <a:pt x="2020" y="1550"/>
                </a:lnTo>
                <a:lnTo>
                  <a:pt x="2019" y="1549"/>
                </a:lnTo>
                <a:lnTo>
                  <a:pt x="2018" y="1548"/>
                </a:lnTo>
                <a:lnTo>
                  <a:pt x="2018" y="1547"/>
                </a:lnTo>
                <a:lnTo>
                  <a:pt x="2018" y="1545"/>
                </a:lnTo>
                <a:lnTo>
                  <a:pt x="2018" y="1544"/>
                </a:lnTo>
                <a:lnTo>
                  <a:pt x="2017" y="1544"/>
                </a:lnTo>
                <a:lnTo>
                  <a:pt x="2016" y="1543"/>
                </a:lnTo>
                <a:lnTo>
                  <a:pt x="2014" y="1542"/>
                </a:lnTo>
                <a:lnTo>
                  <a:pt x="2013" y="1542"/>
                </a:lnTo>
                <a:lnTo>
                  <a:pt x="2012" y="1542"/>
                </a:lnTo>
                <a:lnTo>
                  <a:pt x="2009" y="1543"/>
                </a:lnTo>
                <a:lnTo>
                  <a:pt x="2008" y="1544"/>
                </a:lnTo>
                <a:lnTo>
                  <a:pt x="2004" y="1550"/>
                </a:lnTo>
                <a:lnTo>
                  <a:pt x="2003" y="1550"/>
                </a:lnTo>
                <a:lnTo>
                  <a:pt x="1998" y="1550"/>
                </a:lnTo>
                <a:lnTo>
                  <a:pt x="1998" y="1553"/>
                </a:lnTo>
                <a:lnTo>
                  <a:pt x="1997" y="1553"/>
                </a:lnTo>
                <a:lnTo>
                  <a:pt x="1996" y="1554"/>
                </a:lnTo>
                <a:lnTo>
                  <a:pt x="1996" y="1555"/>
                </a:lnTo>
                <a:lnTo>
                  <a:pt x="1997" y="1556"/>
                </a:lnTo>
                <a:lnTo>
                  <a:pt x="2001" y="1558"/>
                </a:lnTo>
                <a:lnTo>
                  <a:pt x="2004" y="1558"/>
                </a:lnTo>
                <a:lnTo>
                  <a:pt x="2007" y="1558"/>
                </a:lnTo>
                <a:lnTo>
                  <a:pt x="2009" y="1558"/>
                </a:lnTo>
                <a:lnTo>
                  <a:pt x="2011" y="1558"/>
                </a:lnTo>
                <a:lnTo>
                  <a:pt x="2012" y="1556"/>
                </a:lnTo>
                <a:lnTo>
                  <a:pt x="2013" y="1556"/>
                </a:lnTo>
                <a:lnTo>
                  <a:pt x="2014" y="1554"/>
                </a:lnTo>
                <a:lnTo>
                  <a:pt x="2016" y="1554"/>
                </a:lnTo>
                <a:lnTo>
                  <a:pt x="2016" y="1555"/>
                </a:lnTo>
                <a:lnTo>
                  <a:pt x="2013" y="1556"/>
                </a:lnTo>
                <a:lnTo>
                  <a:pt x="2009" y="1558"/>
                </a:lnTo>
                <a:lnTo>
                  <a:pt x="2007" y="1558"/>
                </a:lnTo>
                <a:lnTo>
                  <a:pt x="2009" y="1559"/>
                </a:lnTo>
                <a:lnTo>
                  <a:pt x="2018" y="1559"/>
                </a:lnTo>
                <a:lnTo>
                  <a:pt x="2020" y="1560"/>
                </a:lnTo>
                <a:lnTo>
                  <a:pt x="2022" y="1561"/>
                </a:lnTo>
                <a:lnTo>
                  <a:pt x="2020" y="1563"/>
                </a:lnTo>
                <a:lnTo>
                  <a:pt x="2017" y="1560"/>
                </a:lnTo>
                <a:lnTo>
                  <a:pt x="2009" y="1561"/>
                </a:lnTo>
                <a:lnTo>
                  <a:pt x="2006" y="1561"/>
                </a:lnTo>
                <a:lnTo>
                  <a:pt x="2002" y="1563"/>
                </a:lnTo>
                <a:lnTo>
                  <a:pt x="2000" y="1563"/>
                </a:lnTo>
                <a:lnTo>
                  <a:pt x="1996" y="1564"/>
                </a:lnTo>
                <a:lnTo>
                  <a:pt x="1992" y="1564"/>
                </a:lnTo>
                <a:lnTo>
                  <a:pt x="1991" y="1563"/>
                </a:lnTo>
                <a:lnTo>
                  <a:pt x="1990" y="1563"/>
                </a:lnTo>
                <a:lnTo>
                  <a:pt x="1988" y="1563"/>
                </a:lnTo>
                <a:lnTo>
                  <a:pt x="1987" y="1564"/>
                </a:lnTo>
                <a:lnTo>
                  <a:pt x="1988" y="1565"/>
                </a:lnTo>
                <a:lnTo>
                  <a:pt x="1987" y="1565"/>
                </a:lnTo>
                <a:lnTo>
                  <a:pt x="1985" y="1565"/>
                </a:lnTo>
                <a:lnTo>
                  <a:pt x="1984" y="1565"/>
                </a:lnTo>
                <a:lnTo>
                  <a:pt x="1982" y="1565"/>
                </a:lnTo>
                <a:lnTo>
                  <a:pt x="1981" y="1565"/>
                </a:lnTo>
                <a:lnTo>
                  <a:pt x="1980" y="1566"/>
                </a:lnTo>
                <a:lnTo>
                  <a:pt x="1980" y="1567"/>
                </a:lnTo>
                <a:lnTo>
                  <a:pt x="1977" y="1569"/>
                </a:lnTo>
                <a:lnTo>
                  <a:pt x="1977" y="1570"/>
                </a:lnTo>
                <a:lnTo>
                  <a:pt x="1976" y="1570"/>
                </a:lnTo>
                <a:lnTo>
                  <a:pt x="1975" y="1571"/>
                </a:lnTo>
                <a:lnTo>
                  <a:pt x="1972" y="1571"/>
                </a:lnTo>
                <a:lnTo>
                  <a:pt x="1971" y="1572"/>
                </a:lnTo>
                <a:lnTo>
                  <a:pt x="1969" y="1575"/>
                </a:lnTo>
                <a:lnTo>
                  <a:pt x="1969" y="1577"/>
                </a:lnTo>
                <a:lnTo>
                  <a:pt x="1968" y="1577"/>
                </a:lnTo>
                <a:lnTo>
                  <a:pt x="1966" y="1579"/>
                </a:lnTo>
                <a:lnTo>
                  <a:pt x="1965" y="1580"/>
                </a:lnTo>
                <a:lnTo>
                  <a:pt x="1964" y="1581"/>
                </a:lnTo>
                <a:lnTo>
                  <a:pt x="1964" y="1582"/>
                </a:lnTo>
                <a:lnTo>
                  <a:pt x="1959" y="1582"/>
                </a:lnTo>
                <a:lnTo>
                  <a:pt x="1952" y="1583"/>
                </a:lnTo>
                <a:lnTo>
                  <a:pt x="1952" y="1585"/>
                </a:lnTo>
                <a:lnTo>
                  <a:pt x="1949" y="1585"/>
                </a:lnTo>
                <a:lnTo>
                  <a:pt x="1948" y="1586"/>
                </a:lnTo>
                <a:lnTo>
                  <a:pt x="1944" y="1587"/>
                </a:lnTo>
                <a:lnTo>
                  <a:pt x="1940" y="1588"/>
                </a:lnTo>
                <a:lnTo>
                  <a:pt x="1938" y="1588"/>
                </a:lnTo>
                <a:lnTo>
                  <a:pt x="1937" y="1588"/>
                </a:lnTo>
                <a:lnTo>
                  <a:pt x="1936" y="1590"/>
                </a:lnTo>
                <a:lnTo>
                  <a:pt x="1934" y="1590"/>
                </a:lnTo>
                <a:lnTo>
                  <a:pt x="1934" y="1591"/>
                </a:lnTo>
                <a:lnTo>
                  <a:pt x="1932" y="1591"/>
                </a:lnTo>
                <a:lnTo>
                  <a:pt x="1931" y="1592"/>
                </a:lnTo>
                <a:lnTo>
                  <a:pt x="1928" y="1592"/>
                </a:lnTo>
                <a:lnTo>
                  <a:pt x="1926" y="1593"/>
                </a:lnTo>
                <a:lnTo>
                  <a:pt x="1924" y="1593"/>
                </a:lnTo>
                <a:lnTo>
                  <a:pt x="1918" y="1595"/>
                </a:lnTo>
                <a:lnTo>
                  <a:pt x="1918" y="1596"/>
                </a:lnTo>
                <a:lnTo>
                  <a:pt x="1915" y="1597"/>
                </a:lnTo>
                <a:lnTo>
                  <a:pt x="1912" y="1598"/>
                </a:lnTo>
                <a:lnTo>
                  <a:pt x="1911" y="1598"/>
                </a:lnTo>
                <a:lnTo>
                  <a:pt x="1908" y="1601"/>
                </a:lnTo>
                <a:lnTo>
                  <a:pt x="1907" y="1601"/>
                </a:lnTo>
                <a:lnTo>
                  <a:pt x="1906" y="1601"/>
                </a:lnTo>
                <a:lnTo>
                  <a:pt x="1905" y="1601"/>
                </a:lnTo>
                <a:lnTo>
                  <a:pt x="1905" y="1602"/>
                </a:lnTo>
                <a:lnTo>
                  <a:pt x="1905" y="1603"/>
                </a:lnTo>
                <a:lnTo>
                  <a:pt x="1897" y="1606"/>
                </a:lnTo>
                <a:lnTo>
                  <a:pt x="1895" y="1608"/>
                </a:lnTo>
                <a:lnTo>
                  <a:pt x="1891" y="1608"/>
                </a:lnTo>
                <a:lnTo>
                  <a:pt x="1884" y="1608"/>
                </a:lnTo>
                <a:lnTo>
                  <a:pt x="1881" y="1607"/>
                </a:lnTo>
                <a:lnTo>
                  <a:pt x="1879" y="1607"/>
                </a:lnTo>
                <a:lnTo>
                  <a:pt x="1878" y="1608"/>
                </a:lnTo>
                <a:lnTo>
                  <a:pt x="1875" y="1609"/>
                </a:lnTo>
                <a:lnTo>
                  <a:pt x="1874" y="1609"/>
                </a:lnTo>
                <a:lnTo>
                  <a:pt x="1872" y="1611"/>
                </a:lnTo>
                <a:lnTo>
                  <a:pt x="1870" y="1611"/>
                </a:lnTo>
                <a:lnTo>
                  <a:pt x="1868" y="1609"/>
                </a:lnTo>
                <a:lnTo>
                  <a:pt x="1868" y="1611"/>
                </a:lnTo>
                <a:lnTo>
                  <a:pt x="1863" y="1608"/>
                </a:lnTo>
                <a:lnTo>
                  <a:pt x="1857" y="1606"/>
                </a:lnTo>
                <a:lnTo>
                  <a:pt x="1847" y="1603"/>
                </a:lnTo>
                <a:lnTo>
                  <a:pt x="1843" y="1603"/>
                </a:lnTo>
                <a:lnTo>
                  <a:pt x="1836" y="1599"/>
                </a:lnTo>
                <a:lnTo>
                  <a:pt x="1831" y="1597"/>
                </a:lnTo>
                <a:lnTo>
                  <a:pt x="1827" y="1597"/>
                </a:lnTo>
                <a:lnTo>
                  <a:pt x="1826" y="1595"/>
                </a:lnTo>
                <a:lnTo>
                  <a:pt x="1825" y="1592"/>
                </a:lnTo>
                <a:lnTo>
                  <a:pt x="1824" y="1592"/>
                </a:lnTo>
                <a:lnTo>
                  <a:pt x="1821" y="1591"/>
                </a:lnTo>
                <a:lnTo>
                  <a:pt x="1816" y="1588"/>
                </a:lnTo>
                <a:lnTo>
                  <a:pt x="1813" y="1587"/>
                </a:lnTo>
                <a:lnTo>
                  <a:pt x="1808" y="1586"/>
                </a:lnTo>
                <a:lnTo>
                  <a:pt x="1805" y="1586"/>
                </a:lnTo>
                <a:lnTo>
                  <a:pt x="1800" y="1585"/>
                </a:lnTo>
                <a:lnTo>
                  <a:pt x="1798" y="1586"/>
                </a:lnTo>
                <a:lnTo>
                  <a:pt x="1790" y="1585"/>
                </a:lnTo>
                <a:lnTo>
                  <a:pt x="1784" y="1582"/>
                </a:lnTo>
                <a:lnTo>
                  <a:pt x="1782" y="1583"/>
                </a:lnTo>
                <a:lnTo>
                  <a:pt x="1777" y="1582"/>
                </a:lnTo>
                <a:lnTo>
                  <a:pt x="1773" y="1582"/>
                </a:lnTo>
                <a:lnTo>
                  <a:pt x="1772" y="1582"/>
                </a:lnTo>
                <a:lnTo>
                  <a:pt x="1772" y="1583"/>
                </a:lnTo>
                <a:lnTo>
                  <a:pt x="1768" y="1582"/>
                </a:lnTo>
                <a:lnTo>
                  <a:pt x="1763" y="1581"/>
                </a:lnTo>
                <a:lnTo>
                  <a:pt x="1762" y="1581"/>
                </a:lnTo>
                <a:lnTo>
                  <a:pt x="1761" y="1580"/>
                </a:lnTo>
                <a:lnTo>
                  <a:pt x="1758" y="1579"/>
                </a:lnTo>
                <a:lnTo>
                  <a:pt x="1757" y="1579"/>
                </a:lnTo>
                <a:lnTo>
                  <a:pt x="1757" y="1577"/>
                </a:lnTo>
                <a:lnTo>
                  <a:pt x="1756" y="1577"/>
                </a:lnTo>
                <a:lnTo>
                  <a:pt x="1755" y="1576"/>
                </a:lnTo>
                <a:lnTo>
                  <a:pt x="1749" y="1572"/>
                </a:lnTo>
                <a:lnTo>
                  <a:pt x="1746" y="1570"/>
                </a:lnTo>
                <a:lnTo>
                  <a:pt x="1737" y="1565"/>
                </a:lnTo>
                <a:lnTo>
                  <a:pt x="1734" y="1564"/>
                </a:lnTo>
                <a:lnTo>
                  <a:pt x="1731" y="1563"/>
                </a:lnTo>
                <a:lnTo>
                  <a:pt x="1729" y="1561"/>
                </a:lnTo>
                <a:lnTo>
                  <a:pt x="1735" y="1563"/>
                </a:lnTo>
                <a:lnTo>
                  <a:pt x="1737" y="1563"/>
                </a:lnTo>
                <a:lnTo>
                  <a:pt x="1739" y="1561"/>
                </a:lnTo>
                <a:lnTo>
                  <a:pt x="1737" y="1561"/>
                </a:lnTo>
                <a:lnTo>
                  <a:pt x="1736" y="1561"/>
                </a:lnTo>
                <a:lnTo>
                  <a:pt x="1735" y="1560"/>
                </a:lnTo>
                <a:lnTo>
                  <a:pt x="1734" y="1561"/>
                </a:lnTo>
                <a:lnTo>
                  <a:pt x="1731" y="1560"/>
                </a:lnTo>
                <a:lnTo>
                  <a:pt x="1730" y="1560"/>
                </a:lnTo>
                <a:lnTo>
                  <a:pt x="1730" y="1559"/>
                </a:lnTo>
                <a:lnTo>
                  <a:pt x="1729" y="1559"/>
                </a:lnTo>
                <a:lnTo>
                  <a:pt x="1728" y="1560"/>
                </a:lnTo>
                <a:lnTo>
                  <a:pt x="1725" y="1560"/>
                </a:lnTo>
                <a:lnTo>
                  <a:pt x="1717" y="1556"/>
                </a:lnTo>
                <a:lnTo>
                  <a:pt x="1705" y="1555"/>
                </a:lnTo>
                <a:lnTo>
                  <a:pt x="1701" y="1553"/>
                </a:lnTo>
                <a:lnTo>
                  <a:pt x="1698" y="1553"/>
                </a:lnTo>
                <a:lnTo>
                  <a:pt x="1698" y="1551"/>
                </a:lnTo>
                <a:lnTo>
                  <a:pt x="1697" y="1551"/>
                </a:lnTo>
                <a:lnTo>
                  <a:pt x="1696" y="1550"/>
                </a:lnTo>
                <a:lnTo>
                  <a:pt x="1696" y="1549"/>
                </a:lnTo>
                <a:lnTo>
                  <a:pt x="1694" y="1548"/>
                </a:lnTo>
                <a:lnTo>
                  <a:pt x="1691" y="1545"/>
                </a:lnTo>
                <a:lnTo>
                  <a:pt x="1685" y="1538"/>
                </a:lnTo>
                <a:lnTo>
                  <a:pt x="1681" y="1534"/>
                </a:lnTo>
                <a:lnTo>
                  <a:pt x="1678" y="1532"/>
                </a:lnTo>
                <a:lnTo>
                  <a:pt x="1678" y="1531"/>
                </a:lnTo>
                <a:lnTo>
                  <a:pt x="1677" y="1531"/>
                </a:lnTo>
                <a:lnTo>
                  <a:pt x="1676" y="1531"/>
                </a:lnTo>
                <a:lnTo>
                  <a:pt x="1675" y="1529"/>
                </a:lnTo>
                <a:lnTo>
                  <a:pt x="1675" y="1531"/>
                </a:lnTo>
                <a:lnTo>
                  <a:pt x="1673" y="1531"/>
                </a:lnTo>
                <a:lnTo>
                  <a:pt x="1672" y="1531"/>
                </a:lnTo>
                <a:lnTo>
                  <a:pt x="1671" y="1532"/>
                </a:lnTo>
                <a:lnTo>
                  <a:pt x="1671" y="1533"/>
                </a:lnTo>
                <a:lnTo>
                  <a:pt x="1669" y="1532"/>
                </a:lnTo>
                <a:lnTo>
                  <a:pt x="1666" y="1532"/>
                </a:lnTo>
                <a:lnTo>
                  <a:pt x="1664" y="1531"/>
                </a:lnTo>
                <a:lnTo>
                  <a:pt x="1646" y="1526"/>
                </a:lnTo>
                <a:lnTo>
                  <a:pt x="1633" y="1522"/>
                </a:lnTo>
                <a:lnTo>
                  <a:pt x="1627" y="1521"/>
                </a:lnTo>
                <a:lnTo>
                  <a:pt x="1616" y="1518"/>
                </a:lnTo>
                <a:lnTo>
                  <a:pt x="1611" y="1518"/>
                </a:lnTo>
                <a:lnTo>
                  <a:pt x="1607" y="1518"/>
                </a:lnTo>
                <a:lnTo>
                  <a:pt x="1605" y="1518"/>
                </a:lnTo>
                <a:lnTo>
                  <a:pt x="1602" y="1517"/>
                </a:lnTo>
                <a:lnTo>
                  <a:pt x="1600" y="1517"/>
                </a:lnTo>
                <a:lnTo>
                  <a:pt x="1597" y="1516"/>
                </a:lnTo>
                <a:lnTo>
                  <a:pt x="1595" y="1515"/>
                </a:lnTo>
                <a:lnTo>
                  <a:pt x="1591" y="1511"/>
                </a:lnTo>
                <a:lnTo>
                  <a:pt x="1589" y="1510"/>
                </a:lnTo>
                <a:lnTo>
                  <a:pt x="1587" y="1510"/>
                </a:lnTo>
                <a:lnTo>
                  <a:pt x="1586" y="1510"/>
                </a:lnTo>
                <a:lnTo>
                  <a:pt x="1585" y="1508"/>
                </a:lnTo>
                <a:lnTo>
                  <a:pt x="1586" y="1508"/>
                </a:lnTo>
                <a:lnTo>
                  <a:pt x="1587" y="1508"/>
                </a:lnTo>
                <a:lnTo>
                  <a:pt x="1586" y="1507"/>
                </a:lnTo>
                <a:lnTo>
                  <a:pt x="1585" y="1507"/>
                </a:lnTo>
                <a:lnTo>
                  <a:pt x="1584" y="1507"/>
                </a:lnTo>
                <a:lnTo>
                  <a:pt x="1584" y="1506"/>
                </a:lnTo>
                <a:lnTo>
                  <a:pt x="1585" y="1505"/>
                </a:lnTo>
                <a:lnTo>
                  <a:pt x="1586" y="1505"/>
                </a:lnTo>
                <a:lnTo>
                  <a:pt x="1585" y="1503"/>
                </a:lnTo>
                <a:lnTo>
                  <a:pt x="1584" y="1503"/>
                </a:lnTo>
                <a:lnTo>
                  <a:pt x="1581" y="1503"/>
                </a:lnTo>
                <a:lnTo>
                  <a:pt x="1581" y="1505"/>
                </a:lnTo>
                <a:lnTo>
                  <a:pt x="1582" y="1505"/>
                </a:lnTo>
                <a:lnTo>
                  <a:pt x="1581" y="1506"/>
                </a:lnTo>
                <a:lnTo>
                  <a:pt x="1580" y="1506"/>
                </a:lnTo>
                <a:lnTo>
                  <a:pt x="1580" y="1505"/>
                </a:lnTo>
                <a:lnTo>
                  <a:pt x="1580" y="1503"/>
                </a:lnTo>
                <a:lnTo>
                  <a:pt x="1579" y="1503"/>
                </a:lnTo>
                <a:lnTo>
                  <a:pt x="1576" y="1501"/>
                </a:lnTo>
                <a:lnTo>
                  <a:pt x="1576" y="1500"/>
                </a:lnTo>
                <a:lnTo>
                  <a:pt x="1574" y="1499"/>
                </a:lnTo>
                <a:lnTo>
                  <a:pt x="1568" y="1496"/>
                </a:lnTo>
                <a:lnTo>
                  <a:pt x="1563" y="1495"/>
                </a:lnTo>
                <a:lnTo>
                  <a:pt x="1559" y="1494"/>
                </a:lnTo>
                <a:lnTo>
                  <a:pt x="1553" y="1491"/>
                </a:lnTo>
                <a:lnTo>
                  <a:pt x="1546" y="1489"/>
                </a:lnTo>
                <a:lnTo>
                  <a:pt x="1525" y="1481"/>
                </a:lnTo>
                <a:lnTo>
                  <a:pt x="1517" y="1479"/>
                </a:lnTo>
                <a:lnTo>
                  <a:pt x="1512" y="1476"/>
                </a:lnTo>
                <a:lnTo>
                  <a:pt x="1506" y="1474"/>
                </a:lnTo>
                <a:lnTo>
                  <a:pt x="1501" y="1473"/>
                </a:lnTo>
                <a:lnTo>
                  <a:pt x="1496" y="1471"/>
                </a:lnTo>
                <a:lnTo>
                  <a:pt x="1491" y="1469"/>
                </a:lnTo>
                <a:lnTo>
                  <a:pt x="1486" y="1468"/>
                </a:lnTo>
                <a:lnTo>
                  <a:pt x="1484" y="1467"/>
                </a:lnTo>
                <a:lnTo>
                  <a:pt x="1483" y="1467"/>
                </a:lnTo>
                <a:lnTo>
                  <a:pt x="1482" y="1465"/>
                </a:lnTo>
                <a:lnTo>
                  <a:pt x="1483" y="1465"/>
                </a:lnTo>
                <a:lnTo>
                  <a:pt x="1483" y="1463"/>
                </a:lnTo>
                <a:lnTo>
                  <a:pt x="1482" y="1462"/>
                </a:lnTo>
                <a:lnTo>
                  <a:pt x="1478" y="1459"/>
                </a:lnTo>
                <a:lnTo>
                  <a:pt x="1473" y="1455"/>
                </a:lnTo>
                <a:lnTo>
                  <a:pt x="1472" y="1453"/>
                </a:lnTo>
                <a:lnTo>
                  <a:pt x="1464" y="1449"/>
                </a:lnTo>
                <a:lnTo>
                  <a:pt x="1458" y="1447"/>
                </a:lnTo>
                <a:lnTo>
                  <a:pt x="1453" y="1444"/>
                </a:lnTo>
                <a:lnTo>
                  <a:pt x="1448" y="1443"/>
                </a:lnTo>
                <a:lnTo>
                  <a:pt x="1448" y="1442"/>
                </a:lnTo>
                <a:lnTo>
                  <a:pt x="1450" y="1442"/>
                </a:lnTo>
                <a:lnTo>
                  <a:pt x="1450" y="1441"/>
                </a:lnTo>
                <a:lnTo>
                  <a:pt x="1450" y="1439"/>
                </a:lnTo>
                <a:lnTo>
                  <a:pt x="1448" y="1438"/>
                </a:lnTo>
                <a:lnTo>
                  <a:pt x="1445" y="1436"/>
                </a:lnTo>
                <a:lnTo>
                  <a:pt x="1442" y="1435"/>
                </a:lnTo>
                <a:lnTo>
                  <a:pt x="1440" y="1436"/>
                </a:lnTo>
                <a:lnTo>
                  <a:pt x="1440" y="1435"/>
                </a:lnTo>
                <a:lnTo>
                  <a:pt x="1438" y="1435"/>
                </a:lnTo>
                <a:lnTo>
                  <a:pt x="1437" y="1433"/>
                </a:lnTo>
                <a:lnTo>
                  <a:pt x="1436" y="1433"/>
                </a:lnTo>
                <a:lnTo>
                  <a:pt x="1436" y="1432"/>
                </a:lnTo>
                <a:lnTo>
                  <a:pt x="1435" y="1431"/>
                </a:lnTo>
                <a:lnTo>
                  <a:pt x="1432" y="1431"/>
                </a:lnTo>
                <a:lnTo>
                  <a:pt x="1432" y="1427"/>
                </a:lnTo>
                <a:lnTo>
                  <a:pt x="1430" y="1423"/>
                </a:lnTo>
                <a:lnTo>
                  <a:pt x="1427" y="1422"/>
                </a:lnTo>
                <a:lnTo>
                  <a:pt x="1424" y="1420"/>
                </a:lnTo>
                <a:lnTo>
                  <a:pt x="1422" y="1417"/>
                </a:lnTo>
                <a:lnTo>
                  <a:pt x="1421" y="1416"/>
                </a:lnTo>
                <a:lnTo>
                  <a:pt x="1421" y="1415"/>
                </a:lnTo>
                <a:lnTo>
                  <a:pt x="1418" y="1410"/>
                </a:lnTo>
                <a:lnTo>
                  <a:pt x="1414" y="1409"/>
                </a:lnTo>
                <a:lnTo>
                  <a:pt x="1413" y="1409"/>
                </a:lnTo>
                <a:lnTo>
                  <a:pt x="1408" y="1405"/>
                </a:lnTo>
                <a:lnTo>
                  <a:pt x="1403" y="1403"/>
                </a:lnTo>
                <a:lnTo>
                  <a:pt x="1399" y="1401"/>
                </a:lnTo>
                <a:lnTo>
                  <a:pt x="1393" y="1403"/>
                </a:lnTo>
                <a:lnTo>
                  <a:pt x="1393" y="1404"/>
                </a:lnTo>
                <a:lnTo>
                  <a:pt x="1390" y="1405"/>
                </a:lnTo>
                <a:lnTo>
                  <a:pt x="1389" y="1406"/>
                </a:lnTo>
                <a:lnTo>
                  <a:pt x="1388" y="1407"/>
                </a:lnTo>
                <a:lnTo>
                  <a:pt x="1387" y="1407"/>
                </a:lnTo>
                <a:lnTo>
                  <a:pt x="1386" y="1409"/>
                </a:lnTo>
                <a:lnTo>
                  <a:pt x="1382" y="1406"/>
                </a:lnTo>
                <a:lnTo>
                  <a:pt x="1377" y="1404"/>
                </a:lnTo>
                <a:lnTo>
                  <a:pt x="1366" y="1401"/>
                </a:lnTo>
                <a:lnTo>
                  <a:pt x="1361" y="1399"/>
                </a:lnTo>
                <a:lnTo>
                  <a:pt x="1357" y="1399"/>
                </a:lnTo>
                <a:lnTo>
                  <a:pt x="1351" y="1396"/>
                </a:lnTo>
                <a:lnTo>
                  <a:pt x="1342" y="1395"/>
                </a:lnTo>
                <a:lnTo>
                  <a:pt x="1339" y="1395"/>
                </a:lnTo>
                <a:lnTo>
                  <a:pt x="1326" y="1389"/>
                </a:lnTo>
                <a:lnTo>
                  <a:pt x="1318" y="1385"/>
                </a:lnTo>
                <a:lnTo>
                  <a:pt x="1314" y="1384"/>
                </a:lnTo>
                <a:lnTo>
                  <a:pt x="1310" y="1384"/>
                </a:lnTo>
                <a:lnTo>
                  <a:pt x="1307" y="1383"/>
                </a:lnTo>
                <a:lnTo>
                  <a:pt x="1306" y="1382"/>
                </a:lnTo>
                <a:lnTo>
                  <a:pt x="1304" y="1383"/>
                </a:lnTo>
                <a:lnTo>
                  <a:pt x="1297" y="1379"/>
                </a:lnTo>
                <a:lnTo>
                  <a:pt x="1296" y="1379"/>
                </a:lnTo>
                <a:lnTo>
                  <a:pt x="1291" y="1378"/>
                </a:lnTo>
                <a:lnTo>
                  <a:pt x="1290" y="1377"/>
                </a:lnTo>
                <a:lnTo>
                  <a:pt x="1287" y="1377"/>
                </a:lnTo>
                <a:lnTo>
                  <a:pt x="1285" y="1377"/>
                </a:lnTo>
                <a:lnTo>
                  <a:pt x="1283" y="1375"/>
                </a:lnTo>
                <a:lnTo>
                  <a:pt x="1280" y="1373"/>
                </a:lnTo>
                <a:lnTo>
                  <a:pt x="1274" y="1371"/>
                </a:lnTo>
                <a:lnTo>
                  <a:pt x="1271" y="1367"/>
                </a:lnTo>
                <a:lnTo>
                  <a:pt x="1267" y="1356"/>
                </a:lnTo>
                <a:lnTo>
                  <a:pt x="1264" y="1353"/>
                </a:lnTo>
                <a:lnTo>
                  <a:pt x="1264" y="1352"/>
                </a:lnTo>
                <a:lnTo>
                  <a:pt x="1263" y="1351"/>
                </a:lnTo>
                <a:lnTo>
                  <a:pt x="1261" y="1350"/>
                </a:lnTo>
                <a:lnTo>
                  <a:pt x="1260" y="1350"/>
                </a:lnTo>
                <a:lnTo>
                  <a:pt x="1256" y="1347"/>
                </a:lnTo>
                <a:lnTo>
                  <a:pt x="1255" y="1347"/>
                </a:lnTo>
                <a:lnTo>
                  <a:pt x="1255" y="1346"/>
                </a:lnTo>
                <a:lnTo>
                  <a:pt x="1258" y="1343"/>
                </a:lnTo>
                <a:lnTo>
                  <a:pt x="1256" y="1341"/>
                </a:lnTo>
                <a:lnTo>
                  <a:pt x="1254" y="1338"/>
                </a:lnTo>
                <a:lnTo>
                  <a:pt x="1248" y="1334"/>
                </a:lnTo>
                <a:lnTo>
                  <a:pt x="1234" y="1324"/>
                </a:lnTo>
                <a:lnTo>
                  <a:pt x="1232" y="1321"/>
                </a:lnTo>
                <a:lnTo>
                  <a:pt x="1223" y="1316"/>
                </a:lnTo>
                <a:lnTo>
                  <a:pt x="1215" y="1313"/>
                </a:lnTo>
                <a:lnTo>
                  <a:pt x="1210" y="1311"/>
                </a:lnTo>
                <a:lnTo>
                  <a:pt x="1207" y="1310"/>
                </a:lnTo>
                <a:lnTo>
                  <a:pt x="1206" y="1309"/>
                </a:lnTo>
                <a:lnTo>
                  <a:pt x="1203" y="1309"/>
                </a:lnTo>
                <a:lnTo>
                  <a:pt x="1202" y="1308"/>
                </a:lnTo>
                <a:lnTo>
                  <a:pt x="1202" y="1305"/>
                </a:lnTo>
                <a:lnTo>
                  <a:pt x="1205" y="1305"/>
                </a:lnTo>
                <a:lnTo>
                  <a:pt x="1205" y="1304"/>
                </a:lnTo>
                <a:lnTo>
                  <a:pt x="1205" y="1303"/>
                </a:lnTo>
                <a:lnTo>
                  <a:pt x="1202" y="1302"/>
                </a:lnTo>
                <a:lnTo>
                  <a:pt x="1201" y="1302"/>
                </a:lnTo>
                <a:lnTo>
                  <a:pt x="1200" y="1302"/>
                </a:lnTo>
                <a:lnTo>
                  <a:pt x="1200" y="1300"/>
                </a:lnTo>
                <a:lnTo>
                  <a:pt x="1199" y="1299"/>
                </a:lnTo>
                <a:lnTo>
                  <a:pt x="1197" y="1300"/>
                </a:lnTo>
                <a:lnTo>
                  <a:pt x="1197" y="1302"/>
                </a:lnTo>
                <a:lnTo>
                  <a:pt x="1196" y="1302"/>
                </a:lnTo>
                <a:lnTo>
                  <a:pt x="1195" y="1300"/>
                </a:lnTo>
                <a:lnTo>
                  <a:pt x="1194" y="1302"/>
                </a:lnTo>
                <a:lnTo>
                  <a:pt x="1192" y="1303"/>
                </a:lnTo>
                <a:lnTo>
                  <a:pt x="1192" y="1300"/>
                </a:lnTo>
                <a:lnTo>
                  <a:pt x="1189" y="1299"/>
                </a:lnTo>
                <a:lnTo>
                  <a:pt x="1187" y="1299"/>
                </a:lnTo>
                <a:lnTo>
                  <a:pt x="1180" y="1297"/>
                </a:lnTo>
                <a:lnTo>
                  <a:pt x="1176" y="1295"/>
                </a:lnTo>
                <a:lnTo>
                  <a:pt x="1173" y="1294"/>
                </a:lnTo>
                <a:lnTo>
                  <a:pt x="1171" y="1294"/>
                </a:lnTo>
                <a:lnTo>
                  <a:pt x="1171" y="1293"/>
                </a:lnTo>
                <a:lnTo>
                  <a:pt x="1171" y="1292"/>
                </a:lnTo>
                <a:lnTo>
                  <a:pt x="1170" y="1292"/>
                </a:lnTo>
                <a:lnTo>
                  <a:pt x="1169" y="1290"/>
                </a:lnTo>
                <a:lnTo>
                  <a:pt x="1168" y="1290"/>
                </a:lnTo>
                <a:lnTo>
                  <a:pt x="1168" y="1289"/>
                </a:lnTo>
                <a:lnTo>
                  <a:pt x="1167" y="1289"/>
                </a:lnTo>
                <a:lnTo>
                  <a:pt x="1164" y="1289"/>
                </a:lnTo>
                <a:lnTo>
                  <a:pt x="1162" y="1290"/>
                </a:lnTo>
                <a:lnTo>
                  <a:pt x="1162" y="1289"/>
                </a:lnTo>
                <a:lnTo>
                  <a:pt x="1162" y="1287"/>
                </a:lnTo>
                <a:lnTo>
                  <a:pt x="1162" y="1284"/>
                </a:lnTo>
                <a:lnTo>
                  <a:pt x="1162" y="1283"/>
                </a:lnTo>
                <a:lnTo>
                  <a:pt x="1160" y="1283"/>
                </a:lnTo>
                <a:lnTo>
                  <a:pt x="1158" y="1284"/>
                </a:lnTo>
                <a:lnTo>
                  <a:pt x="1157" y="1284"/>
                </a:lnTo>
                <a:lnTo>
                  <a:pt x="1155" y="1284"/>
                </a:lnTo>
                <a:lnTo>
                  <a:pt x="1155" y="1286"/>
                </a:lnTo>
                <a:lnTo>
                  <a:pt x="1148" y="1282"/>
                </a:lnTo>
                <a:lnTo>
                  <a:pt x="1146" y="1279"/>
                </a:lnTo>
                <a:lnTo>
                  <a:pt x="1143" y="1277"/>
                </a:lnTo>
                <a:lnTo>
                  <a:pt x="1142" y="1273"/>
                </a:lnTo>
                <a:lnTo>
                  <a:pt x="1142" y="1271"/>
                </a:lnTo>
                <a:lnTo>
                  <a:pt x="1139" y="1270"/>
                </a:lnTo>
                <a:lnTo>
                  <a:pt x="1139" y="1268"/>
                </a:lnTo>
                <a:lnTo>
                  <a:pt x="1139" y="1267"/>
                </a:lnTo>
                <a:lnTo>
                  <a:pt x="1139" y="1266"/>
                </a:lnTo>
                <a:lnTo>
                  <a:pt x="1138" y="1266"/>
                </a:lnTo>
                <a:lnTo>
                  <a:pt x="1138" y="1265"/>
                </a:lnTo>
                <a:lnTo>
                  <a:pt x="1137" y="1260"/>
                </a:lnTo>
                <a:lnTo>
                  <a:pt x="1135" y="1257"/>
                </a:lnTo>
                <a:lnTo>
                  <a:pt x="1133" y="1257"/>
                </a:lnTo>
                <a:lnTo>
                  <a:pt x="1132" y="1257"/>
                </a:lnTo>
                <a:lnTo>
                  <a:pt x="1131" y="1256"/>
                </a:lnTo>
                <a:lnTo>
                  <a:pt x="1128" y="1255"/>
                </a:lnTo>
                <a:lnTo>
                  <a:pt x="1123" y="1250"/>
                </a:lnTo>
                <a:lnTo>
                  <a:pt x="1120" y="1245"/>
                </a:lnTo>
                <a:lnTo>
                  <a:pt x="1115" y="1238"/>
                </a:lnTo>
                <a:lnTo>
                  <a:pt x="1112" y="1235"/>
                </a:lnTo>
                <a:lnTo>
                  <a:pt x="1111" y="1233"/>
                </a:lnTo>
                <a:lnTo>
                  <a:pt x="1111" y="1231"/>
                </a:lnTo>
                <a:lnTo>
                  <a:pt x="1109" y="1229"/>
                </a:lnTo>
                <a:lnTo>
                  <a:pt x="1107" y="1228"/>
                </a:lnTo>
                <a:lnTo>
                  <a:pt x="1105" y="1224"/>
                </a:lnTo>
                <a:lnTo>
                  <a:pt x="1100" y="1217"/>
                </a:lnTo>
                <a:lnTo>
                  <a:pt x="1100" y="1215"/>
                </a:lnTo>
                <a:lnTo>
                  <a:pt x="1099" y="1214"/>
                </a:lnTo>
                <a:lnTo>
                  <a:pt x="1099" y="1212"/>
                </a:lnTo>
                <a:lnTo>
                  <a:pt x="1099" y="1210"/>
                </a:lnTo>
                <a:lnTo>
                  <a:pt x="1099" y="1207"/>
                </a:lnTo>
                <a:lnTo>
                  <a:pt x="1098" y="1201"/>
                </a:lnTo>
                <a:lnTo>
                  <a:pt x="1098" y="1199"/>
                </a:lnTo>
                <a:lnTo>
                  <a:pt x="1096" y="1198"/>
                </a:lnTo>
                <a:lnTo>
                  <a:pt x="1095" y="1198"/>
                </a:lnTo>
                <a:lnTo>
                  <a:pt x="1094" y="1197"/>
                </a:lnTo>
                <a:lnTo>
                  <a:pt x="1093" y="1194"/>
                </a:lnTo>
                <a:lnTo>
                  <a:pt x="1091" y="1192"/>
                </a:lnTo>
                <a:lnTo>
                  <a:pt x="1089" y="1191"/>
                </a:lnTo>
                <a:lnTo>
                  <a:pt x="1088" y="1187"/>
                </a:lnTo>
                <a:lnTo>
                  <a:pt x="1085" y="1185"/>
                </a:lnTo>
                <a:lnTo>
                  <a:pt x="1085" y="1182"/>
                </a:lnTo>
                <a:lnTo>
                  <a:pt x="1087" y="1181"/>
                </a:lnTo>
                <a:lnTo>
                  <a:pt x="1095" y="1175"/>
                </a:lnTo>
                <a:lnTo>
                  <a:pt x="1100" y="1175"/>
                </a:lnTo>
                <a:lnTo>
                  <a:pt x="1105" y="1175"/>
                </a:lnTo>
                <a:lnTo>
                  <a:pt x="1106" y="1174"/>
                </a:lnTo>
                <a:lnTo>
                  <a:pt x="1109" y="1174"/>
                </a:lnTo>
                <a:lnTo>
                  <a:pt x="1114" y="1172"/>
                </a:lnTo>
                <a:lnTo>
                  <a:pt x="1117" y="1172"/>
                </a:lnTo>
                <a:lnTo>
                  <a:pt x="1120" y="1171"/>
                </a:lnTo>
                <a:lnTo>
                  <a:pt x="1121" y="1169"/>
                </a:lnTo>
                <a:lnTo>
                  <a:pt x="1122" y="1169"/>
                </a:lnTo>
                <a:lnTo>
                  <a:pt x="1123" y="1167"/>
                </a:lnTo>
                <a:lnTo>
                  <a:pt x="1125" y="1166"/>
                </a:lnTo>
                <a:lnTo>
                  <a:pt x="1125" y="1165"/>
                </a:lnTo>
                <a:lnTo>
                  <a:pt x="1125" y="1161"/>
                </a:lnTo>
                <a:lnTo>
                  <a:pt x="1123" y="1160"/>
                </a:lnTo>
                <a:lnTo>
                  <a:pt x="1121" y="1159"/>
                </a:lnTo>
                <a:lnTo>
                  <a:pt x="1119" y="1153"/>
                </a:lnTo>
                <a:lnTo>
                  <a:pt x="1116" y="1150"/>
                </a:lnTo>
                <a:lnTo>
                  <a:pt x="1114" y="1150"/>
                </a:lnTo>
                <a:lnTo>
                  <a:pt x="1111" y="1151"/>
                </a:lnTo>
                <a:lnTo>
                  <a:pt x="1110" y="1153"/>
                </a:lnTo>
                <a:lnTo>
                  <a:pt x="1107" y="1151"/>
                </a:lnTo>
                <a:lnTo>
                  <a:pt x="1104" y="1150"/>
                </a:lnTo>
                <a:lnTo>
                  <a:pt x="1101" y="1149"/>
                </a:lnTo>
                <a:lnTo>
                  <a:pt x="1099" y="1150"/>
                </a:lnTo>
                <a:lnTo>
                  <a:pt x="1099" y="1149"/>
                </a:lnTo>
                <a:lnTo>
                  <a:pt x="1099" y="1148"/>
                </a:lnTo>
                <a:lnTo>
                  <a:pt x="1100" y="1148"/>
                </a:lnTo>
                <a:lnTo>
                  <a:pt x="1101" y="1148"/>
                </a:lnTo>
                <a:lnTo>
                  <a:pt x="1104" y="1146"/>
                </a:lnTo>
                <a:lnTo>
                  <a:pt x="1104" y="1144"/>
                </a:lnTo>
                <a:lnTo>
                  <a:pt x="1105" y="1143"/>
                </a:lnTo>
                <a:lnTo>
                  <a:pt x="1106" y="1142"/>
                </a:lnTo>
                <a:lnTo>
                  <a:pt x="1106" y="1140"/>
                </a:lnTo>
                <a:lnTo>
                  <a:pt x="1106" y="1139"/>
                </a:lnTo>
                <a:lnTo>
                  <a:pt x="1107" y="1140"/>
                </a:lnTo>
                <a:lnTo>
                  <a:pt x="1109" y="1138"/>
                </a:lnTo>
                <a:lnTo>
                  <a:pt x="1110" y="1134"/>
                </a:lnTo>
                <a:lnTo>
                  <a:pt x="1114" y="1132"/>
                </a:lnTo>
                <a:lnTo>
                  <a:pt x="1115" y="1132"/>
                </a:lnTo>
                <a:lnTo>
                  <a:pt x="1115" y="1130"/>
                </a:lnTo>
                <a:lnTo>
                  <a:pt x="1116" y="1129"/>
                </a:lnTo>
                <a:lnTo>
                  <a:pt x="1117" y="1128"/>
                </a:lnTo>
                <a:lnTo>
                  <a:pt x="1117" y="1127"/>
                </a:lnTo>
                <a:lnTo>
                  <a:pt x="1119" y="1126"/>
                </a:lnTo>
                <a:lnTo>
                  <a:pt x="1120" y="1124"/>
                </a:lnTo>
                <a:lnTo>
                  <a:pt x="1120" y="1126"/>
                </a:lnTo>
                <a:lnTo>
                  <a:pt x="1121" y="1126"/>
                </a:lnTo>
                <a:lnTo>
                  <a:pt x="1122" y="1126"/>
                </a:lnTo>
                <a:lnTo>
                  <a:pt x="1123" y="1124"/>
                </a:lnTo>
                <a:lnTo>
                  <a:pt x="1125" y="1122"/>
                </a:lnTo>
                <a:lnTo>
                  <a:pt x="1125" y="1119"/>
                </a:lnTo>
                <a:lnTo>
                  <a:pt x="1125" y="1117"/>
                </a:lnTo>
                <a:lnTo>
                  <a:pt x="1125" y="1116"/>
                </a:lnTo>
                <a:lnTo>
                  <a:pt x="1126" y="1113"/>
                </a:lnTo>
                <a:lnTo>
                  <a:pt x="1125" y="1111"/>
                </a:lnTo>
                <a:lnTo>
                  <a:pt x="1126" y="1110"/>
                </a:lnTo>
                <a:lnTo>
                  <a:pt x="1126" y="1102"/>
                </a:lnTo>
                <a:lnTo>
                  <a:pt x="1125" y="1096"/>
                </a:lnTo>
                <a:lnTo>
                  <a:pt x="1125" y="1092"/>
                </a:lnTo>
                <a:lnTo>
                  <a:pt x="1126" y="1091"/>
                </a:lnTo>
                <a:lnTo>
                  <a:pt x="1127" y="1089"/>
                </a:lnTo>
                <a:lnTo>
                  <a:pt x="1130" y="1087"/>
                </a:lnTo>
                <a:lnTo>
                  <a:pt x="1130" y="1086"/>
                </a:lnTo>
                <a:lnTo>
                  <a:pt x="1128" y="1085"/>
                </a:lnTo>
                <a:lnTo>
                  <a:pt x="1128" y="1082"/>
                </a:lnTo>
                <a:lnTo>
                  <a:pt x="1127" y="1081"/>
                </a:lnTo>
                <a:lnTo>
                  <a:pt x="1126" y="1080"/>
                </a:lnTo>
                <a:lnTo>
                  <a:pt x="1125" y="1080"/>
                </a:lnTo>
                <a:lnTo>
                  <a:pt x="1123" y="1081"/>
                </a:lnTo>
                <a:lnTo>
                  <a:pt x="1122" y="1081"/>
                </a:lnTo>
                <a:lnTo>
                  <a:pt x="1121" y="1080"/>
                </a:lnTo>
                <a:lnTo>
                  <a:pt x="1117" y="1077"/>
                </a:lnTo>
                <a:lnTo>
                  <a:pt x="1111" y="1074"/>
                </a:lnTo>
                <a:lnTo>
                  <a:pt x="1110" y="1073"/>
                </a:lnTo>
                <a:lnTo>
                  <a:pt x="1106" y="1070"/>
                </a:lnTo>
                <a:lnTo>
                  <a:pt x="1105" y="1066"/>
                </a:lnTo>
                <a:lnTo>
                  <a:pt x="1098" y="1052"/>
                </a:lnTo>
                <a:lnTo>
                  <a:pt x="1091" y="1041"/>
                </a:lnTo>
                <a:lnTo>
                  <a:pt x="1089" y="1037"/>
                </a:lnTo>
                <a:lnTo>
                  <a:pt x="1089" y="1032"/>
                </a:lnTo>
                <a:lnTo>
                  <a:pt x="1089" y="1018"/>
                </a:lnTo>
                <a:lnTo>
                  <a:pt x="1089" y="1012"/>
                </a:lnTo>
                <a:lnTo>
                  <a:pt x="1087" y="1004"/>
                </a:lnTo>
                <a:lnTo>
                  <a:pt x="1084" y="997"/>
                </a:lnTo>
                <a:lnTo>
                  <a:pt x="1083" y="993"/>
                </a:lnTo>
                <a:lnTo>
                  <a:pt x="1083" y="989"/>
                </a:lnTo>
                <a:lnTo>
                  <a:pt x="1084" y="989"/>
                </a:lnTo>
                <a:lnTo>
                  <a:pt x="1083" y="988"/>
                </a:lnTo>
                <a:lnTo>
                  <a:pt x="1083" y="986"/>
                </a:lnTo>
                <a:lnTo>
                  <a:pt x="1082" y="985"/>
                </a:lnTo>
                <a:lnTo>
                  <a:pt x="1080" y="986"/>
                </a:lnTo>
                <a:lnTo>
                  <a:pt x="1079" y="981"/>
                </a:lnTo>
                <a:lnTo>
                  <a:pt x="1077" y="977"/>
                </a:lnTo>
                <a:lnTo>
                  <a:pt x="1069" y="970"/>
                </a:lnTo>
                <a:lnTo>
                  <a:pt x="1066" y="965"/>
                </a:lnTo>
                <a:lnTo>
                  <a:pt x="1064" y="963"/>
                </a:lnTo>
                <a:lnTo>
                  <a:pt x="1061" y="962"/>
                </a:lnTo>
                <a:lnTo>
                  <a:pt x="1061" y="961"/>
                </a:lnTo>
                <a:lnTo>
                  <a:pt x="1059" y="961"/>
                </a:lnTo>
                <a:lnTo>
                  <a:pt x="1059" y="959"/>
                </a:lnTo>
                <a:lnTo>
                  <a:pt x="1061" y="957"/>
                </a:lnTo>
                <a:lnTo>
                  <a:pt x="1059" y="957"/>
                </a:lnTo>
                <a:lnTo>
                  <a:pt x="1058" y="957"/>
                </a:lnTo>
                <a:lnTo>
                  <a:pt x="1057" y="958"/>
                </a:lnTo>
                <a:lnTo>
                  <a:pt x="1057" y="959"/>
                </a:lnTo>
                <a:lnTo>
                  <a:pt x="1041" y="938"/>
                </a:lnTo>
                <a:lnTo>
                  <a:pt x="1040" y="938"/>
                </a:lnTo>
                <a:lnTo>
                  <a:pt x="1039" y="937"/>
                </a:lnTo>
                <a:lnTo>
                  <a:pt x="1037" y="937"/>
                </a:lnTo>
                <a:lnTo>
                  <a:pt x="1036" y="936"/>
                </a:lnTo>
                <a:lnTo>
                  <a:pt x="1027" y="926"/>
                </a:lnTo>
                <a:lnTo>
                  <a:pt x="1026" y="925"/>
                </a:lnTo>
                <a:lnTo>
                  <a:pt x="1025" y="926"/>
                </a:lnTo>
                <a:lnTo>
                  <a:pt x="1024" y="926"/>
                </a:lnTo>
                <a:lnTo>
                  <a:pt x="1023" y="926"/>
                </a:lnTo>
                <a:lnTo>
                  <a:pt x="1023" y="925"/>
                </a:lnTo>
                <a:lnTo>
                  <a:pt x="1023" y="921"/>
                </a:lnTo>
                <a:lnTo>
                  <a:pt x="1023" y="920"/>
                </a:lnTo>
                <a:lnTo>
                  <a:pt x="1019" y="916"/>
                </a:lnTo>
                <a:lnTo>
                  <a:pt x="1018" y="915"/>
                </a:lnTo>
                <a:lnTo>
                  <a:pt x="1018" y="914"/>
                </a:lnTo>
                <a:lnTo>
                  <a:pt x="1019" y="914"/>
                </a:lnTo>
                <a:lnTo>
                  <a:pt x="1019" y="913"/>
                </a:lnTo>
                <a:lnTo>
                  <a:pt x="1018" y="913"/>
                </a:lnTo>
                <a:lnTo>
                  <a:pt x="1018" y="911"/>
                </a:lnTo>
                <a:lnTo>
                  <a:pt x="1015" y="905"/>
                </a:lnTo>
                <a:lnTo>
                  <a:pt x="1014" y="904"/>
                </a:lnTo>
                <a:lnTo>
                  <a:pt x="1011" y="904"/>
                </a:lnTo>
                <a:lnTo>
                  <a:pt x="1010" y="903"/>
                </a:lnTo>
                <a:lnTo>
                  <a:pt x="1007" y="899"/>
                </a:lnTo>
                <a:lnTo>
                  <a:pt x="1005" y="897"/>
                </a:lnTo>
                <a:lnTo>
                  <a:pt x="1004" y="895"/>
                </a:lnTo>
                <a:lnTo>
                  <a:pt x="1003" y="894"/>
                </a:lnTo>
                <a:lnTo>
                  <a:pt x="1002" y="893"/>
                </a:lnTo>
                <a:lnTo>
                  <a:pt x="999" y="889"/>
                </a:lnTo>
                <a:lnTo>
                  <a:pt x="997" y="887"/>
                </a:lnTo>
                <a:lnTo>
                  <a:pt x="996" y="885"/>
                </a:lnTo>
                <a:lnTo>
                  <a:pt x="992" y="884"/>
                </a:lnTo>
                <a:lnTo>
                  <a:pt x="991" y="882"/>
                </a:lnTo>
                <a:lnTo>
                  <a:pt x="989" y="878"/>
                </a:lnTo>
                <a:lnTo>
                  <a:pt x="988" y="877"/>
                </a:lnTo>
                <a:lnTo>
                  <a:pt x="987" y="874"/>
                </a:lnTo>
                <a:lnTo>
                  <a:pt x="986" y="873"/>
                </a:lnTo>
                <a:lnTo>
                  <a:pt x="984" y="868"/>
                </a:lnTo>
                <a:lnTo>
                  <a:pt x="982" y="865"/>
                </a:lnTo>
                <a:lnTo>
                  <a:pt x="971" y="852"/>
                </a:lnTo>
                <a:lnTo>
                  <a:pt x="966" y="849"/>
                </a:lnTo>
                <a:lnTo>
                  <a:pt x="965" y="847"/>
                </a:lnTo>
                <a:lnTo>
                  <a:pt x="964" y="847"/>
                </a:lnTo>
                <a:lnTo>
                  <a:pt x="960" y="842"/>
                </a:lnTo>
                <a:lnTo>
                  <a:pt x="948" y="834"/>
                </a:lnTo>
                <a:lnTo>
                  <a:pt x="941" y="830"/>
                </a:lnTo>
                <a:lnTo>
                  <a:pt x="940" y="829"/>
                </a:lnTo>
                <a:lnTo>
                  <a:pt x="940" y="828"/>
                </a:lnTo>
                <a:lnTo>
                  <a:pt x="939" y="826"/>
                </a:lnTo>
                <a:lnTo>
                  <a:pt x="936" y="825"/>
                </a:lnTo>
                <a:lnTo>
                  <a:pt x="933" y="823"/>
                </a:lnTo>
                <a:lnTo>
                  <a:pt x="928" y="818"/>
                </a:lnTo>
                <a:lnTo>
                  <a:pt x="907" y="805"/>
                </a:lnTo>
                <a:lnTo>
                  <a:pt x="906" y="803"/>
                </a:lnTo>
                <a:lnTo>
                  <a:pt x="906" y="802"/>
                </a:lnTo>
                <a:lnTo>
                  <a:pt x="906" y="800"/>
                </a:lnTo>
                <a:lnTo>
                  <a:pt x="907" y="802"/>
                </a:lnTo>
                <a:lnTo>
                  <a:pt x="908" y="802"/>
                </a:lnTo>
                <a:lnTo>
                  <a:pt x="908" y="803"/>
                </a:lnTo>
                <a:lnTo>
                  <a:pt x="908" y="804"/>
                </a:lnTo>
                <a:lnTo>
                  <a:pt x="914" y="808"/>
                </a:lnTo>
                <a:lnTo>
                  <a:pt x="916" y="808"/>
                </a:lnTo>
                <a:lnTo>
                  <a:pt x="928" y="815"/>
                </a:lnTo>
                <a:lnTo>
                  <a:pt x="929" y="816"/>
                </a:lnTo>
                <a:lnTo>
                  <a:pt x="930" y="816"/>
                </a:lnTo>
                <a:lnTo>
                  <a:pt x="932" y="818"/>
                </a:lnTo>
                <a:lnTo>
                  <a:pt x="930" y="816"/>
                </a:lnTo>
                <a:lnTo>
                  <a:pt x="928" y="815"/>
                </a:lnTo>
                <a:lnTo>
                  <a:pt x="927" y="814"/>
                </a:lnTo>
                <a:lnTo>
                  <a:pt x="927" y="813"/>
                </a:lnTo>
                <a:lnTo>
                  <a:pt x="928" y="814"/>
                </a:lnTo>
                <a:lnTo>
                  <a:pt x="932" y="816"/>
                </a:lnTo>
                <a:lnTo>
                  <a:pt x="932" y="815"/>
                </a:lnTo>
                <a:lnTo>
                  <a:pt x="930" y="815"/>
                </a:lnTo>
                <a:lnTo>
                  <a:pt x="932" y="814"/>
                </a:lnTo>
                <a:lnTo>
                  <a:pt x="933" y="813"/>
                </a:lnTo>
                <a:lnTo>
                  <a:pt x="933" y="810"/>
                </a:lnTo>
                <a:lnTo>
                  <a:pt x="933" y="809"/>
                </a:lnTo>
                <a:lnTo>
                  <a:pt x="929" y="802"/>
                </a:lnTo>
                <a:lnTo>
                  <a:pt x="929" y="800"/>
                </a:lnTo>
                <a:lnTo>
                  <a:pt x="927" y="800"/>
                </a:lnTo>
                <a:lnTo>
                  <a:pt x="925" y="800"/>
                </a:lnTo>
                <a:lnTo>
                  <a:pt x="924" y="800"/>
                </a:lnTo>
                <a:lnTo>
                  <a:pt x="923" y="800"/>
                </a:lnTo>
                <a:lnTo>
                  <a:pt x="923" y="802"/>
                </a:lnTo>
                <a:lnTo>
                  <a:pt x="925" y="802"/>
                </a:lnTo>
                <a:lnTo>
                  <a:pt x="927" y="802"/>
                </a:lnTo>
                <a:lnTo>
                  <a:pt x="927" y="803"/>
                </a:lnTo>
                <a:lnTo>
                  <a:pt x="924" y="805"/>
                </a:lnTo>
                <a:lnTo>
                  <a:pt x="923" y="805"/>
                </a:lnTo>
                <a:lnTo>
                  <a:pt x="920" y="807"/>
                </a:lnTo>
                <a:lnTo>
                  <a:pt x="919" y="805"/>
                </a:lnTo>
                <a:lnTo>
                  <a:pt x="918" y="804"/>
                </a:lnTo>
                <a:lnTo>
                  <a:pt x="916" y="803"/>
                </a:lnTo>
                <a:lnTo>
                  <a:pt x="914" y="804"/>
                </a:lnTo>
                <a:lnTo>
                  <a:pt x="913" y="804"/>
                </a:lnTo>
                <a:lnTo>
                  <a:pt x="912" y="803"/>
                </a:lnTo>
                <a:lnTo>
                  <a:pt x="911" y="802"/>
                </a:lnTo>
                <a:lnTo>
                  <a:pt x="909" y="800"/>
                </a:lnTo>
                <a:lnTo>
                  <a:pt x="909" y="799"/>
                </a:lnTo>
                <a:lnTo>
                  <a:pt x="909" y="798"/>
                </a:lnTo>
                <a:lnTo>
                  <a:pt x="908" y="798"/>
                </a:lnTo>
                <a:lnTo>
                  <a:pt x="907" y="798"/>
                </a:lnTo>
                <a:lnTo>
                  <a:pt x="903" y="794"/>
                </a:lnTo>
                <a:lnTo>
                  <a:pt x="902" y="793"/>
                </a:lnTo>
                <a:lnTo>
                  <a:pt x="901" y="794"/>
                </a:lnTo>
                <a:lnTo>
                  <a:pt x="900" y="793"/>
                </a:lnTo>
                <a:lnTo>
                  <a:pt x="898" y="791"/>
                </a:lnTo>
                <a:lnTo>
                  <a:pt x="896" y="791"/>
                </a:lnTo>
                <a:lnTo>
                  <a:pt x="893" y="789"/>
                </a:lnTo>
                <a:lnTo>
                  <a:pt x="893" y="791"/>
                </a:lnTo>
                <a:lnTo>
                  <a:pt x="895" y="792"/>
                </a:lnTo>
                <a:lnTo>
                  <a:pt x="896" y="792"/>
                </a:lnTo>
                <a:lnTo>
                  <a:pt x="898" y="796"/>
                </a:lnTo>
                <a:lnTo>
                  <a:pt x="900" y="797"/>
                </a:lnTo>
                <a:lnTo>
                  <a:pt x="903" y="799"/>
                </a:lnTo>
                <a:lnTo>
                  <a:pt x="904" y="800"/>
                </a:lnTo>
                <a:lnTo>
                  <a:pt x="902" y="799"/>
                </a:lnTo>
                <a:lnTo>
                  <a:pt x="896" y="796"/>
                </a:lnTo>
                <a:lnTo>
                  <a:pt x="888" y="789"/>
                </a:lnTo>
                <a:lnTo>
                  <a:pt x="887" y="788"/>
                </a:lnTo>
                <a:lnTo>
                  <a:pt x="887" y="786"/>
                </a:lnTo>
                <a:lnTo>
                  <a:pt x="887" y="783"/>
                </a:lnTo>
                <a:lnTo>
                  <a:pt x="886" y="781"/>
                </a:lnTo>
                <a:lnTo>
                  <a:pt x="886" y="780"/>
                </a:lnTo>
                <a:lnTo>
                  <a:pt x="885" y="778"/>
                </a:lnTo>
                <a:lnTo>
                  <a:pt x="884" y="777"/>
                </a:lnTo>
                <a:lnTo>
                  <a:pt x="884" y="776"/>
                </a:lnTo>
                <a:lnTo>
                  <a:pt x="885" y="776"/>
                </a:lnTo>
                <a:lnTo>
                  <a:pt x="886" y="777"/>
                </a:lnTo>
                <a:lnTo>
                  <a:pt x="887" y="777"/>
                </a:lnTo>
                <a:lnTo>
                  <a:pt x="888" y="778"/>
                </a:lnTo>
                <a:lnTo>
                  <a:pt x="890" y="778"/>
                </a:lnTo>
                <a:lnTo>
                  <a:pt x="891" y="777"/>
                </a:lnTo>
                <a:lnTo>
                  <a:pt x="890" y="775"/>
                </a:lnTo>
                <a:lnTo>
                  <a:pt x="890" y="773"/>
                </a:lnTo>
                <a:lnTo>
                  <a:pt x="888" y="772"/>
                </a:lnTo>
                <a:lnTo>
                  <a:pt x="887" y="771"/>
                </a:lnTo>
                <a:lnTo>
                  <a:pt x="888" y="770"/>
                </a:lnTo>
                <a:lnTo>
                  <a:pt x="888" y="768"/>
                </a:lnTo>
                <a:lnTo>
                  <a:pt x="887" y="765"/>
                </a:lnTo>
                <a:lnTo>
                  <a:pt x="888" y="764"/>
                </a:lnTo>
                <a:lnTo>
                  <a:pt x="888" y="762"/>
                </a:lnTo>
                <a:lnTo>
                  <a:pt x="890" y="760"/>
                </a:lnTo>
                <a:lnTo>
                  <a:pt x="888" y="759"/>
                </a:lnTo>
                <a:lnTo>
                  <a:pt x="885" y="756"/>
                </a:lnTo>
                <a:lnTo>
                  <a:pt x="884" y="755"/>
                </a:lnTo>
                <a:lnTo>
                  <a:pt x="884" y="757"/>
                </a:lnTo>
                <a:lnTo>
                  <a:pt x="885" y="762"/>
                </a:lnTo>
                <a:lnTo>
                  <a:pt x="886" y="764"/>
                </a:lnTo>
                <a:lnTo>
                  <a:pt x="886" y="765"/>
                </a:lnTo>
                <a:lnTo>
                  <a:pt x="885" y="767"/>
                </a:lnTo>
                <a:lnTo>
                  <a:pt x="885" y="771"/>
                </a:lnTo>
                <a:lnTo>
                  <a:pt x="885" y="772"/>
                </a:lnTo>
                <a:lnTo>
                  <a:pt x="884" y="772"/>
                </a:lnTo>
                <a:lnTo>
                  <a:pt x="882" y="772"/>
                </a:lnTo>
                <a:lnTo>
                  <a:pt x="882" y="771"/>
                </a:lnTo>
                <a:lnTo>
                  <a:pt x="881" y="771"/>
                </a:lnTo>
                <a:lnTo>
                  <a:pt x="881" y="772"/>
                </a:lnTo>
                <a:lnTo>
                  <a:pt x="877" y="771"/>
                </a:lnTo>
                <a:lnTo>
                  <a:pt x="875" y="767"/>
                </a:lnTo>
                <a:lnTo>
                  <a:pt x="869" y="752"/>
                </a:lnTo>
                <a:lnTo>
                  <a:pt x="866" y="750"/>
                </a:lnTo>
                <a:lnTo>
                  <a:pt x="863" y="748"/>
                </a:lnTo>
                <a:lnTo>
                  <a:pt x="861" y="748"/>
                </a:lnTo>
                <a:lnTo>
                  <a:pt x="860" y="746"/>
                </a:lnTo>
                <a:lnTo>
                  <a:pt x="860" y="745"/>
                </a:lnTo>
                <a:lnTo>
                  <a:pt x="861" y="745"/>
                </a:lnTo>
                <a:lnTo>
                  <a:pt x="864" y="745"/>
                </a:lnTo>
                <a:lnTo>
                  <a:pt x="865" y="746"/>
                </a:lnTo>
                <a:lnTo>
                  <a:pt x="866" y="748"/>
                </a:lnTo>
                <a:lnTo>
                  <a:pt x="871" y="754"/>
                </a:lnTo>
                <a:lnTo>
                  <a:pt x="872" y="757"/>
                </a:lnTo>
                <a:lnTo>
                  <a:pt x="874" y="757"/>
                </a:lnTo>
                <a:lnTo>
                  <a:pt x="876" y="757"/>
                </a:lnTo>
                <a:lnTo>
                  <a:pt x="876" y="759"/>
                </a:lnTo>
                <a:lnTo>
                  <a:pt x="877" y="757"/>
                </a:lnTo>
                <a:lnTo>
                  <a:pt x="877" y="755"/>
                </a:lnTo>
                <a:lnTo>
                  <a:pt x="877" y="754"/>
                </a:lnTo>
                <a:lnTo>
                  <a:pt x="876" y="754"/>
                </a:lnTo>
                <a:lnTo>
                  <a:pt x="875" y="754"/>
                </a:lnTo>
                <a:lnTo>
                  <a:pt x="874" y="754"/>
                </a:lnTo>
                <a:lnTo>
                  <a:pt x="874" y="752"/>
                </a:lnTo>
                <a:lnTo>
                  <a:pt x="875" y="751"/>
                </a:lnTo>
                <a:lnTo>
                  <a:pt x="876" y="750"/>
                </a:lnTo>
                <a:lnTo>
                  <a:pt x="877" y="750"/>
                </a:lnTo>
                <a:lnTo>
                  <a:pt x="877" y="751"/>
                </a:lnTo>
                <a:lnTo>
                  <a:pt x="879" y="754"/>
                </a:lnTo>
                <a:lnTo>
                  <a:pt x="881" y="754"/>
                </a:lnTo>
                <a:lnTo>
                  <a:pt x="885" y="754"/>
                </a:lnTo>
                <a:lnTo>
                  <a:pt x="887" y="755"/>
                </a:lnTo>
                <a:lnTo>
                  <a:pt x="888" y="754"/>
                </a:lnTo>
                <a:lnTo>
                  <a:pt x="888" y="752"/>
                </a:lnTo>
                <a:lnTo>
                  <a:pt x="879" y="745"/>
                </a:lnTo>
                <a:lnTo>
                  <a:pt x="877" y="744"/>
                </a:lnTo>
                <a:lnTo>
                  <a:pt x="876" y="744"/>
                </a:lnTo>
                <a:lnTo>
                  <a:pt x="877" y="745"/>
                </a:lnTo>
                <a:lnTo>
                  <a:pt x="876" y="745"/>
                </a:lnTo>
                <a:lnTo>
                  <a:pt x="875" y="746"/>
                </a:lnTo>
                <a:lnTo>
                  <a:pt x="875" y="745"/>
                </a:lnTo>
                <a:lnTo>
                  <a:pt x="874" y="745"/>
                </a:lnTo>
                <a:lnTo>
                  <a:pt x="872" y="744"/>
                </a:lnTo>
                <a:lnTo>
                  <a:pt x="870" y="740"/>
                </a:lnTo>
                <a:lnTo>
                  <a:pt x="870" y="739"/>
                </a:lnTo>
                <a:lnTo>
                  <a:pt x="869" y="739"/>
                </a:lnTo>
                <a:lnTo>
                  <a:pt x="868" y="740"/>
                </a:lnTo>
                <a:lnTo>
                  <a:pt x="866" y="740"/>
                </a:lnTo>
                <a:lnTo>
                  <a:pt x="865" y="740"/>
                </a:lnTo>
                <a:lnTo>
                  <a:pt x="864" y="740"/>
                </a:lnTo>
                <a:lnTo>
                  <a:pt x="863" y="741"/>
                </a:lnTo>
                <a:lnTo>
                  <a:pt x="860" y="740"/>
                </a:lnTo>
                <a:lnTo>
                  <a:pt x="858" y="740"/>
                </a:lnTo>
                <a:lnTo>
                  <a:pt x="858" y="736"/>
                </a:lnTo>
                <a:lnTo>
                  <a:pt x="859" y="736"/>
                </a:lnTo>
                <a:lnTo>
                  <a:pt x="860" y="738"/>
                </a:lnTo>
                <a:lnTo>
                  <a:pt x="861" y="738"/>
                </a:lnTo>
                <a:lnTo>
                  <a:pt x="861" y="736"/>
                </a:lnTo>
                <a:lnTo>
                  <a:pt x="861" y="734"/>
                </a:lnTo>
                <a:lnTo>
                  <a:pt x="861" y="733"/>
                </a:lnTo>
                <a:lnTo>
                  <a:pt x="860" y="732"/>
                </a:lnTo>
                <a:lnTo>
                  <a:pt x="858" y="732"/>
                </a:lnTo>
                <a:lnTo>
                  <a:pt x="858" y="730"/>
                </a:lnTo>
                <a:lnTo>
                  <a:pt x="855" y="740"/>
                </a:lnTo>
                <a:lnTo>
                  <a:pt x="854" y="741"/>
                </a:lnTo>
                <a:lnTo>
                  <a:pt x="854" y="736"/>
                </a:lnTo>
                <a:lnTo>
                  <a:pt x="854" y="735"/>
                </a:lnTo>
                <a:lnTo>
                  <a:pt x="854" y="734"/>
                </a:lnTo>
                <a:lnTo>
                  <a:pt x="853" y="732"/>
                </a:lnTo>
                <a:lnTo>
                  <a:pt x="852" y="732"/>
                </a:lnTo>
                <a:lnTo>
                  <a:pt x="849" y="730"/>
                </a:lnTo>
                <a:lnTo>
                  <a:pt x="840" y="727"/>
                </a:lnTo>
                <a:lnTo>
                  <a:pt x="836" y="723"/>
                </a:lnTo>
                <a:lnTo>
                  <a:pt x="832" y="722"/>
                </a:lnTo>
                <a:lnTo>
                  <a:pt x="828" y="722"/>
                </a:lnTo>
                <a:lnTo>
                  <a:pt x="826" y="722"/>
                </a:lnTo>
                <a:lnTo>
                  <a:pt x="828" y="720"/>
                </a:lnTo>
                <a:lnTo>
                  <a:pt x="831" y="720"/>
                </a:lnTo>
                <a:lnTo>
                  <a:pt x="837" y="723"/>
                </a:lnTo>
                <a:lnTo>
                  <a:pt x="836" y="722"/>
                </a:lnTo>
                <a:lnTo>
                  <a:pt x="832" y="718"/>
                </a:lnTo>
                <a:lnTo>
                  <a:pt x="829" y="718"/>
                </a:lnTo>
                <a:lnTo>
                  <a:pt x="824" y="719"/>
                </a:lnTo>
                <a:lnTo>
                  <a:pt x="823" y="719"/>
                </a:lnTo>
                <a:lnTo>
                  <a:pt x="822" y="718"/>
                </a:lnTo>
                <a:lnTo>
                  <a:pt x="824" y="718"/>
                </a:lnTo>
                <a:lnTo>
                  <a:pt x="826" y="717"/>
                </a:lnTo>
                <a:lnTo>
                  <a:pt x="824" y="716"/>
                </a:lnTo>
                <a:lnTo>
                  <a:pt x="824" y="714"/>
                </a:lnTo>
                <a:lnTo>
                  <a:pt x="824" y="713"/>
                </a:lnTo>
                <a:lnTo>
                  <a:pt x="823" y="713"/>
                </a:lnTo>
                <a:lnTo>
                  <a:pt x="822" y="714"/>
                </a:lnTo>
                <a:lnTo>
                  <a:pt x="822" y="712"/>
                </a:lnTo>
                <a:lnTo>
                  <a:pt x="822" y="711"/>
                </a:lnTo>
                <a:lnTo>
                  <a:pt x="822" y="706"/>
                </a:lnTo>
                <a:lnTo>
                  <a:pt x="822" y="704"/>
                </a:lnTo>
                <a:lnTo>
                  <a:pt x="821" y="704"/>
                </a:lnTo>
                <a:lnTo>
                  <a:pt x="817" y="703"/>
                </a:lnTo>
                <a:lnTo>
                  <a:pt x="817" y="702"/>
                </a:lnTo>
                <a:lnTo>
                  <a:pt x="816" y="702"/>
                </a:lnTo>
                <a:lnTo>
                  <a:pt x="815" y="703"/>
                </a:lnTo>
                <a:lnTo>
                  <a:pt x="813" y="703"/>
                </a:lnTo>
                <a:lnTo>
                  <a:pt x="812" y="702"/>
                </a:lnTo>
                <a:lnTo>
                  <a:pt x="811" y="703"/>
                </a:lnTo>
                <a:lnTo>
                  <a:pt x="811" y="704"/>
                </a:lnTo>
                <a:lnTo>
                  <a:pt x="812" y="706"/>
                </a:lnTo>
                <a:lnTo>
                  <a:pt x="812" y="707"/>
                </a:lnTo>
                <a:lnTo>
                  <a:pt x="812" y="708"/>
                </a:lnTo>
                <a:lnTo>
                  <a:pt x="812" y="709"/>
                </a:lnTo>
                <a:lnTo>
                  <a:pt x="811" y="711"/>
                </a:lnTo>
                <a:lnTo>
                  <a:pt x="810" y="712"/>
                </a:lnTo>
                <a:lnTo>
                  <a:pt x="808" y="712"/>
                </a:lnTo>
                <a:lnTo>
                  <a:pt x="807" y="711"/>
                </a:lnTo>
                <a:lnTo>
                  <a:pt x="807" y="709"/>
                </a:lnTo>
                <a:lnTo>
                  <a:pt x="808" y="709"/>
                </a:lnTo>
                <a:lnTo>
                  <a:pt x="807" y="708"/>
                </a:lnTo>
                <a:lnTo>
                  <a:pt x="802" y="708"/>
                </a:lnTo>
                <a:lnTo>
                  <a:pt x="801" y="709"/>
                </a:lnTo>
                <a:lnTo>
                  <a:pt x="801" y="711"/>
                </a:lnTo>
                <a:lnTo>
                  <a:pt x="802" y="712"/>
                </a:lnTo>
                <a:lnTo>
                  <a:pt x="800" y="712"/>
                </a:lnTo>
                <a:lnTo>
                  <a:pt x="797" y="709"/>
                </a:lnTo>
                <a:lnTo>
                  <a:pt x="792" y="704"/>
                </a:lnTo>
                <a:lnTo>
                  <a:pt x="795" y="704"/>
                </a:lnTo>
                <a:lnTo>
                  <a:pt x="795" y="703"/>
                </a:lnTo>
                <a:lnTo>
                  <a:pt x="796" y="703"/>
                </a:lnTo>
                <a:lnTo>
                  <a:pt x="796" y="702"/>
                </a:lnTo>
                <a:lnTo>
                  <a:pt x="796" y="701"/>
                </a:lnTo>
                <a:lnTo>
                  <a:pt x="797" y="701"/>
                </a:lnTo>
                <a:lnTo>
                  <a:pt x="801" y="702"/>
                </a:lnTo>
                <a:lnTo>
                  <a:pt x="801" y="701"/>
                </a:lnTo>
                <a:lnTo>
                  <a:pt x="802" y="701"/>
                </a:lnTo>
                <a:lnTo>
                  <a:pt x="802" y="702"/>
                </a:lnTo>
                <a:lnTo>
                  <a:pt x="804" y="703"/>
                </a:lnTo>
                <a:lnTo>
                  <a:pt x="804" y="704"/>
                </a:lnTo>
                <a:lnTo>
                  <a:pt x="805" y="704"/>
                </a:lnTo>
                <a:lnTo>
                  <a:pt x="805" y="703"/>
                </a:lnTo>
                <a:lnTo>
                  <a:pt x="805" y="702"/>
                </a:lnTo>
                <a:lnTo>
                  <a:pt x="805" y="701"/>
                </a:lnTo>
                <a:lnTo>
                  <a:pt x="805" y="700"/>
                </a:lnTo>
                <a:lnTo>
                  <a:pt x="806" y="700"/>
                </a:lnTo>
                <a:lnTo>
                  <a:pt x="811" y="695"/>
                </a:lnTo>
                <a:lnTo>
                  <a:pt x="811" y="693"/>
                </a:lnTo>
                <a:lnTo>
                  <a:pt x="812" y="693"/>
                </a:lnTo>
                <a:lnTo>
                  <a:pt x="811" y="693"/>
                </a:lnTo>
                <a:lnTo>
                  <a:pt x="811" y="692"/>
                </a:lnTo>
                <a:lnTo>
                  <a:pt x="812" y="692"/>
                </a:lnTo>
                <a:lnTo>
                  <a:pt x="812" y="691"/>
                </a:lnTo>
                <a:lnTo>
                  <a:pt x="813" y="691"/>
                </a:lnTo>
                <a:lnTo>
                  <a:pt x="812" y="687"/>
                </a:lnTo>
                <a:lnTo>
                  <a:pt x="813" y="686"/>
                </a:lnTo>
                <a:lnTo>
                  <a:pt x="817" y="682"/>
                </a:lnTo>
                <a:lnTo>
                  <a:pt x="817" y="681"/>
                </a:lnTo>
                <a:lnTo>
                  <a:pt x="816" y="680"/>
                </a:lnTo>
                <a:lnTo>
                  <a:pt x="816" y="681"/>
                </a:lnTo>
                <a:lnTo>
                  <a:pt x="813" y="685"/>
                </a:lnTo>
                <a:lnTo>
                  <a:pt x="812" y="686"/>
                </a:lnTo>
                <a:lnTo>
                  <a:pt x="811" y="690"/>
                </a:lnTo>
                <a:lnTo>
                  <a:pt x="810" y="691"/>
                </a:lnTo>
                <a:lnTo>
                  <a:pt x="807" y="692"/>
                </a:lnTo>
                <a:lnTo>
                  <a:pt x="804" y="693"/>
                </a:lnTo>
                <a:lnTo>
                  <a:pt x="802" y="695"/>
                </a:lnTo>
                <a:lnTo>
                  <a:pt x="799" y="698"/>
                </a:lnTo>
                <a:lnTo>
                  <a:pt x="797" y="700"/>
                </a:lnTo>
                <a:lnTo>
                  <a:pt x="795" y="700"/>
                </a:lnTo>
                <a:lnTo>
                  <a:pt x="792" y="701"/>
                </a:lnTo>
                <a:lnTo>
                  <a:pt x="791" y="701"/>
                </a:lnTo>
                <a:lnTo>
                  <a:pt x="790" y="700"/>
                </a:lnTo>
                <a:lnTo>
                  <a:pt x="789" y="697"/>
                </a:lnTo>
                <a:lnTo>
                  <a:pt x="789" y="695"/>
                </a:lnTo>
                <a:lnTo>
                  <a:pt x="788" y="695"/>
                </a:lnTo>
                <a:lnTo>
                  <a:pt x="788" y="693"/>
                </a:lnTo>
                <a:lnTo>
                  <a:pt x="786" y="693"/>
                </a:lnTo>
                <a:lnTo>
                  <a:pt x="784" y="692"/>
                </a:lnTo>
                <a:lnTo>
                  <a:pt x="781" y="691"/>
                </a:lnTo>
                <a:lnTo>
                  <a:pt x="781" y="692"/>
                </a:lnTo>
                <a:lnTo>
                  <a:pt x="781" y="693"/>
                </a:lnTo>
                <a:lnTo>
                  <a:pt x="783" y="695"/>
                </a:lnTo>
                <a:lnTo>
                  <a:pt x="788" y="700"/>
                </a:lnTo>
                <a:lnTo>
                  <a:pt x="790" y="701"/>
                </a:lnTo>
                <a:lnTo>
                  <a:pt x="789" y="703"/>
                </a:lnTo>
                <a:lnTo>
                  <a:pt x="788" y="701"/>
                </a:lnTo>
                <a:lnTo>
                  <a:pt x="785" y="698"/>
                </a:lnTo>
                <a:lnTo>
                  <a:pt x="783" y="696"/>
                </a:lnTo>
                <a:lnTo>
                  <a:pt x="780" y="695"/>
                </a:lnTo>
                <a:lnTo>
                  <a:pt x="770" y="696"/>
                </a:lnTo>
                <a:lnTo>
                  <a:pt x="768" y="695"/>
                </a:lnTo>
                <a:lnTo>
                  <a:pt x="769" y="693"/>
                </a:lnTo>
                <a:lnTo>
                  <a:pt x="772" y="692"/>
                </a:lnTo>
                <a:lnTo>
                  <a:pt x="774" y="692"/>
                </a:lnTo>
                <a:lnTo>
                  <a:pt x="776" y="693"/>
                </a:lnTo>
                <a:lnTo>
                  <a:pt x="776" y="692"/>
                </a:lnTo>
                <a:lnTo>
                  <a:pt x="776" y="690"/>
                </a:lnTo>
                <a:lnTo>
                  <a:pt x="778" y="690"/>
                </a:lnTo>
                <a:lnTo>
                  <a:pt x="778" y="688"/>
                </a:lnTo>
                <a:lnTo>
                  <a:pt x="778" y="687"/>
                </a:lnTo>
                <a:lnTo>
                  <a:pt x="776" y="686"/>
                </a:lnTo>
                <a:lnTo>
                  <a:pt x="775" y="685"/>
                </a:lnTo>
                <a:lnTo>
                  <a:pt x="773" y="684"/>
                </a:lnTo>
                <a:lnTo>
                  <a:pt x="772" y="684"/>
                </a:lnTo>
                <a:lnTo>
                  <a:pt x="770" y="684"/>
                </a:lnTo>
                <a:lnTo>
                  <a:pt x="769" y="684"/>
                </a:lnTo>
                <a:lnTo>
                  <a:pt x="769" y="685"/>
                </a:lnTo>
                <a:lnTo>
                  <a:pt x="769" y="691"/>
                </a:lnTo>
                <a:lnTo>
                  <a:pt x="768" y="691"/>
                </a:lnTo>
                <a:lnTo>
                  <a:pt x="768" y="690"/>
                </a:lnTo>
                <a:lnTo>
                  <a:pt x="768" y="688"/>
                </a:lnTo>
                <a:lnTo>
                  <a:pt x="768" y="686"/>
                </a:lnTo>
                <a:lnTo>
                  <a:pt x="768" y="684"/>
                </a:lnTo>
                <a:lnTo>
                  <a:pt x="767" y="682"/>
                </a:lnTo>
                <a:lnTo>
                  <a:pt x="765" y="682"/>
                </a:lnTo>
                <a:lnTo>
                  <a:pt x="765" y="681"/>
                </a:lnTo>
                <a:lnTo>
                  <a:pt x="765" y="679"/>
                </a:lnTo>
                <a:lnTo>
                  <a:pt x="767" y="675"/>
                </a:lnTo>
                <a:lnTo>
                  <a:pt x="767" y="674"/>
                </a:lnTo>
                <a:lnTo>
                  <a:pt x="767" y="672"/>
                </a:lnTo>
                <a:lnTo>
                  <a:pt x="767" y="671"/>
                </a:lnTo>
                <a:lnTo>
                  <a:pt x="767" y="670"/>
                </a:lnTo>
                <a:lnTo>
                  <a:pt x="765" y="669"/>
                </a:lnTo>
                <a:lnTo>
                  <a:pt x="765" y="666"/>
                </a:lnTo>
                <a:lnTo>
                  <a:pt x="765" y="665"/>
                </a:lnTo>
                <a:lnTo>
                  <a:pt x="765" y="660"/>
                </a:lnTo>
                <a:lnTo>
                  <a:pt x="765" y="659"/>
                </a:lnTo>
                <a:lnTo>
                  <a:pt x="769" y="654"/>
                </a:lnTo>
                <a:lnTo>
                  <a:pt x="772" y="650"/>
                </a:lnTo>
                <a:lnTo>
                  <a:pt x="773" y="648"/>
                </a:lnTo>
                <a:lnTo>
                  <a:pt x="774" y="644"/>
                </a:lnTo>
                <a:lnTo>
                  <a:pt x="778" y="638"/>
                </a:lnTo>
                <a:lnTo>
                  <a:pt x="779" y="634"/>
                </a:lnTo>
                <a:lnTo>
                  <a:pt x="780" y="633"/>
                </a:lnTo>
                <a:lnTo>
                  <a:pt x="780" y="632"/>
                </a:lnTo>
                <a:lnTo>
                  <a:pt x="781" y="632"/>
                </a:lnTo>
                <a:lnTo>
                  <a:pt x="781" y="633"/>
                </a:lnTo>
                <a:lnTo>
                  <a:pt x="780" y="636"/>
                </a:lnTo>
                <a:lnTo>
                  <a:pt x="779" y="637"/>
                </a:lnTo>
                <a:lnTo>
                  <a:pt x="778" y="638"/>
                </a:lnTo>
                <a:lnTo>
                  <a:pt x="778" y="639"/>
                </a:lnTo>
                <a:lnTo>
                  <a:pt x="778" y="642"/>
                </a:lnTo>
                <a:lnTo>
                  <a:pt x="778" y="643"/>
                </a:lnTo>
                <a:lnTo>
                  <a:pt x="778" y="644"/>
                </a:lnTo>
                <a:lnTo>
                  <a:pt x="778" y="645"/>
                </a:lnTo>
                <a:lnTo>
                  <a:pt x="779" y="645"/>
                </a:lnTo>
                <a:lnTo>
                  <a:pt x="780" y="644"/>
                </a:lnTo>
                <a:lnTo>
                  <a:pt x="780" y="640"/>
                </a:lnTo>
                <a:lnTo>
                  <a:pt x="783" y="636"/>
                </a:lnTo>
                <a:lnTo>
                  <a:pt x="783" y="634"/>
                </a:lnTo>
                <a:lnTo>
                  <a:pt x="784" y="629"/>
                </a:lnTo>
                <a:lnTo>
                  <a:pt x="784" y="628"/>
                </a:lnTo>
                <a:lnTo>
                  <a:pt x="786" y="628"/>
                </a:lnTo>
                <a:lnTo>
                  <a:pt x="788" y="628"/>
                </a:lnTo>
                <a:lnTo>
                  <a:pt x="789" y="629"/>
                </a:lnTo>
                <a:lnTo>
                  <a:pt x="789" y="631"/>
                </a:lnTo>
                <a:lnTo>
                  <a:pt x="789" y="633"/>
                </a:lnTo>
                <a:lnTo>
                  <a:pt x="789" y="634"/>
                </a:lnTo>
                <a:lnTo>
                  <a:pt x="788" y="636"/>
                </a:lnTo>
                <a:lnTo>
                  <a:pt x="789" y="637"/>
                </a:lnTo>
                <a:lnTo>
                  <a:pt x="794" y="640"/>
                </a:lnTo>
                <a:lnTo>
                  <a:pt x="795" y="640"/>
                </a:lnTo>
                <a:lnTo>
                  <a:pt x="795" y="639"/>
                </a:lnTo>
                <a:lnTo>
                  <a:pt x="794" y="637"/>
                </a:lnTo>
                <a:lnTo>
                  <a:pt x="794" y="636"/>
                </a:lnTo>
                <a:lnTo>
                  <a:pt x="795" y="634"/>
                </a:lnTo>
                <a:lnTo>
                  <a:pt x="795" y="633"/>
                </a:lnTo>
                <a:lnTo>
                  <a:pt x="792" y="633"/>
                </a:lnTo>
                <a:lnTo>
                  <a:pt x="791" y="629"/>
                </a:lnTo>
                <a:lnTo>
                  <a:pt x="789" y="626"/>
                </a:lnTo>
                <a:lnTo>
                  <a:pt x="786" y="624"/>
                </a:lnTo>
                <a:lnTo>
                  <a:pt x="788" y="624"/>
                </a:lnTo>
                <a:lnTo>
                  <a:pt x="788" y="626"/>
                </a:lnTo>
                <a:lnTo>
                  <a:pt x="788" y="627"/>
                </a:lnTo>
                <a:lnTo>
                  <a:pt x="786" y="626"/>
                </a:lnTo>
                <a:lnTo>
                  <a:pt x="785" y="626"/>
                </a:lnTo>
                <a:lnTo>
                  <a:pt x="783" y="629"/>
                </a:lnTo>
                <a:lnTo>
                  <a:pt x="781" y="629"/>
                </a:lnTo>
                <a:lnTo>
                  <a:pt x="781" y="627"/>
                </a:lnTo>
                <a:lnTo>
                  <a:pt x="783" y="621"/>
                </a:lnTo>
                <a:lnTo>
                  <a:pt x="781" y="617"/>
                </a:lnTo>
                <a:lnTo>
                  <a:pt x="780" y="613"/>
                </a:lnTo>
                <a:lnTo>
                  <a:pt x="779" y="611"/>
                </a:lnTo>
                <a:lnTo>
                  <a:pt x="775" y="606"/>
                </a:lnTo>
                <a:lnTo>
                  <a:pt x="772" y="604"/>
                </a:lnTo>
                <a:lnTo>
                  <a:pt x="769" y="600"/>
                </a:lnTo>
                <a:lnTo>
                  <a:pt x="767" y="597"/>
                </a:lnTo>
                <a:lnTo>
                  <a:pt x="764" y="596"/>
                </a:lnTo>
                <a:lnTo>
                  <a:pt x="762" y="596"/>
                </a:lnTo>
                <a:lnTo>
                  <a:pt x="762" y="595"/>
                </a:lnTo>
                <a:lnTo>
                  <a:pt x="764" y="596"/>
                </a:lnTo>
                <a:lnTo>
                  <a:pt x="765" y="596"/>
                </a:lnTo>
                <a:lnTo>
                  <a:pt x="765" y="595"/>
                </a:lnTo>
                <a:lnTo>
                  <a:pt x="765" y="594"/>
                </a:lnTo>
                <a:lnTo>
                  <a:pt x="765" y="592"/>
                </a:lnTo>
                <a:lnTo>
                  <a:pt x="763" y="592"/>
                </a:lnTo>
                <a:lnTo>
                  <a:pt x="762" y="592"/>
                </a:lnTo>
                <a:lnTo>
                  <a:pt x="762" y="591"/>
                </a:lnTo>
                <a:lnTo>
                  <a:pt x="762" y="590"/>
                </a:lnTo>
                <a:lnTo>
                  <a:pt x="760" y="590"/>
                </a:lnTo>
                <a:lnTo>
                  <a:pt x="759" y="591"/>
                </a:lnTo>
                <a:lnTo>
                  <a:pt x="759" y="590"/>
                </a:lnTo>
                <a:lnTo>
                  <a:pt x="757" y="589"/>
                </a:lnTo>
                <a:lnTo>
                  <a:pt x="757" y="590"/>
                </a:lnTo>
                <a:lnTo>
                  <a:pt x="756" y="591"/>
                </a:lnTo>
                <a:lnTo>
                  <a:pt x="756" y="592"/>
                </a:lnTo>
                <a:lnTo>
                  <a:pt x="757" y="592"/>
                </a:lnTo>
                <a:lnTo>
                  <a:pt x="758" y="594"/>
                </a:lnTo>
                <a:lnTo>
                  <a:pt x="758" y="595"/>
                </a:lnTo>
                <a:lnTo>
                  <a:pt x="759" y="596"/>
                </a:lnTo>
                <a:lnTo>
                  <a:pt x="760" y="596"/>
                </a:lnTo>
                <a:lnTo>
                  <a:pt x="760" y="597"/>
                </a:lnTo>
                <a:lnTo>
                  <a:pt x="757" y="595"/>
                </a:lnTo>
                <a:lnTo>
                  <a:pt x="751" y="594"/>
                </a:lnTo>
                <a:lnTo>
                  <a:pt x="747" y="595"/>
                </a:lnTo>
                <a:lnTo>
                  <a:pt x="746" y="595"/>
                </a:lnTo>
                <a:lnTo>
                  <a:pt x="746" y="596"/>
                </a:lnTo>
                <a:lnTo>
                  <a:pt x="743" y="596"/>
                </a:lnTo>
                <a:lnTo>
                  <a:pt x="741" y="595"/>
                </a:lnTo>
                <a:lnTo>
                  <a:pt x="737" y="594"/>
                </a:lnTo>
                <a:lnTo>
                  <a:pt x="736" y="592"/>
                </a:lnTo>
                <a:lnTo>
                  <a:pt x="731" y="588"/>
                </a:lnTo>
                <a:lnTo>
                  <a:pt x="730" y="584"/>
                </a:lnTo>
                <a:lnTo>
                  <a:pt x="728" y="581"/>
                </a:lnTo>
                <a:lnTo>
                  <a:pt x="728" y="578"/>
                </a:lnTo>
                <a:lnTo>
                  <a:pt x="727" y="575"/>
                </a:lnTo>
                <a:lnTo>
                  <a:pt x="726" y="573"/>
                </a:lnTo>
                <a:lnTo>
                  <a:pt x="725" y="572"/>
                </a:lnTo>
                <a:lnTo>
                  <a:pt x="725" y="570"/>
                </a:lnTo>
                <a:lnTo>
                  <a:pt x="721" y="565"/>
                </a:lnTo>
                <a:lnTo>
                  <a:pt x="722" y="564"/>
                </a:lnTo>
                <a:lnTo>
                  <a:pt x="722" y="565"/>
                </a:lnTo>
                <a:lnTo>
                  <a:pt x="725" y="569"/>
                </a:lnTo>
                <a:lnTo>
                  <a:pt x="727" y="570"/>
                </a:lnTo>
                <a:lnTo>
                  <a:pt x="725" y="565"/>
                </a:lnTo>
                <a:lnTo>
                  <a:pt x="725" y="563"/>
                </a:lnTo>
                <a:lnTo>
                  <a:pt x="724" y="559"/>
                </a:lnTo>
                <a:lnTo>
                  <a:pt x="721" y="555"/>
                </a:lnTo>
                <a:lnTo>
                  <a:pt x="720" y="554"/>
                </a:lnTo>
                <a:lnTo>
                  <a:pt x="719" y="554"/>
                </a:lnTo>
                <a:lnTo>
                  <a:pt x="717" y="554"/>
                </a:lnTo>
                <a:lnTo>
                  <a:pt x="716" y="553"/>
                </a:lnTo>
                <a:lnTo>
                  <a:pt x="715" y="554"/>
                </a:lnTo>
                <a:lnTo>
                  <a:pt x="714" y="554"/>
                </a:lnTo>
                <a:lnTo>
                  <a:pt x="714" y="555"/>
                </a:lnTo>
                <a:lnTo>
                  <a:pt x="712" y="557"/>
                </a:lnTo>
                <a:lnTo>
                  <a:pt x="711" y="557"/>
                </a:lnTo>
                <a:lnTo>
                  <a:pt x="709" y="555"/>
                </a:lnTo>
                <a:lnTo>
                  <a:pt x="704" y="554"/>
                </a:lnTo>
                <a:lnTo>
                  <a:pt x="700" y="553"/>
                </a:lnTo>
                <a:lnTo>
                  <a:pt x="699" y="552"/>
                </a:lnTo>
                <a:lnTo>
                  <a:pt x="697" y="552"/>
                </a:lnTo>
                <a:lnTo>
                  <a:pt x="694" y="552"/>
                </a:lnTo>
                <a:lnTo>
                  <a:pt x="693" y="551"/>
                </a:lnTo>
                <a:lnTo>
                  <a:pt x="689" y="549"/>
                </a:lnTo>
                <a:lnTo>
                  <a:pt x="688" y="548"/>
                </a:lnTo>
                <a:lnTo>
                  <a:pt x="685" y="544"/>
                </a:lnTo>
                <a:lnTo>
                  <a:pt x="683" y="542"/>
                </a:lnTo>
                <a:lnTo>
                  <a:pt x="679" y="538"/>
                </a:lnTo>
                <a:lnTo>
                  <a:pt x="677" y="538"/>
                </a:lnTo>
                <a:lnTo>
                  <a:pt x="674" y="537"/>
                </a:lnTo>
                <a:lnTo>
                  <a:pt x="672" y="537"/>
                </a:lnTo>
                <a:lnTo>
                  <a:pt x="672" y="536"/>
                </a:lnTo>
                <a:lnTo>
                  <a:pt x="674" y="537"/>
                </a:lnTo>
                <a:lnTo>
                  <a:pt x="677" y="537"/>
                </a:lnTo>
                <a:lnTo>
                  <a:pt x="679" y="537"/>
                </a:lnTo>
                <a:lnTo>
                  <a:pt x="681" y="536"/>
                </a:lnTo>
                <a:lnTo>
                  <a:pt x="679" y="535"/>
                </a:lnTo>
                <a:lnTo>
                  <a:pt x="677" y="532"/>
                </a:lnTo>
                <a:lnTo>
                  <a:pt x="676" y="531"/>
                </a:lnTo>
                <a:lnTo>
                  <a:pt x="676" y="530"/>
                </a:lnTo>
                <a:lnTo>
                  <a:pt x="677" y="530"/>
                </a:lnTo>
                <a:lnTo>
                  <a:pt x="677" y="528"/>
                </a:lnTo>
                <a:lnTo>
                  <a:pt x="676" y="528"/>
                </a:lnTo>
                <a:lnTo>
                  <a:pt x="674" y="528"/>
                </a:lnTo>
                <a:lnTo>
                  <a:pt x="674" y="527"/>
                </a:lnTo>
                <a:lnTo>
                  <a:pt x="673" y="528"/>
                </a:lnTo>
                <a:lnTo>
                  <a:pt x="672" y="530"/>
                </a:lnTo>
                <a:lnTo>
                  <a:pt x="671" y="530"/>
                </a:lnTo>
                <a:lnTo>
                  <a:pt x="669" y="528"/>
                </a:lnTo>
                <a:lnTo>
                  <a:pt x="669" y="526"/>
                </a:lnTo>
                <a:lnTo>
                  <a:pt x="669" y="523"/>
                </a:lnTo>
                <a:lnTo>
                  <a:pt x="667" y="522"/>
                </a:lnTo>
                <a:lnTo>
                  <a:pt x="667" y="516"/>
                </a:lnTo>
                <a:lnTo>
                  <a:pt x="666" y="512"/>
                </a:lnTo>
                <a:lnTo>
                  <a:pt x="663" y="506"/>
                </a:lnTo>
                <a:lnTo>
                  <a:pt x="663" y="504"/>
                </a:lnTo>
                <a:lnTo>
                  <a:pt x="665" y="501"/>
                </a:lnTo>
                <a:lnTo>
                  <a:pt x="666" y="501"/>
                </a:lnTo>
                <a:lnTo>
                  <a:pt x="667" y="500"/>
                </a:lnTo>
                <a:lnTo>
                  <a:pt x="668" y="499"/>
                </a:lnTo>
                <a:lnTo>
                  <a:pt x="668" y="498"/>
                </a:lnTo>
                <a:lnTo>
                  <a:pt x="667" y="498"/>
                </a:lnTo>
                <a:lnTo>
                  <a:pt x="666" y="498"/>
                </a:lnTo>
                <a:lnTo>
                  <a:pt x="666" y="499"/>
                </a:lnTo>
                <a:lnTo>
                  <a:pt x="666" y="496"/>
                </a:lnTo>
                <a:lnTo>
                  <a:pt x="667" y="495"/>
                </a:lnTo>
                <a:lnTo>
                  <a:pt x="668" y="495"/>
                </a:lnTo>
                <a:lnTo>
                  <a:pt x="669" y="494"/>
                </a:lnTo>
                <a:lnTo>
                  <a:pt x="671" y="494"/>
                </a:lnTo>
                <a:lnTo>
                  <a:pt x="667" y="493"/>
                </a:lnTo>
                <a:lnTo>
                  <a:pt x="666" y="493"/>
                </a:lnTo>
                <a:lnTo>
                  <a:pt x="666" y="491"/>
                </a:lnTo>
                <a:lnTo>
                  <a:pt x="667" y="489"/>
                </a:lnTo>
                <a:lnTo>
                  <a:pt x="666" y="489"/>
                </a:lnTo>
                <a:lnTo>
                  <a:pt x="665" y="488"/>
                </a:lnTo>
                <a:lnTo>
                  <a:pt x="665" y="487"/>
                </a:lnTo>
                <a:lnTo>
                  <a:pt x="665" y="485"/>
                </a:lnTo>
                <a:lnTo>
                  <a:pt x="666" y="487"/>
                </a:lnTo>
                <a:lnTo>
                  <a:pt x="667" y="487"/>
                </a:lnTo>
                <a:lnTo>
                  <a:pt x="667" y="484"/>
                </a:lnTo>
                <a:lnTo>
                  <a:pt x="668" y="484"/>
                </a:lnTo>
                <a:lnTo>
                  <a:pt x="672" y="484"/>
                </a:lnTo>
                <a:lnTo>
                  <a:pt x="673" y="483"/>
                </a:lnTo>
                <a:lnTo>
                  <a:pt x="673" y="480"/>
                </a:lnTo>
                <a:lnTo>
                  <a:pt x="672" y="482"/>
                </a:lnTo>
                <a:lnTo>
                  <a:pt x="667" y="479"/>
                </a:lnTo>
                <a:lnTo>
                  <a:pt x="665" y="479"/>
                </a:lnTo>
                <a:lnTo>
                  <a:pt x="666" y="480"/>
                </a:lnTo>
                <a:lnTo>
                  <a:pt x="665" y="482"/>
                </a:lnTo>
                <a:lnTo>
                  <a:pt x="663" y="480"/>
                </a:lnTo>
                <a:lnTo>
                  <a:pt x="661" y="479"/>
                </a:lnTo>
                <a:lnTo>
                  <a:pt x="660" y="478"/>
                </a:lnTo>
                <a:lnTo>
                  <a:pt x="653" y="477"/>
                </a:lnTo>
                <a:lnTo>
                  <a:pt x="651" y="477"/>
                </a:lnTo>
                <a:lnTo>
                  <a:pt x="647" y="477"/>
                </a:lnTo>
                <a:lnTo>
                  <a:pt x="645" y="478"/>
                </a:lnTo>
                <a:lnTo>
                  <a:pt x="645" y="477"/>
                </a:lnTo>
                <a:lnTo>
                  <a:pt x="647" y="475"/>
                </a:lnTo>
                <a:lnTo>
                  <a:pt x="647" y="474"/>
                </a:lnTo>
                <a:lnTo>
                  <a:pt x="647" y="473"/>
                </a:lnTo>
                <a:lnTo>
                  <a:pt x="646" y="472"/>
                </a:lnTo>
                <a:lnTo>
                  <a:pt x="646" y="471"/>
                </a:lnTo>
                <a:lnTo>
                  <a:pt x="645" y="469"/>
                </a:lnTo>
                <a:lnTo>
                  <a:pt x="644" y="469"/>
                </a:lnTo>
                <a:lnTo>
                  <a:pt x="644" y="471"/>
                </a:lnTo>
                <a:lnTo>
                  <a:pt x="644" y="473"/>
                </a:lnTo>
                <a:lnTo>
                  <a:pt x="644" y="474"/>
                </a:lnTo>
                <a:lnTo>
                  <a:pt x="642" y="477"/>
                </a:lnTo>
                <a:lnTo>
                  <a:pt x="641" y="478"/>
                </a:lnTo>
                <a:lnTo>
                  <a:pt x="642" y="478"/>
                </a:lnTo>
                <a:lnTo>
                  <a:pt x="644" y="479"/>
                </a:lnTo>
                <a:lnTo>
                  <a:pt x="644" y="480"/>
                </a:lnTo>
                <a:lnTo>
                  <a:pt x="642" y="482"/>
                </a:lnTo>
                <a:lnTo>
                  <a:pt x="642" y="483"/>
                </a:lnTo>
                <a:lnTo>
                  <a:pt x="641" y="484"/>
                </a:lnTo>
                <a:lnTo>
                  <a:pt x="641" y="483"/>
                </a:lnTo>
                <a:lnTo>
                  <a:pt x="640" y="483"/>
                </a:lnTo>
                <a:lnTo>
                  <a:pt x="639" y="480"/>
                </a:lnTo>
                <a:lnTo>
                  <a:pt x="637" y="480"/>
                </a:lnTo>
                <a:lnTo>
                  <a:pt x="636" y="480"/>
                </a:lnTo>
                <a:lnTo>
                  <a:pt x="636" y="479"/>
                </a:lnTo>
                <a:lnTo>
                  <a:pt x="635" y="479"/>
                </a:lnTo>
                <a:lnTo>
                  <a:pt x="635" y="478"/>
                </a:lnTo>
                <a:lnTo>
                  <a:pt x="634" y="478"/>
                </a:lnTo>
                <a:lnTo>
                  <a:pt x="635" y="477"/>
                </a:lnTo>
                <a:lnTo>
                  <a:pt x="636" y="477"/>
                </a:lnTo>
                <a:lnTo>
                  <a:pt x="635" y="474"/>
                </a:lnTo>
                <a:lnTo>
                  <a:pt x="634" y="473"/>
                </a:lnTo>
                <a:lnTo>
                  <a:pt x="631" y="472"/>
                </a:lnTo>
                <a:lnTo>
                  <a:pt x="630" y="472"/>
                </a:lnTo>
                <a:lnTo>
                  <a:pt x="628" y="473"/>
                </a:lnTo>
                <a:lnTo>
                  <a:pt x="626" y="474"/>
                </a:lnTo>
                <a:lnTo>
                  <a:pt x="624" y="474"/>
                </a:lnTo>
                <a:lnTo>
                  <a:pt x="623" y="474"/>
                </a:lnTo>
                <a:lnTo>
                  <a:pt x="623" y="473"/>
                </a:lnTo>
                <a:lnTo>
                  <a:pt x="623" y="472"/>
                </a:lnTo>
                <a:lnTo>
                  <a:pt x="621" y="472"/>
                </a:lnTo>
                <a:lnTo>
                  <a:pt x="620" y="472"/>
                </a:lnTo>
                <a:lnTo>
                  <a:pt x="619" y="471"/>
                </a:lnTo>
                <a:lnTo>
                  <a:pt x="617" y="469"/>
                </a:lnTo>
                <a:lnTo>
                  <a:pt x="615" y="468"/>
                </a:lnTo>
                <a:lnTo>
                  <a:pt x="614" y="467"/>
                </a:lnTo>
                <a:lnTo>
                  <a:pt x="613" y="464"/>
                </a:lnTo>
                <a:lnTo>
                  <a:pt x="610" y="463"/>
                </a:lnTo>
                <a:lnTo>
                  <a:pt x="609" y="462"/>
                </a:lnTo>
                <a:lnTo>
                  <a:pt x="607" y="459"/>
                </a:lnTo>
                <a:lnTo>
                  <a:pt x="605" y="456"/>
                </a:lnTo>
                <a:lnTo>
                  <a:pt x="603" y="453"/>
                </a:lnTo>
                <a:lnTo>
                  <a:pt x="602" y="448"/>
                </a:lnTo>
                <a:lnTo>
                  <a:pt x="602" y="447"/>
                </a:lnTo>
                <a:lnTo>
                  <a:pt x="601" y="447"/>
                </a:lnTo>
                <a:lnTo>
                  <a:pt x="599" y="447"/>
                </a:lnTo>
                <a:lnTo>
                  <a:pt x="599" y="446"/>
                </a:lnTo>
                <a:lnTo>
                  <a:pt x="598" y="445"/>
                </a:lnTo>
                <a:lnTo>
                  <a:pt x="598" y="443"/>
                </a:lnTo>
                <a:lnTo>
                  <a:pt x="598" y="442"/>
                </a:lnTo>
                <a:lnTo>
                  <a:pt x="594" y="439"/>
                </a:lnTo>
                <a:lnTo>
                  <a:pt x="593" y="437"/>
                </a:lnTo>
                <a:lnTo>
                  <a:pt x="592" y="435"/>
                </a:lnTo>
                <a:lnTo>
                  <a:pt x="593" y="434"/>
                </a:lnTo>
                <a:lnTo>
                  <a:pt x="593" y="432"/>
                </a:lnTo>
                <a:lnTo>
                  <a:pt x="594" y="431"/>
                </a:lnTo>
                <a:lnTo>
                  <a:pt x="591" y="431"/>
                </a:lnTo>
                <a:lnTo>
                  <a:pt x="587" y="430"/>
                </a:lnTo>
                <a:lnTo>
                  <a:pt x="581" y="429"/>
                </a:lnTo>
                <a:lnTo>
                  <a:pt x="576" y="425"/>
                </a:lnTo>
                <a:lnTo>
                  <a:pt x="573" y="425"/>
                </a:lnTo>
                <a:lnTo>
                  <a:pt x="572" y="424"/>
                </a:lnTo>
                <a:lnTo>
                  <a:pt x="571" y="424"/>
                </a:lnTo>
                <a:lnTo>
                  <a:pt x="570" y="420"/>
                </a:lnTo>
                <a:lnTo>
                  <a:pt x="567" y="416"/>
                </a:lnTo>
                <a:lnTo>
                  <a:pt x="566" y="411"/>
                </a:lnTo>
                <a:lnTo>
                  <a:pt x="553" y="398"/>
                </a:lnTo>
                <a:lnTo>
                  <a:pt x="551" y="395"/>
                </a:lnTo>
                <a:lnTo>
                  <a:pt x="550" y="395"/>
                </a:lnTo>
                <a:lnTo>
                  <a:pt x="550" y="394"/>
                </a:lnTo>
                <a:lnTo>
                  <a:pt x="551" y="394"/>
                </a:lnTo>
                <a:lnTo>
                  <a:pt x="553" y="394"/>
                </a:lnTo>
                <a:lnTo>
                  <a:pt x="554" y="393"/>
                </a:lnTo>
                <a:lnTo>
                  <a:pt x="555" y="393"/>
                </a:lnTo>
                <a:lnTo>
                  <a:pt x="556" y="394"/>
                </a:lnTo>
                <a:lnTo>
                  <a:pt x="556" y="395"/>
                </a:lnTo>
                <a:lnTo>
                  <a:pt x="557" y="395"/>
                </a:lnTo>
                <a:lnTo>
                  <a:pt x="557" y="394"/>
                </a:lnTo>
                <a:lnTo>
                  <a:pt x="559" y="393"/>
                </a:lnTo>
                <a:lnTo>
                  <a:pt x="557" y="392"/>
                </a:lnTo>
                <a:lnTo>
                  <a:pt x="557" y="391"/>
                </a:lnTo>
                <a:lnTo>
                  <a:pt x="556" y="391"/>
                </a:lnTo>
                <a:lnTo>
                  <a:pt x="554" y="391"/>
                </a:lnTo>
                <a:lnTo>
                  <a:pt x="553" y="391"/>
                </a:lnTo>
                <a:lnTo>
                  <a:pt x="550" y="388"/>
                </a:lnTo>
                <a:lnTo>
                  <a:pt x="549" y="387"/>
                </a:lnTo>
                <a:lnTo>
                  <a:pt x="545" y="386"/>
                </a:lnTo>
                <a:lnTo>
                  <a:pt x="543" y="384"/>
                </a:lnTo>
                <a:lnTo>
                  <a:pt x="543" y="383"/>
                </a:lnTo>
                <a:lnTo>
                  <a:pt x="541" y="382"/>
                </a:lnTo>
                <a:lnTo>
                  <a:pt x="541" y="381"/>
                </a:lnTo>
                <a:lnTo>
                  <a:pt x="540" y="379"/>
                </a:lnTo>
                <a:lnTo>
                  <a:pt x="539" y="378"/>
                </a:lnTo>
                <a:lnTo>
                  <a:pt x="538" y="377"/>
                </a:lnTo>
                <a:lnTo>
                  <a:pt x="538" y="376"/>
                </a:lnTo>
                <a:lnTo>
                  <a:pt x="537" y="376"/>
                </a:lnTo>
                <a:lnTo>
                  <a:pt x="535" y="375"/>
                </a:lnTo>
                <a:lnTo>
                  <a:pt x="533" y="375"/>
                </a:lnTo>
                <a:lnTo>
                  <a:pt x="532" y="375"/>
                </a:lnTo>
                <a:lnTo>
                  <a:pt x="532" y="373"/>
                </a:lnTo>
                <a:lnTo>
                  <a:pt x="533" y="372"/>
                </a:lnTo>
                <a:lnTo>
                  <a:pt x="533" y="371"/>
                </a:lnTo>
                <a:lnTo>
                  <a:pt x="532" y="366"/>
                </a:lnTo>
                <a:lnTo>
                  <a:pt x="530" y="365"/>
                </a:lnTo>
                <a:lnTo>
                  <a:pt x="530" y="363"/>
                </a:lnTo>
                <a:lnTo>
                  <a:pt x="530" y="361"/>
                </a:lnTo>
                <a:lnTo>
                  <a:pt x="532" y="360"/>
                </a:lnTo>
                <a:lnTo>
                  <a:pt x="530" y="357"/>
                </a:lnTo>
                <a:lnTo>
                  <a:pt x="529" y="356"/>
                </a:lnTo>
                <a:lnTo>
                  <a:pt x="529" y="355"/>
                </a:lnTo>
                <a:lnTo>
                  <a:pt x="528" y="354"/>
                </a:lnTo>
                <a:lnTo>
                  <a:pt x="527" y="352"/>
                </a:lnTo>
                <a:lnTo>
                  <a:pt x="528" y="349"/>
                </a:lnTo>
                <a:lnTo>
                  <a:pt x="528" y="346"/>
                </a:lnTo>
                <a:lnTo>
                  <a:pt x="527" y="344"/>
                </a:lnTo>
                <a:lnTo>
                  <a:pt x="525" y="340"/>
                </a:lnTo>
                <a:lnTo>
                  <a:pt x="523" y="339"/>
                </a:lnTo>
                <a:lnTo>
                  <a:pt x="519" y="339"/>
                </a:lnTo>
                <a:lnTo>
                  <a:pt x="518" y="339"/>
                </a:lnTo>
                <a:lnTo>
                  <a:pt x="518" y="340"/>
                </a:lnTo>
                <a:lnTo>
                  <a:pt x="517" y="340"/>
                </a:lnTo>
                <a:lnTo>
                  <a:pt x="518" y="341"/>
                </a:lnTo>
                <a:lnTo>
                  <a:pt x="517" y="343"/>
                </a:lnTo>
                <a:lnTo>
                  <a:pt x="517" y="341"/>
                </a:lnTo>
                <a:lnTo>
                  <a:pt x="516" y="340"/>
                </a:lnTo>
                <a:lnTo>
                  <a:pt x="512" y="339"/>
                </a:lnTo>
                <a:lnTo>
                  <a:pt x="511" y="338"/>
                </a:lnTo>
                <a:lnTo>
                  <a:pt x="509" y="334"/>
                </a:lnTo>
                <a:lnTo>
                  <a:pt x="511" y="331"/>
                </a:lnTo>
                <a:lnTo>
                  <a:pt x="513" y="328"/>
                </a:lnTo>
                <a:lnTo>
                  <a:pt x="513" y="325"/>
                </a:lnTo>
                <a:lnTo>
                  <a:pt x="513" y="323"/>
                </a:lnTo>
                <a:lnTo>
                  <a:pt x="513" y="322"/>
                </a:lnTo>
                <a:lnTo>
                  <a:pt x="511" y="322"/>
                </a:lnTo>
                <a:lnTo>
                  <a:pt x="509" y="322"/>
                </a:lnTo>
                <a:lnTo>
                  <a:pt x="509" y="320"/>
                </a:lnTo>
                <a:lnTo>
                  <a:pt x="509" y="318"/>
                </a:lnTo>
                <a:lnTo>
                  <a:pt x="508" y="315"/>
                </a:lnTo>
                <a:lnTo>
                  <a:pt x="506" y="313"/>
                </a:lnTo>
                <a:lnTo>
                  <a:pt x="502" y="311"/>
                </a:lnTo>
                <a:lnTo>
                  <a:pt x="501" y="304"/>
                </a:lnTo>
                <a:lnTo>
                  <a:pt x="500" y="303"/>
                </a:lnTo>
                <a:lnTo>
                  <a:pt x="500" y="302"/>
                </a:lnTo>
                <a:lnTo>
                  <a:pt x="498" y="303"/>
                </a:lnTo>
                <a:lnTo>
                  <a:pt x="496" y="301"/>
                </a:lnTo>
                <a:lnTo>
                  <a:pt x="496" y="299"/>
                </a:lnTo>
                <a:lnTo>
                  <a:pt x="495" y="296"/>
                </a:lnTo>
                <a:lnTo>
                  <a:pt x="493" y="293"/>
                </a:lnTo>
                <a:lnTo>
                  <a:pt x="492" y="292"/>
                </a:lnTo>
                <a:lnTo>
                  <a:pt x="491" y="290"/>
                </a:lnTo>
                <a:lnTo>
                  <a:pt x="490" y="285"/>
                </a:lnTo>
                <a:lnTo>
                  <a:pt x="489" y="282"/>
                </a:lnTo>
                <a:lnTo>
                  <a:pt x="487" y="282"/>
                </a:lnTo>
                <a:lnTo>
                  <a:pt x="486" y="282"/>
                </a:lnTo>
                <a:lnTo>
                  <a:pt x="485" y="282"/>
                </a:lnTo>
                <a:lnTo>
                  <a:pt x="484" y="282"/>
                </a:lnTo>
                <a:lnTo>
                  <a:pt x="482" y="281"/>
                </a:lnTo>
                <a:lnTo>
                  <a:pt x="481" y="280"/>
                </a:lnTo>
                <a:lnTo>
                  <a:pt x="482" y="278"/>
                </a:lnTo>
                <a:lnTo>
                  <a:pt x="482" y="277"/>
                </a:lnTo>
                <a:lnTo>
                  <a:pt x="482" y="274"/>
                </a:lnTo>
                <a:lnTo>
                  <a:pt x="484" y="271"/>
                </a:lnTo>
                <a:lnTo>
                  <a:pt x="482" y="270"/>
                </a:lnTo>
                <a:lnTo>
                  <a:pt x="482" y="269"/>
                </a:lnTo>
                <a:lnTo>
                  <a:pt x="481" y="267"/>
                </a:lnTo>
                <a:lnTo>
                  <a:pt x="481" y="265"/>
                </a:lnTo>
                <a:lnTo>
                  <a:pt x="481" y="260"/>
                </a:lnTo>
                <a:lnTo>
                  <a:pt x="481" y="254"/>
                </a:lnTo>
                <a:lnTo>
                  <a:pt x="480" y="251"/>
                </a:lnTo>
                <a:lnTo>
                  <a:pt x="479" y="250"/>
                </a:lnTo>
                <a:lnTo>
                  <a:pt x="477" y="248"/>
                </a:lnTo>
                <a:lnTo>
                  <a:pt x="476" y="246"/>
                </a:lnTo>
                <a:lnTo>
                  <a:pt x="475" y="246"/>
                </a:lnTo>
                <a:lnTo>
                  <a:pt x="474" y="246"/>
                </a:lnTo>
                <a:lnTo>
                  <a:pt x="474" y="245"/>
                </a:lnTo>
                <a:lnTo>
                  <a:pt x="473" y="246"/>
                </a:lnTo>
                <a:lnTo>
                  <a:pt x="473" y="244"/>
                </a:lnTo>
                <a:lnTo>
                  <a:pt x="474" y="242"/>
                </a:lnTo>
                <a:lnTo>
                  <a:pt x="474" y="237"/>
                </a:lnTo>
                <a:lnTo>
                  <a:pt x="473" y="233"/>
                </a:lnTo>
                <a:lnTo>
                  <a:pt x="471" y="230"/>
                </a:lnTo>
                <a:lnTo>
                  <a:pt x="468" y="226"/>
                </a:lnTo>
                <a:lnTo>
                  <a:pt x="461" y="219"/>
                </a:lnTo>
                <a:lnTo>
                  <a:pt x="457" y="212"/>
                </a:lnTo>
                <a:lnTo>
                  <a:pt x="453" y="206"/>
                </a:lnTo>
                <a:lnTo>
                  <a:pt x="450" y="195"/>
                </a:lnTo>
                <a:lnTo>
                  <a:pt x="449" y="192"/>
                </a:lnTo>
                <a:lnTo>
                  <a:pt x="450" y="189"/>
                </a:lnTo>
                <a:lnTo>
                  <a:pt x="452" y="182"/>
                </a:lnTo>
                <a:lnTo>
                  <a:pt x="452" y="179"/>
                </a:lnTo>
                <a:lnTo>
                  <a:pt x="452" y="175"/>
                </a:lnTo>
                <a:lnTo>
                  <a:pt x="449" y="168"/>
                </a:lnTo>
                <a:lnTo>
                  <a:pt x="449" y="166"/>
                </a:lnTo>
                <a:lnTo>
                  <a:pt x="450" y="168"/>
                </a:lnTo>
                <a:lnTo>
                  <a:pt x="450" y="169"/>
                </a:lnTo>
                <a:lnTo>
                  <a:pt x="452" y="171"/>
                </a:lnTo>
                <a:lnTo>
                  <a:pt x="453" y="174"/>
                </a:lnTo>
                <a:lnTo>
                  <a:pt x="454" y="174"/>
                </a:lnTo>
                <a:lnTo>
                  <a:pt x="455" y="170"/>
                </a:lnTo>
                <a:lnTo>
                  <a:pt x="455" y="165"/>
                </a:lnTo>
                <a:lnTo>
                  <a:pt x="455" y="162"/>
                </a:lnTo>
                <a:lnTo>
                  <a:pt x="457" y="158"/>
                </a:lnTo>
                <a:lnTo>
                  <a:pt x="454" y="157"/>
                </a:lnTo>
                <a:lnTo>
                  <a:pt x="453" y="153"/>
                </a:lnTo>
                <a:lnTo>
                  <a:pt x="450" y="152"/>
                </a:lnTo>
                <a:lnTo>
                  <a:pt x="448" y="152"/>
                </a:lnTo>
                <a:lnTo>
                  <a:pt x="449" y="153"/>
                </a:lnTo>
                <a:lnTo>
                  <a:pt x="450" y="153"/>
                </a:lnTo>
                <a:lnTo>
                  <a:pt x="450" y="154"/>
                </a:lnTo>
                <a:lnTo>
                  <a:pt x="448" y="154"/>
                </a:lnTo>
                <a:lnTo>
                  <a:pt x="447" y="153"/>
                </a:lnTo>
                <a:lnTo>
                  <a:pt x="443" y="150"/>
                </a:lnTo>
                <a:lnTo>
                  <a:pt x="442" y="148"/>
                </a:lnTo>
                <a:lnTo>
                  <a:pt x="442" y="147"/>
                </a:lnTo>
                <a:lnTo>
                  <a:pt x="441" y="144"/>
                </a:lnTo>
                <a:lnTo>
                  <a:pt x="439" y="144"/>
                </a:lnTo>
                <a:lnTo>
                  <a:pt x="438" y="146"/>
                </a:lnTo>
                <a:lnTo>
                  <a:pt x="437" y="146"/>
                </a:lnTo>
                <a:lnTo>
                  <a:pt x="438" y="147"/>
                </a:lnTo>
                <a:lnTo>
                  <a:pt x="438" y="148"/>
                </a:lnTo>
                <a:lnTo>
                  <a:pt x="439" y="148"/>
                </a:lnTo>
                <a:lnTo>
                  <a:pt x="441" y="149"/>
                </a:lnTo>
                <a:lnTo>
                  <a:pt x="439" y="149"/>
                </a:lnTo>
                <a:lnTo>
                  <a:pt x="437" y="148"/>
                </a:lnTo>
                <a:lnTo>
                  <a:pt x="423" y="146"/>
                </a:lnTo>
                <a:lnTo>
                  <a:pt x="418" y="144"/>
                </a:lnTo>
                <a:lnTo>
                  <a:pt x="413" y="144"/>
                </a:lnTo>
                <a:lnTo>
                  <a:pt x="412" y="142"/>
                </a:lnTo>
                <a:lnTo>
                  <a:pt x="410" y="141"/>
                </a:lnTo>
                <a:lnTo>
                  <a:pt x="407" y="141"/>
                </a:lnTo>
                <a:lnTo>
                  <a:pt x="405" y="139"/>
                </a:lnTo>
                <a:lnTo>
                  <a:pt x="406" y="138"/>
                </a:lnTo>
                <a:lnTo>
                  <a:pt x="407" y="138"/>
                </a:lnTo>
                <a:lnTo>
                  <a:pt x="409" y="138"/>
                </a:lnTo>
                <a:lnTo>
                  <a:pt x="407" y="134"/>
                </a:lnTo>
                <a:lnTo>
                  <a:pt x="406" y="130"/>
                </a:lnTo>
                <a:lnTo>
                  <a:pt x="406" y="127"/>
                </a:lnTo>
                <a:lnTo>
                  <a:pt x="404" y="123"/>
                </a:lnTo>
                <a:lnTo>
                  <a:pt x="399" y="120"/>
                </a:lnTo>
                <a:lnTo>
                  <a:pt x="395" y="118"/>
                </a:lnTo>
                <a:lnTo>
                  <a:pt x="394" y="117"/>
                </a:lnTo>
                <a:lnTo>
                  <a:pt x="391" y="117"/>
                </a:lnTo>
                <a:lnTo>
                  <a:pt x="388" y="115"/>
                </a:lnTo>
                <a:lnTo>
                  <a:pt x="385" y="114"/>
                </a:lnTo>
                <a:lnTo>
                  <a:pt x="384" y="111"/>
                </a:lnTo>
                <a:lnTo>
                  <a:pt x="382" y="112"/>
                </a:lnTo>
                <a:lnTo>
                  <a:pt x="382" y="114"/>
                </a:lnTo>
                <a:lnTo>
                  <a:pt x="380" y="114"/>
                </a:lnTo>
                <a:lnTo>
                  <a:pt x="378" y="111"/>
                </a:lnTo>
                <a:lnTo>
                  <a:pt x="378" y="107"/>
                </a:lnTo>
                <a:lnTo>
                  <a:pt x="377" y="107"/>
                </a:lnTo>
                <a:lnTo>
                  <a:pt x="377" y="109"/>
                </a:lnTo>
                <a:lnTo>
                  <a:pt x="377" y="114"/>
                </a:lnTo>
                <a:lnTo>
                  <a:pt x="377" y="115"/>
                </a:lnTo>
                <a:lnTo>
                  <a:pt x="378" y="116"/>
                </a:lnTo>
                <a:lnTo>
                  <a:pt x="378" y="115"/>
                </a:lnTo>
                <a:lnTo>
                  <a:pt x="379" y="116"/>
                </a:lnTo>
                <a:lnTo>
                  <a:pt x="378" y="117"/>
                </a:lnTo>
                <a:lnTo>
                  <a:pt x="377" y="118"/>
                </a:lnTo>
                <a:lnTo>
                  <a:pt x="377" y="120"/>
                </a:lnTo>
                <a:lnTo>
                  <a:pt x="375" y="121"/>
                </a:lnTo>
                <a:lnTo>
                  <a:pt x="374" y="121"/>
                </a:lnTo>
                <a:lnTo>
                  <a:pt x="374" y="122"/>
                </a:lnTo>
                <a:lnTo>
                  <a:pt x="373" y="122"/>
                </a:lnTo>
                <a:lnTo>
                  <a:pt x="373" y="123"/>
                </a:lnTo>
                <a:lnTo>
                  <a:pt x="372" y="125"/>
                </a:lnTo>
                <a:lnTo>
                  <a:pt x="368" y="125"/>
                </a:lnTo>
                <a:lnTo>
                  <a:pt x="364" y="123"/>
                </a:lnTo>
                <a:lnTo>
                  <a:pt x="361" y="123"/>
                </a:lnTo>
                <a:lnTo>
                  <a:pt x="357" y="122"/>
                </a:lnTo>
                <a:lnTo>
                  <a:pt x="354" y="120"/>
                </a:lnTo>
                <a:lnTo>
                  <a:pt x="352" y="120"/>
                </a:lnTo>
                <a:lnTo>
                  <a:pt x="350" y="118"/>
                </a:lnTo>
                <a:lnTo>
                  <a:pt x="350" y="117"/>
                </a:lnTo>
                <a:lnTo>
                  <a:pt x="348" y="116"/>
                </a:lnTo>
                <a:lnTo>
                  <a:pt x="347" y="115"/>
                </a:lnTo>
                <a:lnTo>
                  <a:pt x="347" y="114"/>
                </a:lnTo>
                <a:lnTo>
                  <a:pt x="343" y="112"/>
                </a:lnTo>
                <a:lnTo>
                  <a:pt x="340" y="110"/>
                </a:lnTo>
                <a:lnTo>
                  <a:pt x="337" y="109"/>
                </a:lnTo>
                <a:lnTo>
                  <a:pt x="336" y="109"/>
                </a:lnTo>
                <a:lnTo>
                  <a:pt x="335" y="106"/>
                </a:lnTo>
                <a:lnTo>
                  <a:pt x="332" y="105"/>
                </a:lnTo>
                <a:lnTo>
                  <a:pt x="329" y="101"/>
                </a:lnTo>
                <a:lnTo>
                  <a:pt x="325" y="98"/>
                </a:lnTo>
                <a:lnTo>
                  <a:pt x="322" y="96"/>
                </a:lnTo>
                <a:lnTo>
                  <a:pt x="316" y="96"/>
                </a:lnTo>
                <a:lnTo>
                  <a:pt x="315" y="96"/>
                </a:lnTo>
                <a:lnTo>
                  <a:pt x="314" y="94"/>
                </a:lnTo>
                <a:lnTo>
                  <a:pt x="313" y="94"/>
                </a:lnTo>
                <a:lnTo>
                  <a:pt x="310" y="93"/>
                </a:lnTo>
                <a:lnTo>
                  <a:pt x="310" y="91"/>
                </a:lnTo>
                <a:lnTo>
                  <a:pt x="306" y="91"/>
                </a:lnTo>
                <a:lnTo>
                  <a:pt x="305" y="91"/>
                </a:lnTo>
                <a:lnTo>
                  <a:pt x="305" y="90"/>
                </a:lnTo>
                <a:lnTo>
                  <a:pt x="303" y="86"/>
                </a:lnTo>
                <a:lnTo>
                  <a:pt x="302" y="86"/>
                </a:lnTo>
                <a:lnTo>
                  <a:pt x="299" y="85"/>
                </a:lnTo>
                <a:lnTo>
                  <a:pt x="294" y="82"/>
                </a:lnTo>
                <a:lnTo>
                  <a:pt x="293" y="82"/>
                </a:lnTo>
                <a:lnTo>
                  <a:pt x="292" y="80"/>
                </a:lnTo>
                <a:lnTo>
                  <a:pt x="290" y="80"/>
                </a:lnTo>
                <a:lnTo>
                  <a:pt x="289" y="80"/>
                </a:lnTo>
                <a:lnTo>
                  <a:pt x="288" y="79"/>
                </a:lnTo>
                <a:lnTo>
                  <a:pt x="288" y="78"/>
                </a:lnTo>
                <a:lnTo>
                  <a:pt x="287" y="77"/>
                </a:lnTo>
                <a:lnTo>
                  <a:pt x="287" y="75"/>
                </a:lnTo>
                <a:lnTo>
                  <a:pt x="286" y="77"/>
                </a:lnTo>
                <a:lnTo>
                  <a:pt x="286" y="78"/>
                </a:lnTo>
                <a:lnTo>
                  <a:pt x="287" y="79"/>
                </a:lnTo>
                <a:lnTo>
                  <a:pt x="288" y="82"/>
                </a:lnTo>
                <a:lnTo>
                  <a:pt x="289" y="82"/>
                </a:lnTo>
                <a:lnTo>
                  <a:pt x="289" y="83"/>
                </a:lnTo>
                <a:lnTo>
                  <a:pt x="292" y="83"/>
                </a:lnTo>
                <a:lnTo>
                  <a:pt x="293" y="84"/>
                </a:lnTo>
                <a:lnTo>
                  <a:pt x="294" y="84"/>
                </a:lnTo>
                <a:lnTo>
                  <a:pt x="295" y="85"/>
                </a:lnTo>
                <a:lnTo>
                  <a:pt x="297" y="86"/>
                </a:lnTo>
                <a:lnTo>
                  <a:pt x="299" y="88"/>
                </a:lnTo>
                <a:lnTo>
                  <a:pt x="300" y="89"/>
                </a:lnTo>
                <a:lnTo>
                  <a:pt x="302" y="91"/>
                </a:lnTo>
                <a:lnTo>
                  <a:pt x="302" y="93"/>
                </a:lnTo>
                <a:lnTo>
                  <a:pt x="303" y="93"/>
                </a:lnTo>
                <a:lnTo>
                  <a:pt x="304" y="94"/>
                </a:lnTo>
                <a:lnTo>
                  <a:pt x="305" y="101"/>
                </a:lnTo>
                <a:lnTo>
                  <a:pt x="305" y="104"/>
                </a:lnTo>
                <a:lnTo>
                  <a:pt x="306" y="105"/>
                </a:lnTo>
                <a:lnTo>
                  <a:pt x="308" y="107"/>
                </a:lnTo>
                <a:lnTo>
                  <a:pt x="308" y="110"/>
                </a:lnTo>
                <a:lnTo>
                  <a:pt x="304" y="114"/>
                </a:lnTo>
                <a:lnTo>
                  <a:pt x="303" y="116"/>
                </a:lnTo>
                <a:lnTo>
                  <a:pt x="302" y="121"/>
                </a:lnTo>
                <a:lnTo>
                  <a:pt x="302" y="134"/>
                </a:lnTo>
                <a:lnTo>
                  <a:pt x="300" y="141"/>
                </a:lnTo>
                <a:lnTo>
                  <a:pt x="300" y="146"/>
                </a:lnTo>
                <a:lnTo>
                  <a:pt x="299" y="155"/>
                </a:lnTo>
                <a:lnTo>
                  <a:pt x="299" y="157"/>
                </a:lnTo>
                <a:lnTo>
                  <a:pt x="299" y="162"/>
                </a:lnTo>
                <a:lnTo>
                  <a:pt x="300" y="164"/>
                </a:lnTo>
                <a:lnTo>
                  <a:pt x="303" y="166"/>
                </a:lnTo>
                <a:lnTo>
                  <a:pt x="305" y="168"/>
                </a:lnTo>
                <a:lnTo>
                  <a:pt x="305" y="169"/>
                </a:lnTo>
                <a:lnTo>
                  <a:pt x="303" y="170"/>
                </a:lnTo>
                <a:lnTo>
                  <a:pt x="303" y="173"/>
                </a:lnTo>
                <a:lnTo>
                  <a:pt x="304" y="174"/>
                </a:lnTo>
                <a:lnTo>
                  <a:pt x="305" y="175"/>
                </a:lnTo>
                <a:lnTo>
                  <a:pt x="311" y="179"/>
                </a:lnTo>
                <a:lnTo>
                  <a:pt x="313" y="179"/>
                </a:lnTo>
                <a:lnTo>
                  <a:pt x="314" y="180"/>
                </a:lnTo>
                <a:lnTo>
                  <a:pt x="314" y="181"/>
                </a:lnTo>
                <a:lnTo>
                  <a:pt x="314" y="185"/>
                </a:lnTo>
                <a:lnTo>
                  <a:pt x="314" y="186"/>
                </a:lnTo>
                <a:lnTo>
                  <a:pt x="314" y="187"/>
                </a:lnTo>
                <a:lnTo>
                  <a:pt x="314" y="189"/>
                </a:lnTo>
                <a:lnTo>
                  <a:pt x="314" y="190"/>
                </a:lnTo>
                <a:lnTo>
                  <a:pt x="315" y="191"/>
                </a:lnTo>
                <a:lnTo>
                  <a:pt x="315" y="196"/>
                </a:lnTo>
                <a:lnTo>
                  <a:pt x="315" y="197"/>
                </a:lnTo>
                <a:lnTo>
                  <a:pt x="316" y="198"/>
                </a:lnTo>
                <a:lnTo>
                  <a:pt x="315" y="200"/>
                </a:lnTo>
                <a:lnTo>
                  <a:pt x="314" y="202"/>
                </a:lnTo>
                <a:lnTo>
                  <a:pt x="315" y="205"/>
                </a:lnTo>
                <a:lnTo>
                  <a:pt x="315" y="206"/>
                </a:lnTo>
                <a:lnTo>
                  <a:pt x="315" y="210"/>
                </a:lnTo>
                <a:lnTo>
                  <a:pt x="316" y="212"/>
                </a:lnTo>
                <a:lnTo>
                  <a:pt x="318" y="216"/>
                </a:lnTo>
                <a:lnTo>
                  <a:pt x="319" y="218"/>
                </a:lnTo>
                <a:lnTo>
                  <a:pt x="319" y="219"/>
                </a:lnTo>
                <a:lnTo>
                  <a:pt x="320" y="221"/>
                </a:lnTo>
                <a:lnTo>
                  <a:pt x="320" y="222"/>
                </a:lnTo>
                <a:lnTo>
                  <a:pt x="321" y="223"/>
                </a:lnTo>
                <a:lnTo>
                  <a:pt x="321" y="226"/>
                </a:lnTo>
                <a:lnTo>
                  <a:pt x="320" y="227"/>
                </a:lnTo>
                <a:lnTo>
                  <a:pt x="320" y="229"/>
                </a:lnTo>
                <a:lnTo>
                  <a:pt x="321" y="230"/>
                </a:lnTo>
                <a:lnTo>
                  <a:pt x="320" y="233"/>
                </a:lnTo>
                <a:lnTo>
                  <a:pt x="320" y="235"/>
                </a:lnTo>
                <a:lnTo>
                  <a:pt x="320" y="237"/>
                </a:lnTo>
                <a:lnTo>
                  <a:pt x="320" y="242"/>
                </a:lnTo>
                <a:lnTo>
                  <a:pt x="319" y="243"/>
                </a:lnTo>
                <a:lnTo>
                  <a:pt x="319" y="244"/>
                </a:lnTo>
                <a:lnTo>
                  <a:pt x="319" y="245"/>
                </a:lnTo>
                <a:lnTo>
                  <a:pt x="320" y="246"/>
                </a:lnTo>
                <a:lnTo>
                  <a:pt x="320" y="248"/>
                </a:lnTo>
                <a:lnTo>
                  <a:pt x="319" y="250"/>
                </a:lnTo>
                <a:lnTo>
                  <a:pt x="319" y="251"/>
                </a:lnTo>
                <a:lnTo>
                  <a:pt x="318" y="253"/>
                </a:lnTo>
                <a:lnTo>
                  <a:pt x="318" y="255"/>
                </a:lnTo>
                <a:lnTo>
                  <a:pt x="319" y="255"/>
                </a:lnTo>
                <a:lnTo>
                  <a:pt x="320" y="258"/>
                </a:lnTo>
                <a:lnTo>
                  <a:pt x="321" y="259"/>
                </a:lnTo>
                <a:lnTo>
                  <a:pt x="321" y="260"/>
                </a:lnTo>
                <a:lnTo>
                  <a:pt x="321" y="261"/>
                </a:lnTo>
                <a:lnTo>
                  <a:pt x="322" y="261"/>
                </a:lnTo>
                <a:lnTo>
                  <a:pt x="324" y="264"/>
                </a:lnTo>
                <a:lnTo>
                  <a:pt x="325" y="265"/>
                </a:lnTo>
                <a:lnTo>
                  <a:pt x="325" y="267"/>
                </a:lnTo>
                <a:lnTo>
                  <a:pt x="327" y="271"/>
                </a:lnTo>
                <a:lnTo>
                  <a:pt x="329" y="274"/>
                </a:lnTo>
                <a:lnTo>
                  <a:pt x="329" y="276"/>
                </a:lnTo>
                <a:lnTo>
                  <a:pt x="334" y="278"/>
                </a:lnTo>
                <a:lnTo>
                  <a:pt x="335" y="281"/>
                </a:lnTo>
                <a:lnTo>
                  <a:pt x="338" y="282"/>
                </a:lnTo>
                <a:lnTo>
                  <a:pt x="338" y="283"/>
                </a:lnTo>
                <a:lnTo>
                  <a:pt x="340" y="285"/>
                </a:lnTo>
                <a:lnTo>
                  <a:pt x="340" y="287"/>
                </a:lnTo>
                <a:lnTo>
                  <a:pt x="340" y="290"/>
                </a:lnTo>
                <a:lnTo>
                  <a:pt x="341" y="290"/>
                </a:lnTo>
                <a:lnTo>
                  <a:pt x="340" y="290"/>
                </a:lnTo>
                <a:lnTo>
                  <a:pt x="340" y="291"/>
                </a:lnTo>
                <a:lnTo>
                  <a:pt x="341" y="292"/>
                </a:lnTo>
                <a:lnTo>
                  <a:pt x="341" y="293"/>
                </a:lnTo>
                <a:lnTo>
                  <a:pt x="341" y="294"/>
                </a:lnTo>
                <a:lnTo>
                  <a:pt x="342" y="294"/>
                </a:lnTo>
                <a:lnTo>
                  <a:pt x="343" y="296"/>
                </a:lnTo>
                <a:lnTo>
                  <a:pt x="345" y="296"/>
                </a:lnTo>
                <a:lnTo>
                  <a:pt x="345" y="297"/>
                </a:lnTo>
                <a:lnTo>
                  <a:pt x="346" y="298"/>
                </a:lnTo>
                <a:lnTo>
                  <a:pt x="347" y="298"/>
                </a:lnTo>
                <a:lnTo>
                  <a:pt x="348" y="298"/>
                </a:lnTo>
                <a:lnTo>
                  <a:pt x="350" y="298"/>
                </a:lnTo>
                <a:lnTo>
                  <a:pt x="350" y="297"/>
                </a:lnTo>
                <a:lnTo>
                  <a:pt x="350" y="296"/>
                </a:lnTo>
                <a:lnTo>
                  <a:pt x="351" y="296"/>
                </a:lnTo>
                <a:lnTo>
                  <a:pt x="352" y="296"/>
                </a:lnTo>
                <a:lnTo>
                  <a:pt x="353" y="296"/>
                </a:lnTo>
                <a:lnTo>
                  <a:pt x="354" y="297"/>
                </a:lnTo>
                <a:lnTo>
                  <a:pt x="356" y="297"/>
                </a:lnTo>
                <a:lnTo>
                  <a:pt x="356" y="298"/>
                </a:lnTo>
                <a:lnTo>
                  <a:pt x="357" y="298"/>
                </a:lnTo>
                <a:lnTo>
                  <a:pt x="357" y="299"/>
                </a:lnTo>
                <a:lnTo>
                  <a:pt x="358" y="301"/>
                </a:lnTo>
                <a:lnTo>
                  <a:pt x="359" y="301"/>
                </a:lnTo>
                <a:lnTo>
                  <a:pt x="359" y="302"/>
                </a:lnTo>
                <a:lnTo>
                  <a:pt x="361" y="302"/>
                </a:lnTo>
                <a:lnTo>
                  <a:pt x="361" y="303"/>
                </a:lnTo>
                <a:lnTo>
                  <a:pt x="362" y="303"/>
                </a:lnTo>
                <a:lnTo>
                  <a:pt x="363" y="304"/>
                </a:lnTo>
                <a:lnTo>
                  <a:pt x="363" y="306"/>
                </a:lnTo>
                <a:lnTo>
                  <a:pt x="364" y="306"/>
                </a:lnTo>
                <a:lnTo>
                  <a:pt x="366" y="307"/>
                </a:lnTo>
                <a:lnTo>
                  <a:pt x="367" y="308"/>
                </a:lnTo>
                <a:lnTo>
                  <a:pt x="368" y="308"/>
                </a:lnTo>
                <a:lnTo>
                  <a:pt x="369" y="309"/>
                </a:lnTo>
                <a:lnTo>
                  <a:pt x="369" y="311"/>
                </a:lnTo>
                <a:lnTo>
                  <a:pt x="370" y="312"/>
                </a:lnTo>
                <a:lnTo>
                  <a:pt x="370" y="313"/>
                </a:lnTo>
                <a:lnTo>
                  <a:pt x="372" y="313"/>
                </a:lnTo>
                <a:lnTo>
                  <a:pt x="373" y="314"/>
                </a:lnTo>
                <a:lnTo>
                  <a:pt x="374" y="314"/>
                </a:lnTo>
                <a:lnTo>
                  <a:pt x="375" y="314"/>
                </a:lnTo>
                <a:lnTo>
                  <a:pt x="377" y="315"/>
                </a:lnTo>
                <a:lnTo>
                  <a:pt x="377" y="317"/>
                </a:lnTo>
                <a:lnTo>
                  <a:pt x="378" y="318"/>
                </a:lnTo>
                <a:lnTo>
                  <a:pt x="379" y="318"/>
                </a:lnTo>
                <a:lnTo>
                  <a:pt x="379" y="319"/>
                </a:lnTo>
                <a:lnTo>
                  <a:pt x="380" y="320"/>
                </a:lnTo>
                <a:lnTo>
                  <a:pt x="382" y="320"/>
                </a:lnTo>
                <a:lnTo>
                  <a:pt x="383" y="322"/>
                </a:lnTo>
                <a:lnTo>
                  <a:pt x="384" y="323"/>
                </a:lnTo>
                <a:lnTo>
                  <a:pt x="385" y="324"/>
                </a:lnTo>
                <a:lnTo>
                  <a:pt x="386" y="325"/>
                </a:lnTo>
                <a:lnTo>
                  <a:pt x="388" y="327"/>
                </a:lnTo>
                <a:lnTo>
                  <a:pt x="389" y="327"/>
                </a:lnTo>
                <a:lnTo>
                  <a:pt x="389" y="329"/>
                </a:lnTo>
                <a:lnTo>
                  <a:pt x="390" y="329"/>
                </a:lnTo>
                <a:lnTo>
                  <a:pt x="391" y="329"/>
                </a:lnTo>
                <a:lnTo>
                  <a:pt x="393" y="330"/>
                </a:lnTo>
                <a:lnTo>
                  <a:pt x="394" y="331"/>
                </a:lnTo>
                <a:lnTo>
                  <a:pt x="402" y="340"/>
                </a:lnTo>
                <a:lnTo>
                  <a:pt x="405" y="343"/>
                </a:lnTo>
                <a:lnTo>
                  <a:pt x="406" y="344"/>
                </a:lnTo>
                <a:lnTo>
                  <a:pt x="406" y="345"/>
                </a:lnTo>
                <a:lnTo>
                  <a:pt x="406" y="346"/>
                </a:lnTo>
                <a:lnTo>
                  <a:pt x="407" y="346"/>
                </a:lnTo>
                <a:lnTo>
                  <a:pt x="406" y="347"/>
                </a:lnTo>
                <a:lnTo>
                  <a:pt x="405" y="349"/>
                </a:lnTo>
                <a:lnTo>
                  <a:pt x="404" y="350"/>
                </a:lnTo>
                <a:lnTo>
                  <a:pt x="404" y="351"/>
                </a:lnTo>
                <a:lnTo>
                  <a:pt x="405" y="351"/>
                </a:lnTo>
                <a:lnTo>
                  <a:pt x="406" y="351"/>
                </a:lnTo>
                <a:lnTo>
                  <a:pt x="405" y="354"/>
                </a:lnTo>
                <a:lnTo>
                  <a:pt x="406" y="354"/>
                </a:lnTo>
                <a:lnTo>
                  <a:pt x="406" y="355"/>
                </a:lnTo>
                <a:lnTo>
                  <a:pt x="407" y="355"/>
                </a:lnTo>
                <a:lnTo>
                  <a:pt x="409" y="355"/>
                </a:lnTo>
                <a:lnTo>
                  <a:pt x="409" y="356"/>
                </a:lnTo>
                <a:lnTo>
                  <a:pt x="409" y="357"/>
                </a:lnTo>
                <a:lnTo>
                  <a:pt x="410" y="359"/>
                </a:lnTo>
                <a:lnTo>
                  <a:pt x="411" y="359"/>
                </a:lnTo>
                <a:lnTo>
                  <a:pt x="411" y="360"/>
                </a:lnTo>
                <a:lnTo>
                  <a:pt x="412" y="362"/>
                </a:lnTo>
                <a:lnTo>
                  <a:pt x="413" y="365"/>
                </a:lnTo>
                <a:lnTo>
                  <a:pt x="415" y="366"/>
                </a:lnTo>
                <a:lnTo>
                  <a:pt x="413" y="367"/>
                </a:lnTo>
                <a:lnTo>
                  <a:pt x="412" y="368"/>
                </a:lnTo>
                <a:lnTo>
                  <a:pt x="412" y="370"/>
                </a:lnTo>
                <a:lnTo>
                  <a:pt x="412" y="371"/>
                </a:lnTo>
                <a:lnTo>
                  <a:pt x="413" y="372"/>
                </a:lnTo>
                <a:lnTo>
                  <a:pt x="413" y="373"/>
                </a:lnTo>
                <a:lnTo>
                  <a:pt x="413" y="375"/>
                </a:lnTo>
                <a:lnTo>
                  <a:pt x="412" y="376"/>
                </a:lnTo>
                <a:lnTo>
                  <a:pt x="413" y="378"/>
                </a:lnTo>
                <a:lnTo>
                  <a:pt x="413" y="379"/>
                </a:lnTo>
                <a:lnTo>
                  <a:pt x="415" y="381"/>
                </a:lnTo>
                <a:lnTo>
                  <a:pt x="415" y="382"/>
                </a:lnTo>
                <a:lnTo>
                  <a:pt x="417" y="382"/>
                </a:lnTo>
                <a:lnTo>
                  <a:pt x="418" y="382"/>
                </a:lnTo>
                <a:lnTo>
                  <a:pt x="420" y="381"/>
                </a:lnTo>
                <a:lnTo>
                  <a:pt x="420" y="379"/>
                </a:lnTo>
                <a:lnTo>
                  <a:pt x="418" y="378"/>
                </a:lnTo>
                <a:lnTo>
                  <a:pt x="420" y="378"/>
                </a:lnTo>
                <a:lnTo>
                  <a:pt x="418" y="377"/>
                </a:lnTo>
                <a:lnTo>
                  <a:pt x="420" y="376"/>
                </a:lnTo>
                <a:lnTo>
                  <a:pt x="421" y="376"/>
                </a:lnTo>
                <a:lnTo>
                  <a:pt x="422" y="377"/>
                </a:lnTo>
                <a:lnTo>
                  <a:pt x="422" y="376"/>
                </a:lnTo>
                <a:lnTo>
                  <a:pt x="423" y="375"/>
                </a:lnTo>
                <a:lnTo>
                  <a:pt x="423" y="376"/>
                </a:lnTo>
                <a:lnTo>
                  <a:pt x="423" y="377"/>
                </a:lnTo>
                <a:lnTo>
                  <a:pt x="425" y="378"/>
                </a:lnTo>
                <a:lnTo>
                  <a:pt x="426" y="378"/>
                </a:lnTo>
                <a:lnTo>
                  <a:pt x="427" y="377"/>
                </a:lnTo>
                <a:lnTo>
                  <a:pt x="427" y="378"/>
                </a:lnTo>
                <a:lnTo>
                  <a:pt x="427" y="379"/>
                </a:lnTo>
                <a:lnTo>
                  <a:pt x="428" y="381"/>
                </a:lnTo>
                <a:lnTo>
                  <a:pt x="427" y="382"/>
                </a:lnTo>
                <a:lnTo>
                  <a:pt x="428" y="382"/>
                </a:lnTo>
                <a:lnTo>
                  <a:pt x="428" y="383"/>
                </a:lnTo>
                <a:lnTo>
                  <a:pt x="429" y="383"/>
                </a:lnTo>
                <a:lnTo>
                  <a:pt x="429" y="384"/>
                </a:lnTo>
                <a:lnTo>
                  <a:pt x="428" y="384"/>
                </a:lnTo>
                <a:lnTo>
                  <a:pt x="428" y="387"/>
                </a:lnTo>
                <a:lnTo>
                  <a:pt x="429" y="388"/>
                </a:lnTo>
                <a:lnTo>
                  <a:pt x="429" y="389"/>
                </a:lnTo>
                <a:lnTo>
                  <a:pt x="429" y="391"/>
                </a:lnTo>
                <a:lnTo>
                  <a:pt x="432" y="391"/>
                </a:lnTo>
                <a:lnTo>
                  <a:pt x="433" y="391"/>
                </a:lnTo>
                <a:lnTo>
                  <a:pt x="434" y="389"/>
                </a:lnTo>
                <a:lnTo>
                  <a:pt x="436" y="389"/>
                </a:lnTo>
                <a:lnTo>
                  <a:pt x="436" y="388"/>
                </a:lnTo>
                <a:lnTo>
                  <a:pt x="437" y="388"/>
                </a:lnTo>
                <a:lnTo>
                  <a:pt x="438" y="387"/>
                </a:lnTo>
                <a:lnTo>
                  <a:pt x="441" y="387"/>
                </a:lnTo>
                <a:lnTo>
                  <a:pt x="442" y="388"/>
                </a:lnTo>
                <a:lnTo>
                  <a:pt x="442" y="389"/>
                </a:lnTo>
                <a:lnTo>
                  <a:pt x="442" y="391"/>
                </a:lnTo>
                <a:lnTo>
                  <a:pt x="443" y="391"/>
                </a:lnTo>
                <a:lnTo>
                  <a:pt x="443" y="392"/>
                </a:lnTo>
                <a:lnTo>
                  <a:pt x="443" y="393"/>
                </a:lnTo>
                <a:lnTo>
                  <a:pt x="444" y="393"/>
                </a:lnTo>
                <a:lnTo>
                  <a:pt x="444" y="394"/>
                </a:lnTo>
                <a:lnTo>
                  <a:pt x="443" y="397"/>
                </a:lnTo>
                <a:lnTo>
                  <a:pt x="444" y="399"/>
                </a:lnTo>
                <a:lnTo>
                  <a:pt x="445" y="399"/>
                </a:lnTo>
                <a:lnTo>
                  <a:pt x="445" y="402"/>
                </a:lnTo>
                <a:lnTo>
                  <a:pt x="447" y="404"/>
                </a:lnTo>
                <a:lnTo>
                  <a:pt x="449" y="407"/>
                </a:lnTo>
                <a:lnTo>
                  <a:pt x="449" y="408"/>
                </a:lnTo>
                <a:lnTo>
                  <a:pt x="449" y="410"/>
                </a:lnTo>
                <a:lnTo>
                  <a:pt x="450" y="413"/>
                </a:lnTo>
                <a:lnTo>
                  <a:pt x="450" y="414"/>
                </a:lnTo>
                <a:lnTo>
                  <a:pt x="450" y="415"/>
                </a:lnTo>
                <a:lnTo>
                  <a:pt x="450" y="418"/>
                </a:lnTo>
                <a:lnTo>
                  <a:pt x="452" y="420"/>
                </a:lnTo>
                <a:lnTo>
                  <a:pt x="453" y="420"/>
                </a:lnTo>
                <a:lnTo>
                  <a:pt x="453" y="421"/>
                </a:lnTo>
                <a:lnTo>
                  <a:pt x="455" y="421"/>
                </a:lnTo>
                <a:lnTo>
                  <a:pt x="457" y="423"/>
                </a:lnTo>
                <a:lnTo>
                  <a:pt x="457" y="424"/>
                </a:lnTo>
                <a:lnTo>
                  <a:pt x="460" y="424"/>
                </a:lnTo>
                <a:lnTo>
                  <a:pt x="463" y="424"/>
                </a:lnTo>
                <a:lnTo>
                  <a:pt x="466" y="424"/>
                </a:lnTo>
                <a:lnTo>
                  <a:pt x="469" y="423"/>
                </a:lnTo>
                <a:lnTo>
                  <a:pt x="470" y="424"/>
                </a:lnTo>
                <a:lnTo>
                  <a:pt x="471" y="425"/>
                </a:lnTo>
                <a:lnTo>
                  <a:pt x="470" y="426"/>
                </a:lnTo>
                <a:lnTo>
                  <a:pt x="471" y="426"/>
                </a:lnTo>
                <a:lnTo>
                  <a:pt x="473" y="426"/>
                </a:lnTo>
                <a:lnTo>
                  <a:pt x="474" y="426"/>
                </a:lnTo>
                <a:lnTo>
                  <a:pt x="474" y="427"/>
                </a:lnTo>
                <a:lnTo>
                  <a:pt x="473" y="427"/>
                </a:lnTo>
                <a:lnTo>
                  <a:pt x="473" y="429"/>
                </a:lnTo>
                <a:lnTo>
                  <a:pt x="473" y="430"/>
                </a:lnTo>
                <a:lnTo>
                  <a:pt x="473" y="431"/>
                </a:lnTo>
                <a:lnTo>
                  <a:pt x="473" y="432"/>
                </a:lnTo>
                <a:lnTo>
                  <a:pt x="471" y="436"/>
                </a:lnTo>
                <a:lnTo>
                  <a:pt x="471" y="439"/>
                </a:lnTo>
                <a:lnTo>
                  <a:pt x="471" y="440"/>
                </a:lnTo>
                <a:lnTo>
                  <a:pt x="471" y="441"/>
                </a:lnTo>
                <a:lnTo>
                  <a:pt x="471" y="442"/>
                </a:lnTo>
                <a:lnTo>
                  <a:pt x="473" y="443"/>
                </a:lnTo>
                <a:lnTo>
                  <a:pt x="474" y="443"/>
                </a:lnTo>
                <a:lnTo>
                  <a:pt x="474" y="445"/>
                </a:lnTo>
                <a:lnTo>
                  <a:pt x="477" y="448"/>
                </a:lnTo>
                <a:lnTo>
                  <a:pt x="479" y="450"/>
                </a:lnTo>
                <a:lnTo>
                  <a:pt x="477" y="450"/>
                </a:lnTo>
                <a:lnTo>
                  <a:pt x="477" y="451"/>
                </a:lnTo>
                <a:lnTo>
                  <a:pt x="477" y="452"/>
                </a:lnTo>
                <a:lnTo>
                  <a:pt x="477" y="453"/>
                </a:lnTo>
                <a:lnTo>
                  <a:pt x="476" y="453"/>
                </a:lnTo>
                <a:lnTo>
                  <a:pt x="476" y="457"/>
                </a:lnTo>
                <a:lnTo>
                  <a:pt x="477" y="461"/>
                </a:lnTo>
                <a:lnTo>
                  <a:pt x="479" y="462"/>
                </a:lnTo>
                <a:lnTo>
                  <a:pt x="477" y="463"/>
                </a:lnTo>
                <a:lnTo>
                  <a:pt x="477" y="464"/>
                </a:lnTo>
                <a:lnTo>
                  <a:pt x="477" y="466"/>
                </a:lnTo>
                <a:lnTo>
                  <a:pt x="477" y="467"/>
                </a:lnTo>
                <a:lnTo>
                  <a:pt x="479" y="468"/>
                </a:lnTo>
                <a:lnTo>
                  <a:pt x="480" y="468"/>
                </a:lnTo>
                <a:lnTo>
                  <a:pt x="481" y="469"/>
                </a:lnTo>
                <a:lnTo>
                  <a:pt x="481" y="471"/>
                </a:lnTo>
                <a:lnTo>
                  <a:pt x="481" y="472"/>
                </a:lnTo>
                <a:lnTo>
                  <a:pt x="480" y="474"/>
                </a:lnTo>
                <a:lnTo>
                  <a:pt x="481" y="477"/>
                </a:lnTo>
                <a:lnTo>
                  <a:pt x="481" y="478"/>
                </a:lnTo>
                <a:lnTo>
                  <a:pt x="480" y="478"/>
                </a:lnTo>
                <a:lnTo>
                  <a:pt x="481" y="479"/>
                </a:lnTo>
                <a:lnTo>
                  <a:pt x="480" y="479"/>
                </a:lnTo>
                <a:lnTo>
                  <a:pt x="480" y="480"/>
                </a:lnTo>
                <a:lnTo>
                  <a:pt x="480" y="482"/>
                </a:lnTo>
                <a:lnTo>
                  <a:pt x="481" y="483"/>
                </a:lnTo>
                <a:lnTo>
                  <a:pt x="482" y="484"/>
                </a:lnTo>
                <a:lnTo>
                  <a:pt x="482" y="485"/>
                </a:lnTo>
                <a:lnTo>
                  <a:pt x="484" y="485"/>
                </a:lnTo>
                <a:lnTo>
                  <a:pt x="484" y="487"/>
                </a:lnTo>
                <a:lnTo>
                  <a:pt x="485" y="488"/>
                </a:lnTo>
                <a:lnTo>
                  <a:pt x="485" y="489"/>
                </a:lnTo>
                <a:lnTo>
                  <a:pt x="485" y="490"/>
                </a:lnTo>
                <a:lnTo>
                  <a:pt x="485" y="491"/>
                </a:lnTo>
                <a:lnTo>
                  <a:pt x="486" y="493"/>
                </a:lnTo>
                <a:lnTo>
                  <a:pt x="486" y="494"/>
                </a:lnTo>
                <a:lnTo>
                  <a:pt x="487" y="495"/>
                </a:lnTo>
                <a:lnTo>
                  <a:pt x="489" y="496"/>
                </a:lnTo>
                <a:lnTo>
                  <a:pt x="490" y="496"/>
                </a:lnTo>
                <a:lnTo>
                  <a:pt x="491" y="496"/>
                </a:lnTo>
                <a:lnTo>
                  <a:pt x="491" y="498"/>
                </a:lnTo>
                <a:lnTo>
                  <a:pt x="492" y="498"/>
                </a:lnTo>
                <a:lnTo>
                  <a:pt x="492" y="499"/>
                </a:lnTo>
                <a:lnTo>
                  <a:pt x="492" y="500"/>
                </a:lnTo>
                <a:lnTo>
                  <a:pt x="495" y="501"/>
                </a:lnTo>
                <a:lnTo>
                  <a:pt x="495" y="503"/>
                </a:lnTo>
                <a:lnTo>
                  <a:pt x="497" y="504"/>
                </a:lnTo>
                <a:lnTo>
                  <a:pt x="500" y="504"/>
                </a:lnTo>
                <a:lnTo>
                  <a:pt x="501" y="504"/>
                </a:lnTo>
                <a:lnTo>
                  <a:pt x="502" y="505"/>
                </a:lnTo>
                <a:lnTo>
                  <a:pt x="503" y="505"/>
                </a:lnTo>
                <a:lnTo>
                  <a:pt x="505" y="505"/>
                </a:lnTo>
                <a:lnTo>
                  <a:pt x="505" y="506"/>
                </a:lnTo>
                <a:lnTo>
                  <a:pt x="506" y="506"/>
                </a:lnTo>
                <a:lnTo>
                  <a:pt x="507" y="507"/>
                </a:lnTo>
                <a:lnTo>
                  <a:pt x="509" y="509"/>
                </a:lnTo>
                <a:lnTo>
                  <a:pt x="511" y="509"/>
                </a:lnTo>
                <a:lnTo>
                  <a:pt x="514" y="511"/>
                </a:lnTo>
                <a:lnTo>
                  <a:pt x="516" y="512"/>
                </a:lnTo>
                <a:lnTo>
                  <a:pt x="516" y="514"/>
                </a:lnTo>
                <a:lnTo>
                  <a:pt x="517" y="515"/>
                </a:lnTo>
                <a:lnTo>
                  <a:pt x="518" y="517"/>
                </a:lnTo>
                <a:lnTo>
                  <a:pt x="518" y="521"/>
                </a:lnTo>
                <a:lnTo>
                  <a:pt x="518" y="522"/>
                </a:lnTo>
                <a:lnTo>
                  <a:pt x="519" y="525"/>
                </a:lnTo>
                <a:lnTo>
                  <a:pt x="521" y="526"/>
                </a:lnTo>
                <a:lnTo>
                  <a:pt x="521" y="527"/>
                </a:lnTo>
                <a:lnTo>
                  <a:pt x="521" y="528"/>
                </a:lnTo>
                <a:lnTo>
                  <a:pt x="522" y="530"/>
                </a:lnTo>
                <a:lnTo>
                  <a:pt x="523" y="531"/>
                </a:lnTo>
                <a:lnTo>
                  <a:pt x="523" y="532"/>
                </a:lnTo>
                <a:lnTo>
                  <a:pt x="524" y="533"/>
                </a:lnTo>
                <a:lnTo>
                  <a:pt x="525" y="533"/>
                </a:lnTo>
                <a:lnTo>
                  <a:pt x="525" y="535"/>
                </a:lnTo>
                <a:lnTo>
                  <a:pt x="527" y="537"/>
                </a:lnTo>
                <a:lnTo>
                  <a:pt x="527" y="538"/>
                </a:lnTo>
                <a:lnTo>
                  <a:pt x="528" y="539"/>
                </a:lnTo>
                <a:lnTo>
                  <a:pt x="529" y="541"/>
                </a:lnTo>
                <a:lnTo>
                  <a:pt x="528" y="543"/>
                </a:lnTo>
                <a:lnTo>
                  <a:pt x="528" y="544"/>
                </a:lnTo>
                <a:lnTo>
                  <a:pt x="529" y="546"/>
                </a:lnTo>
                <a:lnTo>
                  <a:pt x="530" y="547"/>
                </a:lnTo>
                <a:lnTo>
                  <a:pt x="532" y="548"/>
                </a:lnTo>
                <a:lnTo>
                  <a:pt x="532" y="549"/>
                </a:lnTo>
                <a:lnTo>
                  <a:pt x="533" y="549"/>
                </a:lnTo>
                <a:lnTo>
                  <a:pt x="534" y="549"/>
                </a:lnTo>
                <a:lnTo>
                  <a:pt x="537" y="552"/>
                </a:lnTo>
                <a:lnTo>
                  <a:pt x="538" y="553"/>
                </a:lnTo>
                <a:lnTo>
                  <a:pt x="540" y="552"/>
                </a:lnTo>
                <a:lnTo>
                  <a:pt x="540" y="553"/>
                </a:lnTo>
                <a:lnTo>
                  <a:pt x="541" y="553"/>
                </a:lnTo>
                <a:lnTo>
                  <a:pt x="545" y="554"/>
                </a:lnTo>
                <a:lnTo>
                  <a:pt x="546" y="555"/>
                </a:lnTo>
                <a:lnTo>
                  <a:pt x="549" y="555"/>
                </a:lnTo>
                <a:lnTo>
                  <a:pt x="550" y="557"/>
                </a:lnTo>
                <a:lnTo>
                  <a:pt x="550" y="558"/>
                </a:lnTo>
                <a:lnTo>
                  <a:pt x="549" y="559"/>
                </a:lnTo>
                <a:lnTo>
                  <a:pt x="549" y="558"/>
                </a:lnTo>
                <a:lnTo>
                  <a:pt x="546" y="559"/>
                </a:lnTo>
                <a:lnTo>
                  <a:pt x="545" y="562"/>
                </a:lnTo>
                <a:lnTo>
                  <a:pt x="545" y="564"/>
                </a:lnTo>
                <a:lnTo>
                  <a:pt x="545" y="565"/>
                </a:lnTo>
                <a:lnTo>
                  <a:pt x="544" y="567"/>
                </a:lnTo>
                <a:lnTo>
                  <a:pt x="545" y="570"/>
                </a:lnTo>
                <a:lnTo>
                  <a:pt x="548" y="570"/>
                </a:lnTo>
                <a:lnTo>
                  <a:pt x="548" y="572"/>
                </a:lnTo>
                <a:lnTo>
                  <a:pt x="549" y="572"/>
                </a:lnTo>
                <a:lnTo>
                  <a:pt x="549" y="574"/>
                </a:lnTo>
                <a:lnTo>
                  <a:pt x="550" y="575"/>
                </a:lnTo>
                <a:lnTo>
                  <a:pt x="551" y="576"/>
                </a:lnTo>
                <a:lnTo>
                  <a:pt x="553" y="576"/>
                </a:lnTo>
                <a:lnTo>
                  <a:pt x="554" y="579"/>
                </a:lnTo>
                <a:lnTo>
                  <a:pt x="557" y="581"/>
                </a:lnTo>
                <a:lnTo>
                  <a:pt x="557" y="584"/>
                </a:lnTo>
                <a:lnTo>
                  <a:pt x="557" y="585"/>
                </a:lnTo>
                <a:lnTo>
                  <a:pt x="557" y="586"/>
                </a:lnTo>
                <a:lnTo>
                  <a:pt x="556" y="586"/>
                </a:lnTo>
                <a:lnTo>
                  <a:pt x="556" y="588"/>
                </a:lnTo>
                <a:lnTo>
                  <a:pt x="556" y="589"/>
                </a:lnTo>
                <a:lnTo>
                  <a:pt x="555" y="588"/>
                </a:lnTo>
                <a:lnTo>
                  <a:pt x="554" y="591"/>
                </a:lnTo>
                <a:lnTo>
                  <a:pt x="554" y="592"/>
                </a:lnTo>
                <a:lnTo>
                  <a:pt x="555" y="592"/>
                </a:lnTo>
                <a:lnTo>
                  <a:pt x="557" y="595"/>
                </a:lnTo>
                <a:lnTo>
                  <a:pt x="559" y="596"/>
                </a:lnTo>
                <a:lnTo>
                  <a:pt x="559" y="597"/>
                </a:lnTo>
                <a:lnTo>
                  <a:pt x="559" y="599"/>
                </a:lnTo>
                <a:lnTo>
                  <a:pt x="561" y="600"/>
                </a:lnTo>
                <a:lnTo>
                  <a:pt x="562" y="601"/>
                </a:lnTo>
                <a:lnTo>
                  <a:pt x="564" y="602"/>
                </a:lnTo>
                <a:lnTo>
                  <a:pt x="565" y="606"/>
                </a:lnTo>
                <a:lnTo>
                  <a:pt x="566" y="608"/>
                </a:lnTo>
                <a:lnTo>
                  <a:pt x="569" y="610"/>
                </a:lnTo>
                <a:lnTo>
                  <a:pt x="570" y="608"/>
                </a:lnTo>
                <a:lnTo>
                  <a:pt x="573" y="605"/>
                </a:lnTo>
                <a:lnTo>
                  <a:pt x="573" y="604"/>
                </a:lnTo>
                <a:lnTo>
                  <a:pt x="572" y="604"/>
                </a:lnTo>
                <a:lnTo>
                  <a:pt x="570" y="601"/>
                </a:lnTo>
                <a:lnTo>
                  <a:pt x="567" y="599"/>
                </a:lnTo>
                <a:lnTo>
                  <a:pt x="566" y="597"/>
                </a:lnTo>
                <a:lnTo>
                  <a:pt x="566" y="596"/>
                </a:lnTo>
                <a:lnTo>
                  <a:pt x="564" y="595"/>
                </a:lnTo>
                <a:lnTo>
                  <a:pt x="562" y="592"/>
                </a:lnTo>
                <a:lnTo>
                  <a:pt x="561" y="592"/>
                </a:lnTo>
                <a:lnTo>
                  <a:pt x="561" y="591"/>
                </a:lnTo>
                <a:lnTo>
                  <a:pt x="561" y="590"/>
                </a:lnTo>
                <a:lnTo>
                  <a:pt x="561" y="588"/>
                </a:lnTo>
                <a:lnTo>
                  <a:pt x="561" y="586"/>
                </a:lnTo>
                <a:lnTo>
                  <a:pt x="561" y="585"/>
                </a:lnTo>
                <a:lnTo>
                  <a:pt x="560" y="584"/>
                </a:lnTo>
                <a:lnTo>
                  <a:pt x="561" y="583"/>
                </a:lnTo>
                <a:lnTo>
                  <a:pt x="560" y="581"/>
                </a:lnTo>
                <a:lnTo>
                  <a:pt x="560" y="580"/>
                </a:lnTo>
                <a:lnTo>
                  <a:pt x="559" y="579"/>
                </a:lnTo>
                <a:lnTo>
                  <a:pt x="559" y="578"/>
                </a:lnTo>
                <a:lnTo>
                  <a:pt x="559" y="576"/>
                </a:lnTo>
                <a:lnTo>
                  <a:pt x="560" y="576"/>
                </a:lnTo>
                <a:lnTo>
                  <a:pt x="561" y="575"/>
                </a:lnTo>
                <a:lnTo>
                  <a:pt x="564" y="576"/>
                </a:lnTo>
                <a:lnTo>
                  <a:pt x="564" y="578"/>
                </a:lnTo>
                <a:lnTo>
                  <a:pt x="566" y="579"/>
                </a:lnTo>
                <a:lnTo>
                  <a:pt x="567" y="580"/>
                </a:lnTo>
                <a:lnTo>
                  <a:pt x="569" y="583"/>
                </a:lnTo>
                <a:lnTo>
                  <a:pt x="570" y="584"/>
                </a:lnTo>
                <a:lnTo>
                  <a:pt x="573" y="586"/>
                </a:lnTo>
                <a:lnTo>
                  <a:pt x="575" y="586"/>
                </a:lnTo>
                <a:lnTo>
                  <a:pt x="575" y="588"/>
                </a:lnTo>
                <a:lnTo>
                  <a:pt x="575" y="589"/>
                </a:lnTo>
                <a:lnTo>
                  <a:pt x="576" y="589"/>
                </a:lnTo>
                <a:lnTo>
                  <a:pt x="576" y="590"/>
                </a:lnTo>
                <a:lnTo>
                  <a:pt x="578" y="590"/>
                </a:lnTo>
                <a:lnTo>
                  <a:pt x="578" y="591"/>
                </a:lnTo>
                <a:lnTo>
                  <a:pt x="580" y="591"/>
                </a:lnTo>
                <a:lnTo>
                  <a:pt x="580" y="592"/>
                </a:lnTo>
                <a:lnTo>
                  <a:pt x="581" y="592"/>
                </a:lnTo>
                <a:lnTo>
                  <a:pt x="582" y="594"/>
                </a:lnTo>
                <a:lnTo>
                  <a:pt x="583" y="595"/>
                </a:lnTo>
                <a:lnTo>
                  <a:pt x="583" y="596"/>
                </a:lnTo>
                <a:lnTo>
                  <a:pt x="583" y="599"/>
                </a:lnTo>
                <a:lnTo>
                  <a:pt x="583" y="601"/>
                </a:lnTo>
                <a:lnTo>
                  <a:pt x="583" y="606"/>
                </a:lnTo>
                <a:lnTo>
                  <a:pt x="583" y="607"/>
                </a:lnTo>
                <a:lnTo>
                  <a:pt x="585" y="608"/>
                </a:lnTo>
                <a:lnTo>
                  <a:pt x="587" y="610"/>
                </a:lnTo>
                <a:lnTo>
                  <a:pt x="588" y="610"/>
                </a:lnTo>
                <a:lnTo>
                  <a:pt x="591" y="611"/>
                </a:lnTo>
                <a:lnTo>
                  <a:pt x="591" y="610"/>
                </a:lnTo>
                <a:lnTo>
                  <a:pt x="592" y="610"/>
                </a:lnTo>
                <a:lnTo>
                  <a:pt x="592" y="611"/>
                </a:lnTo>
                <a:lnTo>
                  <a:pt x="593" y="611"/>
                </a:lnTo>
                <a:lnTo>
                  <a:pt x="593" y="612"/>
                </a:lnTo>
                <a:lnTo>
                  <a:pt x="592" y="612"/>
                </a:lnTo>
                <a:lnTo>
                  <a:pt x="592" y="615"/>
                </a:lnTo>
                <a:lnTo>
                  <a:pt x="592" y="616"/>
                </a:lnTo>
                <a:lnTo>
                  <a:pt x="592" y="618"/>
                </a:lnTo>
                <a:lnTo>
                  <a:pt x="591" y="621"/>
                </a:lnTo>
                <a:lnTo>
                  <a:pt x="592" y="623"/>
                </a:lnTo>
                <a:lnTo>
                  <a:pt x="594" y="624"/>
                </a:lnTo>
                <a:lnTo>
                  <a:pt x="596" y="624"/>
                </a:lnTo>
                <a:lnTo>
                  <a:pt x="596" y="626"/>
                </a:lnTo>
                <a:lnTo>
                  <a:pt x="594" y="626"/>
                </a:lnTo>
                <a:lnTo>
                  <a:pt x="594" y="627"/>
                </a:lnTo>
                <a:lnTo>
                  <a:pt x="596" y="627"/>
                </a:lnTo>
                <a:lnTo>
                  <a:pt x="597" y="628"/>
                </a:lnTo>
                <a:lnTo>
                  <a:pt x="598" y="629"/>
                </a:lnTo>
                <a:lnTo>
                  <a:pt x="598" y="631"/>
                </a:lnTo>
                <a:lnTo>
                  <a:pt x="598" y="632"/>
                </a:lnTo>
                <a:lnTo>
                  <a:pt x="599" y="634"/>
                </a:lnTo>
                <a:lnTo>
                  <a:pt x="598" y="634"/>
                </a:lnTo>
                <a:lnTo>
                  <a:pt x="597" y="637"/>
                </a:lnTo>
                <a:lnTo>
                  <a:pt x="598" y="638"/>
                </a:lnTo>
                <a:lnTo>
                  <a:pt x="599" y="640"/>
                </a:lnTo>
                <a:lnTo>
                  <a:pt x="599" y="642"/>
                </a:lnTo>
                <a:lnTo>
                  <a:pt x="599" y="643"/>
                </a:lnTo>
                <a:lnTo>
                  <a:pt x="601" y="644"/>
                </a:lnTo>
                <a:lnTo>
                  <a:pt x="601" y="645"/>
                </a:lnTo>
                <a:lnTo>
                  <a:pt x="601" y="647"/>
                </a:lnTo>
                <a:lnTo>
                  <a:pt x="602" y="649"/>
                </a:lnTo>
                <a:lnTo>
                  <a:pt x="602" y="650"/>
                </a:lnTo>
                <a:lnTo>
                  <a:pt x="604" y="652"/>
                </a:lnTo>
                <a:lnTo>
                  <a:pt x="604" y="653"/>
                </a:lnTo>
                <a:lnTo>
                  <a:pt x="604" y="654"/>
                </a:lnTo>
                <a:lnTo>
                  <a:pt x="604" y="655"/>
                </a:lnTo>
                <a:lnTo>
                  <a:pt x="603" y="655"/>
                </a:lnTo>
                <a:lnTo>
                  <a:pt x="603" y="656"/>
                </a:lnTo>
                <a:lnTo>
                  <a:pt x="602" y="658"/>
                </a:lnTo>
                <a:lnTo>
                  <a:pt x="603" y="660"/>
                </a:lnTo>
                <a:lnTo>
                  <a:pt x="603" y="661"/>
                </a:lnTo>
                <a:lnTo>
                  <a:pt x="602" y="664"/>
                </a:lnTo>
                <a:lnTo>
                  <a:pt x="601" y="664"/>
                </a:lnTo>
                <a:lnTo>
                  <a:pt x="601" y="666"/>
                </a:lnTo>
                <a:lnTo>
                  <a:pt x="602" y="668"/>
                </a:lnTo>
                <a:lnTo>
                  <a:pt x="603" y="670"/>
                </a:lnTo>
                <a:lnTo>
                  <a:pt x="603" y="671"/>
                </a:lnTo>
                <a:lnTo>
                  <a:pt x="603" y="672"/>
                </a:lnTo>
                <a:lnTo>
                  <a:pt x="603" y="674"/>
                </a:lnTo>
                <a:lnTo>
                  <a:pt x="603" y="676"/>
                </a:lnTo>
                <a:lnTo>
                  <a:pt x="604" y="676"/>
                </a:lnTo>
                <a:lnTo>
                  <a:pt x="605" y="677"/>
                </a:lnTo>
                <a:lnTo>
                  <a:pt x="605" y="679"/>
                </a:lnTo>
                <a:lnTo>
                  <a:pt x="607" y="679"/>
                </a:lnTo>
                <a:lnTo>
                  <a:pt x="605" y="679"/>
                </a:lnTo>
                <a:lnTo>
                  <a:pt x="604" y="677"/>
                </a:lnTo>
                <a:lnTo>
                  <a:pt x="604" y="679"/>
                </a:lnTo>
                <a:lnTo>
                  <a:pt x="604" y="680"/>
                </a:lnTo>
                <a:lnTo>
                  <a:pt x="605" y="681"/>
                </a:lnTo>
                <a:lnTo>
                  <a:pt x="605" y="682"/>
                </a:lnTo>
                <a:lnTo>
                  <a:pt x="607" y="684"/>
                </a:lnTo>
                <a:lnTo>
                  <a:pt x="608" y="685"/>
                </a:lnTo>
                <a:lnTo>
                  <a:pt x="609" y="685"/>
                </a:lnTo>
                <a:lnTo>
                  <a:pt x="609" y="686"/>
                </a:lnTo>
                <a:lnTo>
                  <a:pt x="610" y="686"/>
                </a:lnTo>
                <a:lnTo>
                  <a:pt x="610" y="687"/>
                </a:lnTo>
                <a:lnTo>
                  <a:pt x="612" y="687"/>
                </a:lnTo>
                <a:lnTo>
                  <a:pt x="613" y="690"/>
                </a:lnTo>
                <a:lnTo>
                  <a:pt x="613" y="691"/>
                </a:lnTo>
                <a:lnTo>
                  <a:pt x="614" y="692"/>
                </a:lnTo>
                <a:lnTo>
                  <a:pt x="614" y="693"/>
                </a:lnTo>
                <a:lnTo>
                  <a:pt x="614" y="695"/>
                </a:lnTo>
                <a:lnTo>
                  <a:pt x="614" y="696"/>
                </a:lnTo>
                <a:lnTo>
                  <a:pt x="615" y="697"/>
                </a:lnTo>
                <a:lnTo>
                  <a:pt x="615" y="698"/>
                </a:lnTo>
                <a:lnTo>
                  <a:pt x="617" y="700"/>
                </a:lnTo>
                <a:lnTo>
                  <a:pt x="618" y="701"/>
                </a:lnTo>
                <a:lnTo>
                  <a:pt x="619" y="702"/>
                </a:lnTo>
                <a:lnTo>
                  <a:pt x="619" y="703"/>
                </a:lnTo>
                <a:lnTo>
                  <a:pt x="620" y="704"/>
                </a:lnTo>
                <a:lnTo>
                  <a:pt x="620" y="706"/>
                </a:lnTo>
                <a:lnTo>
                  <a:pt x="621" y="706"/>
                </a:lnTo>
                <a:lnTo>
                  <a:pt x="623" y="706"/>
                </a:lnTo>
                <a:lnTo>
                  <a:pt x="625" y="706"/>
                </a:lnTo>
                <a:lnTo>
                  <a:pt x="625" y="707"/>
                </a:lnTo>
                <a:lnTo>
                  <a:pt x="626" y="707"/>
                </a:lnTo>
                <a:lnTo>
                  <a:pt x="628" y="707"/>
                </a:lnTo>
                <a:lnTo>
                  <a:pt x="629" y="707"/>
                </a:lnTo>
                <a:lnTo>
                  <a:pt x="630" y="707"/>
                </a:lnTo>
                <a:lnTo>
                  <a:pt x="630" y="708"/>
                </a:lnTo>
                <a:lnTo>
                  <a:pt x="630" y="709"/>
                </a:lnTo>
                <a:lnTo>
                  <a:pt x="630" y="711"/>
                </a:lnTo>
                <a:lnTo>
                  <a:pt x="630" y="712"/>
                </a:lnTo>
                <a:lnTo>
                  <a:pt x="629" y="712"/>
                </a:lnTo>
                <a:lnTo>
                  <a:pt x="629" y="713"/>
                </a:lnTo>
                <a:lnTo>
                  <a:pt x="630" y="714"/>
                </a:lnTo>
                <a:lnTo>
                  <a:pt x="630" y="716"/>
                </a:lnTo>
                <a:lnTo>
                  <a:pt x="631" y="717"/>
                </a:lnTo>
                <a:lnTo>
                  <a:pt x="631" y="718"/>
                </a:lnTo>
                <a:lnTo>
                  <a:pt x="631" y="719"/>
                </a:lnTo>
                <a:lnTo>
                  <a:pt x="633" y="722"/>
                </a:lnTo>
                <a:lnTo>
                  <a:pt x="634" y="723"/>
                </a:lnTo>
                <a:lnTo>
                  <a:pt x="634" y="724"/>
                </a:lnTo>
                <a:lnTo>
                  <a:pt x="635" y="724"/>
                </a:lnTo>
                <a:lnTo>
                  <a:pt x="635" y="725"/>
                </a:lnTo>
                <a:lnTo>
                  <a:pt x="636" y="725"/>
                </a:lnTo>
                <a:lnTo>
                  <a:pt x="636" y="727"/>
                </a:lnTo>
                <a:lnTo>
                  <a:pt x="636" y="728"/>
                </a:lnTo>
                <a:lnTo>
                  <a:pt x="637" y="728"/>
                </a:lnTo>
                <a:lnTo>
                  <a:pt x="636" y="728"/>
                </a:lnTo>
                <a:lnTo>
                  <a:pt x="636" y="729"/>
                </a:lnTo>
                <a:lnTo>
                  <a:pt x="637" y="729"/>
                </a:lnTo>
                <a:lnTo>
                  <a:pt x="636" y="730"/>
                </a:lnTo>
                <a:lnTo>
                  <a:pt x="636" y="732"/>
                </a:lnTo>
                <a:lnTo>
                  <a:pt x="636" y="733"/>
                </a:lnTo>
                <a:lnTo>
                  <a:pt x="636" y="734"/>
                </a:lnTo>
                <a:lnTo>
                  <a:pt x="637" y="735"/>
                </a:lnTo>
                <a:lnTo>
                  <a:pt x="639" y="738"/>
                </a:lnTo>
                <a:lnTo>
                  <a:pt x="640" y="739"/>
                </a:lnTo>
                <a:lnTo>
                  <a:pt x="639" y="739"/>
                </a:lnTo>
                <a:lnTo>
                  <a:pt x="639" y="740"/>
                </a:lnTo>
                <a:lnTo>
                  <a:pt x="640" y="743"/>
                </a:lnTo>
                <a:lnTo>
                  <a:pt x="641" y="743"/>
                </a:lnTo>
                <a:lnTo>
                  <a:pt x="641" y="744"/>
                </a:lnTo>
                <a:lnTo>
                  <a:pt x="642" y="744"/>
                </a:lnTo>
                <a:lnTo>
                  <a:pt x="642" y="745"/>
                </a:lnTo>
                <a:lnTo>
                  <a:pt x="642" y="746"/>
                </a:lnTo>
                <a:lnTo>
                  <a:pt x="644" y="746"/>
                </a:lnTo>
                <a:lnTo>
                  <a:pt x="644" y="749"/>
                </a:lnTo>
                <a:lnTo>
                  <a:pt x="645" y="749"/>
                </a:lnTo>
                <a:lnTo>
                  <a:pt x="646" y="750"/>
                </a:lnTo>
                <a:lnTo>
                  <a:pt x="646" y="751"/>
                </a:lnTo>
                <a:lnTo>
                  <a:pt x="647" y="751"/>
                </a:lnTo>
                <a:lnTo>
                  <a:pt x="647" y="752"/>
                </a:lnTo>
                <a:lnTo>
                  <a:pt x="649" y="752"/>
                </a:lnTo>
                <a:lnTo>
                  <a:pt x="650" y="752"/>
                </a:lnTo>
                <a:lnTo>
                  <a:pt x="650" y="754"/>
                </a:lnTo>
                <a:lnTo>
                  <a:pt x="652" y="755"/>
                </a:lnTo>
                <a:lnTo>
                  <a:pt x="652" y="756"/>
                </a:lnTo>
                <a:lnTo>
                  <a:pt x="653" y="757"/>
                </a:lnTo>
                <a:lnTo>
                  <a:pt x="653" y="759"/>
                </a:lnTo>
                <a:lnTo>
                  <a:pt x="655" y="760"/>
                </a:lnTo>
                <a:lnTo>
                  <a:pt x="655" y="761"/>
                </a:lnTo>
                <a:lnTo>
                  <a:pt x="656" y="762"/>
                </a:lnTo>
                <a:lnTo>
                  <a:pt x="656" y="764"/>
                </a:lnTo>
                <a:lnTo>
                  <a:pt x="657" y="764"/>
                </a:lnTo>
                <a:lnTo>
                  <a:pt x="656" y="765"/>
                </a:lnTo>
                <a:lnTo>
                  <a:pt x="657" y="765"/>
                </a:lnTo>
                <a:lnTo>
                  <a:pt x="658" y="766"/>
                </a:lnTo>
                <a:lnTo>
                  <a:pt x="658" y="767"/>
                </a:lnTo>
                <a:lnTo>
                  <a:pt x="658" y="768"/>
                </a:lnTo>
                <a:lnTo>
                  <a:pt x="658" y="770"/>
                </a:lnTo>
                <a:lnTo>
                  <a:pt x="660" y="771"/>
                </a:lnTo>
                <a:lnTo>
                  <a:pt x="660" y="772"/>
                </a:lnTo>
                <a:lnTo>
                  <a:pt x="660" y="773"/>
                </a:lnTo>
                <a:lnTo>
                  <a:pt x="661" y="773"/>
                </a:lnTo>
                <a:lnTo>
                  <a:pt x="661" y="775"/>
                </a:lnTo>
                <a:lnTo>
                  <a:pt x="661" y="776"/>
                </a:lnTo>
                <a:lnTo>
                  <a:pt x="660" y="777"/>
                </a:lnTo>
                <a:lnTo>
                  <a:pt x="660" y="778"/>
                </a:lnTo>
                <a:lnTo>
                  <a:pt x="658" y="780"/>
                </a:lnTo>
                <a:lnTo>
                  <a:pt x="658" y="781"/>
                </a:lnTo>
                <a:lnTo>
                  <a:pt x="658" y="782"/>
                </a:lnTo>
                <a:lnTo>
                  <a:pt x="658" y="783"/>
                </a:lnTo>
                <a:lnTo>
                  <a:pt x="657" y="784"/>
                </a:lnTo>
                <a:lnTo>
                  <a:pt x="656" y="784"/>
                </a:lnTo>
                <a:lnTo>
                  <a:pt x="655" y="786"/>
                </a:lnTo>
                <a:lnTo>
                  <a:pt x="655" y="787"/>
                </a:lnTo>
                <a:lnTo>
                  <a:pt x="655" y="789"/>
                </a:lnTo>
                <a:lnTo>
                  <a:pt x="653" y="792"/>
                </a:lnTo>
                <a:lnTo>
                  <a:pt x="653" y="793"/>
                </a:lnTo>
                <a:lnTo>
                  <a:pt x="653" y="794"/>
                </a:lnTo>
                <a:lnTo>
                  <a:pt x="655" y="797"/>
                </a:lnTo>
                <a:lnTo>
                  <a:pt x="653" y="798"/>
                </a:lnTo>
                <a:lnTo>
                  <a:pt x="655" y="799"/>
                </a:lnTo>
                <a:lnTo>
                  <a:pt x="655" y="800"/>
                </a:lnTo>
                <a:lnTo>
                  <a:pt x="655" y="802"/>
                </a:lnTo>
                <a:lnTo>
                  <a:pt x="655" y="803"/>
                </a:lnTo>
                <a:lnTo>
                  <a:pt x="658" y="807"/>
                </a:lnTo>
                <a:lnTo>
                  <a:pt x="658" y="808"/>
                </a:lnTo>
                <a:lnTo>
                  <a:pt x="658" y="809"/>
                </a:lnTo>
                <a:lnTo>
                  <a:pt x="657" y="810"/>
                </a:lnTo>
                <a:lnTo>
                  <a:pt x="658" y="810"/>
                </a:lnTo>
                <a:lnTo>
                  <a:pt x="657" y="812"/>
                </a:lnTo>
                <a:lnTo>
                  <a:pt x="658" y="813"/>
                </a:lnTo>
                <a:lnTo>
                  <a:pt x="658" y="814"/>
                </a:lnTo>
                <a:lnTo>
                  <a:pt x="658" y="815"/>
                </a:lnTo>
                <a:lnTo>
                  <a:pt x="658" y="816"/>
                </a:lnTo>
                <a:lnTo>
                  <a:pt x="661" y="819"/>
                </a:lnTo>
                <a:lnTo>
                  <a:pt x="662" y="820"/>
                </a:lnTo>
                <a:lnTo>
                  <a:pt x="663" y="823"/>
                </a:lnTo>
                <a:lnTo>
                  <a:pt x="665" y="825"/>
                </a:lnTo>
                <a:lnTo>
                  <a:pt x="665" y="826"/>
                </a:lnTo>
                <a:lnTo>
                  <a:pt x="666" y="826"/>
                </a:lnTo>
                <a:lnTo>
                  <a:pt x="667" y="828"/>
                </a:lnTo>
                <a:lnTo>
                  <a:pt x="668" y="829"/>
                </a:lnTo>
                <a:lnTo>
                  <a:pt x="669" y="830"/>
                </a:lnTo>
                <a:lnTo>
                  <a:pt x="671" y="831"/>
                </a:lnTo>
                <a:lnTo>
                  <a:pt x="673" y="831"/>
                </a:lnTo>
                <a:lnTo>
                  <a:pt x="676" y="833"/>
                </a:lnTo>
                <a:lnTo>
                  <a:pt x="678" y="833"/>
                </a:lnTo>
                <a:lnTo>
                  <a:pt x="683" y="834"/>
                </a:lnTo>
                <a:lnTo>
                  <a:pt x="687" y="834"/>
                </a:lnTo>
                <a:lnTo>
                  <a:pt x="689" y="834"/>
                </a:lnTo>
                <a:lnTo>
                  <a:pt x="688" y="835"/>
                </a:lnTo>
                <a:lnTo>
                  <a:pt x="687" y="835"/>
                </a:lnTo>
                <a:lnTo>
                  <a:pt x="685" y="836"/>
                </a:lnTo>
                <a:lnTo>
                  <a:pt x="684" y="835"/>
                </a:lnTo>
                <a:lnTo>
                  <a:pt x="683" y="834"/>
                </a:lnTo>
                <a:lnTo>
                  <a:pt x="681" y="834"/>
                </a:lnTo>
                <a:lnTo>
                  <a:pt x="679" y="834"/>
                </a:lnTo>
                <a:lnTo>
                  <a:pt x="681" y="835"/>
                </a:lnTo>
                <a:lnTo>
                  <a:pt x="681" y="836"/>
                </a:lnTo>
                <a:lnTo>
                  <a:pt x="681" y="837"/>
                </a:lnTo>
                <a:lnTo>
                  <a:pt x="682" y="837"/>
                </a:lnTo>
                <a:lnTo>
                  <a:pt x="681" y="839"/>
                </a:lnTo>
                <a:lnTo>
                  <a:pt x="682" y="840"/>
                </a:lnTo>
                <a:lnTo>
                  <a:pt x="683" y="840"/>
                </a:lnTo>
                <a:lnTo>
                  <a:pt x="685" y="839"/>
                </a:lnTo>
                <a:lnTo>
                  <a:pt x="687" y="840"/>
                </a:lnTo>
                <a:lnTo>
                  <a:pt x="687" y="839"/>
                </a:lnTo>
                <a:lnTo>
                  <a:pt x="687" y="837"/>
                </a:lnTo>
                <a:lnTo>
                  <a:pt x="688" y="836"/>
                </a:lnTo>
                <a:lnTo>
                  <a:pt x="689" y="835"/>
                </a:lnTo>
                <a:lnTo>
                  <a:pt x="690" y="834"/>
                </a:lnTo>
                <a:lnTo>
                  <a:pt x="692" y="830"/>
                </a:lnTo>
                <a:lnTo>
                  <a:pt x="690" y="829"/>
                </a:lnTo>
                <a:lnTo>
                  <a:pt x="690" y="828"/>
                </a:lnTo>
                <a:lnTo>
                  <a:pt x="689" y="826"/>
                </a:lnTo>
                <a:lnTo>
                  <a:pt x="689" y="825"/>
                </a:lnTo>
                <a:lnTo>
                  <a:pt x="688" y="826"/>
                </a:lnTo>
                <a:lnTo>
                  <a:pt x="688" y="824"/>
                </a:lnTo>
                <a:lnTo>
                  <a:pt x="688" y="823"/>
                </a:lnTo>
                <a:lnTo>
                  <a:pt x="688" y="821"/>
                </a:lnTo>
                <a:lnTo>
                  <a:pt x="688" y="820"/>
                </a:lnTo>
                <a:lnTo>
                  <a:pt x="689" y="820"/>
                </a:lnTo>
                <a:lnTo>
                  <a:pt x="689" y="819"/>
                </a:lnTo>
                <a:lnTo>
                  <a:pt x="689" y="818"/>
                </a:lnTo>
                <a:lnTo>
                  <a:pt x="690" y="818"/>
                </a:lnTo>
                <a:lnTo>
                  <a:pt x="692" y="818"/>
                </a:lnTo>
                <a:lnTo>
                  <a:pt x="692" y="816"/>
                </a:lnTo>
                <a:lnTo>
                  <a:pt x="693" y="816"/>
                </a:lnTo>
                <a:lnTo>
                  <a:pt x="695" y="818"/>
                </a:lnTo>
                <a:lnTo>
                  <a:pt x="697" y="816"/>
                </a:lnTo>
                <a:lnTo>
                  <a:pt x="697" y="818"/>
                </a:lnTo>
                <a:lnTo>
                  <a:pt x="698" y="818"/>
                </a:lnTo>
                <a:lnTo>
                  <a:pt x="697" y="819"/>
                </a:lnTo>
                <a:lnTo>
                  <a:pt x="697" y="820"/>
                </a:lnTo>
                <a:lnTo>
                  <a:pt x="698" y="820"/>
                </a:lnTo>
                <a:lnTo>
                  <a:pt x="699" y="821"/>
                </a:lnTo>
                <a:lnTo>
                  <a:pt x="700" y="821"/>
                </a:lnTo>
                <a:lnTo>
                  <a:pt x="700" y="823"/>
                </a:lnTo>
                <a:lnTo>
                  <a:pt x="701" y="824"/>
                </a:lnTo>
                <a:lnTo>
                  <a:pt x="701" y="825"/>
                </a:lnTo>
                <a:lnTo>
                  <a:pt x="703" y="826"/>
                </a:lnTo>
                <a:lnTo>
                  <a:pt x="705" y="826"/>
                </a:lnTo>
                <a:lnTo>
                  <a:pt x="705" y="828"/>
                </a:lnTo>
                <a:lnTo>
                  <a:pt x="706" y="829"/>
                </a:lnTo>
                <a:lnTo>
                  <a:pt x="708" y="829"/>
                </a:lnTo>
                <a:lnTo>
                  <a:pt x="709" y="830"/>
                </a:lnTo>
                <a:lnTo>
                  <a:pt x="710" y="830"/>
                </a:lnTo>
                <a:lnTo>
                  <a:pt x="711" y="831"/>
                </a:lnTo>
                <a:lnTo>
                  <a:pt x="712" y="833"/>
                </a:lnTo>
                <a:lnTo>
                  <a:pt x="714" y="834"/>
                </a:lnTo>
                <a:lnTo>
                  <a:pt x="715" y="834"/>
                </a:lnTo>
                <a:lnTo>
                  <a:pt x="716" y="835"/>
                </a:lnTo>
                <a:lnTo>
                  <a:pt x="716" y="837"/>
                </a:lnTo>
                <a:lnTo>
                  <a:pt x="717" y="837"/>
                </a:lnTo>
                <a:lnTo>
                  <a:pt x="717" y="839"/>
                </a:lnTo>
                <a:lnTo>
                  <a:pt x="717" y="840"/>
                </a:lnTo>
                <a:lnTo>
                  <a:pt x="717" y="844"/>
                </a:lnTo>
                <a:lnTo>
                  <a:pt x="719" y="846"/>
                </a:lnTo>
                <a:lnTo>
                  <a:pt x="721" y="846"/>
                </a:lnTo>
                <a:lnTo>
                  <a:pt x="722" y="847"/>
                </a:lnTo>
                <a:lnTo>
                  <a:pt x="726" y="846"/>
                </a:lnTo>
                <a:lnTo>
                  <a:pt x="730" y="845"/>
                </a:lnTo>
                <a:lnTo>
                  <a:pt x="731" y="845"/>
                </a:lnTo>
                <a:lnTo>
                  <a:pt x="732" y="844"/>
                </a:lnTo>
                <a:lnTo>
                  <a:pt x="732" y="845"/>
                </a:lnTo>
                <a:lnTo>
                  <a:pt x="732" y="846"/>
                </a:lnTo>
                <a:lnTo>
                  <a:pt x="733" y="847"/>
                </a:lnTo>
                <a:lnTo>
                  <a:pt x="733" y="849"/>
                </a:lnTo>
                <a:lnTo>
                  <a:pt x="733" y="850"/>
                </a:lnTo>
                <a:lnTo>
                  <a:pt x="732" y="851"/>
                </a:lnTo>
                <a:lnTo>
                  <a:pt x="731" y="851"/>
                </a:lnTo>
                <a:lnTo>
                  <a:pt x="731" y="852"/>
                </a:lnTo>
                <a:lnTo>
                  <a:pt x="731" y="853"/>
                </a:lnTo>
                <a:lnTo>
                  <a:pt x="731" y="855"/>
                </a:lnTo>
                <a:lnTo>
                  <a:pt x="731" y="856"/>
                </a:lnTo>
                <a:lnTo>
                  <a:pt x="731" y="857"/>
                </a:lnTo>
                <a:lnTo>
                  <a:pt x="732" y="858"/>
                </a:lnTo>
                <a:lnTo>
                  <a:pt x="733" y="858"/>
                </a:lnTo>
                <a:lnTo>
                  <a:pt x="733" y="860"/>
                </a:lnTo>
                <a:lnTo>
                  <a:pt x="735" y="860"/>
                </a:lnTo>
                <a:lnTo>
                  <a:pt x="735" y="861"/>
                </a:lnTo>
                <a:lnTo>
                  <a:pt x="736" y="861"/>
                </a:lnTo>
                <a:lnTo>
                  <a:pt x="740" y="865"/>
                </a:lnTo>
                <a:lnTo>
                  <a:pt x="741" y="866"/>
                </a:lnTo>
                <a:lnTo>
                  <a:pt x="742" y="868"/>
                </a:lnTo>
                <a:lnTo>
                  <a:pt x="743" y="868"/>
                </a:lnTo>
                <a:lnTo>
                  <a:pt x="742" y="871"/>
                </a:lnTo>
                <a:lnTo>
                  <a:pt x="742" y="873"/>
                </a:lnTo>
                <a:lnTo>
                  <a:pt x="742" y="876"/>
                </a:lnTo>
                <a:lnTo>
                  <a:pt x="743" y="879"/>
                </a:lnTo>
                <a:lnTo>
                  <a:pt x="743" y="882"/>
                </a:lnTo>
                <a:lnTo>
                  <a:pt x="744" y="883"/>
                </a:lnTo>
                <a:lnTo>
                  <a:pt x="746" y="883"/>
                </a:lnTo>
                <a:lnTo>
                  <a:pt x="748" y="884"/>
                </a:lnTo>
                <a:lnTo>
                  <a:pt x="749" y="885"/>
                </a:lnTo>
                <a:lnTo>
                  <a:pt x="751" y="885"/>
                </a:lnTo>
                <a:lnTo>
                  <a:pt x="753" y="887"/>
                </a:lnTo>
                <a:lnTo>
                  <a:pt x="754" y="888"/>
                </a:lnTo>
                <a:lnTo>
                  <a:pt x="757" y="888"/>
                </a:lnTo>
                <a:lnTo>
                  <a:pt x="758" y="888"/>
                </a:lnTo>
                <a:lnTo>
                  <a:pt x="758" y="889"/>
                </a:lnTo>
                <a:lnTo>
                  <a:pt x="758" y="890"/>
                </a:lnTo>
                <a:lnTo>
                  <a:pt x="760" y="890"/>
                </a:lnTo>
                <a:lnTo>
                  <a:pt x="762" y="890"/>
                </a:lnTo>
                <a:lnTo>
                  <a:pt x="763" y="892"/>
                </a:lnTo>
                <a:lnTo>
                  <a:pt x="762" y="893"/>
                </a:lnTo>
                <a:lnTo>
                  <a:pt x="762" y="894"/>
                </a:lnTo>
                <a:lnTo>
                  <a:pt x="763" y="897"/>
                </a:lnTo>
                <a:lnTo>
                  <a:pt x="764" y="899"/>
                </a:lnTo>
                <a:lnTo>
                  <a:pt x="767" y="900"/>
                </a:lnTo>
                <a:lnTo>
                  <a:pt x="767" y="903"/>
                </a:lnTo>
                <a:lnTo>
                  <a:pt x="765" y="904"/>
                </a:lnTo>
                <a:lnTo>
                  <a:pt x="767" y="905"/>
                </a:lnTo>
                <a:lnTo>
                  <a:pt x="767" y="906"/>
                </a:lnTo>
                <a:lnTo>
                  <a:pt x="767" y="908"/>
                </a:lnTo>
                <a:lnTo>
                  <a:pt x="765" y="909"/>
                </a:lnTo>
                <a:lnTo>
                  <a:pt x="767" y="909"/>
                </a:lnTo>
                <a:lnTo>
                  <a:pt x="767" y="911"/>
                </a:lnTo>
                <a:lnTo>
                  <a:pt x="767" y="913"/>
                </a:lnTo>
                <a:lnTo>
                  <a:pt x="767" y="914"/>
                </a:lnTo>
                <a:lnTo>
                  <a:pt x="767" y="915"/>
                </a:lnTo>
                <a:lnTo>
                  <a:pt x="765" y="916"/>
                </a:lnTo>
                <a:lnTo>
                  <a:pt x="765" y="917"/>
                </a:lnTo>
                <a:lnTo>
                  <a:pt x="765" y="920"/>
                </a:lnTo>
                <a:lnTo>
                  <a:pt x="765" y="921"/>
                </a:lnTo>
                <a:lnTo>
                  <a:pt x="764" y="921"/>
                </a:lnTo>
                <a:lnTo>
                  <a:pt x="764" y="924"/>
                </a:lnTo>
                <a:lnTo>
                  <a:pt x="764" y="925"/>
                </a:lnTo>
                <a:lnTo>
                  <a:pt x="763" y="925"/>
                </a:lnTo>
                <a:lnTo>
                  <a:pt x="762" y="926"/>
                </a:lnTo>
                <a:lnTo>
                  <a:pt x="760" y="929"/>
                </a:lnTo>
                <a:lnTo>
                  <a:pt x="759" y="930"/>
                </a:lnTo>
                <a:lnTo>
                  <a:pt x="758" y="931"/>
                </a:lnTo>
                <a:lnTo>
                  <a:pt x="758" y="932"/>
                </a:lnTo>
                <a:lnTo>
                  <a:pt x="757" y="933"/>
                </a:lnTo>
                <a:lnTo>
                  <a:pt x="754" y="935"/>
                </a:lnTo>
                <a:lnTo>
                  <a:pt x="753" y="936"/>
                </a:lnTo>
                <a:lnTo>
                  <a:pt x="751" y="936"/>
                </a:lnTo>
                <a:lnTo>
                  <a:pt x="749" y="937"/>
                </a:lnTo>
                <a:lnTo>
                  <a:pt x="744" y="938"/>
                </a:lnTo>
                <a:lnTo>
                  <a:pt x="743" y="940"/>
                </a:lnTo>
                <a:lnTo>
                  <a:pt x="742" y="941"/>
                </a:lnTo>
                <a:lnTo>
                  <a:pt x="741" y="942"/>
                </a:lnTo>
                <a:lnTo>
                  <a:pt x="742" y="942"/>
                </a:lnTo>
                <a:lnTo>
                  <a:pt x="740" y="945"/>
                </a:lnTo>
                <a:lnTo>
                  <a:pt x="737" y="945"/>
                </a:lnTo>
                <a:lnTo>
                  <a:pt x="733" y="947"/>
                </a:lnTo>
                <a:lnTo>
                  <a:pt x="733" y="949"/>
                </a:lnTo>
                <a:lnTo>
                  <a:pt x="732" y="951"/>
                </a:lnTo>
                <a:lnTo>
                  <a:pt x="731" y="952"/>
                </a:lnTo>
                <a:lnTo>
                  <a:pt x="730" y="952"/>
                </a:lnTo>
                <a:lnTo>
                  <a:pt x="728" y="953"/>
                </a:lnTo>
                <a:lnTo>
                  <a:pt x="727" y="953"/>
                </a:lnTo>
                <a:lnTo>
                  <a:pt x="725" y="953"/>
                </a:lnTo>
                <a:lnTo>
                  <a:pt x="725" y="954"/>
                </a:lnTo>
                <a:lnTo>
                  <a:pt x="726" y="954"/>
                </a:lnTo>
                <a:lnTo>
                  <a:pt x="722" y="956"/>
                </a:lnTo>
                <a:lnTo>
                  <a:pt x="721" y="956"/>
                </a:lnTo>
                <a:lnTo>
                  <a:pt x="720" y="954"/>
                </a:lnTo>
                <a:lnTo>
                  <a:pt x="719" y="954"/>
                </a:lnTo>
                <a:lnTo>
                  <a:pt x="717" y="953"/>
                </a:lnTo>
                <a:lnTo>
                  <a:pt x="715" y="951"/>
                </a:lnTo>
                <a:lnTo>
                  <a:pt x="714" y="949"/>
                </a:lnTo>
                <a:lnTo>
                  <a:pt x="711" y="948"/>
                </a:lnTo>
                <a:lnTo>
                  <a:pt x="710" y="945"/>
                </a:lnTo>
                <a:lnTo>
                  <a:pt x="709" y="942"/>
                </a:lnTo>
                <a:lnTo>
                  <a:pt x="708" y="938"/>
                </a:lnTo>
                <a:lnTo>
                  <a:pt x="708" y="936"/>
                </a:lnTo>
                <a:lnTo>
                  <a:pt x="704" y="922"/>
                </a:lnTo>
                <a:lnTo>
                  <a:pt x="703" y="916"/>
                </a:lnTo>
                <a:lnTo>
                  <a:pt x="703" y="914"/>
                </a:lnTo>
                <a:lnTo>
                  <a:pt x="701" y="913"/>
                </a:lnTo>
                <a:lnTo>
                  <a:pt x="701" y="911"/>
                </a:lnTo>
                <a:lnTo>
                  <a:pt x="699" y="908"/>
                </a:lnTo>
                <a:lnTo>
                  <a:pt x="699" y="906"/>
                </a:lnTo>
                <a:lnTo>
                  <a:pt x="698" y="905"/>
                </a:lnTo>
                <a:lnTo>
                  <a:pt x="697" y="904"/>
                </a:lnTo>
                <a:lnTo>
                  <a:pt x="694" y="899"/>
                </a:lnTo>
                <a:lnTo>
                  <a:pt x="693" y="898"/>
                </a:lnTo>
                <a:lnTo>
                  <a:pt x="690" y="893"/>
                </a:lnTo>
                <a:lnTo>
                  <a:pt x="687" y="889"/>
                </a:lnTo>
                <a:lnTo>
                  <a:pt x="683" y="887"/>
                </a:lnTo>
                <a:lnTo>
                  <a:pt x="672" y="882"/>
                </a:lnTo>
                <a:lnTo>
                  <a:pt x="668" y="879"/>
                </a:lnTo>
                <a:lnTo>
                  <a:pt x="662" y="874"/>
                </a:lnTo>
                <a:lnTo>
                  <a:pt x="652" y="865"/>
                </a:lnTo>
                <a:lnTo>
                  <a:pt x="647" y="858"/>
                </a:lnTo>
                <a:lnTo>
                  <a:pt x="644" y="856"/>
                </a:lnTo>
                <a:lnTo>
                  <a:pt x="642" y="855"/>
                </a:lnTo>
                <a:lnTo>
                  <a:pt x="641" y="855"/>
                </a:lnTo>
                <a:lnTo>
                  <a:pt x="641" y="853"/>
                </a:lnTo>
                <a:lnTo>
                  <a:pt x="640" y="852"/>
                </a:lnTo>
                <a:lnTo>
                  <a:pt x="637" y="849"/>
                </a:lnTo>
                <a:lnTo>
                  <a:pt x="635" y="847"/>
                </a:lnTo>
                <a:lnTo>
                  <a:pt x="633" y="845"/>
                </a:lnTo>
                <a:lnTo>
                  <a:pt x="630" y="844"/>
                </a:lnTo>
                <a:lnTo>
                  <a:pt x="630" y="842"/>
                </a:lnTo>
                <a:lnTo>
                  <a:pt x="628" y="840"/>
                </a:lnTo>
                <a:lnTo>
                  <a:pt x="624" y="837"/>
                </a:lnTo>
                <a:lnTo>
                  <a:pt x="623" y="836"/>
                </a:lnTo>
                <a:lnTo>
                  <a:pt x="619" y="835"/>
                </a:lnTo>
                <a:lnTo>
                  <a:pt x="617" y="833"/>
                </a:lnTo>
                <a:lnTo>
                  <a:pt x="612" y="829"/>
                </a:lnTo>
                <a:lnTo>
                  <a:pt x="608" y="828"/>
                </a:lnTo>
                <a:lnTo>
                  <a:pt x="593" y="819"/>
                </a:lnTo>
                <a:lnTo>
                  <a:pt x="594" y="819"/>
                </a:lnTo>
                <a:lnTo>
                  <a:pt x="601" y="823"/>
                </a:lnTo>
                <a:lnTo>
                  <a:pt x="599" y="821"/>
                </a:lnTo>
                <a:lnTo>
                  <a:pt x="596" y="819"/>
                </a:lnTo>
                <a:lnTo>
                  <a:pt x="593" y="818"/>
                </a:lnTo>
                <a:lnTo>
                  <a:pt x="592" y="818"/>
                </a:lnTo>
                <a:lnTo>
                  <a:pt x="591" y="816"/>
                </a:lnTo>
                <a:lnTo>
                  <a:pt x="589" y="815"/>
                </a:lnTo>
                <a:lnTo>
                  <a:pt x="587" y="812"/>
                </a:lnTo>
                <a:lnTo>
                  <a:pt x="585" y="810"/>
                </a:lnTo>
                <a:lnTo>
                  <a:pt x="583" y="810"/>
                </a:lnTo>
                <a:lnTo>
                  <a:pt x="581" y="808"/>
                </a:lnTo>
                <a:lnTo>
                  <a:pt x="578" y="805"/>
                </a:lnTo>
                <a:lnTo>
                  <a:pt x="577" y="802"/>
                </a:lnTo>
                <a:lnTo>
                  <a:pt x="576" y="799"/>
                </a:lnTo>
                <a:lnTo>
                  <a:pt x="576" y="798"/>
                </a:lnTo>
                <a:lnTo>
                  <a:pt x="577" y="798"/>
                </a:lnTo>
                <a:lnTo>
                  <a:pt x="576" y="797"/>
                </a:lnTo>
                <a:lnTo>
                  <a:pt x="575" y="796"/>
                </a:lnTo>
                <a:lnTo>
                  <a:pt x="573" y="794"/>
                </a:lnTo>
                <a:lnTo>
                  <a:pt x="572" y="794"/>
                </a:lnTo>
                <a:lnTo>
                  <a:pt x="572" y="796"/>
                </a:lnTo>
                <a:lnTo>
                  <a:pt x="572" y="798"/>
                </a:lnTo>
                <a:lnTo>
                  <a:pt x="571" y="799"/>
                </a:lnTo>
                <a:lnTo>
                  <a:pt x="570" y="799"/>
                </a:lnTo>
                <a:lnTo>
                  <a:pt x="569" y="798"/>
                </a:lnTo>
                <a:lnTo>
                  <a:pt x="567" y="799"/>
                </a:lnTo>
                <a:lnTo>
                  <a:pt x="566" y="799"/>
                </a:lnTo>
                <a:lnTo>
                  <a:pt x="564" y="799"/>
                </a:lnTo>
                <a:lnTo>
                  <a:pt x="562" y="798"/>
                </a:lnTo>
                <a:lnTo>
                  <a:pt x="565" y="800"/>
                </a:lnTo>
                <a:lnTo>
                  <a:pt x="566" y="802"/>
                </a:lnTo>
                <a:lnTo>
                  <a:pt x="565" y="802"/>
                </a:lnTo>
                <a:lnTo>
                  <a:pt x="564" y="802"/>
                </a:lnTo>
                <a:lnTo>
                  <a:pt x="562" y="802"/>
                </a:lnTo>
                <a:lnTo>
                  <a:pt x="561" y="802"/>
                </a:lnTo>
                <a:lnTo>
                  <a:pt x="561" y="799"/>
                </a:lnTo>
                <a:lnTo>
                  <a:pt x="561" y="798"/>
                </a:lnTo>
                <a:lnTo>
                  <a:pt x="561" y="797"/>
                </a:lnTo>
                <a:lnTo>
                  <a:pt x="560" y="792"/>
                </a:lnTo>
                <a:lnTo>
                  <a:pt x="559" y="788"/>
                </a:lnTo>
                <a:lnTo>
                  <a:pt x="557" y="787"/>
                </a:lnTo>
                <a:lnTo>
                  <a:pt x="555" y="784"/>
                </a:lnTo>
                <a:lnTo>
                  <a:pt x="554" y="783"/>
                </a:lnTo>
                <a:lnTo>
                  <a:pt x="551" y="781"/>
                </a:lnTo>
                <a:lnTo>
                  <a:pt x="551" y="780"/>
                </a:lnTo>
                <a:lnTo>
                  <a:pt x="553" y="781"/>
                </a:lnTo>
                <a:lnTo>
                  <a:pt x="554" y="781"/>
                </a:lnTo>
                <a:lnTo>
                  <a:pt x="554" y="780"/>
                </a:lnTo>
                <a:lnTo>
                  <a:pt x="551" y="778"/>
                </a:lnTo>
                <a:lnTo>
                  <a:pt x="550" y="777"/>
                </a:lnTo>
                <a:lnTo>
                  <a:pt x="549" y="775"/>
                </a:lnTo>
                <a:lnTo>
                  <a:pt x="548" y="773"/>
                </a:lnTo>
                <a:lnTo>
                  <a:pt x="548" y="772"/>
                </a:lnTo>
                <a:lnTo>
                  <a:pt x="548" y="770"/>
                </a:lnTo>
                <a:lnTo>
                  <a:pt x="546" y="768"/>
                </a:lnTo>
                <a:lnTo>
                  <a:pt x="545" y="767"/>
                </a:lnTo>
                <a:lnTo>
                  <a:pt x="546" y="770"/>
                </a:lnTo>
                <a:lnTo>
                  <a:pt x="546" y="772"/>
                </a:lnTo>
                <a:lnTo>
                  <a:pt x="546" y="775"/>
                </a:lnTo>
                <a:lnTo>
                  <a:pt x="549" y="777"/>
                </a:lnTo>
                <a:lnTo>
                  <a:pt x="548" y="777"/>
                </a:lnTo>
                <a:lnTo>
                  <a:pt x="546" y="778"/>
                </a:lnTo>
                <a:lnTo>
                  <a:pt x="548" y="778"/>
                </a:lnTo>
                <a:lnTo>
                  <a:pt x="548" y="780"/>
                </a:lnTo>
                <a:lnTo>
                  <a:pt x="549" y="780"/>
                </a:lnTo>
                <a:lnTo>
                  <a:pt x="548" y="780"/>
                </a:lnTo>
                <a:lnTo>
                  <a:pt x="546" y="780"/>
                </a:lnTo>
                <a:lnTo>
                  <a:pt x="546" y="778"/>
                </a:lnTo>
                <a:lnTo>
                  <a:pt x="545" y="781"/>
                </a:lnTo>
                <a:lnTo>
                  <a:pt x="544" y="778"/>
                </a:lnTo>
                <a:lnTo>
                  <a:pt x="543" y="775"/>
                </a:lnTo>
                <a:lnTo>
                  <a:pt x="543" y="773"/>
                </a:lnTo>
                <a:lnTo>
                  <a:pt x="543" y="772"/>
                </a:lnTo>
                <a:lnTo>
                  <a:pt x="543" y="771"/>
                </a:lnTo>
                <a:lnTo>
                  <a:pt x="541" y="772"/>
                </a:lnTo>
                <a:lnTo>
                  <a:pt x="541" y="773"/>
                </a:lnTo>
                <a:lnTo>
                  <a:pt x="541" y="776"/>
                </a:lnTo>
                <a:lnTo>
                  <a:pt x="541" y="778"/>
                </a:lnTo>
                <a:lnTo>
                  <a:pt x="543" y="780"/>
                </a:lnTo>
                <a:lnTo>
                  <a:pt x="540" y="780"/>
                </a:lnTo>
                <a:lnTo>
                  <a:pt x="539" y="778"/>
                </a:lnTo>
                <a:lnTo>
                  <a:pt x="538" y="777"/>
                </a:lnTo>
                <a:lnTo>
                  <a:pt x="538" y="776"/>
                </a:lnTo>
                <a:lnTo>
                  <a:pt x="538" y="775"/>
                </a:lnTo>
                <a:lnTo>
                  <a:pt x="538" y="771"/>
                </a:lnTo>
                <a:lnTo>
                  <a:pt x="538" y="770"/>
                </a:lnTo>
                <a:lnTo>
                  <a:pt x="537" y="770"/>
                </a:lnTo>
                <a:lnTo>
                  <a:pt x="535" y="770"/>
                </a:lnTo>
                <a:lnTo>
                  <a:pt x="535" y="767"/>
                </a:lnTo>
                <a:lnTo>
                  <a:pt x="537" y="767"/>
                </a:lnTo>
                <a:lnTo>
                  <a:pt x="538" y="766"/>
                </a:lnTo>
                <a:lnTo>
                  <a:pt x="538" y="765"/>
                </a:lnTo>
                <a:lnTo>
                  <a:pt x="538" y="762"/>
                </a:lnTo>
                <a:lnTo>
                  <a:pt x="537" y="762"/>
                </a:lnTo>
                <a:lnTo>
                  <a:pt x="537" y="761"/>
                </a:lnTo>
                <a:lnTo>
                  <a:pt x="538" y="761"/>
                </a:lnTo>
                <a:lnTo>
                  <a:pt x="539" y="760"/>
                </a:lnTo>
                <a:lnTo>
                  <a:pt x="539" y="759"/>
                </a:lnTo>
                <a:lnTo>
                  <a:pt x="538" y="757"/>
                </a:lnTo>
                <a:lnTo>
                  <a:pt x="538" y="756"/>
                </a:lnTo>
                <a:lnTo>
                  <a:pt x="537" y="755"/>
                </a:lnTo>
                <a:lnTo>
                  <a:pt x="535" y="757"/>
                </a:lnTo>
                <a:lnTo>
                  <a:pt x="535" y="759"/>
                </a:lnTo>
                <a:lnTo>
                  <a:pt x="535" y="760"/>
                </a:lnTo>
                <a:lnTo>
                  <a:pt x="534" y="761"/>
                </a:lnTo>
                <a:lnTo>
                  <a:pt x="534" y="762"/>
                </a:lnTo>
                <a:lnTo>
                  <a:pt x="535" y="765"/>
                </a:lnTo>
                <a:lnTo>
                  <a:pt x="534" y="766"/>
                </a:lnTo>
                <a:lnTo>
                  <a:pt x="533" y="767"/>
                </a:lnTo>
                <a:lnTo>
                  <a:pt x="532" y="766"/>
                </a:lnTo>
                <a:lnTo>
                  <a:pt x="533" y="765"/>
                </a:lnTo>
                <a:lnTo>
                  <a:pt x="533" y="762"/>
                </a:lnTo>
                <a:lnTo>
                  <a:pt x="532" y="761"/>
                </a:lnTo>
                <a:lnTo>
                  <a:pt x="532" y="760"/>
                </a:lnTo>
                <a:lnTo>
                  <a:pt x="533" y="760"/>
                </a:lnTo>
                <a:lnTo>
                  <a:pt x="534" y="759"/>
                </a:lnTo>
                <a:lnTo>
                  <a:pt x="533" y="757"/>
                </a:lnTo>
                <a:lnTo>
                  <a:pt x="534" y="756"/>
                </a:lnTo>
                <a:lnTo>
                  <a:pt x="534" y="755"/>
                </a:lnTo>
                <a:lnTo>
                  <a:pt x="535" y="752"/>
                </a:lnTo>
                <a:lnTo>
                  <a:pt x="535" y="751"/>
                </a:lnTo>
                <a:lnTo>
                  <a:pt x="535" y="750"/>
                </a:lnTo>
                <a:lnTo>
                  <a:pt x="535" y="749"/>
                </a:lnTo>
                <a:lnTo>
                  <a:pt x="534" y="749"/>
                </a:lnTo>
                <a:lnTo>
                  <a:pt x="534" y="748"/>
                </a:lnTo>
                <a:lnTo>
                  <a:pt x="534" y="746"/>
                </a:lnTo>
                <a:lnTo>
                  <a:pt x="534" y="745"/>
                </a:lnTo>
                <a:lnTo>
                  <a:pt x="534" y="744"/>
                </a:lnTo>
                <a:lnTo>
                  <a:pt x="534" y="743"/>
                </a:lnTo>
                <a:lnTo>
                  <a:pt x="534" y="739"/>
                </a:lnTo>
                <a:lnTo>
                  <a:pt x="535" y="736"/>
                </a:lnTo>
                <a:lnTo>
                  <a:pt x="538" y="734"/>
                </a:lnTo>
                <a:lnTo>
                  <a:pt x="539" y="733"/>
                </a:lnTo>
                <a:lnTo>
                  <a:pt x="539" y="732"/>
                </a:lnTo>
                <a:lnTo>
                  <a:pt x="539" y="728"/>
                </a:lnTo>
                <a:lnTo>
                  <a:pt x="539" y="723"/>
                </a:lnTo>
                <a:lnTo>
                  <a:pt x="539" y="720"/>
                </a:lnTo>
                <a:lnTo>
                  <a:pt x="538" y="719"/>
                </a:lnTo>
                <a:lnTo>
                  <a:pt x="539" y="717"/>
                </a:lnTo>
                <a:lnTo>
                  <a:pt x="540" y="714"/>
                </a:lnTo>
                <a:lnTo>
                  <a:pt x="539" y="713"/>
                </a:lnTo>
                <a:lnTo>
                  <a:pt x="541" y="712"/>
                </a:lnTo>
                <a:lnTo>
                  <a:pt x="543" y="711"/>
                </a:lnTo>
                <a:lnTo>
                  <a:pt x="540" y="711"/>
                </a:lnTo>
                <a:lnTo>
                  <a:pt x="539" y="711"/>
                </a:lnTo>
                <a:lnTo>
                  <a:pt x="539" y="709"/>
                </a:lnTo>
                <a:lnTo>
                  <a:pt x="540" y="709"/>
                </a:lnTo>
                <a:lnTo>
                  <a:pt x="540" y="707"/>
                </a:lnTo>
                <a:lnTo>
                  <a:pt x="540" y="703"/>
                </a:lnTo>
                <a:lnTo>
                  <a:pt x="540" y="702"/>
                </a:lnTo>
                <a:lnTo>
                  <a:pt x="540" y="700"/>
                </a:lnTo>
                <a:lnTo>
                  <a:pt x="540" y="696"/>
                </a:lnTo>
                <a:lnTo>
                  <a:pt x="540" y="691"/>
                </a:lnTo>
                <a:lnTo>
                  <a:pt x="539" y="688"/>
                </a:lnTo>
                <a:lnTo>
                  <a:pt x="539" y="687"/>
                </a:lnTo>
                <a:lnTo>
                  <a:pt x="538" y="688"/>
                </a:lnTo>
                <a:lnTo>
                  <a:pt x="538" y="690"/>
                </a:lnTo>
                <a:lnTo>
                  <a:pt x="538" y="700"/>
                </a:lnTo>
                <a:lnTo>
                  <a:pt x="538" y="703"/>
                </a:lnTo>
                <a:lnTo>
                  <a:pt x="538" y="707"/>
                </a:lnTo>
                <a:lnTo>
                  <a:pt x="537" y="708"/>
                </a:lnTo>
                <a:lnTo>
                  <a:pt x="537" y="707"/>
                </a:lnTo>
                <a:lnTo>
                  <a:pt x="537" y="704"/>
                </a:lnTo>
                <a:lnTo>
                  <a:pt x="538" y="700"/>
                </a:lnTo>
                <a:lnTo>
                  <a:pt x="537" y="687"/>
                </a:lnTo>
                <a:lnTo>
                  <a:pt x="537" y="681"/>
                </a:lnTo>
                <a:lnTo>
                  <a:pt x="534" y="679"/>
                </a:lnTo>
                <a:lnTo>
                  <a:pt x="534" y="675"/>
                </a:lnTo>
                <a:lnTo>
                  <a:pt x="532" y="671"/>
                </a:lnTo>
                <a:lnTo>
                  <a:pt x="530" y="665"/>
                </a:lnTo>
                <a:lnTo>
                  <a:pt x="529" y="661"/>
                </a:lnTo>
                <a:lnTo>
                  <a:pt x="527" y="659"/>
                </a:lnTo>
                <a:lnTo>
                  <a:pt x="525" y="656"/>
                </a:lnTo>
                <a:lnTo>
                  <a:pt x="523" y="655"/>
                </a:lnTo>
                <a:lnTo>
                  <a:pt x="521" y="656"/>
                </a:lnTo>
                <a:lnTo>
                  <a:pt x="519" y="654"/>
                </a:lnTo>
                <a:lnTo>
                  <a:pt x="519" y="652"/>
                </a:lnTo>
                <a:lnTo>
                  <a:pt x="518" y="648"/>
                </a:lnTo>
                <a:lnTo>
                  <a:pt x="517" y="644"/>
                </a:lnTo>
                <a:lnTo>
                  <a:pt x="513" y="639"/>
                </a:lnTo>
                <a:lnTo>
                  <a:pt x="512" y="638"/>
                </a:lnTo>
                <a:lnTo>
                  <a:pt x="508" y="636"/>
                </a:lnTo>
                <a:lnTo>
                  <a:pt x="507" y="636"/>
                </a:lnTo>
                <a:lnTo>
                  <a:pt x="506" y="637"/>
                </a:lnTo>
                <a:lnTo>
                  <a:pt x="505" y="638"/>
                </a:lnTo>
                <a:lnTo>
                  <a:pt x="503" y="638"/>
                </a:lnTo>
                <a:lnTo>
                  <a:pt x="498" y="634"/>
                </a:lnTo>
                <a:lnTo>
                  <a:pt x="498" y="633"/>
                </a:lnTo>
                <a:lnTo>
                  <a:pt x="498" y="632"/>
                </a:lnTo>
                <a:lnTo>
                  <a:pt x="497" y="633"/>
                </a:lnTo>
                <a:lnTo>
                  <a:pt x="495" y="633"/>
                </a:lnTo>
                <a:lnTo>
                  <a:pt x="493" y="632"/>
                </a:lnTo>
                <a:lnTo>
                  <a:pt x="493" y="631"/>
                </a:lnTo>
                <a:lnTo>
                  <a:pt x="491" y="631"/>
                </a:lnTo>
                <a:lnTo>
                  <a:pt x="487" y="631"/>
                </a:lnTo>
                <a:lnTo>
                  <a:pt x="484" y="626"/>
                </a:lnTo>
                <a:lnTo>
                  <a:pt x="481" y="624"/>
                </a:lnTo>
                <a:lnTo>
                  <a:pt x="479" y="622"/>
                </a:lnTo>
                <a:lnTo>
                  <a:pt x="477" y="621"/>
                </a:lnTo>
                <a:lnTo>
                  <a:pt x="475" y="620"/>
                </a:lnTo>
                <a:lnTo>
                  <a:pt x="473" y="617"/>
                </a:lnTo>
                <a:lnTo>
                  <a:pt x="469" y="613"/>
                </a:lnTo>
                <a:lnTo>
                  <a:pt x="464" y="611"/>
                </a:lnTo>
                <a:lnTo>
                  <a:pt x="464" y="610"/>
                </a:lnTo>
                <a:lnTo>
                  <a:pt x="464" y="608"/>
                </a:lnTo>
                <a:lnTo>
                  <a:pt x="463" y="608"/>
                </a:lnTo>
                <a:lnTo>
                  <a:pt x="461" y="608"/>
                </a:lnTo>
                <a:lnTo>
                  <a:pt x="460" y="608"/>
                </a:lnTo>
                <a:lnTo>
                  <a:pt x="459" y="607"/>
                </a:lnTo>
                <a:lnTo>
                  <a:pt x="457" y="605"/>
                </a:lnTo>
                <a:lnTo>
                  <a:pt x="455" y="604"/>
                </a:lnTo>
                <a:lnTo>
                  <a:pt x="455" y="602"/>
                </a:lnTo>
                <a:lnTo>
                  <a:pt x="455" y="601"/>
                </a:lnTo>
                <a:lnTo>
                  <a:pt x="455" y="600"/>
                </a:lnTo>
                <a:lnTo>
                  <a:pt x="455" y="599"/>
                </a:lnTo>
                <a:lnTo>
                  <a:pt x="454" y="596"/>
                </a:lnTo>
                <a:lnTo>
                  <a:pt x="453" y="595"/>
                </a:lnTo>
                <a:lnTo>
                  <a:pt x="452" y="592"/>
                </a:lnTo>
                <a:lnTo>
                  <a:pt x="450" y="592"/>
                </a:lnTo>
                <a:lnTo>
                  <a:pt x="449" y="591"/>
                </a:lnTo>
                <a:lnTo>
                  <a:pt x="448" y="590"/>
                </a:lnTo>
                <a:lnTo>
                  <a:pt x="448" y="589"/>
                </a:lnTo>
                <a:lnTo>
                  <a:pt x="448" y="588"/>
                </a:lnTo>
                <a:lnTo>
                  <a:pt x="448" y="586"/>
                </a:lnTo>
                <a:lnTo>
                  <a:pt x="449" y="585"/>
                </a:lnTo>
                <a:lnTo>
                  <a:pt x="450" y="585"/>
                </a:lnTo>
                <a:lnTo>
                  <a:pt x="449" y="585"/>
                </a:lnTo>
                <a:lnTo>
                  <a:pt x="448" y="584"/>
                </a:lnTo>
                <a:lnTo>
                  <a:pt x="448" y="585"/>
                </a:lnTo>
                <a:lnTo>
                  <a:pt x="447" y="585"/>
                </a:lnTo>
                <a:lnTo>
                  <a:pt x="445" y="586"/>
                </a:lnTo>
                <a:lnTo>
                  <a:pt x="445" y="588"/>
                </a:lnTo>
                <a:lnTo>
                  <a:pt x="444" y="588"/>
                </a:lnTo>
                <a:lnTo>
                  <a:pt x="443" y="589"/>
                </a:lnTo>
                <a:lnTo>
                  <a:pt x="444" y="589"/>
                </a:lnTo>
                <a:lnTo>
                  <a:pt x="444" y="590"/>
                </a:lnTo>
                <a:lnTo>
                  <a:pt x="443" y="590"/>
                </a:lnTo>
                <a:lnTo>
                  <a:pt x="442" y="590"/>
                </a:lnTo>
                <a:lnTo>
                  <a:pt x="441" y="589"/>
                </a:lnTo>
                <a:lnTo>
                  <a:pt x="441" y="588"/>
                </a:lnTo>
                <a:lnTo>
                  <a:pt x="441" y="586"/>
                </a:lnTo>
                <a:lnTo>
                  <a:pt x="439" y="585"/>
                </a:lnTo>
                <a:lnTo>
                  <a:pt x="441" y="585"/>
                </a:lnTo>
                <a:lnTo>
                  <a:pt x="442" y="585"/>
                </a:lnTo>
                <a:lnTo>
                  <a:pt x="443" y="584"/>
                </a:lnTo>
                <a:lnTo>
                  <a:pt x="444" y="584"/>
                </a:lnTo>
                <a:lnTo>
                  <a:pt x="444" y="583"/>
                </a:lnTo>
                <a:lnTo>
                  <a:pt x="445" y="581"/>
                </a:lnTo>
                <a:lnTo>
                  <a:pt x="447" y="580"/>
                </a:lnTo>
                <a:lnTo>
                  <a:pt x="448" y="580"/>
                </a:lnTo>
                <a:lnTo>
                  <a:pt x="448" y="579"/>
                </a:lnTo>
                <a:lnTo>
                  <a:pt x="449" y="576"/>
                </a:lnTo>
                <a:lnTo>
                  <a:pt x="449" y="572"/>
                </a:lnTo>
                <a:lnTo>
                  <a:pt x="449" y="569"/>
                </a:lnTo>
                <a:lnTo>
                  <a:pt x="448" y="568"/>
                </a:lnTo>
                <a:lnTo>
                  <a:pt x="447" y="568"/>
                </a:lnTo>
                <a:lnTo>
                  <a:pt x="444" y="568"/>
                </a:lnTo>
                <a:lnTo>
                  <a:pt x="444" y="570"/>
                </a:lnTo>
                <a:lnTo>
                  <a:pt x="443" y="576"/>
                </a:lnTo>
                <a:lnTo>
                  <a:pt x="443" y="579"/>
                </a:lnTo>
                <a:lnTo>
                  <a:pt x="441" y="581"/>
                </a:lnTo>
                <a:lnTo>
                  <a:pt x="439" y="581"/>
                </a:lnTo>
                <a:lnTo>
                  <a:pt x="438" y="581"/>
                </a:lnTo>
                <a:lnTo>
                  <a:pt x="438" y="584"/>
                </a:lnTo>
                <a:lnTo>
                  <a:pt x="438" y="585"/>
                </a:lnTo>
                <a:lnTo>
                  <a:pt x="438" y="586"/>
                </a:lnTo>
                <a:lnTo>
                  <a:pt x="437" y="589"/>
                </a:lnTo>
                <a:lnTo>
                  <a:pt x="436" y="589"/>
                </a:lnTo>
                <a:lnTo>
                  <a:pt x="432" y="586"/>
                </a:lnTo>
                <a:lnTo>
                  <a:pt x="429" y="585"/>
                </a:lnTo>
                <a:lnTo>
                  <a:pt x="426" y="584"/>
                </a:lnTo>
                <a:lnTo>
                  <a:pt x="425" y="584"/>
                </a:lnTo>
                <a:lnTo>
                  <a:pt x="422" y="584"/>
                </a:lnTo>
                <a:lnTo>
                  <a:pt x="420" y="584"/>
                </a:lnTo>
                <a:lnTo>
                  <a:pt x="417" y="585"/>
                </a:lnTo>
                <a:lnTo>
                  <a:pt x="416" y="588"/>
                </a:lnTo>
                <a:lnTo>
                  <a:pt x="415" y="589"/>
                </a:lnTo>
                <a:lnTo>
                  <a:pt x="413" y="590"/>
                </a:lnTo>
                <a:lnTo>
                  <a:pt x="413" y="592"/>
                </a:lnTo>
                <a:lnTo>
                  <a:pt x="412" y="592"/>
                </a:lnTo>
                <a:lnTo>
                  <a:pt x="411" y="594"/>
                </a:lnTo>
                <a:lnTo>
                  <a:pt x="409" y="592"/>
                </a:lnTo>
                <a:lnTo>
                  <a:pt x="406" y="591"/>
                </a:lnTo>
                <a:lnTo>
                  <a:pt x="404" y="588"/>
                </a:lnTo>
                <a:lnTo>
                  <a:pt x="399" y="584"/>
                </a:lnTo>
                <a:lnTo>
                  <a:pt x="398" y="583"/>
                </a:lnTo>
                <a:lnTo>
                  <a:pt x="398" y="581"/>
                </a:lnTo>
                <a:lnTo>
                  <a:pt x="396" y="579"/>
                </a:lnTo>
                <a:lnTo>
                  <a:pt x="393" y="573"/>
                </a:lnTo>
                <a:lnTo>
                  <a:pt x="390" y="570"/>
                </a:lnTo>
                <a:lnTo>
                  <a:pt x="388" y="568"/>
                </a:lnTo>
                <a:lnTo>
                  <a:pt x="385" y="567"/>
                </a:lnTo>
                <a:lnTo>
                  <a:pt x="383" y="565"/>
                </a:lnTo>
                <a:lnTo>
                  <a:pt x="378" y="565"/>
                </a:lnTo>
                <a:lnTo>
                  <a:pt x="377" y="565"/>
                </a:lnTo>
                <a:lnTo>
                  <a:pt x="377" y="567"/>
                </a:lnTo>
                <a:lnTo>
                  <a:pt x="377" y="568"/>
                </a:lnTo>
                <a:lnTo>
                  <a:pt x="375" y="568"/>
                </a:lnTo>
                <a:lnTo>
                  <a:pt x="374" y="568"/>
                </a:lnTo>
                <a:lnTo>
                  <a:pt x="370" y="563"/>
                </a:lnTo>
                <a:lnTo>
                  <a:pt x="369" y="560"/>
                </a:lnTo>
                <a:lnTo>
                  <a:pt x="368" y="558"/>
                </a:lnTo>
                <a:lnTo>
                  <a:pt x="364" y="555"/>
                </a:lnTo>
                <a:lnTo>
                  <a:pt x="362" y="553"/>
                </a:lnTo>
                <a:lnTo>
                  <a:pt x="359" y="552"/>
                </a:lnTo>
                <a:lnTo>
                  <a:pt x="357" y="552"/>
                </a:lnTo>
                <a:lnTo>
                  <a:pt x="354" y="551"/>
                </a:lnTo>
                <a:lnTo>
                  <a:pt x="351" y="551"/>
                </a:lnTo>
                <a:lnTo>
                  <a:pt x="350" y="551"/>
                </a:lnTo>
                <a:lnTo>
                  <a:pt x="350" y="553"/>
                </a:lnTo>
                <a:lnTo>
                  <a:pt x="347" y="551"/>
                </a:lnTo>
                <a:lnTo>
                  <a:pt x="345" y="549"/>
                </a:lnTo>
                <a:lnTo>
                  <a:pt x="341" y="548"/>
                </a:lnTo>
                <a:lnTo>
                  <a:pt x="338" y="549"/>
                </a:lnTo>
                <a:lnTo>
                  <a:pt x="337" y="548"/>
                </a:lnTo>
                <a:lnTo>
                  <a:pt x="338" y="547"/>
                </a:lnTo>
                <a:lnTo>
                  <a:pt x="337" y="546"/>
                </a:lnTo>
                <a:lnTo>
                  <a:pt x="337" y="544"/>
                </a:lnTo>
                <a:lnTo>
                  <a:pt x="336" y="544"/>
                </a:lnTo>
                <a:lnTo>
                  <a:pt x="335" y="543"/>
                </a:lnTo>
                <a:lnTo>
                  <a:pt x="334" y="544"/>
                </a:lnTo>
                <a:lnTo>
                  <a:pt x="332" y="542"/>
                </a:lnTo>
                <a:lnTo>
                  <a:pt x="334" y="538"/>
                </a:lnTo>
                <a:lnTo>
                  <a:pt x="334" y="533"/>
                </a:lnTo>
                <a:lnTo>
                  <a:pt x="332" y="530"/>
                </a:lnTo>
                <a:lnTo>
                  <a:pt x="331" y="526"/>
                </a:lnTo>
                <a:lnTo>
                  <a:pt x="330" y="523"/>
                </a:lnTo>
                <a:lnTo>
                  <a:pt x="329" y="523"/>
                </a:lnTo>
                <a:lnTo>
                  <a:pt x="326" y="522"/>
                </a:lnTo>
                <a:lnTo>
                  <a:pt x="325" y="522"/>
                </a:lnTo>
                <a:lnTo>
                  <a:pt x="324" y="519"/>
                </a:lnTo>
                <a:lnTo>
                  <a:pt x="320" y="519"/>
                </a:lnTo>
                <a:lnTo>
                  <a:pt x="316" y="516"/>
                </a:lnTo>
                <a:lnTo>
                  <a:pt x="314" y="515"/>
                </a:lnTo>
                <a:lnTo>
                  <a:pt x="311" y="515"/>
                </a:lnTo>
                <a:lnTo>
                  <a:pt x="310" y="512"/>
                </a:lnTo>
                <a:lnTo>
                  <a:pt x="309" y="510"/>
                </a:lnTo>
                <a:lnTo>
                  <a:pt x="308" y="507"/>
                </a:lnTo>
                <a:lnTo>
                  <a:pt x="305" y="505"/>
                </a:lnTo>
                <a:lnTo>
                  <a:pt x="304" y="504"/>
                </a:lnTo>
                <a:lnTo>
                  <a:pt x="303" y="505"/>
                </a:lnTo>
                <a:lnTo>
                  <a:pt x="303" y="506"/>
                </a:lnTo>
                <a:lnTo>
                  <a:pt x="302" y="505"/>
                </a:lnTo>
                <a:lnTo>
                  <a:pt x="300" y="504"/>
                </a:lnTo>
                <a:lnTo>
                  <a:pt x="299" y="503"/>
                </a:lnTo>
                <a:lnTo>
                  <a:pt x="300" y="503"/>
                </a:lnTo>
                <a:lnTo>
                  <a:pt x="302" y="504"/>
                </a:lnTo>
                <a:lnTo>
                  <a:pt x="303" y="501"/>
                </a:lnTo>
                <a:lnTo>
                  <a:pt x="302" y="500"/>
                </a:lnTo>
                <a:lnTo>
                  <a:pt x="302" y="499"/>
                </a:lnTo>
                <a:lnTo>
                  <a:pt x="300" y="499"/>
                </a:lnTo>
                <a:lnTo>
                  <a:pt x="300" y="498"/>
                </a:lnTo>
                <a:lnTo>
                  <a:pt x="299" y="498"/>
                </a:lnTo>
                <a:lnTo>
                  <a:pt x="298" y="499"/>
                </a:lnTo>
                <a:lnTo>
                  <a:pt x="298" y="500"/>
                </a:lnTo>
                <a:lnTo>
                  <a:pt x="298" y="501"/>
                </a:lnTo>
                <a:lnTo>
                  <a:pt x="297" y="500"/>
                </a:lnTo>
                <a:lnTo>
                  <a:pt x="295" y="500"/>
                </a:lnTo>
                <a:lnTo>
                  <a:pt x="294" y="498"/>
                </a:lnTo>
                <a:lnTo>
                  <a:pt x="293" y="496"/>
                </a:lnTo>
                <a:lnTo>
                  <a:pt x="292" y="495"/>
                </a:lnTo>
                <a:lnTo>
                  <a:pt x="290" y="495"/>
                </a:lnTo>
                <a:lnTo>
                  <a:pt x="289" y="496"/>
                </a:lnTo>
                <a:lnTo>
                  <a:pt x="288" y="495"/>
                </a:lnTo>
                <a:lnTo>
                  <a:pt x="287" y="494"/>
                </a:lnTo>
                <a:lnTo>
                  <a:pt x="286" y="491"/>
                </a:lnTo>
                <a:lnTo>
                  <a:pt x="286" y="490"/>
                </a:lnTo>
                <a:lnTo>
                  <a:pt x="286" y="488"/>
                </a:lnTo>
                <a:lnTo>
                  <a:pt x="284" y="487"/>
                </a:lnTo>
                <a:lnTo>
                  <a:pt x="284" y="485"/>
                </a:lnTo>
                <a:lnTo>
                  <a:pt x="282" y="483"/>
                </a:lnTo>
                <a:lnTo>
                  <a:pt x="284" y="482"/>
                </a:lnTo>
                <a:lnTo>
                  <a:pt x="286" y="483"/>
                </a:lnTo>
                <a:lnTo>
                  <a:pt x="287" y="484"/>
                </a:lnTo>
                <a:lnTo>
                  <a:pt x="288" y="485"/>
                </a:lnTo>
                <a:lnTo>
                  <a:pt x="292" y="485"/>
                </a:lnTo>
                <a:lnTo>
                  <a:pt x="295" y="484"/>
                </a:lnTo>
                <a:lnTo>
                  <a:pt x="299" y="485"/>
                </a:lnTo>
                <a:lnTo>
                  <a:pt x="300" y="485"/>
                </a:lnTo>
                <a:lnTo>
                  <a:pt x="302" y="485"/>
                </a:lnTo>
                <a:lnTo>
                  <a:pt x="303" y="487"/>
                </a:lnTo>
                <a:lnTo>
                  <a:pt x="304" y="487"/>
                </a:lnTo>
                <a:lnTo>
                  <a:pt x="308" y="487"/>
                </a:lnTo>
                <a:lnTo>
                  <a:pt x="309" y="487"/>
                </a:lnTo>
                <a:lnTo>
                  <a:pt x="311" y="488"/>
                </a:lnTo>
                <a:lnTo>
                  <a:pt x="313" y="488"/>
                </a:lnTo>
                <a:lnTo>
                  <a:pt x="314" y="489"/>
                </a:lnTo>
                <a:lnTo>
                  <a:pt x="315" y="489"/>
                </a:lnTo>
                <a:lnTo>
                  <a:pt x="318" y="489"/>
                </a:lnTo>
                <a:lnTo>
                  <a:pt x="320" y="490"/>
                </a:lnTo>
                <a:lnTo>
                  <a:pt x="322" y="490"/>
                </a:lnTo>
                <a:lnTo>
                  <a:pt x="326" y="490"/>
                </a:lnTo>
                <a:lnTo>
                  <a:pt x="329" y="489"/>
                </a:lnTo>
                <a:lnTo>
                  <a:pt x="332" y="490"/>
                </a:lnTo>
                <a:lnTo>
                  <a:pt x="335" y="489"/>
                </a:lnTo>
                <a:lnTo>
                  <a:pt x="337" y="488"/>
                </a:lnTo>
                <a:lnTo>
                  <a:pt x="340" y="487"/>
                </a:lnTo>
                <a:lnTo>
                  <a:pt x="341" y="485"/>
                </a:lnTo>
                <a:lnTo>
                  <a:pt x="342" y="484"/>
                </a:lnTo>
                <a:lnTo>
                  <a:pt x="343" y="483"/>
                </a:lnTo>
                <a:lnTo>
                  <a:pt x="345" y="482"/>
                </a:lnTo>
                <a:lnTo>
                  <a:pt x="346" y="482"/>
                </a:lnTo>
                <a:lnTo>
                  <a:pt x="347" y="480"/>
                </a:lnTo>
                <a:lnTo>
                  <a:pt x="348" y="480"/>
                </a:lnTo>
                <a:lnTo>
                  <a:pt x="350" y="482"/>
                </a:lnTo>
                <a:lnTo>
                  <a:pt x="350" y="483"/>
                </a:lnTo>
                <a:lnTo>
                  <a:pt x="350" y="484"/>
                </a:lnTo>
                <a:lnTo>
                  <a:pt x="350" y="487"/>
                </a:lnTo>
                <a:lnTo>
                  <a:pt x="348" y="488"/>
                </a:lnTo>
                <a:lnTo>
                  <a:pt x="348" y="489"/>
                </a:lnTo>
                <a:lnTo>
                  <a:pt x="348" y="490"/>
                </a:lnTo>
                <a:lnTo>
                  <a:pt x="348" y="491"/>
                </a:lnTo>
                <a:lnTo>
                  <a:pt x="351" y="494"/>
                </a:lnTo>
                <a:lnTo>
                  <a:pt x="352" y="495"/>
                </a:lnTo>
                <a:lnTo>
                  <a:pt x="354" y="496"/>
                </a:lnTo>
                <a:lnTo>
                  <a:pt x="356" y="498"/>
                </a:lnTo>
                <a:lnTo>
                  <a:pt x="358" y="499"/>
                </a:lnTo>
                <a:lnTo>
                  <a:pt x="359" y="500"/>
                </a:lnTo>
                <a:lnTo>
                  <a:pt x="362" y="500"/>
                </a:lnTo>
                <a:lnTo>
                  <a:pt x="363" y="501"/>
                </a:lnTo>
                <a:lnTo>
                  <a:pt x="364" y="503"/>
                </a:lnTo>
                <a:lnTo>
                  <a:pt x="364" y="504"/>
                </a:lnTo>
                <a:lnTo>
                  <a:pt x="364" y="505"/>
                </a:lnTo>
                <a:lnTo>
                  <a:pt x="366" y="505"/>
                </a:lnTo>
                <a:lnTo>
                  <a:pt x="366" y="506"/>
                </a:lnTo>
                <a:lnTo>
                  <a:pt x="366" y="507"/>
                </a:lnTo>
                <a:lnTo>
                  <a:pt x="367" y="506"/>
                </a:lnTo>
                <a:lnTo>
                  <a:pt x="368" y="506"/>
                </a:lnTo>
                <a:lnTo>
                  <a:pt x="368" y="505"/>
                </a:lnTo>
                <a:lnTo>
                  <a:pt x="369" y="504"/>
                </a:lnTo>
                <a:lnTo>
                  <a:pt x="370" y="503"/>
                </a:lnTo>
                <a:lnTo>
                  <a:pt x="370" y="500"/>
                </a:lnTo>
                <a:lnTo>
                  <a:pt x="369" y="500"/>
                </a:lnTo>
                <a:lnTo>
                  <a:pt x="369" y="499"/>
                </a:lnTo>
                <a:lnTo>
                  <a:pt x="368" y="500"/>
                </a:lnTo>
                <a:lnTo>
                  <a:pt x="368" y="499"/>
                </a:lnTo>
                <a:lnTo>
                  <a:pt x="369" y="499"/>
                </a:lnTo>
                <a:lnTo>
                  <a:pt x="370" y="498"/>
                </a:lnTo>
                <a:lnTo>
                  <a:pt x="370" y="499"/>
                </a:lnTo>
                <a:lnTo>
                  <a:pt x="370" y="500"/>
                </a:lnTo>
                <a:lnTo>
                  <a:pt x="372" y="499"/>
                </a:lnTo>
                <a:lnTo>
                  <a:pt x="373" y="500"/>
                </a:lnTo>
                <a:lnTo>
                  <a:pt x="374" y="501"/>
                </a:lnTo>
                <a:lnTo>
                  <a:pt x="375" y="501"/>
                </a:lnTo>
                <a:lnTo>
                  <a:pt x="378" y="503"/>
                </a:lnTo>
                <a:lnTo>
                  <a:pt x="379" y="501"/>
                </a:lnTo>
                <a:lnTo>
                  <a:pt x="379" y="500"/>
                </a:lnTo>
                <a:lnTo>
                  <a:pt x="380" y="500"/>
                </a:lnTo>
                <a:lnTo>
                  <a:pt x="380" y="499"/>
                </a:lnTo>
                <a:lnTo>
                  <a:pt x="382" y="498"/>
                </a:lnTo>
                <a:lnTo>
                  <a:pt x="382" y="496"/>
                </a:lnTo>
                <a:lnTo>
                  <a:pt x="382" y="495"/>
                </a:lnTo>
                <a:lnTo>
                  <a:pt x="380" y="495"/>
                </a:lnTo>
                <a:lnTo>
                  <a:pt x="379" y="494"/>
                </a:lnTo>
                <a:lnTo>
                  <a:pt x="378" y="494"/>
                </a:lnTo>
                <a:lnTo>
                  <a:pt x="377" y="493"/>
                </a:lnTo>
                <a:lnTo>
                  <a:pt x="377" y="491"/>
                </a:lnTo>
                <a:lnTo>
                  <a:pt x="375" y="493"/>
                </a:lnTo>
                <a:lnTo>
                  <a:pt x="374" y="493"/>
                </a:lnTo>
                <a:lnTo>
                  <a:pt x="373" y="493"/>
                </a:lnTo>
                <a:lnTo>
                  <a:pt x="372" y="491"/>
                </a:lnTo>
                <a:lnTo>
                  <a:pt x="370" y="489"/>
                </a:lnTo>
                <a:lnTo>
                  <a:pt x="369" y="488"/>
                </a:lnTo>
                <a:lnTo>
                  <a:pt x="369" y="489"/>
                </a:lnTo>
                <a:lnTo>
                  <a:pt x="369" y="490"/>
                </a:lnTo>
                <a:lnTo>
                  <a:pt x="369" y="491"/>
                </a:lnTo>
                <a:lnTo>
                  <a:pt x="370" y="491"/>
                </a:lnTo>
                <a:lnTo>
                  <a:pt x="370" y="493"/>
                </a:lnTo>
                <a:lnTo>
                  <a:pt x="372" y="494"/>
                </a:lnTo>
                <a:lnTo>
                  <a:pt x="370" y="494"/>
                </a:lnTo>
                <a:lnTo>
                  <a:pt x="370" y="495"/>
                </a:lnTo>
                <a:lnTo>
                  <a:pt x="369" y="495"/>
                </a:lnTo>
                <a:lnTo>
                  <a:pt x="368" y="495"/>
                </a:lnTo>
                <a:lnTo>
                  <a:pt x="367" y="496"/>
                </a:lnTo>
                <a:lnTo>
                  <a:pt x="366" y="496"/>
                </a:lnTo>
                <a:lnTo>
                  <a:pt x="364" y="496"/>
                </a:lnTo>
                <a:lnTo>
                  <a:pt x="363" y="495"/>
                </a:lnTo>
                <a:lnTo>
                  <a:pt x="362" y="494"/>
                </a:lnTo>
                <a:lnTo>
                  <a:pt x="362" y="493"/>
                </a:lnTo>
                <a:lnTo>
                  <a:pt x="362" y="491"/>
                </a:lnTo>
                <a:lnTo>
                  <a:pt x="361" y="490"/>
                </a:lnTo>
                <a:lnTo>
                  <a:pt x="359" y="489"/>
                </a:lnTo>
                <a:lnTo>
                  <a:pt x="359" y="488"/>
                </a:lnTo>
                <a:lnTo>
                  <a:pt x="359" y="487"/>
                </a:lnTo>
                <a:lnTo>
                  <a:pt x="359" y="485"/>
                </a:lnTo>
                <a:lnTo>
                  <a:pt x="361" y="484"/>
                </a:lnTo>
                <a:lnTo>
                  <a:pt x="362" y="482"/>
                </a:lnTo>
                <a:lnTo>
                  <a:pt x="363" y="480"/>
                </a:lnTo>
                <a:lnTo>
                  <a:pt x="363" y="479"/>
                </a:lnTo>
                <a:lnTo>
                  <a:pt x="362" y="479"/>
                </a:lnTo>
                <a:lnTo>
                  <a:pt x="362" y="478"/>
                </a:lnTo>
                <a:lnTo>
                  <a:pt x="363" y="478"/>
                </a:lnTo>
                <a:lnTo>
                  <a:pt x="363" y="477"/>
                </a:lnTo>
                <a:lnTo>
                  <a:pt x="362" y="477"/>
                </a:lnTo>
                <a:lnTo>
                  <a:pt x="362" y="475"/>
                </a:lnTo>
                <a:lnTo>
                  <a:pt x="361" y="475"/>
                </a:lnTo>
                <a:lnTo>
                  <a:pt x="362" y="474"/>
                </a:lnTo>
                <a:lnTo>
                  <a:pt x="361" y="473"/>
                </a:lnTo>
                <a:lnTo>
                  <a:pt x="359" y="474"/>
                </a:lnTo>
                <a:lnTo>
                  <a:pt x="359" y="475"/>
                </a:lnTo>
                <a:lnTo>
                  <a:pt x="358" y="475"/>
                </a:lnTo>
                <a:lnTo>
                  <a:pt x="357" y="477"/>
                </a:lnTo>
                <a:lnTo>
                  <a:pt x="356" y="477"/>
                </a:lnTo>
                <a:lnTo>
                  <a:pt x="354" y="477"/>
                </a:lnTo>
                <a:lnTo>
                  <a:pt x="353" y="478"/>
                </a:lnTo>
                <a:lnTo>
                  <a:pt x="353" y="479"/>
                </a:lnTo>
                <a:lnTo>
                  <a:pt x="352" y="479"/>
                </a:lnTo>
                <a:lnTo>
                  <a:pt x="351" y="478"/>
                </a:lnTo>
                <a:lnTo>
                  <a:pt x="351" y="477"/>
                </a:lnTo>
                <a:lnTo>
                  <a:pt x="352" y="475"/>
                </a:lnTo>
                <a:lnTo>
                  <a:pt x="352" y="474"/>
                </a:lnTo>
                <a:lnTo>
                  <a:pt x="353" y="473"/>
                </a:lnTo>
                <a:lnTo>
                  <a:pt x="354" y="472"/>
                </a:lnTo>
                <a:lnTo>
                  <a:pt x="356" y="471"/>
                </a:lnTo>
                <a:lnTo>
                  <a:pt x="357" y="469"/>
                </a:lnTo>
                <a:lnTo>
                  <a:pt x="357" y="468"/>
                </a:lnTo>
                <a:lnTo>
                  <a:pt x="358" y="467"/>
                </a:lnTo>
                <a:lnTo>
                  <a:pt x="362" y="462"/>
                </a:lnTo>
                <a:lnTo>
                  <a:pt x="363" y="461"/>
                </a:lnTo>
                <a:lnTo>
                  <a:pt x="364" y="461"/>
                </a:lnTo>
                <a:lnTo>
                  <a:pt x="364" y="463"/>
                </a:lnTo>
                <a:lnTo>
                  <a:pt x="364" y="464"/>
                </a:lnTo>
                <a:lnTo>
                  <a:pt x="363" y="466"/>
                </a:lnTo>
                <a:lnTo>
                  <a:pt x="362" y="467"/>
                </a:lnTo>
                <a:lnTo>
                  <a:pt x="362" y="468"/>
                </a:lnTo>
                <a:lnTo>
                  <a:pt x="363" y="469"/>
                </a:lnTo>
                <a:lnTo>
                  <a:pt x="363" y="472"/>
                </a:lnTo>
                <a:lnTo>
                  <a:pt x="366" y="475"/>
                </a:lnTo>
                <a:lnTo>
                  <a:pt x="367" y="473"/>
                </a:lnTo>
                <a:lnTo>
                  <a:pt x="367" y="471"/>
                </a:lnTo>
                <a:lnTo>
                  <a:pt x="367" y="469"/>
                </a:lnTo>
                <a:lnTo>
                  <a:pt x="366" y="467"/>
                </a:lnTo>
                <a:lnTo>
                  <a:pt x="364" y="467"/>
                </a:lnTo>
                <a:lnTo>
                  <a:pt x="366" y="466"/>
                </a:lnTo>
                <a:lnTo>
                  <a:pt x="367" y="466"/>
                </a:lnTo>
                <a:lnTo>
                  <a:pt x="368" y="468"/>
                </a:lnTo>
                <a:lnTo>
                  <a:pt x="369" y="469"/>
                </a:lnTo>
                <a:lnTo>
                  <a:pt x="370" y="468"/>
                </a:lnTo>
                <a:lnTo>
                  <a:pt x="372" y="466"/>
                </a:lnTo>
                <a:lnTo>
                  <a:pt x="372" y="464"/>
                </a:lnTo>
                <a:lnTo>
                  <a:pt x="370" y="464"/>
                </a:lnTo>
                <a:lnTo>
                  <a:pt x="369" y="464"/>
                </a:lnTo>
                <a:lnTo>
                  <a:pt x="369" y="463"/>
                </a:lnTo>
                <a:lnTo>
                  <a:pt x="367" y="463"/>
                </a:lnTo>
                <a:lnTo>
                  <a:pt x="366" y="463"/>
                </a:lnTo>
                <a:lnTo>
                  <a:pt x="366" y="462"/>
                </a:lnTo>
                <a:lnTo>
                  <a:pt x="366" y="459"/>
                </a:lnTo>
                <a:lnTo>
                  <a:pt x="366" y="458"/>
                </a:lnTo>
                <a:lnTo>
                  <a:pt x="366" y="457"/>
                </a:lnTo>
                <a:lnTo>
                  <a:pt x="366" y="456"/>
                </a:lnTo>
                <a:lnTo>
                  <a:pt x="367" y="453"/>
                </a:lnTo>
                <a:lnTo>
                  <a:pt x="368" y="451"/>
                </a:lnTo>
                <a:lnTo>
                  <a:pt x="369" y="450"/>
                </a:lnTo>
                <a:lnTo>
                  <a:pt x="369" y="448"/>
                </a:lnTo>
                <a:lnTo>
                  <a:pt x="369" y="447"/>
                </a:lnTo>
                <a:lnTo>
                  <a:pt x="369" y="445"/>
                </a:lnTo>
                <a:lnTo>
                  <a:pt x="368" y="445"/>
                </a:lnTo>
                <a:lnTo>
                  <a:pt x="367" y="445"/>
                </a:lnTo>
                <a:lnTo>
                  <a:pt x="367" y="446"/>
                </a:lnTo>
                <a:lnTo>
                  <a:pt x="366" y="445"/>
                </a:lnTo>
                <a:lnTo>
                  <a:pt x="364" y="445"/>
                </a:lnTo>
                <a:lnTo>
                  <a:pt x="364" y="443"/>
                </a:lnTo>
                <a:lnTo>
                  <a:pt x="364" y="442"/>
                </a:lnTo>
                <a:lnTo>
                  <a:pt x="366" y="441"/>
                </a:lnTo>
                <a:lnTo>
                  <a:pt x="366" y="439"/>
                </a:lnTo>
                <a:lnTo>
                  <a:pt x="368" y="435"/>
                </a:lnTo>
                <a:lnTo>
                  <a:pt x="369" y="429"/>
                </a:lnTo>
                <a:lnTo>
                  <a:pt x="370" y="426"/>
                </a:lnTo>
                <a:lnTo>
                  <a:pt x="370" y="424"/>
                </a:lnTo>
                <a:lnTo>
                  <a:pt x="370" y="423"/>
                </a:lnTo>
                <a:lnTo>
                  <a:pt x="369" y="423"/>
                </a:lnTo>
                <a:lnTo>
                  <a:pt x="368" y="421"/>
                </a:lnTo>
                <a:lnTo>
                  <a:pt x="369" y="420"/>
                </a:lnTo>
                <a:lnTo>
                  <a:pt x="369" y="418"/>
                </a:lnTo>
                <a:lnTo>
                  <a:pt x="368" y="418"/>
                </a:lnTo>
                <a:lnTo>
                  <a:pt x="368" y="416"/>
                </a:lnTo>
                <a:lnTo>
                  <a:pt x="367" y="416"/>
                </a:lnTo>
                <a:lnTo>
                  <a:pt x="367" y="415"/>
                </a:lnTo>
                <a:lnTo>
                  <a:pt x="366" y="414"/>
                </a:lnTo>
                <a:lnTo>
                  <a:pt x="364" y="414"/>
                </a:lnTo>
                <a:lnTo>
                  <a:pt x="362" y="414"/>
                </a:lnTo>
                <a:lnTo>
                  <a:pt x="361" y="414"/>
                </a:lnTo>
                <a:lnTo>
                  <a:pt x="361" y="411"/>
                </a:lnTo>
                <a:lnTo>
                  <a:pt x="362" y="410"/>
                </a:lnTo>
                <a:lnTo>
                  <a:pt x="361" y="408"/>
                </a:lnTo>
                <a:lnTo>
                  <a:pt x="361" y="405"/>
                </a:lnTo>
                <a:lnTo>
                  <a:pt x="359" y="404"/>
                </a:lnTo>
                <a:lnTo>
                  <a:pt x="357" y="404"/>
                </a:lnTo>
                <a:lnTo>
                  <a:pt x="354" y="404"/>
                </a:lnTo>
                <a:lnTo>
                  <a:pt x="353" y="405"/>
                </a:lnTo>
                <a:lnTo>
                  <a:pt x="351" y="404"/>
                </a:lnTo>
                <a:lnTo>
                  <a:pt x="351" y="403"/>
                </a:lnTo>
                <a:lnTo>
                  <a:pt x="352" y="403"/>
                </a:lnTo>
                <a:lnTo>
                  <a:pt x="351" y="402"/>
                </a:lnTo>
                <a:lnTo>
                  <a:pt x="351" y="400"/>
                </a:lnTo>
                <a:lnTo>
                  <a:pt x="350" y="400"/>
                </a:lnTo>
                <a:lnTo>
                  <a:pt x="348" y="398"/>
                </a:lnTo>
                <a:lnTo>
                  <a:pt x="345" y="398"/>
                </a:lnTo>
                <a:lnTo>
                  <a:pt x="345" y="395"/>
                </a:lnTo>
                <a:lnTo>
                  <a:pt x="345" y="394"/>
                </a:lnTo>
                <a:lnTo>
                  <a:pt x="343" y="393"/>
                </a:lnTo>
                <a:lnTo>
                  <a:pt x="343" y="391"/>
                </a:lnTo>
                <a:lnTo>
                  <a:pt x="343" y="389"/>
                </a:lnTo>
                <a:lnTo>
                  <a:pt x="341" y="391"/>
                </a:lnTo>
                <a:lnTo>
                  <a:pt x="340" y="387"/>
                </a:lnTo>
                <a:lnTo>
                  <a:pt x="340" y="384"/>
                </a:lnTo>
                <a:lnTo>
                  <a:pt x="338" y="383"/>
                </a:lnTo>
                <a:lnTo>
                  <a:pt x="337" y="383"/>
                </a:lnTo>
                <a:lnTo>
                  <a:pt x="337" y="382"/>
                </a:lnTo>
                <a:lnTo>
                  <a:pt x="335" y="379"/>
                </a:lnTo>
                <a:lnTo>
                  <a:pt x="334" y="378"/>
                </a:lnTo>
                <a:lnTo>
                  <a:pt x="331" y="378"/>
                </a:lnTo>
                <a:lnTo>
                  <a:pt x="330" y="378"/>
                </a:lnTo>
                <a:lnTo>
                  <a:pt x="329" y="377"/>
                </a:lnTo>
                <a:lnTo>
                  <a:pt x="327" y="376"/>
                </a:lnTo>
                <a:lnTo>
                  <a:pt x="327" y="375"/>
                </a:lnTo>
                <a:lnTo>
                  <a:pt x="326" y="373"/>
                </a:lnTo>
                <a:lnTo>
                  <a:pt x="325" y="373"/>
                </a:lnTo>
                <a:lnTo>
                  <a:pt x="324" y="375"/>
                </a:lnTo>
                <a:lnTo>
                  <a:pt x="322" y="371"/>
                </a:lnTo>
                <a:lnTo>
                  <a:pt x="322" y="368"/>
                </a:lnTo>
                <a:lnTo>
                  <a:pt x="322" y="367"/>
                </a:lnTo>
                <a:lnTo>
                  <a:pt x="321" y="365"/>
                </a:lnTo>
                <a:lnTo>
                  <a:pt x="321" y="363"/>
                </a:lnTo>
                <a:lnTo>
                  <a:pt x="320" y="362"/>
                </a:lnTo>
                <a:lnTo>
                  <a:pt x="319" y="361"/>
                </a:lnTo>
                <a:lnTo>
                  <a:pt x="315" y="360"/>
                </a:lnTo>
                <a:lnTo>
                  <a:pt x="314" y="362"/>
                </a:lnTo>
                <a:lnTo>
                  <a:pt x="313" y="360"/>
                </a:lnTo>
                <a:lnTo>
                  <a:pt x="313" y="357"/>
                </a:lnTo>
                <a:lnTo>
                  <a:pt x="311" y="356"/>
                </a:lnTo>
                <a:lnTo>
                  <a:pt x="311" y="354"/>
                </a:lnTo>
                <a:lnTo>
                  <a:pt x="311" y="352"/>
                </a:lnTo>
                <a:lnTo>
                  <a:pt x="310" y="352"/>
                </a:lnTo>
                <a:lnTo>
                  <a:pt x="308" y="352"/>
                </a:lnTo>
                <a:lnTo>
                  <a:pt x="304" y="349"/>
                </a:lnTo>
                <a:lnTo>
                  <a:pt x="302" y="346"/>
                </a:lnTo>
                <a:lnTo>
                  <a:pt x="299" y="343"/>
                </a:lnTo>
                <a:lnTo>
                  <a:pt x="295" y="339"/>
                </a:lnTo>
                <a:lnTo>
                  <a:pt x="292" y="334"/>
                </a:lnTo>
                <a:lnTo>
                  <a:pt x="281" y="330"/>
                </a:lnTo>
                <a:lnTo>
                  <a:pt x="273" y="329"/>
                </a:lnTo>
                <a:lnTo>
                  <a:pt x="270" y="323"/>
                </a:lnTo>
                <a:lnTo>
                  <a:pt x="265" y="319"/>
                </a:lnTo>
                <a:lnTo>
                  <a:pt x="257" y="317"/>
                </a:lnTo>
                <a:lnTo>
                  <a:pt x="252" y="313"/>
                </a:lnTo>
                <a:lnTo>
                  <a:pt x="250" y="311"/>
                </a:lnTo>
                <a:lnTo>
                  <a:pt x="249" y="309"/>
                </a:lnTo>
                <a:lnTo>
                  <a:pt x="246" y="311"/>
                </a:lnTo>
                <a:lnTo>
                  <a:pt x="245" y="309"/>
                </a:lnTo>
                <a:lnTo>
                  <a:pt x="244" y="309"/>
                </a:lnTo>
                <a:lnTo>
                  <a:pt x="242" y="307"/>
                </a:lnTo>
                <a:lnTo>
                  <a:pt x="240" y="306"/>
                </a:lnTo>
                <a:lnTo>
                  <a:pt x="239" y="303"/>
                </a:lnTo>
                <a:lnTo>
                  <a:pt x="236" y="303"/>
                </a:lnTo>
                <a:lnTo>
                  <a:pt x="229" y="297"/>
                </a:lnTo>
                <a:lnTo>
                  <a:pt x="229" y="294"/>
                </a:lnTo>
                <a:lnTo>
                  <a:pt x="230" y="292"/>
                </a:lnTo>
                <a:lnTo>
                  <a:pt x="230" y="290"/>
                </a:lnTo>
                <a:lnTo>
                  <a:pt x="230" y="287"/>
                </a:lnTo>
                <a:lnTo>
                  <a:pt x="229" y="286"/>
                </a:lnTo>
                <a:lnTo>
                  <a:pt x="229" y="282"/>
                </a:lnTo>
                <a:lnTo>
                  <a:pt x="228" y="281"/>
                </a:lnTo>
                <a:lnTo>
                  <a:pt x="226" y="278"/>
                </a:lnTo>
                <a:lnTo>
                  <a:pt x="225" y="277"/>
                </a:lnTo>
                <a:lnTo>
                  <a:pt x="224" y="277"/>
                </a:lnTo>
                <a:lnTo>
                  <a:pt x="220" y="277"/>
                </a:lnTo>
                <a:lnTo>
                  <a:pt x="219" y="276"/>
                </a:lnTo>
                <a:lnTo>
                  <a:pt x="222" y="269"/>
                </a:lnTo>
                <a:lnTo>
                  <a:pt x="222" y="264"/>
                </a:lnTo>
                <a:lnTo>
                  <a:pt x="222" y="260"/>
                </a:lnTo>
                <a:lnTo>
                  <a:pt x="220" y="259"/>
                </a:lnTo>
                <a:lnTo>
                  <a:pt x="220" y="258"/>
                </a:lnTo>
                <a:lnTo>
                  <a:pt x="220" y="256"/>
                </a:lnTo>
                <a:lnTo>
                  <a:pt x="220" y="254"/>
                </a:lnTo>
                <a:lnTo>
                  <a:pt x="220" y="249"/>
                </a:lnTo>
                <a:lnTo>
                  <a:pt x="220" y="244"/>
                </a:lnTo>
                <a:lnTo>
                  <a:pt x="218" y="242"/>
                </a:lnTo>
                <a:lnTo>
                  <a:pt x="218" y="238"/>
                </a:lnTo>
                <a:lnTo>
                  <a:pt x="215" y="237"/>
                </a:lnTo>
                <a:lnTo>
                  <a:pt x="212" y="234"/>
                </a:lnTo>
                <a:lnTo>
                  <a:pt x="209" y="233"/>
                </a:lnTo>
                <a:lnTo>
                  <a:pt x="206" y="233"/>
                </a:lnTo>
                <a:lnTo>
                  <a:pt x="208" y="230"/>
                </a:lnTo>
                <a:lnTo>
                  <a:pt x="209" y="229"/>
                </a:lnTo>
                <a:lnTo>
                  <a:pt x="209" y="228"/>
                </a:lnTo>
                <a:lnTo>
                  <a:pt x="208" y="227"/>
                </a:lnTo>
                <a:lnTo>
                  <a:pt x="207" y="226"/>
                </a:lnTo>
                <a:lnTo>
                  <a:pt x="206" y="224"/>
                </a:lnTo>
                <a:lnTo>
                  <a:pt x="204" y="223"/>
                </a:lnTo>
                <a:lnTo>
                  <a:pt x="206" y="224"/>
                </a:lnTo>
                <a:lnTo>
                  <a:pt x="206" y="226"/>
                </a:lnTo>
                <a:lnTo>
                  <a:pt x="207" y="227"/>
                </a:lnTo>
                <a:lnTo>
                  <a:pt x="207" y="229"/>
                </a:lnTo>
                <a:lnTo>
                  <a:pt x="206" y="229"/>
                </a:lnTo>
                <a:lnTo>
                  <a:pt x="204" y="230"/>
                </a:lnTo>
                <a:lnTo>
                  <a:pt x="204" y="229"/>
                </a:lnTo>
                <a:lnTo>
                  <a:pt x="203" y="228"/>
                </a:lnTo>
                <a:lnTo>
                  <a:pt x="203" y="229"/>
                </a:lnTo>
                <a:lnTo>
                  <a:pt x="202" y="229"/>
                </a:lnTo>
                <a:lnTo>
                  <a:pt x="202" y="230"/>
                </a:lnTo>
                <a:lnTo>
                  <a:pt x="203" y="230"/>
                </a:lnTo>
                <a:lnTo>
                  <a:pt x="204" y="232"/>
                </a:lnTo>
                <a:lnTo>
                  <a:pt x="204" y="234"/>
                </a:lnTo>
                <a:lnTo>
                  <a:pt x="206" y="237"/>
                </a:lnTo>
                <a:lnTo>
                  <a:pt x="203" y="237"/>
                </a:lnTo>
                <a:lnTo>
                  <a:pt x="202" y="234"/>
                </a:lnTo>
                <a:lnTo>
                  <a:pt x="201" y="229"/>
                </a:lnTo>
                <a:lnTo>
                  <a:pt x="199" y="226"/>
                </a:lnTo>
                <a:lnTo>
                  <a:pt x="201" y="211"/>
                </a:lnTo>
                <a:lnTo>
                  <a:pt x="201" y="200"/>
                </a:lnTo>
                <a:lnTo>
                  <a:pt x="198" y="195"/>
                </a:lnTo>
                <a:lnTo>
                  <a:pt x="198" y="194"/>
                </a:lnTo>
                <a:lnTo>
                  <a:pt x="198" y="192"/>
                </a:lnTo>
                <a:lnTo>
                  <a:pt x="194" y="191"/>
                </a:lnTo>
                <a:lnTo>
                  <a:pt x="191" y="187"/>
                </a:lnTo>
                <a:lnTo>
                  <a:pt x="188" y="187"/>
                </a:lnTo>
                <a:lnTo>
                  <a:pt x="186" y="184"/>
                </a:lnTo>
                <a:lnTo>
                  <a:pt x="185" y="182"/>
                </a:lnTo>
                <a:lnTo>
                  <a:pt x="185" y="181"/>
                </a:lnTo>
                <a:lnTo>
                  <a:pt x="182" y="178"/>
                </a:lnTo>
                <a:lnTo>
                  <a:pt x="181" y="176"/>
                </a:lnTo>
                <a:lnTo>
                  <a:pt x="177" y="178"/>
                </a:lnTo>
                <a:lnTo>
                  <a:pt x="175" y="178"/>
                </a:lnTo>
                <a:lnTo>
                  <a:pt x="175" y="174"/>
                </a:lnTo>
                <a:lnTo>
                  <a:pt x="176" y="170"/>
                </a:lnTo>
                <a:lnTo>
                  <a:pt x="176" y="164"/>
                </a:lnTo>
                <a:lnTo>
                  <a:pt x="177" y="158"/>
                </a:lnTo>
                <a:lnTo>
                  <a:pt x="175" y="152"/>
                </a:lnTo>
                <a:lnTo>
                  <a:pt x="165" y="139"/>
                </a:lnTo>
                <a:lnTo>
                  <a:pt x="161" y="132"/>
                </a:lnTo>
                <a:lnTo>
                  <a:pt x="160" y="131"/>
                </a:lnTo>
                <a:lnTo>
                  <a:pt x="159" y="131"/>
                </a:lnTo>
                <a:lnTo>
                  <a:pt x="158" y="130"/>
                </a:lnTo>
                <a:lnTo>
                  <a:pt x="158" y="128"/>
                </a:lnTo>
                <a:lnTo>
                  <a:pt x="156" y="128"/>
                </a:lnTo>
                <a:lnTo>
                  <a:pt x="154" y="127"/>
                </a:lnTo>
                <a:lnTo>
                  <a:pt x="154" y="126"/>
                </a:lnTo>
                <a:lnTo>
                  <a:pt x="153" y="126"/>
                </a:lnTo>
                <a:lnTo>
                  <a:pt x="153" y="125"/>
                </a:lnTo>
                <a:lnTo>
                  <a:pt x="151" y="125"/>
                </a:lnTo>
                <a:lnTo>
                  <a:pt x="151" y="123"/>
                </a:lnTo>
                <a:lnTo>
                  <a:pt x="148" y="121"/>
                </a:lnTo>
                <a:lnTo>
                  <a:pt x="148" y="120"/>
                </a:lnTo>
                <a:lnTo>
                  <a:pt x="145" y="118"/>
                </a:lnTo>
                <a:lnTo>
                  <a:pt x="145" y="116"/>
                </a:lnTo>
                <a:lnTo>
                  <a:pt x="146" y="115"/>
                </a:lnTo>
                <a:lnTo>
                  <a:pt x="148" y="115"/>
                </a:lnTo>
                <a:lnTo>
                  <a:pt x="146" y="114"/>
                </a:lnTo>
                <a:lnTo>
                  <a:pt x="146" y="111"/>
                </a:lnTo>
                <a:lnTo>
                  <a:pt x="148" y="110"/>
                </a:lnTo>
                <a:lnTo>
                  <a:pt x="148" y="107"/>
                </a:lnTo>
                <a:lnTo>
                  <a:pt x="148" y="105"/>
                </a:lnTo>
                <a:lnTo>
                  <a:pt x="146" y="104"/>
                </a:lnTo>
                <a:lnTo>
                  <a:pt x="145" y="102"/>
                </a:lnTo>
                <a:lnTo>
                  <a:pt x="144" y="102"/>
                </a:lnTo>
                <a:lnTo>
                  <a:pt x="143" y="102"/>
                </a:lnTo>
                <a:lnTo>
                  <a:pt x="140" y="99"/>
                </a:lnTo>
                <a:lnTo>
                  <a:pt x="139" y="98"/>
                </a:lnTo>
                <a:lnTo>
                  <a:pt x="143" y="99"/>
                </a:lnTo>
                <a:lnTo>
                  <a:pt x="145" y="100"/>
                </a:lnTo>
                <a:lnTo>
                  <a:pt x="146" y="101"/>
                </a:lnTo>
                <a:lnTo>
                  <a:pt x="148" y="100"/>
                </a:lnTo>
                <a:lnTo>
                  <a:pt x="149" y="98"/>
                </a:lnTo>
                <a:lnTo>
                  <a:pt x="150" y="96"/>
                </a:lnTo>
                <a:lnTo>
                  <a:pt x="151" y="93"/>
                </a:lnTo>
                <a:lnTo>
                  <a:pt x="151" y="90"/>
                </a:lnTo>
                <a:lnTo>
                  <a:pt x="151" y="89"/>
                </a:lnTo>
                <a:lnTo>
                  <a:pt x="150" y="88"/>
                </a:lnTo>
                <a:lnTo>
                  <a:pt x="148" y="86"/>
                </a:lnTo>
                <a:lnTo>
                  <a:pt x="145" y="86"/>
                </a:lnTo>
                <a:lnTo>
                  <a:pt x="144" y="84"/>
                </a:lnTo>
                <a:lnTo>
                  <a:pt x="142" y="83"/>
                </a:lnTo>
                <a:lnTo>
                  <a:pt x="140" y="83"/>
                </a:lnTo>
                <a:lnTo>
                  <a:pt x="139" y="82"/>
                </a:lnTo>
                <a:lnTo>
                  <a:pt x="139" y="79"/>
                </a:lnTo>
                <a:lnTo>
                  <a:pt x="139" y="77"/>
                </a:lnTo>
                <a:lnTo>
                  <a:pt x="138" y="75"/>
                </a:lnTo>
                <a:lnTo>
                  <a:pt x="134" y="75"/>
                </a:lnTo>
                <a:lnTo>
                  <a:pt x="132" y="74"/>
                </a:lnTo>
                <a:lnTo>
                  <a:pt x="129" y="72"/>
                </a:lnTo>
                <a:lnTo>
                  <a:pt x="128" y="69"/>
                </a:lnTo>
                <a:lnTo>
                  <a:pt x="128" y="66"/>
                </a:lnTo>
                <a:lnTo>
                  <a:pt x="128" y="59"/>
                </a:lnTo>
                <a:lnTo>
                  <a:pt x="126" y="54"/>
                </a:lnTo>
                <a:lnTo>
                  <a:pt x="124" y="51"/>
                </a:lnTo>
                <a:lnTo>
                  <a:pt x="123" y="50"/>
                </a:lnTo>
                <a:lnTo>
                  <a:pt x="122" y="48"/>
                </a:lnTo>
                <a:lnTo>
                  <a:pt x="121" y="47"/>
                </a:lnTo>
                <a:lnTo>
                  <a:pt x="117" y="46"/>
                </a:lnTo>
                <a:lnTo>
                  <a:pt x="116" y="45"/>
                </a:lnTo>
                <a:lnTo>
                  <a:pt x="112" y="36"/>
                </a:lnTo>
                <a:lnTo>
                  <a:pt x="111" y="32"/>
                </a:lnTo>
                <a:lnTo>
                  <a:pt x="108" y="29"/>
                </a:lnTo>
                <a:lnTo>
                  <a:pt x="107" y="27"/>
                </a:lnTo>
                <a:lnTo>
                  <a:pt x="107" y="25"/>
                </a:lnTo>
                <a:lnTo>
                  <a:pt x="107" y="24"/>
                </a:lnTo>
                <a:lnTo>
                  <a:pt x="107" y="21"/>
                </a:lnTo>
                <a:lnTo>
                  <a:pt x="107" y="20"/>
                </a:lnTo>
                <a:lnTo>
                  <a:pt x="107" y="19"/>
                </a:lnTo>
                <a:lnTo>
                  <a:pt x="114" y="19"/>
                </a:lnTo>
                <a:lnTo>
                  <a:pt x="121" y="17"/>
                </a:lnTo>
                <a:lnTo>
                  <a:pt x="127" y="17"/>
                </a:lnTo>
                <a:lnTo>
                  <a:pt x="133" y="16"/>
                </a:lnTo>
                <a:lnTo>
                  <a:pt x="139" y="16"/>
                </a:lnTo>
                <a:lnTo>
                  <a:pt x="145" y="15"/>
                </a:lnTo>
                <a:lnTo>
                  <a:pt x="151" y="15"/>
                </a:lnTo>
                <a:lnTo>
                  <a:pt x="158" y="15"/>
                </a:lnTo>
                <a:lnTo>
                  <a:pt x="165" y="14"/>
                </a:lnTo>
                <a:lnTo>
                  <a:pt x="171" y="14"/>
                </a:lnTo>
                <a:lnTo>
                  <a:pt x="177" y="13"/>
                </a:lnTo>
                <a:lnTo>
                  <a:pt x="183" y="13"/>
                </a:lnTo>
                <a:lnTo>
                  <a:pt x="190" y="11"/>
                </a:lnTo>
                <a:lnTo>
                  <a:pt x="196" y="11"/>
                </a:lnTo>
                <a:lnTo>
                  <a:pt x="202" y="10"/>
                </a:lnTo>
                <a:lnTo>
                  <a:pt x="208" y="10"/>
                </a:lnTo>
                <a:lnTo>
                  <a:pt x="214" y="9"/>
                </a:lnTo>
                <a:lnTo>
                  <a:pt x="222" y="9"/>
                </a:lnTo>
                <a:lnTo>
                  <a:pt x="228" y="8"/>
                </a:lnTo>
                <a:lnTo>
                  <a:pt x="234" y="8"/>
                </a:lnTo>
                <a:lnTo>
                  <a:pt x="240" y="8"/>
                </a:lnTo>
                <a:lnTo>
                  <a:pt x="246" y="6"/>
                </a:lnTo>
                <a:lnTo>
                  <a:pt x="252" y="6"/>
                </a:lnTo>
                <a:lnTo>
                  <a:pt x="258" y="5"/>
                </a:lnTo>
                <a:lnTo>
                  <a:pt x="265" y="5"/>
                </a:lnTo>
                <a:lnTo>
                  <a:pt x="272" y="4"/>
                </a:lnTo>
                <a:lnTo>
                  <a:pt x="278" y="4"/>
                </a:lnTo>
                <a:lnTo>
                  <a:pt x="284" y="3"/>
                </a:lnTo>
                <a:lnTo>
                  <a:pt x="290" y="3"/>
                </a:lnTo>
                <a:lnTo>
                  <a:pt x="297" y="1"/>
                </a:lnTo>
                <a:lnTo>
                  <a:pt x="303" y="1"/>
                </a:lnTo>
                <a:lnTo>
                  <a:pt x="309" y="0"/>
                </a:lnTo>
                <a:lnTo>
                  <a:pt x="313" y="0"/>
                </a:lnTo>
                <a:lnTo>
                  <a:pt x="313" y="3"/>
                </a:lnTo>
                <a:lnTo>
                  <a:pt x="311" y="5"/>
                </a:lnTo>
                <a:lnTo>
                  <a:pt x="310" y="6"/>
                </a:lnTo>
                <a:lnTo>
                  <a:pt x="310" y="8"/>
                </a:lnTo>
                <a:lnTo>
                  <a:pt x="308" y="9"/>
                </a:lnTo>
                <a:lnTo>
                  <a:pt x="308" y="10"/>
                </a:lnTo>
                <a:lnTo>
                  <a:pt x="306" y="13"/>
                </a:lnTo>
                <a:lnTo>
                  <a:pt x="306" y="15"/>
                </a:lnTo>
                <a:lnTo>
                  <a:pt x="306" y="17"/>
                </a:lnTo>
                <a:lnTo>
                  <a:pt x="305" y="21"/>
                </a:lnTo>
                <a:lnTo>
                  <a:pt x="304" y="22"/>
                </a:lnTo>
                <a:lnTo>
                  <a:pt x="305" y="22"/>
                </a:lnTo>
                <a:lnTo>
                  <a:pt x="308" y="24"/>
                </a:lnTo>
                <a:lnTo>
                  <a:pt x="343" y="36"/>
                </a:lnTo>
                <a:lnTo>
                  <a:pt x="378" y="50"/>
                </a:lnTo>
                <a:lnTo>
                  <a:pt x="413" y="62"/>
                </a:lnTo>
                <a:lnTo>
                  <a:pt x="448" y="75"/>
                </a:lnTo>
                <a:lnTo>
                  <a:pt x="482" y="88"/>
                </a:lnTo>
                <a:lnTo>
                  <a:pt x="518" y="100"/>
                </a:lnTo>
                <a:lnTo>
                  <a:pt x="553" y="114"/>
                </a:lnTo>
                <a:lnTo>
                  <a:pt x="588" y="126"/>
                </a:lnTo>
                <a:lnTo>
                  <a:pt x="592" y="127"/>
                </a:lnTo>
                <a:lnTo>
                  <a:pt x="597" y="130"/>
                </a:lnTo>
                <a:lnTo>
                  <a:pt x="602" y="131"/>
                </a:lnTo>
                <a:lnTo>
                  <a:pt x="605" y="132"/>
                </a:lnTo>
                <a:lnTo>
                  <a:pt x="610" y="134"/>
                </a:lnTo>
                <a:lnTo>
                  <a:pt x="614" y="136"/>
                </a:lnTo>
                <a:lnTo>
                  <a:pt x="619" y="137"/>
                </a:lnTo>
                <a:lnTo>
                  <a:pt x="624" y="139"/>
                </a:lnTo>
                <a:lnTo>
                  <a:pt x="625" y="139"/>
                </a:lnTo>
                <a:lnTo>
                  <a:pt x="631" y="141"/>
                </a:lnTo>
                <a:lnTo>
                  <a:pt x="636" y="141"/>
                </a:lnTo>
                <a:lnTo>
                  <a:pt x="640" y="141"/>
                </a:lnTo>
                <a:lnTo>
                  <a:pt x="644" y="141"/>
                </a:lnTo>
                <a:lnTo>
                  <a:pt x="647" y="141"/>
                </a:lnTo>
                <a:lnTo>
                  <a:pt x="651" y="141"/>
                </a:lnTo>
                <a:lnTo>
                  <a:pt x="655" y="141"/>
                </a:lnTo>
                <a:lnTo>
                  <a:pt x="657" y="141"/>
                </a:lnTo>
                <a:lnTo>
                  <a:pt x="661" y="141"/>
                </a:lnTo>
                <a:lnTo>
                  <a:pt x="665" y="141"/>
                </a:lnTo>
                <a:lnTo>
                  <a:pt x="668" y="141"/>
                </a:lnTo>
                <a:lnTo>
                  <a:pt x="672" y="141"/>
                </a:lnTo>
                <a:lnTo>
                  <a:pt x="676" y="141"/>
                </a:lnTo>
                <a:lnTo>
                  <a:pt x="679" y="141"/>
                </a:lnTo>
                <a:lnTo>
                  <a:pt x="683" y="141"/>
                </a:lnTo>
                <a:lnTo>
                  <a:pt x="687" y="141"/>
                </a:lnTo>
                <a:lnTo>
                  <a:pt x="690" y="141"/>
                </a:lnTo>
                <a:lnTo>
                  <a:pt x="694" y="141"/>
                </a:lnTo>
                <a:lnTo>
                  <a:pt x="698" y="141"/>
                </a:lnTo>
                <a:lnTo>
                  <a:pt x="701" y="141"/>
                </a:lnTo>
                <a:lnTo>
                  <a:pt x="705" y="141"/>
                </a:lnTo>
                <a:lnTo>
                  <a:pt x="709" y="141"/>
                </a:lnTo>
                <a:lnTo>
                  <a:pt x="712" y="141"/>
                </a:lnTo>
                <a:lnTo>
                  <a:pt x="716" y="141"/>
                </a:lnTo>
                <a:lnTo>
                  <a:pt x="720" y="141"/>
                </a:lnTo>
                <a:lnTo>
                  <a:pt x="724" y="141"/>
                </a:lnTo>
                <a:lnTo>
                  <a:pt x="727" y="141"/>
                </a:lnTo>
                <a:lnTo>
                  <a:pt x="731" y="141"/>
                </a:lnTo>
                <a:lnTo>
                  <a:pt x="735" y="141"/>
                </a:lnTo>
                <a:lnTo>
                  <a:pt x="738" y="141"/>
                </a:lnTo>
                <a:lnTo>
                  <a:pt x="742" y="141"/>
                </a:lnTo>
                <a:lnTo>
                  <a:pt x="746" y="141"/>
                </a:lnTo>
                <a:lnTo>
                  <a:pt x="749" y="141"/>
                </a:lnTo>
                <a:lnTo>
                  <a:pt x="753" y="141"/>
                </a:lnTo>
                <a:lnTo>
                  <a:pt x="757" y="141"/>
                </a:lnTo>
                <a:lnTo>
                  <a:pt x="760" y="141"/>
                </a:lnTo>
                <a:lnTo>
                  <a:pt x="764" y="141"/>
                </a:lnTo>
                <a:lnTo>
                  <a:pt x="768" y="141"/>
                </a:lnTo>
                <a:lnTo>
                  <a:pt x="772" y="141"/>
                </a:lnTo>
                <a:lnTo>
                  <a:pt x="775" y="141"/>
                </a:lnTo>
                <a:lnTo>
                  <a:pt x="779" y="141"/>
                </a:lnTo>
                <a:lnTo>
                  <a:pt x="783" y="141"/>
                </a:lnTo>
                <a:lnTo>
                  <a:pt x="786" y="141"/>
                </a:lnTo>
                <a:lnTo>
                  <a:pt x="789" y="141"/>
                </a:lnTo>
                <a:lnTo>
                  <a:pt x="792" y="141"/>
                </a:lnTo>
                <a:lnTo>
                  <a:pt x="796" y="141"/>
                </a:lnTo>
                <a:lnTo>
                  <a:pt x="799" y="141"/>
                </a:lnTo>
                <a:lnTo>
                  <a:pt x="800" y="141"/>
                </a:lnTo>
                <a:lnTo>
                  <a:pt x="804" y="141"/>
                </a:lnTo>
                <a:lnTo>
                  <a:pt x="805" y="141"/>
                </a:lnTo>
                <a:lnTo>
                  <a:pt x="807" y="141"/>
                </a:lnTo>
                <a:lnTo>
                  <a:pt x="811" y="141"/>
                </a:lnTo>
                <a:lnTo>
                  <a:pt x="815" y="141"/>
                </a:lnTo>
                <a:lnTo>
                  <a:pt x="818" y="141"/>
                </a:lnTo>
                <a:lnTo>
                  <a:pt x="822" y="141"/>
                </a:lnTo>
                <a:lnTo>
                  <a:pt x="826" y="141"/>
                </a:lnTo>
                <a:lnTo>
                  <a:pt x="829" y="141"/>
                </a:lnTo>
                <a:lnTo>
                  <a:pt x="833" y="141"/>
                </a:lnTo>
                <a:lnTo>
                  <a:pt x="837" y="141"/>
                </a:lnTo>
                <a:lnTo>
                  <a:pt x="840" y="141"/>
                </a:lnTo>
                <a:lnTo>
                  <a:pt x="844" y="141"/>
                </a:lnTo>
                <a:lnTo>
                  <a:pt x="848" y="141"/>
                </a:lnTo>
                <a:lnTo>
                  <a:pt x="852" y="141"/>
                </a:lnTo>
                <a:lnTo>
                  <a:pt x="855" y="141"/>
                </a:lnTo>
                <a:lnTo>
                  <a:pt x="859" y="141"/>
                </a:lnTo>
                <a:lnTo>
                  <a:pt x="863" y="141"/>
                </a:lnTo>
                <a:lnTo>
                  <a:pt x="866" y="141"/>
                </a:lnTo>
                <a:lnTo>
                  <a:pt x="870" y="141"/>
                </a:lnTo>
                <a:lnTo>
                  <a:pt x="870" y="139"/>
                </a:lnTo>
                <a:lnTo>
                  <a:pt x="870" y="138"/>
                </a:lnTo>
                <a:lnTo>
                  <a:pt x="870" y="137"/>
                </a:lnTo>
                <a:lnTo>
                  <a:pt x="870" y="136"/>
                </a:lnTo>
                <a:lnTo>
                  <a:pt x="870" y="134"/>
                </a:lnTo>
                <a:lnTo>
                  <a:pt x="870" y="133"/>
                </a:lnTo>
                <a:lnTo>
                  <a:pt x="870" y="132"/>
                </a:lnTo>
                <a:lnTo>
                  <a:pt x="870" y="131"/>
                </a:lnTo>
                <a:lnTo>
                  <a:pt x="870" y="130"/>
                </a:lnTo>
                <a:lnTo>
                  <a:pt x="870" y="128"/>
                </a:lnTo>
                <a:lnTo>
                  <a:pt x="870" y="127"/>
                </a:lnTo>
                <a:lnTo>
                  <a:pt x="870" y="126"/>
                </a:lnTo>
                <a:lnTo>
                  <a:pt x="870" y="125"/>
                </a:lnTo>
                <a:lnTo>
                  <a:pt x="870" y="123"/>
                </a:lnTo>
                <a:lnTo>
                  <a:pt x="870" y="122"/>
                </a:lnTo>
                <a:lnTo>
                  <a:pt x="870" y="121"/>
                </a:lnTo>
                <a:lnTo>
                  <a:pt x="870" y="120"/>
                </a:lnTo>
                <a:lnTo>
                  <a:pt x="870" y="118"/>
                </a:lnTo>
                <a:lnTo>
                  <a:pt x="870" y="117"/>
                </a:lnTo>
                <a:lnTo>
                  <a:pt x="870" y="116"/>
                </a:lnTo>
                <a:lnTo>
                  <a:pt x="870" y="115"/>
                </a:lnTo>
                <a:lnTo>
                  <a:pt x="870" y="114"/>
                </a:lnTo>
                <a:lnTo>
                  <a:pt x="870" y="112"/>
                </a:lnTo>
                <a:lnTo>
                  <a:pt x="870" y="111"/>
                </a:lnTo>
                <a:lnTo>
                  <a:pt x="870" y="110"/>
                </a:lnTo>
                <a:lnTo>
                  <a:pt x="870" y="109"/>
                </a:lnTo>
                <a:lnTo>
                  <a:pt x="870" y="107"/>
                </a:lnTo>
                <a:lnTo>
                  <a:pt x="870" y="106"/>
                </a:lnTo>
                <a:lnTo>
                  <a:pt x="870" y="105"/>
                </a:lnTo>
                <a:lnTo>
                  <a:pt x="870" y="104"/>
                </a:lnTo>
                <a:lnTo>
                  <a:pt x="870" y="102"/>
                </a:lnTo>
                <a:lnTo>
                  <a:pt x="870" y="101"/>
                </a:lnTo>
                <a:lnTo>
                  <a:pt x="870" y="100"/>
                </a:lnTo>
                <a:lnTo>
                  <a:pt x="870" y="99"/>
                </a:lnTo>
                <a:lnTo>
                  <a:pt x="870" y="98"/>
                </a:lnTo>
                <a:lnTo>
                  <a:pt x="870" y="96"/>
                </a:lnTo>
                <a:lnTo>
                  <a:pt x="870" y="95"/>
                </a:lnTo>
                <a:lnTo>
                  <a:pt x="872" y="95"/>
                </a:lnTo>
                <a:lnTo>
                  <a:pt x="874" y="95"/>
                </a:lnTo>
                <a:lnTo>
                  <a:pt x="876" y="95"/>
                </a:lnTo>
                <a:lnTo>
                  <a:pt x="879" y="95"/>
                </a:lnTo>
                <a:lnTo>
                  <a:pt x="881" y="95"/>
                </a:lnTo>
                <a:lnTo>
                  <a:pt x="884" y="95"/>
                </a:lnTo>
                <a:lnTo>
                  <a:pt x="885" y="95"/>
                </a:lnTo>
                <a:lnTo>
                  <a:pt x="887" y="95"/>
                </a:lnTo>
                <a:lnTo>
                  <a:pt x="890" y="95"/>
                </a:lnTo>
                <a:lnTo>
                  <a:pt x="892" y="95"/>
                </a:lnTo>
                <a:lnTo>
                  <a:pt x="895" y="95"/>
                </a:lnTo>
                <a:lnTo>
                  <a:pt x="896" y="95"/>
                </a:lnTo>
                <a:lnTo>
                  <a:pt x="898" y="95"/>
                </a:lnTo>
                <a:lnTo>
                  <a:pt x="901" y="95"/>
                </a:lnTo>
                <a:lnTo>
                  <a:pt x="903" y="95"/>
                </a:lnTo>
                <a:lnTo>
                  <a:pt x="906" y="95"/>
                </a:lnTo>
                <a:lnTo>
                  <a:pt x="907" y="95"/>
                </a:lnTo>
                <a:lnTo>
                  <a:pt x="909" y="95"/>
                </a:lnTo>
                <a:lnTo>
                  <a:pt x="912" y="95"/>
                </a:lnTo>
                <a:lnTo>
                  <a:pt x="914" y="95"/>
                </a:lnTo>
                <a:lnTo>
                  <a:pt x="917" y="95"/>
                </a:lnTo>
                <a:lnTo>
                  <a:pt x="918" y="95"/>
                </a:lnTo>
                <a:lnTo>
                  <a:pt x="920" y="95"/>
                </a:lnTo>
                <a:lnTo>
                  <a:pt x="923" y="95"/>
                </a:lnTo>
                <a:lnTo>
                  <a:pt x="925" y="95"/>
                </a:lnTo>
                <a:lnTo>
                  <a:pt x="928" y="95"/>
                </a:lnTo>
                <a:lnTo>
                  <a:pt x="929" y="95"/>
                </a:lnTo>
                <a:lnTo>
                  <a:pt x="932" y="95"/>
                </a:lnTo>
                <a:lnTo>
                  <a:pt x="934" y="95"/>
                </a:lnTo>
                <a:lnTo>
                  <a:pt x="936" y="95"/>
                </a:lnTo>
                <a:lnTo>
                  <a:pt x="939" y="95"/>
                </a:lnTo>
                <a:lnTo>
                  <a:pt x="940" y="95"/>
                </a:lnTo>
                <a:lnTo>
                  <a:pt x="943" y="95"/>
                </a:lnTo>
                <a:lnTo>
                  <a:pt x="945" y="95"/>
                </a:lnTo>
                <a:lnTo>
                  <a:pt x="948" y="95"/>
                </a:lnTo>
                <a:lnTo>
                  <a:pt x="950" y="95"/>
                </a:lnTo>
                <a:lnTo>
                  <a:pt x="951" y="95"/>
                </a:lnTo>
                <a:lnTo>
                  <a:pt x="954" y="95"/>
                </a:lnTo>
                <a:lnTo>
                  <a:pt x="956" y="95"/>
                </a:lnTo>
                <a:lnTo>
                  <a:pt x="959" y="95"/>
                </a:lnTo>
                <a:lnTo>
                  <a:pt x="961" y="95"/>
                </a:lnTo>
                <a:lnTo>
                  <a:pt x="962" y="95"/>
                </a:lnTo>
                <a:lnTo>
                  <a:pt x="965" y="95"/>
                </a:lnTo>
                <a:lnTo>
                  <a:pt x="967" y="95"/>
                </a:lnTo>
                <a:lnTo>
                  <a:pt x="970" y="95"/>
                </a:lnTo>
                <a:lnTo>
                  <a:pt x="972" y="95"/>
                </a:lnTo>
                <a:lnTo>
                  <a:pt x="973" y="95"/>
                </a:lnTo>
                <a:lnTo>
                  <a:pt x="976" y="95"/>
                </a:lnTo>
                <a:lnTo>
                  <a:pt x="978" y="95"/>
                </a:lnTo>
                <a:lnTo>
                  <a:pt x="981" y="95"/>
                </a:lnTo>
                <a:lnTo>
                  <a:pt x="983" y="95"/>
                </a:lnTo>
                <a:lnTo>
                  <a:pt x="984" y="95"/>
                </a:lnTo>
                <a:lnTo>
                  <a:pt x="987" y="95"/>
                </a:lnTo>
                <a:lnTo>
                  <a:pt x="989" y="95"/>
                </a:lnTo>
                <a:lnTo>
                  <a:pt x="992" y="95"/>
                </a:lnTo>
                <a:lnTo>
                  <a:pt x="994" y="95"/>
                </a:lnTo>
                <a:lnTo>
                  <a:pt x="996" y="95"/>
                </a:lnTo>
                <a:lnTo>
                  <a:pt x="998" y="95"/>
                </a:lnTo>
                <a:lnTo>
                  <a:pt x="1000" y="95"/>
                </a:lnTo>
                <a:lnTo>
                  <a:pt x="1003" y="95"/>
                </a:lnTo>
                <a:lnTo>
                  <a:pt x="1005" y="95"/>
                </a:lnTo>
                <a:lnTo>
                  <a:pt x="1007" y="95"/>
                </a:lnTo>
                <a:lnTo>
                  <a:pt x="1009" y="95"/>
                </a:lnTo>
                <a:lnTo>
                  <a:pt x="1011" y="95"/>
                </a:lnTo>
                <a:lnTo>
                  <a:pt x="1015" y="95"/>
                </a:lnTo>
                <a:lnTo>
                  <a:pt x="1016" y="96"/>
                </a:lnTo>
                <a:lnTo>
                  <a:pt x="1018" y="98"/>
                </a:lnTo>
                <a:lnTo>
                  <a:pt x="1019" y="98"/>
                </a:lnTo>
                <a:lnTo>
                  <a:pt x="1023" y="98"/>
                </a:lnTo>
                <a:lnTo>
                  <a:pt x="1026" y="99"/>
                </a:lnTo>
                <a:lnTo>
                  <a:pt x="1029" y="101"/>
                </a:lnTo>
                <a:lnTo>
                  <a:pt x="1031" y="105"/>
                </a:lnTo>
                <a:lnTo>
                  <a:pt x="1032" y="109"/>
                </a:lnTo>
                <a:lnTo>
                  <a:pt x="1035" y="115"/>
                </a:lnTo>
                <a:lnTo>
                  <a:pt x="1036" y="117"/>
                </a:lnTo>
                <a:lnTo>
                  <a:pt x="1040" y="121"/>
                </a:lnTo>
                <a:lnTo>
                  <a:pt x="1040" y="122"/>
                </a:lnTo>
                <a:lnTo>
                  <a:pt x="1041" y="123"/>
                </a:lnTo>
                <a:lnTo>
                  <a:pt x="1041" y="125"/>
                </a:lnTo>
                <a:lnTo>
                  <a:pt x="1041" y="126"/>
                </a:lnTo>
                <a:lnTo>
                  <a:pt x="1045" y="127"/>
                </a:lnTo>
                <a:lnTo>
                  <a:pt x="1045" y="128"/>
                </a:lnTo>
                <a:lnTo>
                  <a:pt x="1047" y="130"/>
                </a:lnTo>
                <a:lnTo>
                  <a:pt x="1051" y="131"/>
                </a:lnTo>
                <a:lnTo>
                  <a:pt x="1053" y="132"/>
                </a:lnTo>
                <a:lnTo>
                  <a:pt x="1056" y="133"/>
                </a:lnTo>
                <a:lnTo>
                  <a:pt x="1057" y="133"/>
                </a:lnTo>
                <a:lnTo>
                  <a:pt x="1059" y="133"/>
                </a:lnTo>
                <a:lnTo>
                  <a:pt x="1063" y="136"/>
                </a:lnTo>
                <a:lnTo>
                  <a:pt x="1064" y="137"/>
                </a:lnTo>
                <a:lnTo>
                  <a:pt x="1064" y="138"/>
                </a:lnTo>
                <a:lnTo>
                  <a:pt x="1064" y="139"/>
                </a:lnTo>
                <a:lnTo>
                  <a:pt x="1066" y="141"/>
                </a:lnTo>
                <a:lnTo>
                  <a:pt x="1067" y="142"/>
                </a:lnTo>
                <a:lnTo>
                  <a:pt x="1068" y="142"/>
                </a:lnTo>
                <a:lnTo>
                  <a:pt x="1068" y="143"/>
                </a:lnTo>
                <a:lnTo>
                  <a:pt x="1069" y="143"/>
                </a:lnTo>
                <a:lnTo>
                  <a:pt x="1072" y="144"/>
                </a:lnTo>
                <a:lnTo>
                  <a:pt x="1078" y="152"/>
                </a:lnTo>
                <a:lnTo>
                  <a:pt x="1078" y="154"/>
                </a:lnTo>
                <a:lnTo>
                  <a:pt x="1079" y="155"/>
                </a:lnTo>
                <a:lnTo>
                  <a:pt x="1085" y="159"/>
                </a:lnTo>
                <a:lnTo>
                  <a:pt x="1088" y="160"/>
                </a:lnTo>
                <a:lnTo>
                  <a:pt x="1090" y="163"/>
                </a:lnTo>
                <a:lnTo>
                  <a:pt x="1091" y="164"/>
                </a:lnTo>
                <a:lnTo>
                  <a:pt x="1093" y="165"/>
                </a:lnTo>
                <a:lnTo>
                  <a:pt x="1094" y="166"/>
                </a:lnTo>
                <a:lnTo>
                  <a:pt x="1095" y="168"/>
                </a:lnTo>
                <a:lnTo>
                  <a:pt x="1096" y="171"/>
                </a:lnTo>
                <a:lnTo>
                  <a:pt x="1098" y="173"/>
                </a:lnTo>
                <a:lnTo>
                  <a:pt x="1100" y="174"/>
                </a:lnTo>
                <a:lnTo>
                  <a:pt x="1103" y="178"/>
                </a:lnTo>
                <a:lnTo>
                  <a:pt x="1110" y="182"/>
                </a:lnTo>
                <a:lnTo>
                  <a:pt x="1112" y="187"/>
                </a:lnTo>
                <a:lnTo>
                  <a:pt x="1114" y="189"/>
                </a:lnTo>
                <a:lnTo>
                  <a:pt x="1116" y="189"/>
                </a:lnTo>
                <a:lnTo>
                  <a:pt x="1121" y="191"/>
                </a:lnTo>
                <a:lnTo>
                  <a:pt x="1122" y="192"/>
                </a:lnTo>
                <a:lnTo>
                  <a:pt x="1122" y="194"/>
                </a:lnTo>
                <a:lnTo>
                  <a:pt x="1123" y="194"/>
                </a:lnTo>
                <a:lnTo>
                  <a:pt x="1125" y="194"/>
                </a:lnTo>
                <a:lnTo>
                  <a:pt x="1125" y="192"/>
                </a:lnTo>
                <a:lnTo>
                  <a:pt x="1126" y="192"/>
                </a:lnTo>
                <a:lnTo>
                  <a:pt x="1127" y="192"/>
                </a:lnTo>
                <a:lnTo>
                  <a:pt x="1127" y="194"/>
                </a:lnTo>
                <a:lnTo>
                  <a:pt x="1128" y="195"/>
                </a:lnTo>
                <a:lnTo>
                  <a:pt x="1130" y="195"/>
                </a:lnTo>
                <a:lnTo>
                  <a:pt x="1131" y="195"/>
                </a:lnTo>
                <a:lnTo>
                  <a:pt x="1131" y="196"/>
                </a:lnTo>
                <a:lnTo>
                  <a:pt x="1131" y="197"/>
                </a:lnTo>
                <a:lnTo>
                  <a:pt x="1132" y="197"/>
                </a:lnTo>
                <a:lnTo>
                  <a:pt x="1133" y="198"/>
                </a:lnTo>
                <a:lnTo>
                  <a:pt x="1133" y="197"/>
                </a:lnTo>
                <a:lnTo>
                  <a:pt x="1137" y="202"/>
                </a:lnTo>
                <a:lnTo>
                  <a:pt x="1139" y="203"/>
                </a:lnTo>
                <a:lnTo>
                  <a:pt x="1141" y="203"/>
                </a:lnTo>
                <a:lnTo>
                  <a:pt x="1143" y="205"/>
                </a:lnTo>
                <a:lnTo>
                  <a:pt x="1144" y="206"/>
                </a:lnTo>
                <a:lnTo>
                  <a:pt x="1146" y="207"/>
                </a:lnTo>
                <a:lnTo>
                  <a:pt x="1146" y="208"/>
                </a:lnTo>
                <a:lnTo>
                  <a:pt x="1146" y="210"/>
                </a:lnTo>
                <a:lnTo>
                  <a:pt x="1146" y="211"/>
                </a:lnTo>
                <a:lnTo>
                  <a:pt x="1147" y="211"/>
                </a:lnTo>
                <a:lnTo>
                  <a:pt x="1151" y="212"/>
                </a:lnTo>
                <a:lnTo>
                  <a:pt x="1151" y="213"/>
                </a:lnTo>
                <a:lnTo>
                  <a:pt x="1154" y="216"/>
                </a:lnTo>
                <a:lnTo>
                  <a:pt x="1154" y="218"/>
                </a:lnTo>
                <a:lnTo>
                  <a:pt x="1155" y="219"/>
                </a:lnTo>
                <a:lnTo>
                  <a:pt x="1155" y="221"/>
                </a:lnTo>
                <a:lnTo>
                  <a:pt x="1155" y="222"/>
                </a:lnTo>
                <a:lnTo>
                  <a:pt x="1157" y="223"/>
                </a:lnTo>
                <a:lnTo>
                  <a:pt x="1157" y="224"/>
                </a:lnTo>
                <a:lnTo>
                  <a:pt x="1157" y="226"/>
                </a:lnTo>
                <a:lnTo>
                  <a:pt x="1157" y="227"/>
                </a:lnTo>
                <a:lnTo>
                  <a:pt x="1158" y="228"/>
                </a:lnTo>
                <a:lnTo>
                  <a:pt x="1158" y="229"/>
                </a:lnTo>
                <a:lnTo>
                  <a:pt x="1158" y="230"/>
                </a:lnTo>
                <a:lnTo>
                  <a:pt x="1158" y="232"/>
                </a:lnTo>
                <a:lnTo>
                  <a:pt x="1158" y="233"/>
                </a:lnTo>
                <a:lnTo>
                  <a:pt x="1159" y="234"/>
                </a:lnTo>
                <a:lnTo>
                  <a:pt x="1160" y="234"/>
                </a:lnTo>
                <a:lnTo>
                  <a:pt x="1160" y="235"/>
                </a:lnTo>
                <a:lnTo>
                  <a:pt x="1160" y="237"/>
                </a:lnTo>
                <a:lnTo>
                  <a:pt x="1162" y="238"/>
                </a:lnTo>
                <a:lnTo>
                  <a:pt x="1163" y="239"/>
                </a:lnTo>
                <a:lnTo>
                  <a:pt x="1164" y="242"/>
                </a:lnTo>
                <a:lnTo>
                  <a:pt x="1165" y="244"/>
                </a:lnTo>
                <a:lnTo>
                  <a:pt x="1167" y="246"/>
                </a:lnTo>
                <a:lnTo>
                  <a:pt x="1169" y="248"/>
                </a:lnTo>
                <a:lnTo>
                  <a:pt x="1169" y="249"/>
                </a:lnTo>
                <a:lnTo>
                  <a:pt x="1171" y="253"/>
                </a:lnTo>
                <a:lnTo>
                  <a:pt x="1173" y="254"/>
                </a:lnTo>
                <a:lnTo>
                  <a:pt x="1173" y="256"/>
                </a:lnTo>
                <a:lnTo>
                  <a:pt x="1173" y="259"/>
                </a:lnTo>
                <a:lnTo>
                  <a:pt x="1171" y="261"/>
                </a:lnTo>
                <a:lnTo>
                  <a:pt x="1170" y="265"/>
                </a:lnTo>
                <a:lnTo>
                  <a:pt x="1170" y="267"/>
                </a:lnTo>
                <a:lnTo>
                  <a:pt x="1170" y="270"/>
                </a:lnTo>
                <a:lnTo>
                  <a:pt x="1173" y="275"/>
                </a:lnTo>
                <a:lnTo>
                  <a:pt x="1173" y="276"/>
                </a:lnTo>
                <a:lnTo>
                  <a:pt x="1173" y="277"/>
                </a:lnTo>
                <a:lnTo>
                  <a:pt x="1173" y="278"/>
                </a:lnTo>
                <a:lnTo>
                  <a:pt x="1174" y="280"/>
                </a:lnTo>
                <a:lnTo>
                  <a:pt x="1174" y="281"/>
                </a:lnTo>
                <a:lnTo>
                  <a:pt x="1174" y="282"/>
                </a:lnTo>
                <a:lnTo>
                  <a:pt x="1176" y="283"/>
                </a:lnTo>
                <a:lnTo>
                  <a:pt x="1178" y="288"/>
                </a:lnTo>
                <a:lnTo>
                  <a:pt x="1178" y="290"/>
                </a:lnTo>
                <a:lnTo>
                  <a:pt x="1179" y="291"/>
                </a:lnTo>
                <a:lnTo>
                  <a:pt x="1180" y="292"/>
                </a:lnTo>
                <a:lnTo>
                  <a:pt x="1181" y="293"/>
                </a:lnTo>
                <a:lnTo>
                  <a:pt x="1183" y="298"/>
                </a:lnTo>
                <a:lnTo>
                  <a:pt x="1184" y="301"/>
                </a:lnTo>
                <a:lnTo>
                  <a:pt x="1185" y="302"/>
                </a:lnTo>
                <a:lnTo>
                  <a:pt x="1185" y="303"/>
                </a:lnTo>
                <a:lnTo>
                  <a:pt x="1185" y="304"/>
                </a:lnTo>
                <a:lnTo>
                  <a:pt x="1185" y="306"/>
                </a:lnTo>
                <a:lnTo>
                  <a:pt x="1186" y="307"/>
                </a:lnTo>
                <a:lnTo>
                  <a:pt x="1190" y="309"/>
                </a:lnTo>
                <a:lnTo>
                  <a:pt x="1191" y="311"/>
                </a:lnTo>
                <a:lnTo>
                  <a:pt x="1192" y="312"/>
                </a:lnTo>
                <a:lnTo>
                  <a:pt x="1192" y="313"/>
                </a:lnTo>
                <a:lnTo>
                  <a:pt x="1194" y="314"/>
                </a:lnTo>
                <a:lnTo>
                  <a:pt x="1201" y="318"/>
                </a:lnTo>
                <a:lnTo>
                  <a:pt x="1202" y="319"/>
                </a:lnTo>
                <a:lnTo>
                  <a:pt x="1203" y="319"/>
                </a:lnTo>
                <a:lnTo>
                  <a:pt x="1206" y="319"/>
                </a:lnTo>
                <a:lnTo>
                  <a:pt x="1207" y="319"/>
                </a:lnTo>
                <a:lnTo>
                  <a:pt x="1210" y="322"/>
                </a:lnTo>
                <a:lnTo>
                  <a:pt x="1211" y="323"/>
                </a:lnTo>
                <a:lnTo>
                  <a:pt x="1212" y="323"/>
                </a:lnTo>
                <a:lnTo>
                  <a:pt x="1212" y="324"/>
                </a:lnTo>
                <a:lnTo>
                  <a:pt x="1215" y="327"/>
                </a:lnTo>
                <a:lnTo>
                  <a:pt x="1217" y="330"/>
                </a:lnTo>
                <a:lnTo>
                  <a:pt x="1218" y="331"/>
                </a:lnTo>
                <a:lnTo>
                  <a:pt x="1222" y="333"/>
                </a:lnTo>
                <a:lnTo>
                  <a:pt x="1226" y="338"/>
                </a:lnTo>
                <a:lnTo>
                  <a:pt x="1229" y="340"/>
                </a:lnTo>
                <a:lnTo>
                  <a:pt x="1237" y="343"/>
                </a:lnTo>
                <a:lnTo>
                  <a:pt x="1243" y="344"/>
                </a:lnTo>
                <a:lnTo>
                  <a:pt x="1248" y="344"/>
                </a:lnTo>
                <a:lnTo>
                  <a:pt x="1249" y="344"/>
                </a:lnTo>
                <a:lnTo>
                  <a:pt x="1250" y="345"/>
                </a:lnTo>
                <a:lnTo>
                  <a:pt x="1250" y="346"/>
                </a:lnTo>
                <a:lnTo>
                  <a:pt x="1250" y="347"/>
                </a:lnTo>
                <a:lnTo>
                  <a:pt x="1250" y="349"/>
                </a:lnTo>
                <a:lnTo>
                  <a:pt x="1251" y="349"/>
                </a:lnTo>
                <a:lnTo>
                  <a:pt x="1256" y="352"/>
                </a:lnTo>
                <a:lnTo>
                  <a:pt x="1259" y="354"/>
                </a:lnTo>
                <a:lnTo>
                  <a:pt x="1266" y="356"/>
                </a:lnTo>
                <a:lnTo>
                  <a:pt x="1269" y="356"/>
                </a:lnTo>
                <a:lnTo>
                  <a:pt x="1270" y="356"/>
                </a:lnTo>
                <a:lnTo>
                  <a:pt x="1270" y="357"/>
                </a:lnTo>
                <a:lnTo>
                  <a:pt x="1271" y="359"/>
                </a:lnTo>
                <a:lnTo>
                  <a:pt x="1275" y="363"/>
                </a:lnTo>
                <a:lnTo>
                  <a:pt x="1279" y="365"/>
                </a:lnTo>
                <a:lnTo>
                  <a:pt x="1280" y="366"/>
                </a:lnTo>
                <a:lnTo>
                  <a:pt x="1281" y="366"/>
                </a:lnTo>
                <a:lnTo>
                  <a:pt x="1283" y="368"/>
                </a:lnTo>
                <a:lnTo>
                  <a:pt x="1285" y="368"/>
                </a:lnTo>
                <a:lnTo>
                  <a:pt x="1286" y="368"/>
                </a:lnTo>
                <a:lnTo>
                  <a:pt x="1286" y="367"/>
                </a:lnTo>
                <a:lnTo>
                  <a:pt x="1287" y="367"/>
                </a:lnTo>
                <a:lnTo>
                  <a:pt x="1288" y="368"/>
                </a:lnTo>
                <a:lnTo>
                  <a:pt x="1290" y="368"/>
                </a:lnTo>
                <a:lnTo>
                  <a:pt x="1290" y="370"/>
                </a:lnTo>
                <a:lnTo>
                  <a:pt x="1291" y="371"/>
                </a:lnTo>
                <a:lnTo>
                  <a:pt x="1296" y="371"/>
                </a:lnTo>
                <a:lnTo>
                  <a:pt x="1301" y="372"/>
                </a:lnTo>
                <a:lnTo>
                  <a:pt x="1303" y="372"/>
                </a:lnTo>
                <a:lnTo>
                  <a:pt x="1306" y="371"/>
                </a:lnTo>
                <a:lnTo>
                  <a:pt x="1307" y="368"/>
                </a:lnTo>
                <a:lnTo>
                  <a:pt x="1307" y="366"/>
                </a:lnTo>
                <a:lnTo>
                  <a:pt x="1308" y="365"/>
                </a:lnTo>
                <a:lnTo>
                  <a:pt x="1308" y="366"/>
                </a:lnTo>
                <a:lnTo>
                  <a:pt x="1309" y="363"/>
                </a:lnTo>
                <a:lnTo>
                  <a:pt x="1309" y="362"/>
                </a:lnTo>
                <a:lnTo>
                  <a:pt x="1310" y="362"/>
                </a:lnTo>
                <a:lnTo>
                  <a:pt x="1313" y="360"/>
                </a:lnTo>
                <a:lnTo>
                  <a:pt x="1314" y="360"/>
                </a:lnTo>
                <a:lnTo>
                  <a:pt x="1315" y="359"/>
                </a:lnTo>
                <a:lnTo>
                  <a:pt x="1317" y="354"/>
                </a:lnTo>
                <a:lnTo>
                  <a:pt x="1319" y="352"/>
                </a:lnTo>
                <a:lnTo>
                  <a:pt x="1320" y="354"/>
                </a:lnTo>
                <a:lnTo>
                  <a:pt x="1322" y="352"/>
                </a:lnTo>
                <a:lnTo>
                  <a:pt x="1325" y="350"/>
                </a:lnTo>
                <a:lnTo>
                  <a:pt x="1328" y="349"/>
                </a:lnTo>
                <a:lnTo>
                  <a:pt x="1328" y="347"/>
                </a:lnTo>
                <a:lnTo>
                  <a:pt x="1325" y="346"/>
                </a:lnTo>
                <a:lnTo>
                  <a:pt x="1325" y="345"/>
                </a:lnTo>
                <a:lnTo>
                  <a:pt x="1325" y="344"/>
                </a:lnTo>
                <a:lnTo>
                  <a:pt x="1326" y="340"/>
                </a:lnTo>
                <a:lnTo>
                  <a:pt x="1326" y="339"/>
                </a:lnTo>
                <a:lnTo>
                  <a:pt x="1326" y="338"/>
                </a:lnTo>
                <a:lnTo>
                  <a:pt x="1326" y="336"/>
                </a:lnTo>
                <a:lnTo>
                  <a:pt x="1328" y="336"/>
                </a:lnTo>
                <a:lnTo>
                  <a:pt x="1328" y="335"/>
                </a:lnTo>
                <a:lnTo>
                  <a:pt x="1329" y="335"/>
                </a:lnTo>
                <a:lnTo>
                  <a:pt x="1330" y="335"/>
                </a:lnTo>
                <a:lnTo>
                  <a:pt x="1329" y="334"/>
                </a:lnTo>
                <a:lnTo>
                  <a:pt x="1329" y="333"/>
                </a:lnTo>
                <a:lnTo>
                  <a:pt x="1330" y="331"/>
                </a:lnTo>
                <a:lnTo>
                  <a:pt x="1330" y="330"/>
                </a:lnTo>
                <a:lnTo>
                  <a:pt x="1330" y="329"/>
                </a:lnTo>
                <a:lnTo>
                  <a:pt x="1330" y="328"/>
                </a:lnTo>
                <a:lnTo>
                  <a:pt x="1330" y="327"/>
                </a:lnTo>
                <a:lnTo>
                  <a:pt x="1330" y="325"/>
                </a:lnTo>
                <a:lnTo>
                  <a:pt x="1331" y="325"/>
                </a:lnTo>
                <a:lnTo>
                  <a:pt x="1334" y="318"/>
                </a:lnTo>
                <a:lnTo>
                  <a:pt x="1334" y="317"/>
                </a:lnTo>
                <a:lnTo>
                  <a:pt x="1335" y="317"/>
                </a:lnTo>
                <a:lnTo>
                  <a:pt x="1335" y="315"/>
                </a:lnTo>
                <a:lnTo>
                  <a:pt x="1335" y="314"/>
                </a:lnTo>
                <a:lnTo>
                  <a:pt x="1335" y="313"/>
                </a:lnTo>
                <a:lnTo>
                  <a:pt x="1336" y="313"/>
                </a:lnTo>
                <a:lnTo>
                  <a:pt x="1336" y="312"/>
                </a:lnTo>
                <a:lnTo>
                  <a:pt x="1338" y="311"/>
                </a:lnTo>
                <a:lnTo>
                  <a:pt x="1339" y="307"/>
                </a:lnTo>
                <a:lnTo>
                  <a:pt x="1340" y="306"/>
                </a:lnTo>
                <a:lnTo>
                  <a:pt x="1342" y="302"/>
                </a:lnTo>
                <a:lnTo>
                  <a:pt x="1342" y="301"/>
                </a:lnTo>
                <a:lnTo>
                  <a:pt x="1342" y="299"/>
                </a:lnTo>
                <a:lnTo>
                  <a:pt x="1342" y="298"/>
                </a:lnTo>
                <a:lnTo>
                  <a:pt x="1344" y="298"/>
                </a:lnTo>
                <a:lnTo>
                  <a:pt x="1347" y="298"/>
                </a:lnTo>
                <a:lnTo>
                  <a:pt x="1349" y="298"/>
                </a:lnTo>
                <a:lnTo>
                  <a:pt x="1351" y="296"/>
                </a:lnTo>
                <a:lnTo>
                  <a:pt x="1354" y="296"/>
                </a:lnTo>
                <a:lnTo>
                  <a:pt x="1354" y="297"/>
                </a:lnTo>
                <a:lnTo>
                  <a:pt x="1355" y="297"/>
                </a:lnTo>
                <a:lnTo>
                  <a:pt x="1356" y="296"/>
                </a:lnTo>
                <a:lnTo>
                  <a:pt x="1357" y="294"/>
                </a:lnTo>
                <a:lnTo>
                  <a:pt x="1367" y="294"/>
                </a:lnTo>
                <a:lnTo>
                  <a:pt x="1370" y="291"/>
                </a:lnTo>
                <a:lnTo>
                  <a:pt x="1370" y="287"/>
                </a:lnTo>
                <a:lnTo>
                  <a:pt x="1371" y="286"/>
                </a:lnTo>
                <a:lnTo>
                  <a:pt x="1372" y="286"/>
                </a:lnTo>
                <a:lnTo>
                  <a:pt x="1373" y="286"/>
                </a:lnTo>
                <a:lnTo>
                  <a:pt x="1373" y="283"/>
                </a:lnTo>
                <a:lnTo>
                  <a:pt x="1374" y="283"/>
                </a:lnTo>
                <a:lnTo>
                  <a:pt x="1376" y="283"/>
                </a:lnTo>
                <a:lnTo>
                  <a:pt x="1377" y="285"/>
                </a:lnTo>
                <a:lnTo>
                  <a:pt x="1378" y="286"/>
                </a:lnTo>
                <a:lnTo>
                  <a:pt x="1379" y="285"/>
                </a:lnTo>
                <a:lnTo>
                  <a:pt x="1381" y="287"/>
                </a:lnTo>
                <a:lnTo>
                  <a:pt x="1382" y="287"/>
                </a:lnTo>
                <a:lnTo>
                  <a:pt x="1384" y="288"/>
                </a:lnTo>
                <a:lnTo>
                  <a:pt x="1388" y="290"/>
                </a:lnTo>
                <a:lnTo>
                  <a:pt x="1389" y="291"/>
                </a:lnTo>
                <a:lnTo>
                  <a:pt x="1393" y="292"/>
                </a:lnTo>
                <a:lnTo>
                  <a:pt x="1400" y="291"/>
                </a:lnTo>
                <a:lnTo>
                  <a:pt x="1403" y="292"/>
                </a:lnTo>
                <a:lnTo>
                  <a:pt x="1404" y="291"/>
                </a:lnTo>
                <a:lnTo>
                  <a:pt x="1405" y="291"/>
                </a:lnTo>
                <a:lnTo>
                  <a:pt x="1406" y="292"/>
                </a:lnTo>
                <a:lnTo>
                  <a:pt x="1408" y="293"/>
                </a:lnTo>
                <a:lnTo>
                  <a:pt x="1409" y="292"/>
                </a:lnTo>
                <a:lnTo>
                  <a:pt x="1410" y="292"/>
                </a:lnTo>
                <a:lnTo>
                  <a:pt x="1411" y="291"/>
                </a:lnTo>
                <a:lnTo>
                  <a:pt x="1413" y="291"/>
                </a:lnTo>
                <a:lnTo>
                  <a:pt x="1414" y="292"/>
                </a:lnTo>
                <a:lnTo>
                  <a:pt x="1416" y="292"/>
                </a:lnTo>
                <a:lnTo>
                  <a:pt x="1418" y="291"/>
                </a:lnTo>
                <a:lnTo>
                  <a:pt x="1419" y="291"/>
                </a:lnTo>
                <a:lnTo>
                  <a:pt x="1419" y="292"/>
                </a:lnTo>
                <a:lnTo>
                  <a:pt x="1419" y="293"/>
                </a:lnTo>
                <a:lnTo>
                  <a:pt x="1434" y="294"/>
                </a:lnTo>
                <a:lnTo>
                  <a:pt x="1437" y="294"/>
                </a:lnTo>
                <a:lnTo>
                  <a:pt x="1438" y="293"/>
                </a:lnTo>
                <a:lnTo>
                  <a:pt x="1440" y="293"/>
                </a:lnTo>
                <a:lnTo>
                  <a:pt x="1441" y="291"/>
                </a:lnTo>
                <a:lnTo>
                  <a:pt x="1442" y="291"/>
                </a:lnTo>
                <a:lnTo>
                  <a:pt x="1442" y="292"/>
                </a:lnTo>
                <a:lnTo>
                  <a:pt x="1442" y="293"/>
                </a:lnTo>
                <a:lnTo>
                  <a:pt x="1441" y="294"/>
                </a:lnTo>
                <a:lnTo>
                  <a:pt x="1441" y="296"/>
                </a:lnTo>
                <a:lnTo>
                  <a:pt x="1442" y="296"/>
                </a:lnTo>
                <a:lnTo>
                  <a:pt x="1445" y="294"/>
                </a:lnTo>
                <a:lnTo>
                  <a:pt x="1446" y="293"/>
                </a:lnTo>
                <a:lnTo>
                  <a:pt x="1447" y="293"/>
                </a:lnTo>
                <a:lnTo>
                  <a:pt x="1448" y="293"/>
                </a:lnTo>
                <a:lnTo>
                  <a:pt x="1448" y="294"/>
                </a:lnTo>
                <a:lnTo>
                  <a:pt x="1450" y="296"/>
                </a:lnTo>
                <a:lnTo>
                  <a:pt x="1451" y="296"/>
                </a:lnTo>
                <a:lnTo>
                  <a:pt x="1452" y="294"/>
                </a:lnTo>
                <a:lnTo>
                  <a:pt x="1453" y="294"/>
                </a:lnTo>
                <a:lnTo>
                  <a:pt x="1452" y="296"/>
                </a:lnTo>
                <a:lnTo>
                  <a:pt x="1452" y="297"/>
                </a:lnTo>
                <a:lnTo>
                  <a:pt x="1453" y="298"/>
                </a:lnTo>
                <a:lnTo>
                  <a:pt x="1454" y="301"/>
                </a:lnTo>
                <a:lnTo>
                  <a:pt x="1456" y="302"/>
                </a:lnTo>
                <a:lnTo>
                  <a:pt x="1456" y="304"/>
                </a:lnTo>
                <a:lnTo>
                  <a:pt x="1457" y="306"/>
                </a:lnTo>
                <a:lnTo>
                  <a:pt x="1457" y="307"/>
                </a:lnTo>
                <a:lnTo>
                  <a:pt x="1458" y="307"/>
                </a:lnTo>
                <a:lnTo>
                  <a:pt x="1461" y="307"/>
                </a:lnTo>
                <a:lnTo>
                  <a:pt x="1462" y="307"/>
                </a:lnTo>
                <a:lnTo>
                  <a:pt x="1462" y="309"/>
                </a:lnTo>
                <a:lnTo>
                  <a:pt x="1461" y="311"/>
                </a:lnTo>
                <a:lnTo>
                  <a:pt x="1461" y="313"/>
                </a:lnTo>
                <a:lnTo>
                  <a:pt x="1462" y="313"/>
                </a:lnTo>
                <a:lnTo>
                  <a:pt x="1463" y="312"/>
                </a:lnTo>
                <a:lnTo>
                  <a:pt x="1466" y="311"/>
                </a:lnTo>
                <a:lnTo>
                  <a:pt x="1467" y="311"/>
                </a:lnTo>
                <a:lnTo>
                  <a:pt x="1469" y="312"/>
                </a:lnTo>
                <a:lnTo>
                  <a:pt x="1469" y="314"/>
                </a:lnTo>
                <a:lnTo>
                  <a:pt x="1468" y="317"/>
                </a:lnTo>
                <a:lnTo>
                  <a:pt x="1468" y="318"/>
                </a:lnTo>
                <a:lnTo>
                  <a:pt x="1469" y="319"/>
                </a:lnTo>
                <a:lnTo>
                  <a:pt x="1470" y="319"/>
                </a:lnTo>
                <a:lnTo>
                  <a:pt x="1472" y="320"/>
                </a:lnTo>
                <a:lnTo>
                  <a:pt x="1473" y="322"/>
                </a:lnTo>
                <a:lnTo>
                  <a:pt x="1475" y="323"/>
                </a:lnTo>
                <a:lnTo>
                  <a:pt x="1482" y="325"/>
                </a:lnTo>
                <a:lnTo>
                  <a:pt x="1484" y="327"/>
                </a:lnTo>
                <a:lnTo>
                  <a:pt x="1485" y="328"/>
                </a:lnTo>
                <a:lnTo>
                  <a:pt x="1485" y="330"/>
                </a:lnTo>
                <a:lnTo>
                  <a:pt x="1485" y="331"/>
                </a:lnTo>
                <a:lnTo>
                  <a:pt x="1486" y="333"/>
                </a:lnTo>
                <a:lnTo>
                  <a:pt x="1486" y="334"/>
                </a:lnTo>
                <a:lnTo>
                  <a:pt x="1488" y="335"/>
                </a:lnTo>
                <a:lnTo>
                  <a:pt x="1489" y="335"/>
                </a:lnTo>
                <a:lnTo>
                  <a:pt x="1495" y="338"/>
                </a:lnTo>
                <a:lnTo>
                  <a:pt x="1496" y="340"/>
                </a:lnTo>
                <a:lnTo>
                  <a:pt x="1499" y="343"/>
                </a:lnTo>
                <a:lnTo>
                  <a:pt x="1504" y="345"/>
                </a:lnTo>
                <a:lnTo>
                  <a:pt x="1505" y="346"/>
                </a:lnTo>
                <a:lnTo>
                  <a:pt x="1506" y="347"/>
                </a:lnTo>
                <a:lnTo>
                  <a:pt x="1507" y="351"/>
                </a:lnTo>
                <a:lnTo>
                  <a:pt x="1507" y="352"/>
                </a:lnTo>
                <a:lnTo>
                  <a:pt x="1507" y="354"/>
                </a:lnTo>
                <a:lnTo>
                  <a:pt x="1512" y="357"/>
                </a:lnTo>
                <a:lnTo>
                  <a:pt x="1512" y="359"/>
                </a:lnTo>
                <a:lnTo>
                  <a:pt x="1514" y="360"/>
                </a:lnTo>
                <a:lnTo>
                  <a:pt x="1515" y="360"/>
                </a:lnTo>
                <a:lnTo>
                  <a:pt x="1516" y="360"/>
                </a:lnTo>
                <a:lnTo>
                  <a:pt x="1516" y="361"/>
                </a:lnTo>
                <a:lnTo>
                  <a:pt x="1517" y="367"/>
                </a:lnTo>
                <a:lnTo>
                  <a:pt x="1518" y="371"/>
                </a:lnTo>
                <a:lnTo>
                  <a:pt x="1520" y="372"/>
                </a:lnTo>
                <a:lnTo>
                  <a:pt x="1518" y="375"/>
                </a:lnTo>
                <a:lnTo>
                  <a:pt x="1518" y="376"/>
                </a:lnTo>
                <a:lnTo>
                  <a:pt x="1520" y="376"/>
                </a:lnTo>
                <a:lnTo>
                  <a:pt x="1520" y="377"/>
                </a:lnTo>
                <a:lnTo>
                  <a:pt x="1520" y="378"/>
                </a:lnTo>
                <a:lnTo>
                  <a:pt x="1520" y="379"/>
                </a:lnTo>
                <a:lnTo>
                  <a:pt x="1521" y="379"/>
                </a:lnTo>
                <a:lnTo>
                  <a:pt x="1522" y="381"/>
                </a:lnTo>
                <a:lnTo>
                  <a:pt x="1522" y="382"/>
                </a:lnTo>
                <a:lnTo>
                  <a:pt x="1523" y="383"/>
                </a:lnTo>
                <a:lnTo>
                  <a:pt x="1525" y="383"/>
                </a:lnTo>
                <a:lnTo>
                  <a:pt x="1525" y="384"/>
                </a:lnTo>
                <a:lnTo>
                  <a:pt x="1525" y="386"/>
                </a:lnTo>
                <a:lnTo>
                  <a:pt x="1525" y="387"/>
                </a:lnTo>
                <a:lnTo>
                  <a:pt x="1526" y="387"/>
                </a:lnTo>
                <a:lnTo>
                  <a:pt x="1527" y="387"/>
                </a:lnTo>
                <a:lnTo>
                  <a:pt x="1527" y="388"/>
                </a:lnTo>
                <a:lnTo>
                  <a:pt x="1528" y="389"/>
                </a:lnTo>
                <a:lnTo>
                  <a:pt x="1528" y="391"/>
                </a:lnTo>
                <a:lnTo>
                  <a:pt x="1531" y="399"/>
                </a:lnTo>
                <a:lnTo>
                  <a:pt x="1532" y="402"/>
                </a:lnTo>
                <a:lnTo>
                  <a:pt x="1534" y="405"/>
                </a:lnTo>
                <a:lnTo>
                  <a:pt x="1534" y="408"/>
                </a:lnTo>
                <a:lnTo>
                  <a:pt x="1536" y="408"/>
                </a:lnTo>
                <a:lnTo>
                  <a:pt x="1538" y="409"/>
                </a:lnTo>
                <a:lnTo>
                  <a:pt x="1538" y="410"/>
                </a:lnTo>
                <a:lnTo>
                  <a:pt x="1539" y="411"/>
                </a:lnTo>
                <a:lnTo>
                  <a:pt x="1539" y="413"/>
                </a:lnTo>
                <a:lnTo>
                  <a:pt x="1539" y="414"/>
                </a:lnTo>
                <a:lnTo>
                  <a:pt x="1541" y="416"/>
                </a:lnTo>
                <a:lnTo>
                  <a:pt x="1542" y="418"/>
                </a:lnTo>
                <a:lnTo>
                  <a:pt x="1546" y="419"/>
                </a:lnTo>
                <a:lnTo>
                  <a:pt x="1543" y="420"/>
                </a:lnTo>
                <a:lnTo>
                  <a:pt x="1543" y="421"/>
                </a:lnTo>
                <a:lnTo>
                  <a:pt x="1543" y="423"/>
                </a:lnTo>
                <a:lnTo>
                  <a:pt x="1544" y="424"/>
                </a:lnTo>
                <a:lnTo>
                  <a:pt x="1544" y="427"/>
                </a:lnTo>
                <a:lnTo>
                  <a:pt x="1546" y="431"/>
                </a:lnTo>
                <a:lnTo>
                  <a:pt x="1548" y="434"/>
                </a:lnTo>
                <a:lnTo>
                  <a:pt x="1549" y="436"/>
                </a:lnTo>
                <a:lnTo>
                  <a:pt x="1549" y="439"/>
                </a:lnTo>
                <a:lnTo>
                  <a:pt x="1549" y="440"/>
                </a:lnTo>
                <a:lnTo>
                  <a:pt x="1549" y="441"/>
                </a:lnTo>
                <a:lnTo>
                  <a:pt x="1550" y="443"/>
                </a:lnTo>
                <a:lnTo>
                  <a:pt x="1553" y="445"/>
                </a:lnTo>
                <a:lnTo>
                  <a:pt x="1555" y="445"/>
                </a:lnTo>
                <a:lnTo>
                  <a:pt x="1555" y="446"/>
                </a:lnTo>
                <a:lnTo>
                  <a:pt x="1555" y="447"/>
                </a:lnTo>
                <a:lnTo>
                  <a:pt x="1557" y="448"/>
                </a:lnTo>
                <a:lnTo>
                  <a:pt x="1558" y="450"/>
                </a:lnTo>
                <a:lnTo>
                  <a:pt x="1566" y="453"/>
                </a:lnTo>
                <a:lnTo>
                  <a:pt x="1568" y="455"/>
                </a:lnTo>
                <a:lnTo>
                  <a:pt x="1569" y="457"/>
                </a:lnTo>
                <a:lnTo>
                  <a:pt x="1569" y="458"/>
                </a:lnTo>
                <a:lnTo>
                  <a:pt x="1569" y="459"/>
                </a:lnTo>
                <a:lnTo>
                  <a:pt x="1570" y="461"/>
                </a:lnTo>
                <a:lnTo>
                  <a:pt x="1571" y="462"/>
                </a:lnTo>
                <a:lnTo>
                  <a:pt x="1573" y="462"/>
                </a:lnTo>
                <a:lnTo>
                  <a:pt x="1571" y="463"/>
                </a:lnTo>
                <a:lnTo>
                  <a:pt x="1573" y="466"/>
                </a:lnTo>
                <a:lnTo>
                  <a:pt x="1573" y="467"/>
                </a:lnTo>
                <a:lnTo>
                  <a:pt x="1574" y="468"/>
                </a:lnTo>
                <a:lnTo>
                  <a:pt x="1575" y="469"/>
                </a:lnTo>
                <a:lnTo>
                  <a:pt x="1576" y="469"/>
                </a:lnTo>
                <a:lnTo>
                  <a:pt x="1578" y="471"/>
                </a:lnTo>
                <a:lnTo>
                  <a:pt x="1579" y="471"/>
                </a:lnTo>
                <a:lnTo>
                  <a:pt x="1579" y="472"/>
                </a:lnTo>
                <a:lnTo>
                  <a:pt x="1579" y="474"/>
                </a:lnTo>
                <a:lnTo>
                  <a:pt x="1580" y="475"/>
                </a:lnTo>
                <a:lnTo>
                  <a:pt x="1582" y="477"/>
                </a:lnTo>
                <a:lnTo>
                  <a:pt x="1584" y="478"/>
                </a:lnTo>
                <a:lnTo>
                  <a:pt x="1582" y="479"/>
                </a:lnTo>
                <a:lnTo>
                  <a:pt x="1582" y="480"/>
                </a:lnTo>
                <a:lnTo>
                  <a:pt x="1582" y="482"/>
                </a:lnTo>
                <a:lnTo>
                  <a:pt x="1584" y="482"/>
                </a:lnTo>
                <a:lnTo>
                  <a:pt x="1584" y="483"/>
                </a:lnTo>
                <a:lnTo>
                  <a:pt x="1585" y="484"/>
                </a:lnTo>
                <a:lnTo>
                  <a:pt x="1585" y="487"/>
                </a:lnTo>
                <a:lnTo>
                  <a:pt x="1585" y="488"/>
                </a:lnTo>
                <a:lnTo>
                  <a:pt x="1586" y="489"/>
                </a:lnTo>
                <a:lnTo>
                  <a:pt x="1587" y="490"/>
                </a:lnTo>
                <a:lnTo>
                  <a:pt x="1590" y="490"/>
                </a:lnTo>
                <a:lnTo>
                  <a:pt x="1591" y="491"/>
                </a:lnTo>
                <a:lnTo>
                  <a:pt x="1591" y="493"/>
                </a:lnTo>
                <a:lnTo>
                  <a:pt x="1592" y="494"/>
                </a:lnTo>
                <a:lnTo>
                  <a:pt x="1594" y="495"/>
                </a:lnTo>
                <a:lnTo>
                  <a:pt x="1595" y="495"/>
                </a:lnTo>
                <a:lnTo>
                  <a:pt x="1596" y="496"/>
                </a:lnTo>
                <a:lnTo>
                  <a:pt x="1596" y="498"/>
                </a:lnTo>
                <a:lnTo>
                  <a:pt x="1596" y="499"/>
                </a:lnTo>
                <a:lnTo>
                  <a:pt x="1597" y="499"/>
                </a:lnTo>
                <a:lnTo>
                  <a:pt x="1597" y="500"/>
                </a:lnTo>
                <a:lnTo>
                  <a:pt x="1598" y="501"/>
                </a:lnTo>
                <a:lnTo>
                  <a:pt x="1602" y="501"/>
                </a:lnTo>
                <a:lnTo>
                  <a:pt x="1602" y="503"/>
                </a:lnTo>
                <a:lnTo>
                  <a:pt x="1603" y="504"/>
                </a:lnTo>
                <a:lnTo>
                  <a:pt x="1605" y="504"/>
                </a:lnTo>
                <a:lnTo>
                  <a:pt x="1606" y="503"/>
                </a:lnTo>
                <a:lnTo>
                  <a:pt x="1607" y="503"/>
                </a:lnTo>
                <a:lnTo>
                  <a:pt x="1608" y="504"/>
                </a:lnTo>
                <a:lnTo>
                  <a:pt x="1609" y="505"/>
                </a:lnTo>
                <a:lnTo>
                  <a:pt x="1611" y="506"/>
                </a:lnTo>
                <a:lnTo>
                  <a:pt x="1613" y="506"/>
                </a:lnTo>
                <a:lnTo>
                  <a:pt x="1614" y="509"/>
                </a:lnTo>
                <a:lnTo>
                  <a:pt x="1616" y="510"/>
                </a:lnTo>
                <a:lnTo>
                  <a:pt x="1616" y="514"/>
                </a:lnTo>
                <a:lnTo>
                  <a:pt x="1614" y="516"/>
                </a:lnTo>
                <a:lnTo>
                  <a:pt x="1614" y="517"/>
                </a:lnTo>
                <a:lnTo>
                  <a:pt x="1616" y="517"/>
                </a:lnTo>
                <a:lnTo>
                  <a:pt x="1617" y="517"/>
                </a:lnTo>
                <a:lnTo>
                  <a:pt x="1618" y="519"/>
                </a:lnTo>
                <a:lnTo>
                  <a:pt x="1618" y="520"/>
                </a:lnTo>
                <a:lnTo>
                  <a:pt x="1618" y="521"/>
                </a:lnTo>
                <a:lnTo>
                  <a:pt x="1618" y="523"/>
                </a:lnTo>
                <a:lnTo>
                  <a:pt x="1618" y="525"/>
                </a:lnTo>
                <a:lnTo>
                  <a:pt x="1617" y="527"/>
                </a:lnTo>
                <a:lnTo>
                  <a:pt x="1617" y="530"/>
                </a:lnTo>
                <a:lnTo>
                  <a:pt x="1617" y="531"/>
                </a:lnTo>
                <a:lnTo>
                  <a:pt x="1617" y="532"/>
                </a:lnTo>
                <a:lnTo>
                  <a:pt x="1616" y="532"/>
                </a:lnTo>
                <a:lnTo>
                  <a:pt x="1614" y="535"/>
                </a:lnTo>
                <a:lnTo>
                  <a:pt x="1617" y="536"/>
                </a:lnTo>
                <a:lnTo>
                  <a:pt x="1617" y="537"/>
                </a:lnTo>
                <a:lnTo>
                  <a:pt x="1617" y="538"/>
                </a:lnTo>
                <a:lnTo>
                  <a:pt x="1618" y="538"/>
                </a:lnTo>
                <a:lnTo>
                  <a:pt x="1619" y="539"/>
                </a:lnTo>
                <a:lnTo>
                  <a:pt x="1621" y="542"/>
                </a:lnTo>
                <a:lnTo>
                  <a:pt x="1622" y="543"/>
                </a:lnTo>
                <a:lnTo>
                  <a:pt x="1622" y="546"/>
                </a:lnTo>
                <a:lnTo>
                  <a:pt x="1622" y="547"/>
                </a:lnTo>
                <a:lnTo>
                  <a:pt x="1621" y="551"/>
                </a:lnTo>
                <a:lnTo>
                  <a:pt x="1619" y="553"/>
                </a:lnTo>
                <a:lnTo>
                  <a:pt x="1621" y="553"/>
                </a:lnTo>
                <a:lnTo>
                  <a:pt x="1621" y="554"/>
                </a:lnTo>
                <a:lnTo>
                  <a:pt x="1621" y="555"/>
                </a:lnTo>
                <a:lnTo>
                  <a:pt x="1621" y="557"/>
                </a:lnTo>
                <a:lnTo>
                  <a:pt x="1619" y="559"/>
                </a:lnTo>
                <a:lnTo>
                  <a:pt x="1621" y="562"/>
                </a:lnTo>
                <a:lnTo>
                  <a:pt x="1621" y="563"/>
                </a:lnTo>
                <a:lnTo>
                  <a:pt x="1622" y="563"/>
                </a:lnTo>
                <a:lnTo>
                  <a:pt x="1623" y="564"/>
                </a:lnTo>
                <a:lnTo>
                  <a:pt x="1624" y="564"/>
                </a:lnTo>
                <a:lnTo>
                  <a:pt x="1625" y="564"/>
                </a:lnTo>
                <a:lnTo>
                  <a:pt x="1625" y="565"/>
                </a:lnTo>
                <a:lnTo>
                  <a:pt x="1625" y="568"/>
                </a:lnTo>
                <a:lnTo>
                  <a:pt x="1625" y="569"/>
                </a:lnTo>
                <a:lnTo>
                  <a:pt x="1627" y="569"/>
                </a:lnTo>
                <a:lnTo>
                  <a:pt x="1629" y="573"/>
                </a:lnTo>
                <a:lnTo>
                  <a:pt x="1630" y="574"/>
                </a:lnTo>
                <a:lnTo>
                  <a:pt x="1633" y="576"/>
                </a:lnTo>
                <a:lnTo>
                  <a:pt x="1634" y="579"/>
                </a:lnTo>
                <a:lnTo>
                  <a:pt x="1637" y="580"/>
                </a:lnTo>
                <a:lnTo>
                  <a:pt x="1638" y="581"/>
                </a:lnTo>
                <a:lnTo>
                  <a:pt x="1639" y="586"/>
                </a:lnTo>
                <a:lnTo>
                  <a:pt x="1639" y="590"/>
                </a:lnTo>
                <a:lnTo>
                  <a:pt x="1643" y="601"/>
                </a:lnTo>
                <a:lnTo>
                  <a:pt x="1643" y="602"/>
                </a:lnTo>
                <a:lnTo>
                  <a:pt x="1644" y="607"/>
                </a:lnTo>
                <a:lnTo>
                  <a:pt x="1644" y="610"/>
                </a:lnTo>
                <a:lnTo>
                  <a:pt x="1646" y="610"/>
                </a:lnTo>
                <a:lnTo>
                  <a:pt x="1649" y="611"/>
                </a:lnTo>
                <a:lnTo>
                  <a:pt x="1650" y="612"/>
                </a:lnTo>
                <a:lnTo>
                  <a:pt x="1651" y="615"/>
                </a:lnTo>
                <a:lnTo>
                  <a:pt x="1651" y="616"/>
                </a:lnTo>
                <a:lnTo>
                  <a:pt x="1650" y="617"/>
                </a:lnTo>
                <a:lnTo>
                  <a:pt x="1650" y="618"/>
                </a:lnTo>
                <a:lnTo>
                  <a:pt x="1649" y="620"/>
                </a:lnTo>
                <a:lnTo>
                  <a:pt x="1649" y="621"/>
                </a:lnTo>
                <a:lnTo>
                  <a:pt x="1651" y="622"/>
                </a:lnTo>
                <a:lnTo>
                  <a:pt x="1653" y="622"/>
                </a:lnTo>
                <a:lnTo>
                  <a:pt x="1655" y="622"/>
                </a:lnTo>
                <a:lnTo>
                  <a:pt x="1656" y="622"/>
                </a:lnTo>
                <a:lnTo>
                  <a:pt x="1657" y="623"/>
                </a:lnTo>
                <a:lnTo>
                  <a:pt x="1659" y="623"/>
                </a:lnTo>
                <a:lnTo>
                  <a:pt x="1660" y="623"/>
                </a:lnTo>
                <a:lnTo>
                  <a:pt x="1661" y="623"/>
                </a:lnTo>
                <a:lnTo>
                  <a:pt x="1662" y="623"/>
                </a:lnTo>
                <a:lnTo>
                  <a:pt x="1664" y="624"/>
                </a:lnTo>
                <a:lnTo>
                  <a:pt x="1665" y="623"/>
                </a:lnTo>
                <a:lnTo>
                  <a:pt x="1667" y="626"/>
                </a:lnTo>
                <a:lnTo>
                  <a:pt x="1670" y="626"/>
                </a:lnTo>
                <a:lnTo>
                  <a:pt x="1671" y="626"/>
                </a:lnTo>
                <a:lnTo>
                  <a:pt x="1672" y="626"/>
                </a:lnTo>
                <a:lnTo>
                  <a:pt x="1673" y="626"/>
                </a:lnTo>
                <a:lnTo>
                  <a:pt x="1675" y="626"/>
                </a:lnTo>
                <a:lnTo>
                  <a:pt x="1676" y="626"/>
                </a:lnTo>
                <a:lnTo>
                  <a:pt x="1677" y="627"/>
                </a:lnTo>
                <a:lnTo>
                  <a:pt x="1681" y="629"/>
                </a:lnTo>
                <a:lnTo>
                  <a:pt x="1681" y="631"/>
                </a:lnTo>
                <a:lnTo>
                  <a:pt x="1681" y="632"/>
                </a:lnTo>
                <a:lnTo>
                  <a:pt x="1682" y="632"/>
                </a:lnTo>
                <a:lnTo>
                  <a:pt x="1683" y="632"/>
                </a:lnTo>
                <a:lnTo>
                  <a:pt x="1685" y="632"/>
                </a:lnTo>
                <a:lnTo>
                  <a:pt x="1685" y="633"/>
                </a:lnTo>
                <a:lnTo>
                  <a:pt x="1683" y="634"/>
                </a:lnTo>
                <a:lnTo>
                  <a:pt x="1685" y="634"/>
                </a:lnTo>
                <a:lnTo>
                  <a:pt x="1685" y="636"/>
                </a:lnTo>
                <a:lnTo>
                  <a:pt x="1686" y="636"/>
                </a:lnTo>
                <a:lnTo>
                  <a:pt x="1687" y="637"/>
                </a:lnTo>
                <a:lnTo>
                  <a:pt x="1688" y="638"/>
                </a:lnTo>
                <a:lnTo>
                  <a:pt x="1689" y="638"/>
                </a:lnTo>
                <a:lnTo>
                  <a:pt x="1694" y="636"/>
                </a:lnTo>
                <a:lnTo>
                  <a:pt x="1697" y="637"/>
                </a:lnTo>
                <a:lnTo>
                  <a:pt x="1699" y="638"/>
                </a:lnTo>
                <a:lnTo>
                  <a:pt x="1702" y="639"/>
                </a:lnTo>
                <a:lnTo>
                  <a:pt x="1704" y="640"/>
                </a:lnTo>
                <a:lnTo>
                  <a:pt x="1705" y="639"/>
                </a:lnTo>
                <a:lnTo>
                  <a:pt x="1708" y="640"/>
                </a:lnTo>
                <a:lnTo>
                  <a:pt x="1710" y="642"/>
                </a:lnTo>
                <a:lnTo>
                  <a:pt x="1713" y="643"/>
                </a:lnTo>
                <a:lnTo>
                  <a:pt x="1712" y="644"/>
                </a:lnTo>
                <a:lnTo>
                  <a:pt x="1712" y="645"/>
                </a:lnTo>
                <a:lnTo>
                  <a:pt x="1713" y="645"/>
                </a:lnTo>
                <a:lnTo>
                  <a:pt x="1715" y="645"/>
                </a:lnTo>
                <a:lnTo>
                  <a:pt x="1715" y="647"/>
                </a:lnTo>
                <a:lnTo>
                  <a:pt x="1718" y="649"/>
                </a:lnTo>
                <a:lnTo>
                  <a:pt x="1719" y="650"/>
                </a:lnTo>
                <a:lnTo>
                  <a:pt x="1725" y="654"/>
                </a:lnTo>
                <a:lnTo>
                  <a:pt x="1729" y="654"/>
                </a:lnTo>
                <a:lnTo>
                  <a:pt x="1731" y="655"/>
                </a:lnTo>
                <a:lnTo>
                  <a:pt x="1735" y="654"/>
                </a:lnTo>
                <a:lnTo>
                  <a:pt x="1737" y="654"/>
                </a:lnTo>
                <a:lnTo>
                  <a:pt x="1737" y="656"/>
                </a:lnTo>
                <a:lnTo>
                  <a:pt x="1739" y="656"/>
                </a:lnTo>
                <a:lnTo>
                  <a:pt x="1740" y="656"/>
                </a:lnTo>
                <a:lnTo>
                  <a:pt x="1744" y="655"/>
                </a:lnTo>
                <a:lnTo>
                  <a:pt x="1745" y="655"/>
                </a:lnTo>
                <a:lnTo>
                  <a:pt x="1750" y="655"/>
                </a:lnTo>
                <a:lnTo>
                  <a:pt x="1755" y="655"/>
                </a:lnTo>
                <a:lnTo>
                  <a:pt x="1761" y="655"/>
                </a:lnTo>
                <a:lnTo>
                  <a:pt x="1763" y="655"/>
                </a:lnTo>
                <a:lnTo>
                  <a:pt x="1763" y="656"/>
                </a:lnTo>
                <a:lnTo>
                  <a:pt x="1765" y="656"/>
                </a:lnTo>
                <a:lnTo>
                  <a:pt x="1772" y="658"/>
                </a:lnTo>
                <a:lnTo>
                  <a:pt x="1773" y="658"/>
                </a:lnTo>
                <a:lnTo>
                  <a:pt x="1774" y="659"/>
                </a:lnTo>
                <a:lnTo>
                  <a:pt x="1777" y="660"/>
                </a:lnTo>
                <a:lnTo>
                  <a:pt x="1777" y="661"/>
                </a:lnTo>
                <a:lnTo>
                  <a:pt x="1778" y="663"/>
                </a:lnTo>
                <a:lnTo>
                  <a:pt x="1779" y="664"/>
                </a:lnTo>
                <a:lnTo>
                  <a:pt x="1782" y="665"/>
                </a:lnTo>
                <a:lnTo>
                  <a:pt x="1785" y="669"/>
                </a:lnTo>
                <a:lnTo>
                  <a:pt x="1787" y="670"/>
                </a:lnTo>
                <a:lnTo>
                  <a:pt x="1788" y="671"/>
                </a:lnTo>
                <a:lnTo>
                  <a:pt x="1789" y="671"/>
                </a:lnTo>
                <a:lnTo>
                  <a:pt x="1792" y="671"/>
                </a:lnTo>
                <a:lnTo>
                  <a:pt x="1793" y="674"/>
                </a:lnTo>
                <a:lnTo>
                  <a:pt x="1793" y="675"/>
                </a:lnTo>
                <a:lnTo>
                  <a:pt x="1795" y="675"/>
                </a:lnTo>
                <a:lnTo>
                  <a:pt x="1795" y="674"/>
                </a:lnTo>
                <a:lnTo>
                  <a:pt x="1797" y="674"/>
                </a:lnTo>
                <a:lnTo>
                  <a:pt x="1798" y="675"/>
                </a:lnTo>
                <a:lnTo>
                  <a:pt x="1799" y="676"/>
                </a:lnTo>
                <a:lnTo>
                  <a:pt x="1800" y="675"/>
                </a:lnTo>
                <a:lnTo>
                  <a:pt x="1800" y="672"/>
                </a:lnTo>
                <a:lnTo>
                  <a:pt x="1800" y="671"/>
                </a:lnTo>
                <a:lnTo>
                  <a:pt x="1799" y="669"/>
                </a:lnTo>
                <a:lnTo>
                  <a:pt x="1800" y="669"/>
                </a:lnTo>
                <a:lnTo>
                  <a:pt x="1801" y="668"/>
                </a:lnTo>
                <a:lnTo>
                  <a:pt x="1803" y="669"/>
                </a:lnTo>
                <a:lnTo>
                  <a:pt x="1805" y="668"/>
                </a:lnTo>
                <a:lnTo>
                  <a:pt x="1806" y="666"/>
                </a:lnTo>
                <a:lnTo>
                  <a:pt x="1808" y="665"/>
                </a:lnTo>
                <a:lnTo>
                  <a:pt x="1808" y="664"/>
                </a:lnTo>
                <a:lnTo>
                  <a:pt x="1813" y="665"/>
                </a:lnTo>
                <a:lnTo>
                  <a:pt x="1817" y="664"/>
                </a:lnTo>
                <a:close/>
                <a:moveTo>
                  <a:pt x="308" y="1368"/>
                </a:moveTo>
                <a:lnTo>
                  <a:pt x="313" y="1368"/>
                </a:lnTo>
                <a:lnTo>
                  <a:pt x="313" y="1369"/>
                </a:lnTo>
                <a:lnTo>
                  <a:pt x="313" y="1371"/>
                </a:lnTo>
                <a:lnTo>
                  <a:pt x="311" y="1371"/>
                </a:lnTo>
                <a:lnTo>
                  <a:pt x="310" y="1371"/>
                </a:lnTo>
                <a:lnTo>
                  <a:pt x="308" y="1372"/>
                </a:lnTo>
                <a:lnTo>
                  <a:pt x="306" y="1371"/>
                </a:lnTo>
                <a:lnTo>
                  <a:pt x="306" y="1369"/>
                </a:lnTo>
                <a:lnTo>
                  <a:pt x="308" y="1368"/>
                </a:lnTo>
                <a:close/>
                <a:moveTo>
                  <a:pt x="636" y="1329"/>
                </a:moveTo>
                <a:lnTo>
                  <a:pt x="637" y="1329"/>
                </a:lnTo>
                <a:lnTo>
                  <a:pt x="639" y="1330"/>
                </a:lnTo>
                <a:lnTo>
                  <a:pt x="639" y="1332"/>
                </a:lnTo>
                <a:lnTo>
                  <a:pt x="639" y="1334"/>
                </a:lnTo>
                <a:lnTo>
                  <a:pt x="637" y="1335"/>
                </a:lnTo>
                <a:lnTo>
                  <a:pt x="636" y="1335"/>
                </a:lnTo>
                <a:lnTo>
                  <a:pt x="635" y="1335"/>
                </a:lnTo>
                <a:lnTo>
                  <a:pt x="634" y="1336"/>
                </a:lnTo>
                <a:lnTo>
                  <a:pt x="631" y="1335"/>
                </a:lnTo>
                <a:lnTo>
                  <a:pt x="631" y="1334"/>
                </a:lnTo>
                <a:lnTo>
                  <a:pt x="629" y="1332"/>
                </a:lnTo>
                <a:lnTo>
                  <a:pt x="625" y="1331"/>
                </a:lnTo>
                <a:lnTo>
                  <a:pt x="626" y="1329"/>
                </a:lnTo>
                <a:lnTo>
                  <a:pt x="626" y="1327"/>
                </a:lnTo>
                <a:lnTo>
                  <a:pt x="628" y="1325"/>
                </a:lnTo>
                <a:lnTo>
                  <a:pt x="631" y="1322"/>
                </a:lnTo>
                <a:lnTo>
                  <a:pt x="633" y="1322"/>
                </a:lnTo>
                <a:lnTo>
                  <a:pt x="635" y="1325"/>
                </a:lnTo>
                <a:lnTo>
                  <a:pt x="636" y="1326"/>
                </a:lnTo>
                <a:lnTo>
                  <a:pt x="636" y="1329"/>
                </a:lnTo>
                <a:close/>
                <a:moveTo>
                  <a:pt x="647" y="1278"/>
                </a:moveTo>
                <a:lnTo>
                  <a:pt x="649" y="1279"/>
                </a:lnTo>
                <a:lnTo>
                  <a:pt x="650" y="1282"/>
                </a:lnTo>
                <a:lnTo>
                  <a:pt x="647" y="1283"/>
                </a:lnTo>
                <a:lnTo>
                  <a:pt x="646" y="1284"/>
                </a:lnTo>
                <a:lnTo>
                  <a:pt x="646" y="1286"/>
                </a:lnTo>
                <a:lnTo>
                  <a:pt x="645" y="1284"/>
                </a:lnTo>
                <a:lnTo>
                  <a:pt x="646" y="1283"/>
                </a:lnTo>
                <a:lnTo>
                  <a:pt x="647" y="1281"/>
                </a:lnTo>
                <a:lnTo>
                  <a:pt x="647" y="1279"/>
                </a:lnTo>
                <a:lnTo>
                  <a:pt x="647" y="1278"/>
                </a:lnTo>
                <a:close/>
                <a:moveTo>
                  <a:pt x="1040" y="1097"/>
                </a:moveTo>
                <a:lnTo>
                  <a:pt x="1040" y="1100"/>
                </a:lnTo>
                <a:lnTo>
                  <a:pt x="1040" y="1101"/>
                </a:lnTo>
                <a:lnTo>
                  <a:pt x="1039" y="1101"/>
                </a:lnTo>
                <a:lnTo>
                  <a:pt x="1036" y="1101"/>
                </a:lnTo>
                <a:lnTo>
                  <a:pt x="1035" y="1100"/>
                </a:lnTo>
                <a:lnTo>
                  <a:pt x="1037" y="1097"/>
                </a:lnTo>
                <a:lnTo>
                  <a:pt x="1039" y="1097"/>
                </a:lnTo>
                <a:lnTo>
                  <a:pt x="1040" y="1097"/>
                </a:lnTo>
                <a:close/>
                <a:moveTo>
                  <a:pt x="1025" y="1084"/>
                </a:moveTo>
                <a:lnTo>
                  <a:pt x="1026" y="1084"/>
                </a:lnTo>
                <a:lnTo>
                  <a:pt x="1027" y="1084"/>
                </a:lnTo>
                <a:lnTo>
                  <a:pt x="1027" y="1085"/>
                </a:lnTo>
                <a:lnTo>
                  <a:pt x="1029" y="1085"/>
                </a:lnTo>
                <a:lnTo>
                  <a:pt x="1029" y="1086"/>
                </a:lnTo>
                <a:lnTo>
                  <a:pt x="1026" y="1087"/>
                </a:lnTo>
                <a:lnTo>
                  <a:pt x="1026" y="1089"/>
                </a:lnTo>
                <a:lnTo>
                  <a:pt x="1026" y="1090"/>
                </a:lnTo>
                <a:lnTo>
                  <a:pt x="1025" y="1089"/>
                </a:lnTo>
                <a:lnTo>
                  <a:pt x="1023" y="1089"/>
                </a:lnTo>
                <a:lnTo>
                  <a:pt x="1021" y="1087"/>
                </a:lnTo>
                <a:lnTo>
                  <a:pt x="1020" y="1087"/>
                </a:lnTo>
                <a:lnTo>
                  <a:pt x="1019" y="1086"/>
                </a:lnTo>
                <a:lnTo>
                  <a:pt x="1018" y="1085"/>
                </a:lnTo>
                <a:lnTo>
                  <a:pt x="1019" y="1084"/>
                </a:lnTo>
                <a:lnTo>
                  <a:pt x="1020" y="1082"/>
                </a:lnTo>
                <a:lnTo>
                  <a:pt x="1021" y="1082"/>
                </a:lnTo>
                <a:lnTo>
                  <a:pt x="1023" y="1082"/>
                </a:lnTo>
                <a:lnTo>
                  <a:pt x="1023" y="1084"/>
                </a:lnTo>
                <a:lnTo>
                  <a:pt x="1025" y="1084"/>
                </a:lnTo>
                <a:close/>
                <a:moveTo>
                  <a:pt x="1015" y="1073"/>
                </a:moveTo>
                <a:lnTo>
                  <a:pt x="1015" y="1074"/>
                </a:lnTo>
                <a:lnTo>
                  <a:pt x="1015" y="1075"/>
                </a:lnTo>
                <a:lnTo>
                  <a:pt x="1015" y="1076"/>
                </a:lnTo>
                <a:lnTo>
                  <a:pt x="1014" y="1076"/>
                </a:lnTo>
                <a:lnTo>
                  <a:pt x="1014" y="1077"/>
                </a:lnTo>
                <a:lnTo>
                  <a:pt x="1014" y="1079"/>
                </a:lnTo>
                <a:lnTo>
                  <a:pt x="1014" y="1077"/>
                </a:lnTo>
                <a:lnTo>
                  <a:pt x="1013" y="1077"/>
                </a:lnTo>
                <a:lnTo>
                  <a:pt x="1014" y="1077"/>
                </a:lnTo>
                <a:lnTo>
                  <a:pt x="1013" y="1076"/>
                </a:lnTo>
                <a:lnTo>
                  <a:pt x="1009" y="1075"/>
                </a:lnTo>
                <a:lnTo>
                  <a:pt x="1005" y="1073"/>
                </a:lnTo>
                <a:lnTo>
                  <a:pt x="1005" y="1071"/>
                </a:lnTo>
                <a:lnTo>
                  <a:pt x="1005" y="1070"/>
                </a:lnTo>
                <a:lnTo>
                  <a:pt x="1004" y="1069"/>
                </a:lnTo>
                <a:lnTo>
                  <a:pt x="1004" y="1068"/>
                </a:lnTo>
                <a:lnTo>
                  <a:pt x="1003" y="1068"/>
                </a:lnTo>
                <a:lnTo>
                  <a:pt x="1004" y="1068"/>
                </a:lnTo>
                <a:lnTo>
                  <a:pt x="1004" y="1066"/>
                </a:lnTo>
                <a:lnTo>
                  <a:pt x="1004" y="1065"/>
                </a:lnTo>
                <a:lnTo>
                  <a:pt x="1003" y="1064"/>
                </a:lnTo>
                <a:lnTo>
                  <a:pt x="1004" y="1064"/>
                </a:lnTo>
                <a:lnTo>
                  <a:pt x="1007" y="1064"/>
                </a:lnTo>
                <a:lnTo>
                  <a:pt x="1008" y="1064"/>
                </a:lnTo>
                <a:lnTo>
                  <a:pt x="1009" y="1065"/>
                </a:lnTo>
                <a:lnTo>
                  <a:pt x="1013" y="1066"/>
                </a:lnTo>
                <a:lnTo>
                  <a:pt x="1014" y="1068"/>
                </a:lnTo>
                <a:lnTo>
                  <a:pt x="1014" y="1069"/>
                </a:lnTo>
                <a:lnTo>
                  <a:pt x="1013" y="1069"/>
                </a:lnTo>
                <a:lnTo>
                  <a:pt x="1014" y="1070"/>
                </a:lnTo>
                <a:lnTo>
                  <a:pt x="1015" y="1071"/>
                </a:lnTo>
                <a:lnTo>
                  <a:pt x="1015" y="1073"/>
                </a:lnTo>
                <a:lnTo>
                  <a:pt x="1016" y="1073"/>
                </a:lnTo>
                <a:lnTo>
                  <a:pt x="1015" y="1073"/>
                </a:lnTo>
                <a:close/>
                <a:moveTo>
                  <a:pt x="1003" y="1057"/>
                </a:moveTo>
                <a:lnTo>
                  <a:pt x="1003" y="1058"/>
                </a:lnTo>
                <a:lnTo>
                  <a:pt x="1003" y="1059"/>
                </a:lnTo>
                <a:lnTo>
                  <a:pt x="1003" y="1060"/>
                </a:lnTo>
                <a:lnTo>
                  <a:pt x="1002" y="1061"/>
                </a:lnTo>
                <a:lnTo>
                  <a:pt x="1000" y="1059"/>
                </a:lnTo>
                <a:lnTo>
                  <a:pt x="1000" y="1058"/>
                </a:lnTo>
                <a:lnTo>
                  <a:pt x="1002" y="1057"/>
                </a:lnTo>
                <a:lnTo>
                  <a:pt x="1003" y="1057"/>
                </a:lnTo>
                <a:close/>
                <a:moveTo>
                  <a:pt x="731" y="829"/>
                </a:moveTo>
                <a:lnTo>
                  <a:pt x="732" y="830"/>
                </a:lnTo>
                <a:lnTo>
                  <a:pt x="733" y="833"/>
                </a:lnTo>
                <a:lnTo>
                  <a:pt x="733" y="834"/>
                </a:lnTo>
                <a:lnTo>
                  <a:pt x="735" y="835"/>
                </a:lnTo>
                <a:lnTo>
                  <a:pt x="733" y="837"/>
                </a:lnTo>
                <a:lnTo>
                  <a:pt x="733" y="836"/>
                </a:lnTo>
                <a:lnTo>
                  <a:pt x="731" y="836"/>
                </a:lnTo>
                <a:lnTo>
                  <a:pt x="728" y="836"/>
                </a:lnTo>
                <a:lnTo>
                  <a:pt x="727" y="836"/>
                </a:lnTo>
                <a:lnTo>
                  <a:pt x="728" y="835"/>
                </a:lnTo>
                <a:lnTo>
                  <a:pt x="727" y="834"/>
                </a:lnTo>
                <a:lnTo>
                  <a:pt x="726" y="831"/>
                </a:lnTo>
                <a:lnTo>
                  <a:pt x="725" y="828"/>
                </a:lnTo>
                <a:lnTo>
                  <a:pt x="724" y="825"/>
                </a:lnTo>
                <a:lnTo>
                  <a:pt x="724" y="824"/>
                </a:lnTo>
                <a:lnTo>
                  <a:pt x="724" y="823"/>
                </a:lnTo>
                <a:lnTo>
                  <a:pt x="722" y="819"/>
                </a:lnTo>
                <a:lnTo>
                  <a:pt x="722" y="816"/>
                </a:lnTo>
                <a:lnTo>
                  <a:pt x="722" y="815"/>
                </a:lnTo>
                <a:lnTo>
                  <a:pt x="724" y="815"/>
                </a:lnTo>
                <a:lnTo>
                  <a:pt x="724" y="816"/>
                </a:lnTo>
                <a:lnTo>
                  <a:pt x="725" y="819"/>
                </a:lnTo>
                <a:lnTo>
                  <a:pt x="726" y="819"/>
                </a:lnTo>
                <a:lnTo>
                  <a:pt x="726" y="820"/>
                </a:lnTo>
                <a:lnTo>
                  <a:pt x="727" y="823"/>
                </a:lnTo>
                <a:lnTo>
                  <a:pt x="728" y="824"/>
                </a:lnTo>
                <a:lnTo>
                  <a:pt x="730" y="825"/>
                </a:lnTo>
                <a:lnTo>
                  <a:pt x="731" y="829"/>
                </a:lnTo>
                <a:close/>
                <a:moveTo>
                  <a:pt x="583" y="814"/>
                </a:moveTo>
                <a:lnTo>
                  <a:pt x="586" y="815"/>
                </a:lnTo>
                <a:lnTo>
                  <a:pt x="588" y="815"/>
                </a:lnTo>
                <a:lnTo>
                  <a:pt x="592" y="818"/>
                </a:lnTo>
                <a:lnTo>
                  <a:pt x="592" y="819"/>
                </a:lnTo>
                <a:lnTo>
                  <a:pt x="586" y="816"/>
                </a:lnTo>
                <a:lnTo>
                  <a:pt x="583" y="815"/>
                </a:lnTo>
                <a:lnTo>
                  <a:pt x="581" y="815"/>
                </a:lnTo>
                <a:lnTo>
                  <a:pt x="577" y="816"/>
                </a:lnTo>
                <a:lnTo>
                  <a:pt x="575" y="816"/>
                </a:lnTo>
                <a:lnTo>
                  <a:pt x="573" y="816"/>
                </a:lnTo>
                <a:lnTo>
                  <a:pt x="575" y="815"/>
                </a:lnTo>
                <a:lnTo>
                  <a:pt x="575" y="814"/>
                </a:lnTo>
                <a:lnTo>
                  <a:pt x="576" y="815"/>
                </a:lnTo>
                <a:lnTo>
                  <a:pt x="577" y="815"/>
                </a:lnTo>
                <a:lnTo>
                  <a:pt x="580" y="814"/>
                </a:lnTo>
                <a:lnTo>
                  <a:pt x="582" y="814"/>
                </a:lnTo>
                <a:lnTo>
                  <a:pt x="583" y="814"/>
                </a:lnTo>
                <a:close/>
                <a:moveTo>
                  <a:pt x="567" y="808"/>
                </a:moveTo>
                <a:lnTo>
                  <a:pt x="570" y="813"/>
                </a:lnTo>
                <a:lnTo>
                  <a:pt x="571" y="814"/>
                </a:lnTo>
                <a:lnTo>
                  <a:pt x="572" y="814"/>
                </a:lnTo>
                <a:lnTo>
                  <a:pt x="572" y="815"/>
                </a:lnTo>
                <a:lnTo>
                  <a:pt x="571" y="816"/>
                </a:lnTo>
                <a:lnTo>
                  <a:pt x="572" y="818"/>
                </a:lnTo>
                <a:lnTo>
                  <a:pt x="571" y="819"/>
                </a:lnTo>
                <a:lnTo>
                  <a:pt x="571" y="820"/>
                </a:lnTo>
                <a:lnTo>
                  <a:pt x="571" y="821"/>
                </a:lnTo>
                <a:lnTo>
                  <a:pt x="569" y="818"/>
                </a:lnTo>
                <a:lnTo>
                  <a:pt x="566" y="816"/>
                </a:lnTo>
                <a:lnTo>
                  <a:pt x="562" y="813"/>
                </a:lnTo>
                <a:lnTo>
                  <a:pt x="559" y="810"/>
                </a:lnTo>
                <a:lnTo>
                  <a:pt x="556" y="809"/>
                </a:lnTo>
                <a:lnTo>
                  <a:pt x="554" y="807"/>
                </a:lnTo>
                <a:lnTo>
                  <a:pt x="553" y="807"/>
                </a:lnTo>
                <a:lnTo>
                  <a:pt x="553" y="805"/>
                </a:lnTo>
                <a:lnTo>
                  <a:pt x="551" y="804"/>
                </a:lnTo>
                <a:lnTo>
                  <a:pt x="548" y="803"/>
                </a:lnTo>
                <a:lnTo>
                  <a:pt x="545" y="802"/>
                </a:lnTo>
                <a:lnTo>
                  <a:pt x="546" y="800"/>
                </a:lnTo>
                <a:lnTo>
                  <a:pt x="549" y="800"/>
                </a:lnTo>
                <a:lnTo>
                  <a:pt x="549" y="802"/>
                </a:lnTo>
                <a:lnTo>
                  <a:pt x="554" y="800"/>
                </a:lnTo>
                <a:lnTo>
                  <a:pt x="556" y="802"/>
                </a:lnTo>
                <a:lnTo>
                  <a:pt x="557" y="800"/>
                </a:lnTo>
                <a:lnTo>
                  <a:pt x="559" y="802"/>
                </a:lnTo>
                <a:lnTo>
                  <a:pt x="560" y="802"/>
                </a:lnTo>
                <a:lnTo>
                  <a:pt x="560" y="803"/>
                </a:lnTo>
                <a:lnTo>
                  <a:pt x="560" y="804"/>
                </a:lnTo>
                <a:lnTo>
                  <a:pt x="561" y="804"/>
                </a:lnTo>
                <a:lnTo>
                  <a:pt x="561" y="805"/>
                </a:lnTo>
                <a:lnTo>
                  <a:pt x="564" y="807"/>
                </a:lnTo>
                <a:lnTo>
                  <a:pt x="565" y="807"/>
                </a:lnTo>
                <a:lnTo>
                  <a:pt x="567" y="808"/>
                </a:lnTo>
                <a:close/>
                <a:moveTo>
                  <a:pt x="689" y="802"/>
                </a:moveTo>
                <a:lnTo>
                  <a:pt x="690" y="803"/>
                </a:lnTo>
                <a:lnTo>
                  <a:pt x="692" y="804"/>
                </a:lnTo>
                <a:lnTo>
                  <a:pt x="692" y="805"/>
                </a:lnTo>
                <a:lnTo>
                  <a:pt x="693" y="805"/>
                </a:lnTo>
                <a:lnTo>
                  <a:pt x="692" y="807"/>
                </a:lnTo>
                <a:lnTo>
                  <a:pt x="690" y="807"/>
                </a:lnTo>
                <a:lnTo>
                  <a:pt x="690" y="808"/>
                </a:lnTo>
                <a:lnTo>
                  <a:pt x="690" y="809"/>
                </a:lnTo>
                <a:lnTo>
                  <a:pt x="690" y="810"/>
                </a:lnTo>
                <a:lnTo>
                  <a:pt x="689" y="810"/>
                </a:lnTo>
                <a:lnTo>
                  <a:pt x="689" y="812"/>
                </a:lnTo>
                <a:lnTo>
                  <a:pt x="687" y="812"/>
                </a:lnTo>
                <a:lnTo>
                  <a:pt x="687" y="810"/>
                </a:lnTo>
                <a:lnTo>
                  <a:pt x="687" y="809"/>
                </a:lnTo>
                <a:lnTo>
                  <a:pt x="685" y="809"/>
                </a:lnTo>
                <a:lnTo>
                  <a:pt x="685" y="808"/>
                </a:lnTo>
                <a:lnTo>
                  <a:pt x="687" y="808"/>
                </a:lnTo>
                <a:lnTo>
                  <a:pt x="687" y="807"/>
                </a:lnTo>
                <a:lnTo>
                  <a:pt x="685" y="807"/>
                </a:lnTo>
                <a:lnTo>
                  <a:pt x="684" y="805"/>
                </a:lnTo>
                <a:lnTo>
                  <a:pt x="684" y="804"/>
                </a:lnTo>
                <a:lnTo>
                  <a:pt x="683" y="803"/>
                </a:lnTo>
                <a:lnTo>
                  <a:pt x="684" y="802"/>
                </a:lnTo>
                <a:lnTo>
                  <a:pt x="683" y="802"/>
                </a:lnTo>
                <a:lnTo>
                  <a:pt x="683" y="800"/>
                </a:lnTo>
                <a:lnTo>
                  <a:pt x="684" y="800"/>
                </a:lnTo>
                <a:lnTo>
                  <a:pt x="683" y="799"/>
                </a:lnTo>
                <a:lnTo>
                  <a:pt x="683" y="798"/>
                </a:lnTo>
                <a:lnTo>
                  <a:pt x="682" y="799"/>
                </a:lnTo>
                <a:lnTo>
                  <a:pt x="682" y="798"/>
                </a:lnTo>
                <a:lnTo>
                  <a:pt x="683" y="797"/>
                </a:lnTo>
                <a:lnTo>
                  <a:pt x="682" y="797"/>
                </a:lnTo>
                <a:lnTo>
                  <a:pt x="683" y="796"/>
                </a:lnTo>
                <a:lnTo>
                  <a:pt x="683" y="794"/>
                </a:lnTo>
                <a:lnTo>
                  <a:pt x="684" y="794"/>
                </a:lnTo>
                <a:lnTo>
                  <a:pt x="684" y="796"/>
                </a:lnTo>
                <a:lnTo>
                  <a:pt x="685" y="797"/>
                </a:lnTo>
                <a:lnTo>
                  <a:pt x="685" y="798"/>
                </a:lnTo>
                <a:lnTo>
                  <a:pt x="687" y="798"/>
                </a:lnTo>
                <a:lnTo>
                  <a:pt x="685" y="799"/>
                </a:lnTo>
                <a:lnTo>
                  <a:pt x="688" y="800"/>
                </a:lnTo>
                <a:lnTo>
                  <a:pt x="689" y="802"/>
                </a:lnTo>
                <a:close/>
                <a:moveTo>
                  <a:pt x="656" y="746"/>
                </a:moveTo>
                <a:lnTo>
                  <a:pt x="657" y="746"/>
                </a:lnTo>
                <a:lnTo>
                  <a:pt x="658" y="750"/>
                </a:lnTo>
                <a:lnTo>
                  <a:pt x="660" y="751"/>
                </a:lnTo>
                <a:lnTo>
                  <a:pt x="662" y="751"/>
                </a:lnTo>
                <a:lnTo>
                  <a:pt x="665" y="751"/>
                </a:lnTo>
                <a:lnTo>
                  <a:pt x="666" y="752"/>
                </a:lnTo>
                <a:lnTo>
                  <a:pt x="667" y="754"/>
                </a:lnTo>
                <a:lnTo>
                  <a:pt x="668" y="754"/>
                </a:lnTo>
                <a:lnTo>
                  <a:pt x="668" y="755"/>
                </a:lnTo>
                <a:lnTo>
                  <a:pt x="668" y="756"/>
                </a:lnTo>
                <a:lnTo>
                  <a:pt x="668" y="757"/>
                </a:lnTo>
                <a:lnTo>
                  <a:pt x="668" y="760"/>
                </a:lnTo>
                <a:lnTo>
                  <a:pt x="669" y="762"/>
                </a:lnTo>
                <a:lnTo>
                  <a:pt x="671" y="764"/>
                </a:lnTo>
                <a:lnTo>
                  <a:pt x="672" y="766"/>
                </a:lnTo>
                <a:lnTo>
                  <a:pt x="672" y="767"/>
                </a:lnTo>
                <a:lnTo>
                  <a:pt x="669" y="767"/>
                </a:lnTo>
                <a:lnTo>
                  <a:pt x="668" y="767"/>
                </a:lnTo>
                <a:lnTo>
                  <a:pt x="667" y="768"/>
                </a:lnTo>
                <a:lnTo>
                  <a:pt x="667" y="767"/>
                </a:lnTo>
                <a:lnTo>
                  <a:pt x="668" y="767"/>
                </a:lnTo>
                <a:lnTo>
                  <a:pt x="668" y="766"/>
                </a:lnTo>
                <a:lnTo>
                  <a:pt x="667" y="766"/>
                </a:lnTo>
                <a:lnTo>
                  <a:pt x="666" y="765"/>
                </a:lnTo>
                <a:lnTo>
                  <a:pt x="665" y="765"/>
                </a:lnTo>
                <a:lnTo>
                  <a:pt x="665" y="764"/>
                </a:lnTo>
                <a:lnTo>
                  <a:pt x="663" y="764"/>
                </a:lnTo>
                <a:lnTo>
                  <a:pt x="662" y="764"/>
                </a:lnTo>
                <a:lnTo>
                  <a:pt x="662" y="762"/>
                </a:lnTo>
                <a:lnTo>
                  <a:pt x="662" y="761"/>
                </a:lnTo>
                <a:lnTo>
                  <a:pt x="661" y="761"/>
                </a:lnTo>
                <a:lnTo>
                  <a:pt x="661" y="759"/>
                </a:lnTo>
                <a:lnTo>
                  <a:pt x="660" y="757"/>
                </a:lnTo>
                <a:lnTo>
                  <a:pt x="660" y="756"/>
                </a:lnTo>
                <a:lnTo>
                  <a:pt x="660" y="755"/>
                </a:lnTo>
                <a:lnTo>
                  <a:pt x="658" y="754"/>
                </a:lnTo>
                <a:lnTo>
                  <a:pt x="657" y="754"/>
                </a:lnTo>
                <a:lnTo>
                  <a:pt x="657" y="752"/>
                </a:lnTo>
                <a:lnTo>
                  <a:pt x="656" y="752"/>
                </a:lnTo>
                <a:lnTo>
                  <a:pt x="656" y="750"/>
                </a:lnTo>
                <a:lnTo>
                  <a:pt x="656" y="749"/>
                </a:lnTo>
                <a:lnTo>
                  <a:pt x="656" y="746"/>
                </a:lnTo>
                <a:close/>
                <a:moveTo>
                  <a:pt x="537" y="792"/>
                </a:moveTo>
                <a:lnTo>
                  <a:pt x="538" y="793"/>
                </a:lnTo>
                <a:lnTo>
                  <a:pt x="539" y="794"/>
                </a:lnTo>
                <a:lnTo>
                  <a:pt x="540" y="794"/>
                </a:lnTo>
                <a:lnTo>
                  <a:pt x="540" y="796"/>
                </a:lnTo>
                <a:lnTo>
                  <a:pt x="540" y="797"/>
                </a:lnTo>
                <a:lnTo>
                  <a:pt x="541" y="798"/>
                </a:lnTo>
                <a:lnTo>
                  <a:pt x="540" y="799"/>
                </a:lnTo>
                <a:lnTo>
                  <a:pt x="538" y="798"/>
                </a:lnTo>
                <a:lnTo>
                  <a:pt x="537" y="797"/>
                </a:lnTo>
                <a:lnTo>
                  <a:pt x="538" y="797"/>
                </a:lnTo>
                <a:lnTo>
                  <a:pt x="537" y="796"/>
                </a:lnTo>
                <a:lnTo>
                  <a:pt x="537" y="793"/>
                </a:lnTo>
                <a:lnTo>
                  <a:pt x="535" y="792"/>
                </a:lnTo>
                <a:lnTo>
                  <a:pt x="534" y="792"/>
                </a:lnTo>
                <a:lnTo>
                  <a:pt x="533" y="792"/>
                </a:lnTo>
                <a:lnTo>
                  <a:pt x="532" y="789"/>
                </a:lnTo>
                <a:lnTo>
                  <a:pt x="530" y="788"/>
                </a:lnTo>
                <a:lnTo>
                  <a:pt x="532" y="788"/>
                </a:lnTo>
                <a:lnTo>
                  <a:pt x="532" y="787"/>
                </a:lnTo>
                <a:lnTo>
                  <a:pt x="533" y="787"/>
                </a:lnTo>
                <a:lnTo>
                  <a:pt x="534" y="786"/>
                </a:lnTo>
                <a:lnTo>
                  <a:pt x="534" y="784"/>
                </a:lnTo>
                <a:lnTo>
                  <a:pt x="534" y="782"/>
                </a:lnTo>
                <a:lnTo>
                  <a:pt x="533" y="781"/>
                </a:lnTo>
                <a:lnTo>
                  <a:pt x="533" y="780"/>
                </a:lnTo>
                <a:lnTo>
                  <a:pt x="532" y="778"/>
                </a:lnTo>
                <a:lnTo>
                  <a:pt x="530" y="778"/>
                </a:lnTo>
                <a:lnTo>
                  <a:pt x="529" y="777"/>
                </a:lnTo>
                <a:lnTo>
                  <a:pt x="528" y="776"/>
                </a:lnTo>
                <a:lnTo>
                  <a:pt x="527" y="776"/>
                </a:lnTo>
                <a:lnTo>
                  <a:pt x="525" y="776"/>
                </a:lnTo>
                <a:lnTo>
                  <a:pt x="524" y="776"/>
                </a:lnTo>
                <a:lnTo>
                  <a:pt x="523" y="777"/>
                </a:lnTo>
                <a:lnTo>
                  <a:pt x="524" y="780"/>
                </a:lnTo>
                <a:lnTo>
                  <a:pt x="523" y="780"/>
                </a:lnTo>
                <a:lnTo>
                  <a:pt x="523" y="778"/>
                </a:lnTo>
                <a:lnTo>
                  <a:pt x="523" y="777"/>
                </a:lnTo>
                <a:lnTo>
                  <a:pt x="519" y="776"/>
                </a:lnTo>
                <a:lnTo>
                  <a:pt x="521" y="775"/>
                </a:lnTo>
                <a:lnTo>
                  <a:pt x="521" y="773"/>
                </a:lnTo>
                <a:lnTo>
                  <a:pt x="522" y="771"/>
                </a:lnTo>
                <a:lnTo>
                  <a:pt x="524" y="766"/>
                </a:lnTo>
                <a:lnTo>
                  <a:pt x="528" y="754"/>
                </a:lnTo>
                <a:lnTo>
                  <a:pt x="529" y="750"/>
                </a:lnTo>
                <a:lnTo>
                  <a:pt x="532" y="741"/>
                </a:lnTo>
                <a:lnTo>
                  <a:pt x="533" y="734"/>
                </a:lnTo>
                <a:lnTo>
                  <a:pt x="534" y="732"/>
                </a:lnTo>
                <a:lnTo>
                  <a:pt x="534" y="730"/>
                </a:lnTo>
                <a:lnTo>
                  <a:pt x="535" y="730"/>
                </a:lnTo>
                <a:lnTo>
                  <a:pt x="535" y="735"/>
                </a:lnTo>
                <a:lnTo>
                  <a:pt x="535" y="736"/>
                </a:lnTo>
                <a:lnTo>
                  <a:pt x="534" y="740"/>
                </a:lnTo>
                <a:lnTo>
                  <a:pt x="533" y="743"/>
                </a:lnTo>
                <a:lnTo>
                  <a:pt x="532" y="749"/>
                </a:lnTo>
                <a:lnTo>
                  <a:pt x="530" y="751"/>
                </a:lnTo>
                <a:lnTo>
                  <a:pt x="532" y="752"/>
                </a:lnTo>
                <a:lnTo>
                  <a:pt x="532" y="754"/>
                </a:lnTo>
                <a:lnTo>
                  <a:pt x="532" y="755"/>
                </a:lnTo>
                <a:lnTo>
                  <a:pt x="532" y="756"/>
                </a:lnTo>
                <a:lnTo>
                  <a:pt x="532" y="757"/>
                </a:lnTo>
                <a:lnTo>
                  <a:pt x="532" y="759"/>
                </a:lnTo>
                <a:lnTo>
                  <a:pt x="530" y="759"/>
                </a:lnTo>
                <a:lnTo>
                  <a:pt x="530" y="760"/>
                </a:lnTo>
                <a:lnTo>
                  <a:pt x="529" y="760"/>
                </a:lnTo>
                <a:lnTo>
                  <a:pt x="529" y="764"/>
                </a:lnTo>
                <a:lnTo>
                  <a:pt x="529" y="766"/>
                </a:lnTo>
                <a:lnTo>
                  <a:pt x="530" y="767"/>
                </a:lnTo>
                <a:lnTo>
                  <a:pt x="530" y="768"/>
                </a:lnTo>
                <a:lnTo>
                  <a:pt x="529" y="768"/>
                </a:lnTo>
                <a:lnTo>
                  <a:pt x="528" y="768"/>
                </a:lnTo>
                <a:lnTo>
                  <a:pt x="528" y="770"/>
                </a:lnTo>
                <a:lnTo>
                  <a:pt x="528" y="771"/>
                </a:lnTo>
                <a:lnTo>
                  <a:pt x="528" y="772"/>
                </a:lnTo>
                <a:lnTo>
                  <a:pt x="528" y="773"/>
                </a:lnTo>
                <a:lnTo>
                  <a:pt x="529" y="773"/>
                </a:lnTo>
                <a:lnTo>
                  <a:pt x="530" y="775"/>
                </a:lnTo>
                <a:lnTo>
                  <a:pt x="532" y="775"/>
                </a:lnTo>
                <a:lnTo>
                  <a:pt x="530" y="776"/>
                </a:lnTo>
                <a:lnTo>
                  <a:pt x="532" y="777"/>
                </a:lnTo>
                <a:lnTo>
                  <a:pt x="532" y="778"/>
                </a:lnTo>
                <a:lnTo>
                  <a:pt x="534" y="781"/>
                </a:lnTo>
                <a:lnTo>
                  <a:pt x="534" y="782"/>
                </a:lnTo>
                <a:lnTo>
                  <a:pt x="534" y="783"/>
                </a:lnTo>
                <a:lnTo>
                  <a:pt x="535" y="783"/>
                </a:lnTo>
                <a:lnTo>
                  <a:pt x="535" y="784"/>
                </a:lnTo>
                <a:lnTo>
                  <a:pt x="535" y="787"/>
                </a:lnTo>
                <a:lnTo>
                  <a:pt x="534" y="787"/>
                </a:lnTo>
                <a:lnTo>
                  <a:pt x="534" y="788"/>
                </a:lnTo>
                <a:lnTo>
                  <a:pt x="534" y="789"/>
                </a:lnTo>
                <a:lnTo>
                  <a:pt x="534" y="791"/>
                </a:lnTo>
                <a:lnTo>
                  <a:pt x="537" y="792"/>
                </a:lnTo>
                <a:close/>
                <a:moveTo>
                  <a:pt x="817" y="716"/>
                </a:moveTo>
                <a:lnTo>
                  <a:pt x="818" y="716"/>
                </a:lnTo>
                <a:lnTo>
                  <a:pt x="820" y="718"/>
                </a:lnTo>
                <a:lnTo>
                  <a:pt x="821" y="719"/>
                </a:lnTo>
                <a:lnTo>
                  <a:pt x="820" y="720"/>
                </a:lnTo>
                <a:lnTo>
                  <a:pt x="817" y="719"/>
                </a:lnTo>
                <a:lnTo>
                  <a:pt x="813" y="717"/>
                </a:lnTo>
                <a:lnTo>
                  <a:pt x="811" y="716"/>
                </a:lnTo>
                <a:lnTo>
                  <a:pt x="810" y="716"/>
                </a:lnTo>
                <a:lnTo>
                  <a:pt x="808" y="716"/>
                </a:lnTo>
                <a:lnTo>
                  <a:pt x="804" y="716"/>
                </a:lnTo>
                <a:lnTo>
                  <a:pt x="802" y="714"/>
                </a:lnTo>
                <a:lnTo>
                  <a:pt x="801" y="713"/>
                </a:lnTo>
                <a:lnTo>
                  <a:pt x="811" y="713"/>
                </a:lnTo>
                <a:lnTo>
                  <a:pt x="812" y="714"/>
                </a:lnTo>
                <a:lnTo>
                  <a:pt x="817" y="716"/>
                </a:lnTo>
                <a:close/>
                <a:moveTo>
                  <a:pt x="651" y="700"/>
                </a:moveTo>
                <a:lnTo>
                  <a:pt x="650" y="698"/>
                </a:lnTo>
                <a:lnTo>
                  <a:pt x="649" y="695"/>
                </a:lnTo>
                <a:lnTo>
                  <a:pt x="649" y="692"/>
                </a:lnTo>
                <a:lnTo>
                  <a:pt x="650" y="690"/>
                </a:lnTo>
                <a:lnTo>
                  <a:pt x="650" y="688"/>
                </a:lnTo>
                <a:lnTo>
                  <a:pt x="651" y="688"/>
                </a:lnTo>
                <a:lnTo>
                  <a:pt x="651" y="690"/>
                </a:lnTo>
                <a:lnTo>
                  <a:pt x="652" y="690"/>
                </a:lnTo>
                <a:lnTo>
                  <a:pt x="651" y="692"/>
                </a:lnTo>
                <a:lnTo>
                  <a:pt x="652" y="695"/>
                </a:lnTo>
                <a:lnTo>
                  <a:pt x="652" y="700"/>
                </a:lnTo>
                <a:lnTo>
                  <a:pt x="651" y="700"/>
                </a:lnTo>
                <a:close/>
                <a:moveTo>
                  <a:pt x="624" y="661"/>
                </a:moveTo>
                <a:lnTo>
                  <a:pt x="625" y="661"/>
                </a:lnTo>
                <a:lnTo>
                  <a:pt x="625" y="663"/>
                </a:lnTo>
                <a:lnTo>
                  <a:pt x="626" y="663"/>
                </a:lnTo>
                <a:lnTo>
                  <a:pt x="626" y="664"/>
                </a:lnTo>
                <a:lnTo>
                  <a:pt x="625" y="664"/>
                </a:lnTo>
                <a:lnTo>
                  <a:pt x="624" y="663"/>
                </a:lnTo>
                <a:lnTo>
                  <a:pt x="623" y="661"/>
                </a:lnTo>
                <a:lnTo>
                  <a:pt x="621" y="661"/>
                </a:lnTo>
                <a:lnTo>
                  <a:pt x="621" y="663"/>
                </a:lnTo>
                <a:lnTo>
                  <a:pt x="620" y="664"/>
                </a:lnTo>
                <a:lnTo>
                  <a:pt x="619" y="665"/>
                </a:lnTo>
                <a:lnTo>
                  <a:pt x="618" y="668"/>
                </a:lnTo>
                <a:lnTo>
                  <a:pt x="617" y="669"/>
                </a:lnTo>
                <a:lnTo>
                  <a:pt x="617" y="670"/>
                </a:lnTo>
                <a:lnTo>
                  <a:pt x="615" y="672"/>
                </a:lnTo>
                <a:lnTo>
                  <a:pt x="615" y="674"/>
                </a:lnTo>
                <a:lnTo>
                  <a:pt x="615" y="675"/>
                </a:lnTo>
                <a:lnTo>
                  <a:pt x="614" y="675"/>
                </a:lnTo>
                <a:lnTo>
                  <a:pt x="614" y="677"/>
                </a:lnTo>
                <a:lnTo>
                  <a:pt x="614" y="679"/>
                </a:lnTo>
                <a:lnTo>
                  <a:pt x="614" y="680"/>
                </a:lnTo>
                <a:lnTo>
                  <a:pt x="613" y="679"/>
                </a:lnTo>
                <a:lnTo>
                  <a:pt x="612" y="677"/>
                </a:lnTo>
                <a:lnTo>
                  <a:pt x="612" y="676"/>
                </a:lnTo>
                <a:lnTo>
                  <a:pt x="612" y="675"/>
                </a:lnTo>
                <a:lnTo>
                  <a:pt x="613" y="672"/>
                </a:lnTo>
                <a:lnTo>
                  <a:pt x="613" y="671"/>
                </a:lnTo>
                <a:lnTo>
                  <a:pt x="613" y="669"/>
                </a:lnTo>
                <a:lnTo>
                  <a:pt x="613" y="668"/>
                </a:lnTo>
                <a:lnTo>
                  <a:pt x="614" y="666"/>
                </a:lnTo>
                <a:lnTo>
                  <a:pt x="614" y="665"/>
                </a:lnTo>
                <a:lnTo>
                  <a:pt x="615" y="664"/>
                </a:lnTo>
                <a:lnTo>
                  <a:pt x="617" y="663"/>
                </a:lnTo>
                <a:lnTo>
                  <a:pt x="617" y="661"/>
                </a:lnTo>
                <a:lnTo>
                  <a:pt x="617" y="660"/>
                </a:lnTo>
                <a:lnTo>
                  <a:pt x="617" y="659"/>
                </a:lnTo>
                <a:lnTo>
                  <a:pt x="617" y="658"/>
                </a:lnTo>
                <a:lnTo>
                  <a:pt x="617" y="656"/>
                </a:lnTo>
                <a:lnTo>
                  <a:pt x="618" y="656"/>
                </a:lnTo>
                <a:lnTo>
                  <a:pt x="620" y="655"/>
                </a:lnTo>
                <a:lnTo>
                  <a:pt x="620" y="654"/>
                </a:lnTo>
                <a:lnTo>
                  <a:pt x="621" y="655"/>
                </a:lnTo>
                <a:lnTo>
                  <a:pt x="623" y="655"/>
                </a:lnTo>
                <a:lnTo>
                  <a:pt x="625" y="655"/>
                </a:lnTo>
                <a:lnTo>
                  <a:pt x="625" y="654"/>
                </a:lnTo>
                <a:lnTo>
                  <a:pt x="626" y="654"/>
                </a:lnTo>
                <a:lnTo>
                  <a:pt x="625" y="655"/>
                </a:lnTo>
                <a:lnTo>
                  <a:pt x="624" y="658"/>
                </a:lnTo>
                <a:lnTo>
                  <a:pt x="624" y="661"/>
                </a:lnTo>
                <a:close/>
                <a:moveTo>
                  <a:pt x="714" y="557"/>
                </a:moveTo>
                <a:lnTo>
                  <a:pt x="715" y="557"/>
                </a:lnTo>
                <a:lnTo>
                  <a:pt x="719" y="558"/>
                </a:lnTo>
                <a:lnTo>
                  <a:pt x="721" y="560"/>
                </a:lnTo>
                <a:lnTo>
                  <a:pt x="722" y="563"/>
                </a:lnTo>
                <a:lnTo>
                  <a:pt x="721" y="563"/>
                </a:lnTo>
                <a:lnTo>
                  <a:pt x="720" y="560"/>
                </a:lnTo>
                <a:lnTo>
                  <a:pt x="717" y="559"/>
                </a:lnTo>
                <a:lnTo>
                  <a:pt x="715" y="558"/>
                </a:lnTo>
                <a:lnTo>
                  <a:pt x="714" y="558"/>
                </a:lnTo>
                <a:lnTo>
                  <a:pt x="714" y="557"/>
                </a:lnTo>
                <a:close/>
                <a:moveTo>
                  <a:pt x="666" y="535"/>
                </a:moveTo>
                <a:lnTo>
                  <a:pt x="665" y="531"/>
                </a:lnTo>
                <a:lnTo>
                  <a:pt x="666" y="528"/>
                </a:lnTo>
                <a:lnTo>
                  <a:pt x="666" y="526"/>
                </a:lnTo>
                <a:lnTo>
                  <a:pt x="666" y="525"/>
                </a:lnTo>
                <a:lnTo>
                  <a:pt x="666" y="528"/>
                </a:lnTo>
                <a:lnTo>
                  <a:pt x="666" y="533"/>
                </a:lnTo>
                <a:lnTo>
                  <a:pt x="668" y="535"/>
                </a:lnTo>
                <a:lnTo>
                  <a:pt x="672" y="536"/>
                </a:lnTo>
                <a:lnTo>
                  <a:pt x="671" y="538"/>
                </a:lnTo>
                <a:lnTo>
                  <a:pt x="667" y="536"/>
                </a:lnTo>
                <a:lnTo>
                  <a:pt x="666" y="535"/>
                </a:lnTo>
                <a:close/>
                <a:moveTo>
                  <a:pt x="272" y="435"/>
                </a:moveTo>
                <a:lnTo>
                  <a:pt x="273" y="439"/>
                </a:lnTo>
                <a:lnTo>
                  <a:pt x="274" y="439"/>
                </a:lnTo>
                <a:lnTo>
                  <a:pt x="274" y="440"/>
                </a:lnTo>
                <a:lnTo>
                  <a:pt x="274" y="441"/>
                </a:lnTo>
                <a:lnTo>
                  <a:pt x="276" y="443"/>
                </a:lnTo>
                <a:lnTo>
                  <a:pt x="274" y="446"/>
                </a:lnTo>
                <a:lnTo>
                  <a:pt x="274" y="448"/>
                </a:lnTo>
                <a:lnTo>
                  <a:pt x="276" y="450"/>
                </a:lnTo>
                <a:lnTo>
                  <a:pt x="276" y="452"/>
                </a:lnTo>
                <a:lnTo>
                  <a:pt x="276" y="453"/>
                </a:lnTo>
                <a:lnTo>
                  <a:pt x="276" y="455"/>
                </a:lnTo>
                <a:lnTo>
                  <a:pt x="276" y="456"/>
                </a:lnTo>
                <a:lnTo>
                  <a:pt x="274" y="457"/>
                </a:lnTo>
                <a:lnTo>
                  <a:pt x="273" y="458"/>
                </a:lnTo>
                <a:lnTo>
                  <a:pt x="273" y="459"/>
                </a:lnTo>
                <a:lnTo>
                  <a:pt x="273" y="461"/>
                </a:lnTo>
                <a:lnTo>
                  <a:pt x="273" y="462"/>
                </a:lnTo>
                <a:lnTo>
                  <a:pt x="273" y="463"/>
                </a:lnTo>
                <a:lnTo>
                  <a:pt x="273" y="464"/>
                </a:lnTo>
                <a:lnTo>
                  <a:pt x="273" y="466"/>
                </a:lnTo>
                <a:lnTo>
                  <a:pt x="272" y="466"/>
                </a:lnTo>
                <a:lnTo>
                  <a:pt x="271" y="464"/>
                </a:lnTo>
                <a:lnTo>
                  <a:pt x="271" y="466"/>
                </a:lnTo>
                <a:lnTo>
                  <a:pt x="270" y="466"/>
                </a:lnTo>
                <a:lnTo>
                  <a:pt x="268" y="466"/>
                </a:lnTo>
                <a:lnTo>
                  <a:pt x="267" y="464"/>
                </a:lnTo>
                <a:lnTo>
                  <a:pt x="267" y="462"/>
                </a:lnTo>
                <a:lnTo>
                  <a:pt x="265" y="459"/>
                </a:lnTo>
                <a:lnTo>
                  <a:pt x="263" y="459"/>
                </a:lnTo>
                <a:lnTo>
                  <a:pt x="261" y="461"/>
                </a:lnTo>
                <a:lnTo>
                  <a:pt x="260" y="461"/>
                </a:lnTo>
                <a:lnTo>
                  <a:pt x="260" y="462"/>
                </a:lnTo>
                <a:lnTo>
                  <a:pt x="258" y="461"/>
                </a:lnTo>
                <a:lnTo>
                  <a:pt x="258" y="457"/>
                </a:lnTo>
                <a:lnTo>
                  <a:pt x="261" y="457"/>
                </a:lnTo>
                <a:lnTo>
                  <a:pt x="266" y="450"/>
                </a:lnTo>
                <a:lnTo>
                  <a:pt x="268" y="446"/>
                </a:lnTo>
                <a:lnTo>
                  <a:pt x="267" y="443"/>
                </a:lnTo>
                <a:lnTo>
                  <a:pt x="267" y="440"/>
                </a:lnTo>
                <a:lnTo>
                  <a:pt x="267" y="437"/>
                </a:lnTo>
                <a:lnTo>
                  <a:pt x="268" y="434"/>
                </a:lnTo>
                <a:lnTo>
                  <a:pt x="268" y="432"/>
                </a:lnTo>
                <a:lnTo>
                  <a:pt x="271" y="432"/>
                </a:lnTo>
                <a:lnTo>
                  <a:pt x="272" y="434"/>
                </a:lnTo>
                <a:lnTo>
                  <a:pt x="272" y="435"/>
                </a:lnTo>
                <a:close/>
                <a:moveTo>
                  <a:pt x="469" y="403"/>
                </a:moveTo>
                <a:lnTo>
                  <a:pt x="473" y="403"/>
                </a:lnTo>
                <a:lnTo>
                  <a:pt x="477" y="407"/>
                </a:lnTo>
                <a:lnTo>
                  <a:pt x="477" y="408"/>
                </a:lnTo>
                <a:lnTo>
                  <a:pt x="479" y="409"/>
                </a:lnTo>
                <a:lnTo>
                  <a:pt x="480" y="410"/>
                </a:lnTo>
                <a:lnTo>
                  <a:pt x="481" y="410"/>
                </a:lnTo>
                <a:lnTo>
                  <a:pt x="481" y="411"/>
                </a:lnTo>
                <a:lnTo>
                  <a:pt x="480" y="413"/>
                </a:lnTo>
                <a:lnTo>
                  <a:pt x="479" y="411"/>
                </a:lnTo>
                <a:lnTo>
                  <a:pt x="477" y="409"/>
                </a:lnTo>
                <a:lnTo>
                  <a:pt x="476" y="409"/>
                </a:lnTo>
                <a:lnTo>
                  <a:pt x="475" y="408"/>
                </a:lnTo>
                <a:lnTo>
                  <a:pt x="474" y="407"/>
                </a:lnTo>
                <a:lnTo>
                  <a:pt x="471" y="407"/>
                </a:lnTo>
                <a:lnTo>
                  <a:pt x="471" y="405"/>
                </a:lnTo>
                <a:lnTo>
                  <a:pt x="470" y="404"/>
                </a:lnTo>
                <a:lnTo>
                  <a:pt x="470" y="403"/>
                </a:lnTo>
                <a:lnTo>
                  <a:pt x="469" y="403"/>
                </a:lnTo>
                <a:close/>
                <a:moveTo>
                  <a:pt x="493" y="398"/>
                </a:moveTo>
                <a:lnTo>
                  <a:pt x="495" y="398"/>
                </a:lnTo>
                <a:lnTo>
                  <a:pt x="495" y="397"/>
                </a:lnTo>
                <a:lnTo>
                  <a:pt x="497" y="398"/>
                </a:lnTo>
                <a:lnTo>
                  <a:pt x="498" y="397"/>
                </a:lnTo>
                <a:lnTo>
                  <a:pt x="498" y="398"/>
                </a:lnTo>
                <a:lnTo>
                  <a:pt x="498" y="399"/>
                </a:lnTo>
                <a:lnTo>
                  <a:pt x="500" y="399"/>
                </a:lnTo>
                <a:lnTo>
                  <a:pt x="500" y="400"/>
                </a:lnTo>
                <a:lnTo>
                  <a:pt x="500" y="402"/>
                </a:lnTo>
                <a:lnTo>
                  <a:pt x="498" y="403"/>
                </a:lnTo>
                <a:lnTo>
                  <a:pt x="497" y="404"/>
                </a:lnTo>
                <a:lnTo>
                  <a:pt x="495" y="403"/>
                </a:lnTo>
                <a:lnTo>
                  <a:pt x="493" y="403"/>
                </a:lnTo>
                <a:lnTo>
                  <a:pt x="495" y="403"/>
                </a:lnTo>
                <a:lnTo>
                  <a:pt x="493" y="400"/>
                </a:lnTo>
                <a:lnTo>
                  <a:pt x="493" y="398"/>
                </a:lnTo>
                <a:close/>
                <a:moveTo>
                  <a:pt x="522" y="394"/>
                </a:moveTo>
                <a:lnTo>
                  <a:pt x="521" y="394"/>
                </a:lnTo>
                <a:lnTo>
                  <a:pt x="519" y="395"/>
                </a:lnTo>
                <a:lnTo>
                  <a:pt x="518" y="394"/>
                </a:lnTo>
                <a:lnTo>
                  <a:pt x="516" y="394"/>
                </a:lnTo>
                <a:lnTo>
                  <a:pt x="514" y="393"/>
                </a:lnTo>
                <a:lnTo>
                  <a:pt x="513" y="393"/>
                </a:lnTo>
                <a:lnTo>
                  <a:pt x="512" y="392"/>
                </a:lnTo>
                <a:lnTo>
                  <a:pt x="511" y="391"/>
                </a:lnTo>
                <a:lnTo>
                  <a:pt x="509" y="391"/>
                </a:lnTo>
                <a:lnTo>
                  <a:pt x="508" y="391"/>
                </a:lnTo>
                <a:lnTo>
                  <a:pt x="507" y="391"/>
                </a:lnTo>
                <a:lnTo>
                  <a:pt x="506" y="391"/>
                </a:lnTo>
                <a:lnTo>
                  <a:pt x="506" y="389"/>
                </a:lnTo>
                <a:lnTo>
                  <a:pt x="503" y="388"/>
                </a:lnTo>
                <a:lnTo>
                  <a:pt x="503" y="387"/>
                </a:lnTo>
                <a:lnTo>
                  <a:pt x="501" y="387"/>
                </a:lnTo>
                <a:lnTo>
                  <a:pt x="498" y="386"/>
                </a:lnTo>
                <a:lnTo>
                  <a:pt x="497" y="384"/>
                </a:lnTo>
                <a:lnTo>
                  <a:pt x="496" y="383"/>
                </a:lnTo>
                <a:lnTo>
                  <a:pt x="498" y="382"/>
                </a:lnTo>
                <a:lnTo>
                  <a:pt x="501" y="379"/>
                </a:lnTo>
                <a:lnTo>
                  <a:pt x="502" y="378"/>
                </a:lnTo>
                <a:lnTo>
                  <a:pt x="503" y="377"/>
                </a:lnTo>
                <a:lnTo>
                  <a:pt x="503" y="376"/>
                </a:lnTo>
                <a:lnTo>
                  <a:pt x="503" y="375"/>
                </a:lnTo>
                <a:lnTo>
                  <a:pt x="505" y="373"/>
                </a:lnTo>
                <a:lnTo>
                  <a:pt x="503" y="373"/>
                </a:lnTo>
                <a:lnTo>
                  <a:pt x="503" y="372"/>
                </a:lnTo>
                <a:lnTo>
                  <a:pt x="502" y="368"/>
                </a:lnTo>
                <a:lnTo>
                  <a:pt x="503" y="363"/>
                </a:lnTo>
                <a:lnTo>
                  <a:pt x="503" y="360"/>
                </a:lnTo>
                <a:lnTo>
                  <a:pt x="505" y="356"/>
                </a:lnTo>
                <a:lnTo>
                  <a:pt x="506" y="355"/>
                </a:lnTo>
                <a:lnTo>
                  <a:pt x="506" y="354"/>
                </a:lnTo>
                <a:lnTo>
                  <a:pt x="507" y="352"/>
                </a:lnTo>
                <a:lnTo>
                  <a:pt x="508" y="351"/>
                </a:lnTo>
                <a:lnTo>
                  <a:pt x="509" y="352"/>
                </a:lnTo>
                <a:lnTo>
                  <a:pt x="512" y="352"/>
                </a:lnTo>
                <a:lnTo>
                  <a:pt x="513" y="351"/>
                </a:lnTo>
                <a:lnTo>
                  <a:pt x="514" y="350"/>
                </a:lnTo>
                <a:lnTo>
                  <a:pt x="517" y="350"/>
                </a:lnTo>
                <a:lnTo>
                  <a:pt x="519" y="350"/>
                </a:lnTo>
                <a:lnTo>
                  <a:pt x="521" y="349"/>
                </a:lnTo>
                <a:lnTo>
                  <a:pt x="522" y="349"/>
                </a:lnTo>
                <a:lnTo>
                  <a:pt x="522" y="347"/>
                </a:lnTo>
                <a:lnTo>
                  <a:pt x="523" y="347"/>
                </a:lnTo>
                <a:lnTo>
                  <a:pt x="522" y="349"/>
                </a:lnTo>
                <a:lnTo>
                  <a:pt x="522" y="351"/>
                </a:lnTo>
                <a:lnTo>
                  <a:pt x="523" y="351"/>
                </a:lnTo>
                <a:lnTo>
                  <a:pt x="523" y="352"/>
                </a:lnTo>
                <a:lnTo>
                  <a:pt x="523" y="354"/>
                </a:lnTo>
                <a:lnTo>
                  <a:pt x="522" y="355"/>
                </a:lnTo>
                <a:lnTo>
                  <a:pt x="523" y="356"/>
                </a:lnTo>
                <a:lnTo>
                  <a:pt x="523" y="357"/>
                </a:lnTo>
                <a:lnTo>
                  <a:pt x="525" y="362"/>
                </a:lnTo>
                <a:lnTo>
                  <a:pt x="529" y="370"/>
                </a:lnTo>
                <a:lnTo>
                  <a:pt x="528" y="372"/>
                </a:lnTo>
                <a:lnTo>
                  <a:pt x="528" y="376"/>
                </a:lnTo>
                <a:lnTo>
                  <a:pt x="527" y="381"/>
                </a:lnTo>
                <a:lnTo>
                  <a:pt x="525" y="382"/>
                </a:lnTo>
                <a:lnTo>
                  <a:pt x="525" y="383"/>
                </a:lnTo>
                <a:lnTo>
                  <a:pt x="524" y="386"/>
                </a:lnTo>
                <a:lnTo>
                  <a:pt x="524" y="387"/>
                </a:lnTo>
                <a:lnTo>
                  <a:pt x="523" y="388"/>
                </a:lnTo>
                <a:lnTo>
                  <a:pt x="522" y="391"/>
                </a:lnTo>
                <a:lnTo>
                  <a:pt x="523" y="392"/>
                </a:lnTo>
                <a:lnTo>
                  <a:pt x="523" y="393"/>
                </a:lnTo>
                <a:lnTo>
                  <a:pt x="524" y="394"/>
                </a:lnTo>
                <a:lnTo>
                  <a:pt x="523" y="394"/>
                </a:lnTo>
                <a:lnTo>
                  <a:pt x="522" y="394"/>
                </a:lnTo>
                <a:close/>
                <a:moveTo>
                  <a:pt x="448" y="365"/>
                </a:moveTo>
                <a:lnTo>
                  <a:pt x="449" y="365"/>
                </a:lnTo>
                <a:lnTo>
                  <a:pt x="450" y="366"/>
                </a:lnTo>
                <a:lnTo>
                  <a:pt x="452" y="366"/>
                </a:lnTo>
                <a:lnTo>
                  <a:pt x="450" y="368"/>
                </a:lnTo>
                <a:lnTo>
                  <a:pt x="450" y="370"/>
                </a:lnTo>
                <a:lnTo>
                  <a:pt x="450" y="372"/>
                </a:lnTo>
                <a:lnTo>
                  <a:pt x="449" y="372"/>
                </a:lnTo>
                <a:lnTo>
                  <a:pt x="449" y="371"/>
                </a:lnTo>
                <a:lnTo>
                  <a:pt x="448" y="371"/>
                </a:lnTo>
                <a:lnTo>
                  <a:pt x="447" y="370"/>
                </a:lnTo>
                <a:lnTo>
                  <a:pt x="444" y="368"/>
                </a:lnTo>
                <a:lnTo>
                  <a:pt x="443" y="366"/>
                </a:lnTo>
                <a:lnTo>
                  <a:pt x="442" y="366"/>
                </a:lnTo>
                <a:lnTo>
                  <a:pt x="441" y="365"/>
                </a:lnTo>
                <a:lnTo>
                  <a:pt x="439" y="365"/>
                </a:lnTo>
                <a:lnTo>
                  <a:pt x="439" y="363"/>
                </a:lnTo>
                <a:lnTo>
                  <a:pt x="438" y="362"/>
                </a:lnTo>
                <a:lnTo>
                  <a:pt x="438" y="361"/>
                </a:lnTo>
                <a:lnTo>
                  <a:pt x="437" y="360"/>
                </a:lnTo>
                <a:lnTo>
                  <a:pt x="436" y="359"/>
                </a:lnTo>
                <a:lnTo>
                  <a:pt x="434" y="357"/>
                </a:lnTo>
                <a:lnTo>
                  <a:pt x="433" y="357"/>
                </a:lnTo>
                <a:lnTo>
                  <a:pt x="433" y="356"/>
                </a:lnTo>
                <a:lnTo>
                  <a:pt x="432" y="355"/>
                </a:lnTo>
                <a:lnTo>
                  <a:pt x="429" y="355"/>
                </a:lnTo>
                <a:lnTo>
                  <a:pt x="429" y="352"/>
                </a:lnTo>
                <a:lnTo>
                  <a:pt x="427" y="352"/>
                </a:lnTo>
                <a:lnTo>
                  <a:pt x="426" y="350"/>
                </a:lnTo>
                <a:lnTo>
                  <a:pt x="423" y="347"/>
                </a:lnTo>
                <a:lnTo>
                  <a:pt x="423" y="346"/>
                </a:lnTo>
                <a:lnTo>
                  <a:pt x="423" y="345"/>
                </a:lnTo>
                <a:lnTo>
                  <a:pt x="422" y="344"/>
                </a:lnTo>
                <a:lnTo>
                  <a:pt x="421" y="344"/>
                </a:lnTo>
                <a:lnTo>
                  <a:pt x="418" y="344"/>
                </a:lnTo>
                <a:lnTo>
                  <a:pt x="417" y="343"/>
                </a:lnTo>
                <a:lnTo>
                  <a:pt x="417" y="341"/>
                </a:lnTo>
                <a:lnTo>
                  <a:pt x="417" y="340"/>
                </a:lnTo>
                <a:lnTo>
                  <a:pt x="416" y="339"/>
                </a:lnTo>
                <a:lnTo>
                  <a:pt x="415" y="339"/>
                </a:lnTo>
                <a:lnTo>
                  <a:pt x="415" y="336"/>
                </a:lnTo>
                <a:lnTo>
                  <a:pt x="413" y="336"/>
                </a:lnTo>
                <a:lnTo>
                  <a:pt x="413" y="335"/>
                </a:lnTo>
                <a:lnTo>
                  <a:pt x="412" y="334"/>
                </a:lnTo>
                <a:lnTo>
                  <a:pt x="412" y="333"/>
                </a:lnTo>
                <a:lnTo>
                  <a:pt x="411" y="333"/>
                </a:lnTo>
                <a:lnTo>
                  <a:pt x="410" y="331"/>
                </a:lnTo>
                <a:lnTo>
                  <a:pt x="410" y="329"/>
                </a:lnTo>
                <a:lnTo>
                  <a:pt x="410" y="327"/>
                </a:lnTo>
                <a:lnTo>
                  <a:pt x="411" y="324"/>
                </a:lnTo>
                <a:lnTo>
                  <a:pt x="412" y="322"/>
                </a:lnTo>
                <a:lnTo>
                  <a:pt x="411" y="319"/>
                </a:lnTo>
                <a:lnTo>
                  <a:pt x="411" y="318"/>
                </a:lnTo>
                <a:lnTo>
                  <a:pt x="412" y="318"/>
                </a:lnTo>
                <a:lnTo>
                  <a:pt x="413" y="319"/>
                </a:lnTo>
                <a:lnTo>
                  <a:pt x="415" y="318"/>
                </a:lnTo>
                <a:lnTo>
                  <a:pt x="416" y="318"/>
                </a:lnTo>
                <a:lnTo>
                  <a:pt x="416" y="317"/>
                </a:lnTo>
                <a:lnTo>
                  <a:pt x="416" y="318"/>
                </a:lnTo>
                <a:lnTo>
                  <a:pt x="417" y="319"/>
                </a:lnTo>
                <a:lnTo>
                  <a:pt x="420" y="319"/>
                </a:lnTo>
                <a:lnTo>
                  <a:pt x="421" y="320"/>
                </a:lnTo>
                <a:lnTo>
                  <a:pt x="423" y="323"/>
                </a:lnTo>
                <a:lnTo>
                  <a:pt x="425" y="325"/>
                </a:lnTo>
                <a:lnTo>
                  <a:pt x="426" y="327"/>
                </a:lnTo>
                <a:lnTo>
                  <a:pt x="427" y="327"/>
                </a:lnTo>
                <a:lnTo>
                  <a:pt x="427" y="328"/>
                </a:lnTo>
                <a:lnTo>
                  <a:pt x="427" y="329"/>
                </a:lnTo>
                <a:lnTo>
                  <a:pt x="428" y="330"/>
                </a:lnTo>
                <a:lnTo>
                  <a:pt x="429" y="331"/>
                </a:lnTo>
                <a:lnTo>
                  <a:pt x="429" y="333"/>
                </a:lnTo>
                <a:lnTo>
                  <a:pt x="431" y="334"/>
                </a:lnTo>
                <a:lnTo>
                  <a:pt x="429" y="334"/>
                </a:lnTo>
                <a:lnTo>
                  <a:pt x="428" y="335"/>
                </a:lnTo>
                <a:lnTo>
                  <a:pt x="428" y="338"/>
                </a:lnTo>
                <a:lnTo>
                  <a:pt x="428" y="339"/>
                </a:lnTo>
                <a:lnTo>
                  <a:pt x="428" y="341"/>
                </a:lnTo>
                <a:lnTo>
                  <a:pt x="431" y="343"/>
                </a:lnTo>
                <a:lnTo>
                  <a:pt x="434" y="343"/>
                </a:lnTo>
                <a:lnTo>
                  <a:pt x="434" y="344"/>
                </a:lnTo>
                <a:lnTo>
                  <a:pt x="436" y="344"/>
                </a:lnTo>
                <a:lnTo>
                  <a:pt x="437" y="343"/>
                </a:lnTo>
                <a:lnTo>
                  <a:pt x="438" y="343"/>
                </a:lnTo>
                <a:lnTo>
                  <a:pt x="439" y="343"/>
                </a:lnTo>
                <a:lnTo>
                  <a:pt x="442" y="343"/>
                </a:lnTo>
                <a:lnTo>
                  <a:pt x="443" y="343"/>
                </a:lnTo>
                <a:lnTo>
                  <a:pt x="444" y="343"/>
                </a:lnTo>
                <a:lnTo>
                  <a:pt x="445" y="344"/>
                </a:lnTo>
                <a:lnTo>
                  <a:pt x="445" y="346"/>
                </a:lnTo>
                <a:lnTo>
                  <a:pt x="445" y="347"/>
                </a:lnTo>
                <a:lnTo>
                  <a:pt x="445" y="349"/>
                </a:lnTo>
                <a:lnTo>
                  <a:pt x="445" y="351"/>
                </a:lnTo>
                <a:lnTo>
                  <a:pt x="445" y="352"/>
                </a:lnTo>
                <a:lnTo>
                  <a:pt x="445" y="354"/>
                </a:lnTo>
                <a:lnTo>
                  <a:pt x="445" y="356"/>
                </a:lnTo>
                <a:lnTo>
                  <a:pt x="445" y="359"/>
                </a:lnTo>
                <a:lnTo>
                  <a:pt x="445" y="360"/>
                </a:lnTo>
                <a:lnTo>
                  <a:pt x="447" y="361"/>
                </a:lnTo>
                <a:lnTo>
                  <a:pt x="447" y="362"/>
                </a:lnTo>
                <a:lnTo>
                  <a:pt x="447" y="363"/>
                </a:lnTo>
                <a:lnTo>
                  <a:pt x="448" y="365"/>
                </a:lnTo>
                <a:close/>
                <a:moveTo>
                  <a:pt x="308" y="93"/>
                </a:moveTo>
                <a:lnTo>
                  <a:pt x="310" y="94"/>
                </a:lnTo>
                <a:lnTo>
                  <a:pt x="314" y="96"/>
                </a:lnTo>
                <a:lnTo>
                  <a:pt x="318" y="101"/>
                </a:lnTo>
                <a:lnTo>
                  <a:pt x="319" y="104"/>
                </a:lnTo>
                <a:lnTo>
                  <a:pt x="318" y="104"/>
                </a:lnTo>
                <a:lnTo>
                  <a:pt x="316" y="104"/>
                </a:lnTo>
                <a:lnTo>
                  <a:pt x="316" y="102"/>
                </a:lnTo>
                <a:lnTo>
                  <a:pt x="315" y="102"/>
                </a:lnTo>
                <a:lnTo>
                  <a:pt x="314" y="104"/>
                </a:lnTo>
                <a:lnTo>
                  <a:pt x="309" y="101"/>
                </a:lnTo>
                <a:lnTo>
                  <a:pt x="306" y="98"/>
                </a:lnTo>
                <a:lnTo>
                  <a:pt x="308" y="93"/>
                </a:lnTo>
                <a:close/>
                <a:moveTo>
                  <a:pt x="2658" y="1352"/>
                </a:moveTo>
                <a:lnTo>
                  <a:pt x="2658" y="1351"/>
                </a:lnTo>
                <a:lnTo>
                  <a:pt x="2659" y="1351"/>
                </a:lnTo>
                <a:lnTo>
                  <a:pt x="2659" y="1350"/>
                </a:lnTo>
                <a:lnTo>
                  <a:pt x="2658" y="1352"/>
                </a:lnTo>
                <a:lnTo>
                  <a:pt x="2658" y="1357"/>
                </a:lnTo>
                <a:lnTo>
                  <a:pt x="2657" y="1359"/>
                </a:lnTo>
                <a:lnTo>
                  <a:pt x="2654" y="1364"/>
                </a:lnTo>
                <a:lnTo>
                  <a:pt x="2653" y="1364"/>
                </a:lnTo>
                <a:lnTo>
                  <a:pt x="2654" y="1363"/>
                </a:lnTo>
                <a:lnTo>
                  <a:pt x="2655" y="1362"/>
                </a:lnTo>
                <a:lnTo>
                  <a:pt x="2655" y="1361"/>
                </a:lnTo>
                <a:lnTo>
                  <a:pt x="2657" y="1359"/>
                </a:lnTo>
                <a:lnTo>
                  <a:pt x="2657" y="1357"/>
                </a:lnTo>
                <a:lnTo>
                  <a:pt x="2658" y="1352"/>
                </a:lnTo>
                <a:close/>
                <a:moveTo>
                  <a:pt x="2663" y="1334"/>
                </a:moveTo>
                <a:lnTo>
                  <a:pt x="2664" y="1335"/>
                </a:lnTo>
                <a:lnTo>
                  <a:pt x="2664" y="1340"/>
                </a:lnTo>
                <a:lnTo>
                  <a:pt x="2664" y="1342"/>
                </a:lnTo>
                <a:lnTo>
                  <a:pt x="2663" y="1343"/>
                </a:lnTo>
                <a:lnTo>
                  <a:pt x="2664" y="1341"/>
                </a:lnTo>
                <a:lnTo>
                  <a:pt x="2663" y="1334"/>
                </a:lnTo>
                <a:close/>
                <a:moveTo>
                  <a:pt x="2292" y="1331"/>
                </a:moveTo>
                <a:lnTo>
                  <a:pt x="2296" y="1329"/>
                </a:lnTo>
                <a:lnTo>
                  <a:pt x="2297" y="1329"/>
                </a:lnTo>
                <a:lnTo>
                  <a:pt x="2297" y="1330"/>
                </a:lnTo>
                <a:lnTo>
                  <a:pt x="2299" y="1330"/>
                </a:lnTo>
                <a:lnTo>
                  <a:pt x="2299" y="1331"/>
                </a:lnTo>
                <a:lnTo>
                  <a:pt x="2299" y="1332"/>
                </a:lnTo>
                <a:lnTo>
                  <a:pt x="2297" y="1332"/>
                </a:lnTo>
                <a:lnTo>
                  <a:pt x="2296" y="1334"/>
                </a:lnTo>
                <a:lnTo>
                  <a:pt x="2295" y="1334"/>
                </a:lnTo>
                <a:lnTo>
                  <a:pt x="2294" y="1334"/>
                </a:lnTo>
                <a:lnTo>
                  <a:pt x="2295" y="1332"/>
                </a:lnTo>
                <a:lnTo>
                  <a:pt x="2296" y="1332"/>
                </a:lnTo>
                <a:lnTo>
                  <a:pt x="2295" y="1332"/>
                </a:lnTo>
                <a:lnTo>
                  <a:pt x="2291" y="1334"/>
                </a:lnTo>
                <a:lnTo>
                  <a:pt x="2290" y="1334"/>
                </a:lnTo>
                <a:lnTo>
                  <a:pt x="2287" y="1338"/>
                </a:lnTo>
                <a:lnTo>
                  <a:pt x="2285" y="1340"/>
                </a:lnTo>
                <a:lnTo>
                  <a:pt x="2281" y="1341"/>
                </a:lnTo>
                <a:lnTo>
                  <a:pt x="2284" y="1337"/>
                </a:lnTo>
                <a:lnTo>
                  <a:pt x="2279" y="1341"/>
                </a:lnTo>
                <a:lnTo>
                  <a:pt x="2276" y="1341"/>
                </a:lnTo>
                <a:lnTo>
                  <a:pt x="2274" y="1342"/>
                </a:lnTo>
                <a:lnTo>
                  <a:pt x="2271" y="1342"/>
                </a:lnTo>
                <a:lnTo>
                  <a:pt x="2271" y="1341"/>
                </a:lnTo>
                <a:lnTo>
                  <a:pt x="2273" y="1340"/>
                </a:lnTo>
                <a:lnTo>
                  <a:pt x="2274" y="1340"/>
                </a:lnTo>
                <a:lnTo>
                  <a:pt x="2278" y="1337"/>
                </a:lnTo>
                <a:lnTo>
                  <a:pt x="2280" y="1337"/>
                </a:lnTo>
                <a:lnTo>
                  <a:pt x="2285" y="1335"/>
                </a:lnTo>
                <a:lnTo>
                  <a:pt x="2287" y="1332"/>
                </a:lnTo>
                <a:lnTo>
                  <a:pt x="2292" y="1331"/>
                </a:lnTo>
                <a:close/>
                <a:moveTo>
                  <a:pt x="2707" y="1165"/>
                </a:moveTo>
                <a:lnTo>
                  <a:pt x="2708" y="1165"/>
                </a:lnTo>
                <a:lnTo>
                  <a:pt x="2708" y="1166"/>
                </a:lnTo>
                <a:lnTo>
                  <a:pt x="2707" y="1167"/>
                </a:lnTo>
                <a:lnTo>
                  <a:pt x="2705" y="1172"/>
                </a:lnTo>
                <a:lnTo>
                  <a:pt x="2703" y="1176"/>
                </a:lnTo>
                <a:lnTo>
                  <a:pt x="2702" y="1177"/>
                </a:lnTo>
                <a:lnTo>
                  <a:pt x="2700" y="1180"/>
                </a:lnTo>
                <a:lnTo>
                  <a:pt x="2698" y="1181"/>
                </a:lnTo>
                <a:lnTo>
                  <a:pt x="2696" y="1185"/>
                </a:lnTo>
                <a:lnTo>
                  <a:pt x="2696" y="1187"/>
                </a:lnTo>
                <a:lnTo>
                  <a:pt x="2695" y="1187"/>
                </a:lnTo>
                <a:lnTo>
                  <a:pt x="2694" y="1188"/>
                </a:lnTo>
                <a:lnTo>
                  <a:pt x="2694" y="1190"/>
                </a:lnTo>
                <a:lnTo>
                  <a:pt x="2692" y="1190"/>
                </a:lnTo>
                <a:lnTo>
                  <a:pt x="2692" y="1191"/>
                </a:lnTo>
                <a:lnTo>
                  <a:pt x="2687" y="1194"/>
                </a:lnTo>
                <a:lnTo>
                  <a:pt x="2686" y="1196"/>
                </a:lnTo>
                <a:lnTo>
                  <a:pt x="2686" y="1194"/>
                </a:lnTo>
                <a:lnTo>
                  <a:pt x="2685" y="1193"/>
                </a:lnTo>
                <a:lnTo>
                  <a:pt x="2684" y="1190"/>
                </a:lnTo>
                <a:lnTo>
                  <a:pt x="2684" y="1187"/>
                </a:lnTo>
                <a:lnTo>
                  <a:pt x="2684" y="1183"/>
                </a:lnTo>
                <a:lnTo>
                  <a:pt x="2685" y="1180"/>
                </a:lnTo>
                <a:lnTo>
                  <a:pt x="2689" y="1174"/>
                </a:lnTo>
                <a:lnTo>
                  <a:pt x="2691" y="1170"/>
                </a:lnTo>
                <a:lnTo>
                  <a:pt x="2692" y="1169"/>
                </a:lnTo>
                <a:lnTo>
                  <a:pt x="2694" y="1167"/>
                </a:lnTo>
                <a:lnTo>
                  <a:pt x="2695" y="1167"/>
                </a:lnTo>
                <a:lnTo>
                  <a:pt x="2696" y="1169"/>
                </a:lnTo>
                <a:lnTo>
                  <a:pt x="2697" y="1169"/>
                </a:lnTo>
                <a:lnTo>
                  <a:pt x="2698" y="1170"/>
                </a:lnTo>
                <a:lnTo>
                  <a:pt x="2700" y="1170"/>
                </a:lnTo>
                <a:lnTo>
                  <a:pt x="2701" y="1169"/>
                </a:lnTo>
                <a:lnTo>
                  <a:pt x="2702" y="1169"/>
                </a:lnTo>
                <a:lnTo>
                  <a:pt x="2703" y="1169"/>
                </a:lnTo>
                <a:lnTo>
                  <a:pt x="2706" y="1167"/>
                </a:lnTo>
                <a:lnTo>
                  <a:pt x="2707" y="1166"/>
                </a:lnTo>
                <a:lnTo>
                  <a:pt x="2707" y="1165"/>
                </a:lnTo>
                <a:close/>
                <a:moveTo>
                  <a:pt x="2712" y="1110"/>
                </a:moveTo>
                <a:lnTo>
                  <a:pt x="2710" y="1108"/>
                </a:lnTo>
                <a:lnTo>
                  <a:pt x="2708" y="1106"/>
                </a:lnTo>
                <a:lnTo>
                  <a:pt x="2707" y="1103"/>
                </a:lnTo>
                <a:lnTo>
                  <a:pt x="2708" y="1102"/>
                </a:lnTo>
                <a:lnTo>
                  <a:pt x="2708" y="1103"/>
                </a:lnTo>
                <a:lnTo>
                  <a:pt x="2710" y="1106"/>
                </a:lnTo>
                <a:lnTo>
                  <a:pt x="2712" y="1110"/>
                </a:lnTo>
                <a:close/>
                <a:moveTo>
                  <a:pt x="1774" y="1055"/>
                </a:moveTo>
                <a:lnTo>
                  <a:pt x="1777" y="1058"/>
                </a:lnTo>
                <a:lnTo>
                  <a:pt x="1778" y="1059"/>
                </a:lnTo>
                <a:lnTo>
                  <a:pt x="1778" y="1060"/>
                </a:lnTo>
                <a:lnTo>
                  <a:pt x="1776" y="1059"/>
                </a:lnTo>
                <a:lnTo>
                  <a:pt x="1773" y="1057"/>
                </a:lnTo>
                <a:lnTo>
                  <a:pt x="1772" y="1052"/>
                </a:lnTo>
                <a:lnTo>
                  <a:pt x="1771" y="1049"/>
                </a:lnTo>
                <a:lnTo>
                  <a:pt x="1772" y="1050"/>
                </a:lnTo>
                <a:lnTo>
                  <a:pt x="1773" y="1052"/>
                </a:lnTo>
                <a:lnTo>
                  <a:pt x="1773" y="1054"/>
                </a:lnTo>
                <a:lnTo>
                  <a:pt x="1774" y="1055"/>
                </a:lnTo>
                <a:close/>
                <a:moveTo>
                  <a:pt x="1760" y="969"/>
                </a:moveTo>
                <a:lnTo>
                  <a:pt x="1761" y="965"/>
                </a:lnTo>
                <a:lnTo>
                  <a:pt x="1762" y="964"/>
                </a:lnTo>
                <a:lnTo>
                  <a:pt x="1762" y="965"/>
                </a:lnTo>
                <a:lnTo>
                  <a:pt x="1762" y="969"/>
                </a:lnTo>
                <a:lnTo>
                  <a:pt x="1760" y="972"/>
                </a:lnTo>
                <a:lnTo>
                  <a:pt x="1757" y="973"/>
                </a:lnTo>
                <a:lnTo>
                  <a:pt x="1758" y="972"/>
                </a:lnTo>
                <a:lnTo>
                  <a:pt x="1760" y="970"/>
                </a:lnTo>
                <a:lnTo>
                  <a:pt x="1760" y="969"/>
                </a:lnTo>
                <a:close/>
                <a:moveTo>
                  <a:pt x="11" y="362"/>
                </a:moveTo>
                <a:lnTo>
                  <a:pt x="12" y="365"/>
                </a:lnTo>
                <a:lnTo>
                  <a:pt x="14" y="370"/>
                </a:lnTo>
                <a:lnTo>
                  <a:pt x="12" y="372"/>
                </a:lnTo>
                <a:lnTo>
                  <a:pt x="14" y="375"/>
                </a:lnTo>
                <a:lnTo>
                  <a:pt x="12" y="379"/>
                </a:lnTo>
                <a:lnTo>
                  <a:pt x="11" y="382"/>
                </a:lnTo>
                <a:lnTo>
                  <a:pt x="9" y="382"/>
                </a:lnTo>
                <a:lnTo>
                  <a:pt x="9" y="383"/>
                </a:lnTo>
                <a:lnTo>
                  <a:pt x="7" y="383"/>
                </a:lnTo>
                <a:lnTo>
                  <a:pt x="7" y="384"/>
                </a:lnTo>
                <a:lnTo>
                  <a:pt x="6" y="383"/>
                </a:lnTo>
                <a:lnTo>
                  <a:pt x="7" y="382"/>
                </a:lnTo>
                <a:lnTo>
                  <a:pt x="7" y="379"/>
                </a:lnTo>
                <a:lnTo>
                  <a:pt x="6" y="378"/>
                </a:lnTo>
                <a:lnTo>
                  <a:pt x="7" y="376"/>
                </a:lnTo>
                <a:lnTo>
                  <a:pt x="6" y="375"/>
                </a:lnTo>
                <a:lnTo>
                  <a:pt x="5" y="373"/>
                </a:lnTo>
                <a:lnTo>
                  <a:pt x="6" y="371"/>
                </a:lnTo>
                <a:lnTo>
                  <a:pt x="5" y="368"/>
                </a:lnTo>
                <a:lnTo>
                  <a:pt x="5" y="367"/>
                </a:lnTo>
                <a:lnTo>
                  <a:pt x="4" y="366"/>
                </a:lnTo>
                <a:lnTo>
                  <a:pt x="1" y="365"/>
                </a:lnTo>
                <a:lnTo>
                  <a:pt x="1" y="363"/>
                </a:lnTo>
                <a:lnTo>
                  <a:pt x="1" y="361"/>
                </a:lnTo>
                <a:lnTo>
                  <a:pt x="0" y="360"/>
                </a:lnTo>
                <a:lnTo>
                  <a:pt x="1" y="359"/>
                </a:lnTo>
                <a:lnTo>
                  <a:pt x="1" y="356"/>
                </a:lnTo>
                <a:lnTo>
                  <a:pt x="4" y="355"/>
                </a:lnTo>
                <a:lnTo>
                  <a:pt x="6" y="355"/>
                </a:lnTo>
                <a:lnTo>
                  <a:pt x="7" y="352"/>
                </a:lnTo>
                <a:lnTo>
                  <a:pt x="9" y="352"/>
                </a:lnTo>
                <a:lnTo>
                  <a:pt x="10" y="354"/>
                </a:lnTo>
                <a:lnTo>
                  <a:pt x="9" y="355"/>
                </a:lnTo>
                <a:lnTo>
                  <a:pt x="7" y="356"/>
                </a:lnTo>
                <a:lnTo>
                  <a:pt x="7" y="357"/>
                </a:lnTo>
                <a:lnTo>
                  <a:pt x="9" y="360"/>
                </a:lnTo>
                <a:lnTo>
                  <a:pt x="10" y="361"/>
                </a:lnTo>
                <a:lnTo>
                  <a:pt x="11" y="362"/>
                </a:lnTo>
                <a:close/>
                <a:moveTo>
                  <a:pt x="439" y="591"/>
                </a:moveTo>
                <a:lnTo>
                  <a:pt x="441" y="591"/>
                </a:lnTo>
                <a:lnTo>
                  <a:pt x="442" y="591"/>
                </a:lnTo>
                <a:lnTo>
                  <a:pt x="443" y="591"/>
                </a:lnTo>
                <a:lnTo>
                  <a:pt x="443" y="592"/>
                </a:lnTo>
                <a:lnTo>
                  <a:pt x="444" y="592"/>
                </a:lnTo>
                <a:lnTo>
                  <a:pt x="444" y="591"/>
                </a:lnTo>
                <a:lnTo>
                  <a:pt x="445" y="592"/>
                </a:lnTo>
                <a:lnTo>
                  <a:pt x="447" y="594"/>
                </a:lnTo>
                <a:lnTo>
                  <a:pt x="448" y="595"/>
                </a:lnTo>
                <a:lnTo>
                  <a:pt x="448" y="596"/>
                </a:lnTo>
                <a:lnTo>
                  <a:pt x="448" y="597"/>
                </a:lnTo>
                <a:lnTo>
                  <a:pt x="447" y="596"/>
                </a:lnTo>
                <a:lnTo>
                  <a:pt x="445" y="596"/>
                </a:lnTo>
                <a:lnTo>
                  <a:pt x="444" y="595"/>
                </a:lnTo>
                <a:lnTo>
                  <a:pt x="442" y="595"/>
                </a:lnTo>
                <a:lnTo>
                  <a:pt x="439" y="594"/>
                </a:lnTo>
                <a:lnTo>
                  <a:pt x="438" y="594"/>
                </a:lnTo>
                <a:lnTo>
                  <a:pt x="438" y="592"/>
                </a:lnTo>
                <a:lnTo>
                  <a:pt x="439" y="591"/>
                </a:lnTo>
                <a:close/>
                <a:moveTo>
                  <a:pt x="2457" y="1001"/>
                </a:moveTo>
                <a:lnTo>
                  <a:pt x="2456" y="1001"/>
                </a:lnTo>
                <a:lnTo>
                  <a:pt x="2455" y="1000"/>
                </a:lnTo>
                <a:lnTo>
                  <a:pt x="2456" y="999"/>
                </a:lnTo>
                <a:lnTo>
                  <a:pt x="2455" y="997"/>
                </a:lnTo>
                <a:lnTo>
                  <a:pt x="2455" y="996"/>
                </a:lnTo>
                <a:lnTo>
                  <a:pt x="2456" y="996"/>
                </a:lnTo>
                <a:lnTo>
                  <a:pt x="2459" y="995"/>
                </a:lnTo>
                <a:lnTo>
                  <a:pt x="2459" y="993"/>
                </a:lnTo>
                <a:lnTo>
                  <a:pt x="2457" y="990"/>
                </a:lnTo>
                <a:lnTo>
                  <a:pt x="2456" y="989"/>
                </a:lnTo>
                <a:lnTo>
                  <a:pt x="2455" y="986"/>
                </a:lnTo>
                <a:lnTo>
                  <a:pt x="2454" y="986"/>
                </a:lnTo>
                <a:lnTo>
                  <a:pt x="2451" y="985"/>
                </a:lnTo>
                <a:lnTo>
                  <a:pt x="2450" y="985"/>
                </a:lnTo>
                <a:lnTo>
                  <a:pt x="2450" y="986"/>
                </a:lnTo>
                <a:lnTo>
                  <a:pt x="2449" y="986"/>
                </a:lnTo>
                <a:lnTo>
                  <a:pt x="2449" y="985"/>
                </a:lnTo>
                <a:lnTo>
                  <a:pt x="2450" y="984"/>
                </a:lnTo>
                <a:lnTo>
                  <a:pt x="2451" y="983"/>
                </a:lnTo>
                <a:lnTo>
                  <a:pt x="2452" y="981"/>
                </a:lnTo>
                <a:lnTo>
                  <a:pt x="2455" y="984"/>
                </a:lnTo>
                <a:lnTo>
                  <a:pt x="2459" y="986"/>
                </a:lnTo>
                <a:lnTo>
                  <a:pt x="2461" y="990"/>
                </a:lnTo>
                <a:lnTo>
                  <a:pt x="2462" y="994"/>
                </a:lnTo>
                <a:lnTo>
                  <a:pt x="2461" y="997"/>
                </a:lnTo>
                <a:lnTo>
                  <a:pt x="2460" y="1001"/>
                </a:lnTo>
                <a:lnTo>
                  <a:pt x="2459" y="1002"/>
                </a:lnTo>
                <a:lnTo>
                  <a:pt x="2457" y="1001"/>
                </a:lnTo>
                <a:close/>
                <a:moveTo>
                  <a:pt x="667" y="771"/>
                </a:moveTo>
                <a:lnTo>
                  <a:pt x="668" y="771"/>
                </a:lnTo>
                <a:lnTo>
                  <a:pt x="668" y="772"/>
                </a:lnTo>
                <a:lnTo>
                  <a:pt x="669" y="772"/>
                </a:lnTo>
                <a:lnTo>
                  <a:pt x="669" y="773"/>
                </a:lnTo>
                <a:lnTo>
                  <a:pt x="668" y="773"/>
                </a:lnTo>
                <a:lnTo>
                  <a:pt x="668" y="772"/>
                </a:lnTo>
                <a:lnTo>
                  <a:pt x="667" y="772"/>
                </a:lnTo>
                <a:lnTo>
                  <a:pt x="667" y="771"/>
                </a:lnTo>
                <a:close/>
                <a:moveTo>
                  <a:pt x="656" y="727"/>
                </a:moveTo>
                <a:lnTo>
                  <a:pt x="657" y="727"/>
                </a:lnTo>
                <a:lnTo>
                  <a:pt x="658" y="727"/>
                </a:lnTo>
                <a:lnTo>
                  <a:pt x="657" y="727"/>
                </a:lnTo>
                <a:lnTo>
                  <a:pt x="657" y="728"/>
                </a:lnTo>
                <a:lnTo>
                  <a:pt x="656" y="730"/>
                </a:lnTo>
                <a:lnTo>
                  <a:pt x="656" y="732"/>
                </a:lnTo>
                <a:lnTo>
                  <a:pt x="655" y="732"/>
                </a:lnTo>
                <a:lnTo>
                  <a:pt x="655" y="730"/>
                </a:lnTo>
                <a:lnTo>
                  <a:pt x="655" y="729"/>
                </a:lnTo>
                <a:lnTo>
                  <a:pt x="655" y="728"/>
                </a:lnTo>
                <a:lnTo>
                  <a:pt x="656" y="727"/>
                </a:lnTo>
                <a:close/>
                <a:moveTo>
                  <a:pt x="537" y="709"/>
                </a:moveTo>
                <a:lnTo>
                  <a:pt x="538" y="709"/>
                </a:lnTo>
                <a:lnTo>
                  <a:pt x="538" y="711"/>
                </a:lnTo>
                <a:lnTo>
                  <a:pt x="538" y="713"/>
                </a:lnTo>
                <a:lnTo>
                  <a:pt x="538" y="714"/>
                </a:lnTo>
                <a:lnTo>
                  <a:pt x="538" y="717"/>
                </a:lnTo>
                <a:lnTo>
                  <a:pt x="537" y="718"/>
                </a:lnTo>
                <a:lnTo>
                  <a:pt x="537" y="722"/>
                </a:lnTo>
                <a:lnTo>
                  <a:pt x="537" y="723"/>
                </a:lnTo>
                <a:lnTo>
                  <a:pt x="537" y="725"/>
                </a:lnTo>
                <a:lnTo>
                  <a:pt x="535" y="727"/>
                </a:lnTo>
                <a:lnTo>
                  <a:pt x="535" y="729"/>
                </a:lnTo>
                <a:lnTo>
                  <a:pt x="534" y="728"/>
                </a:lnTo>
                <a:lnTo>
                  <a:pt x="534" y="727"/>
                </a:lnTo>
                <a:lnTo>
                  <a:pt x="535" y="724"/>
                </a:lnTo>
                <a:lnTo>
                  <a:pt x="535" y="722"/>
                </a:lnTo>
                <a:lnTo>
                  <a:pt x="537" y="718"/>
                </a:lnTo>
                <a:lnTo>
                  <a:pt x="537" y="714"/>
                </a:lnTo>
                <a:lnTo>
                  <a:pt x="537" y="712"/>
                </a:lnTo>
                <a:lnTo>
                  <a:pt x="537" y="709"/>
                </a:lnTo>
                <a:close/>
                <a:moveTo>
                  <a:pt x="626" y="690"/>
                </a:moveTo>
                <a:lnTo>
                  <a:pt x="626" y="688"/>
                </a:lnTo>
                <a:lnTo>
                  <a:pt x="628" y="688"/>
                </a:lnTo>
                <a:lnTo>
                  <a:pt x="629" y="688"/>
                </a:lnTo>
                <a:lnTo>
                  <a:pt x="629" y="690"/>
                </a:lnTo>
                <a:lnTo>
                  <a:pt x="630" y="690"/>
                </a:lnTo>
                <a:lnTo>
                  <a:pt x="630" y="691"/>
                </a:lnTo>
                <a:lnTo>
                  <a:pt x="630" y="692"/>
                </a:lnTo>
                <a:lnTo>
                  <a:pt x="630" y="693"/>
                </a:lnTo>
                <a:lnTo>
                  <a:pt x="629" y="693"/>
                </a:lnTo>
                <a:lnTo>
                  <a:pt x="628" y="692"/>
                </a:lnTo>
                <a:lnTo>
                  <a:pt x="628" y="691"/>
                </a:lnTo>
                <a:lnTo>
                  <a:pt x="626" y="690"/>
                </a:lnTo>
                <a:close/>
                <a:moveTo>
                  <a:pt x="609" y="679"/>
                </a:moveTo>
                <a:lnTo>
                  <a:pt x="609" y="680"/>
                </a:lnTo>
                <a:lnTo>
                  <a:pt x="610" y="680"/>
                </a:lnTo>
                <a:lnTo>
                  <a:pt x="610" y="681"/>
                </a:lnTo>
                <a:lnTo>
                  <a:pt x="610" y="682"/>
                </a:lnTo>
                <a:lnTo>
                  <a:pt x="610" y="684"/>
                </a:lnTo>
                <a:lnTo>
                  <a:pt x="609" y="682"/>
                </a:lnTo>
                <a:lnTo>
                  <a:pt x="609" y="681"/>
                </a:lnTo>
                <a:lnTo>
                  <a:pt x="609" y="680"/>
                </a:lnTo>
                <a:lnTo>
                  <a:pt x="609" y="679"/>
                </a:lnTo>
                <a:close/>
                <a:moveTo>
                  <a:pt x="607" y="649"/>
                </a:moveTo>
                <a:lnTo>
                  <a:pt x="608" y="648"/>
                </a:lnTo>
                <a:lnTo>
                  <a:pt x="609" y="648"/>
                </a:lnTo>
                <a:lnTo>
                  <a:pt x="609" y="649"/>
                </a:lnTo>
                <a:lnTo>
                  <a:pt x="609" y="650"/>
                </a:lnTo>
                <a:lnTo>
                  <a:pt x="608" y="650"/>
                </a:lnTo>
                <a:lnTo>
                  <a:pt x="607" y="652"/>
                </a:lnTo>
                <a:lnTo>
                  <a:pt x="607" y="650"/>
                </a:lnTo>
                <a:lnTo>
                  <a:pt x="608" y="650"/>
                </a:lnTo>
                <a:lnTo>
                  <a:pt x="607" y="649"/>
                </a:lnTo>
                <a:close/>
                <a:moveTo>
                  <a:pt x="538" y="543"/>
                </a:moveTo>
                <a:lnTo>
                  <a:pt x="537" y="542"/>
                </a:lnTo>
                <a:lnTo>
                  <a:pt x="538" y="539"/>
                </a:lnTo>
                <a:lnTo>
                  <a:pt x="540" y="542"/>
                </a:lnTo>
                <a:lnTo>
                  <a:pt x="541" y="544"/>
                </a:lnTo>
                <a:lnTo>
                  <a:pt x="541" y="547"/>
                </a:lnTo>
                <a:lnTo>
                  <a:pt x="540" y="548"/>
                </a:lnTo>
                <a:lnTo>
                  <a:pt x="538" y="548"/>
                </a:lnTo>
                <a:lnTo>
                  <a:pt x="538" y="546"/>
                </a:lnTo>
                <a:lnTo>
                  <a:pt x="538" y="543"/>
                </a:lnTo>
                <a:close/>
                <a:moveTo>
                  <a:pt x="555" y="523"/>
                </a:moveTo>
                <a:lnTo>
                  <a:pt x="554" y="523"/>
                </a:lnTo>
                <a:lnTo>
                  <a:pt x="554" y="522"/>
                </a:lnTo>
                <a:lnTo>
                  <a:pt x="556" y="521"/>
                </a:lnTo>
                <a:lnTo>
                  <a:pt x="557" y="522"/>
                </a:lnTo>
                <a:lnTo>
                  <a:pt x="559" y="523"/>
                </a:lnTo>
                <a:lnTo>
                  <a:pt x="557" y="523"/>
                </a:lnTo>
                <a:lnTo>
                  <a:pt x="556" y="523"/>
                </a:lnTo>
                <a:lnTo>
                  <a:pt x="555" y="523"/>
                </a:lnTo>
                <a:close/>
                <a:moveTo>
                  <a:pt x="272" y="479"/>
                </a:moveTo>
                <a:lnTo>
                  <a:pt x="273" y="480"/>
                </a:lnTo>
                <a:lnTo>
                  <a:pt x="274" y="480"/>
                </a:lnTo>
                <a:lnTo>
                  <a:pt x="276" y="482"/>
                </a:lnTo>
                <a:lnTo>
                  <a:pt x="274" y="483"/>
                </a:lnTo>
                <a:lnTo>
                  <a:pt x="273" y="483"/>
                </a:lnTo>
                <a:lnTo>
                  <a:pt x="273" y="482"/>
                </a:lnTo>
                <a:lnTo>
                  <a:pt x="272" y="480"/>
                </a:lnTo>
                <a:lnTo>
                  <a:pt x="271" y="479"/>
                </a:lnTo>
                <a:lnTo>
                  <a:pt x="272" y="479"/>
                </a:lnTo>
                <a:close/>
                <a:moveTo>
                  <a:pt x="598" y="472"/>
                </a:moveTo>
                <a:lnTo>
                  <a:pt x="598" y="471"/>
                </a:lnTo>
                <a:lnTo>
                  <a:pt x="598" y="469"/>
                </a:lnTo>
                <a:lnTo>
                  <a:pt x="599" y="472"/>
                </a:lnTo>
                <a:lnTo>
                  <a:pt x="601" y="473"/>
                </a:lnTo>
                <a:lnTo>
                  <a:pt x="599" y="473"/>
                </a:lnTo>
                <a:lnTo>
                  <a:pt x="598" y="472"/>
                </a:lnTo>
                <a:close/>
                <a:moveTo>
                  <a:pt x="239" y="437"/>
                </a:moveTo>
                <a:lnTo>
                  <a:pt x="239" y="439"/>
                </a:lnTo>
                <a:lnTo>
                  <a:pt x="240" y="439"/>
                </a:lnTo>
                <a:lnTo>
                  <a:pt x="241" y="439"/>
                </a:lnTo>
                <a:lnTo>
                  <a:pt x="240" y="439"/>
                </a:lnTo>
                <a:lnTo>
                  <a:pt x="240" y="440"/>
                </a:lnTo>
                <a:lnTo>
                  <a:pt x="239" y="440"/>
                </a:lnTo>
                <a:lnTo>
                  <a:pt x="238" y="439"/>
                </a:lnTo>
                <a:lnTo>
                  <a:pt x="238" y="437"/>
                </a:lnTo>
                <a:lnTo>
                  <a:pt x="239" y="437"/>
                </a:lnTo>
                <a:close/>
                <a:moveTo>
                  <a:pt x="416" y="362"/>
                </a:moveTo>
                <a:lnTo>
                  <a:pt x="417" y="362"/>
                </a:lnTo>
                <a:lnTo>
                  <a:pt x="417" y="363"/>
                </a:lnTo>
                <a:lnTo>
                  <a:pt x="417" y="365"/>
                </a:lnTo>
                <a:lnTo>
                  <a:pt x="417" y="366"/>
                </a:lnTo>
                <a:lnTo>
                  <a:pt x="417" y="367"/>
                </a:lnTo>
                <a:lnTo>
                  <a:pt x="418" y="367"/>
                </a:lnTo>
                <a:lnTo>
                  <a:pt x="417" y="367"/>
                </a:lnTo>
                <a:lnTo>
                  <a:pt x="417" y="366"/>
                </a:lnTo>
                <a:lnTo>
                  <a:pt x="416" y="366"/>
                </a:lnTo>
                <a:lnTo>
                  <a:pt x="417" y="365"/>
                </a:lnTo>
                <a:lnTo>
                  <a:pt x="416" y="365"/>
                </a:lnTo>
                <a:lnTo>
                  <a:pt x="416" y="363"/>
                </a:lnTo>
                <a:lnTo>
                  <a:pt x="416" y="362"/>
                </a:lnTo>
                <a:lnTo>
                  <a:pt x="415" y="362"/>
                </a:lnTo>
                <a:lnTo>
                  <a:pt x="416" y="362"/>
                </a:lnTo>
                <a:close/>
                <a:moveTo>
                  <a:pt x="338" y="274"/>
                </a:moveTo>
                <a:lnTo>
                  <a:pt x="340" y="274"/>
                </a:lnTo>
                <a:lnTo>
                  <a:pt x="341" y="276"/>
                </a:lnTo>
                <a:lnTo>
                  <a:pt x="340" y="277"/>
                </a:lnTo>
                <a:lnTo>
                  <a:pt x="338" y="276"/>
                </a:lnTo>
                <a:lnTo>
                  <a:pt x="338" y="275"/>
                </a:lnTo>
                <a:lnTo>
                  <a:pt x="338" y="274"/>
                </a:lnTo>
                <a:close/>
                <a:moveTo>
                  <a:pt x="193" y="223"/>
                </a:moveTo>
                <a:lnTo>
                  <a:pt x="194" y="223"/>
                </a:lnTo>
                <a:lnTo>
                  <a:pt x="194" y="224"/>
                </a:lnTo>
                <a:lnTo>
                  <a:pt x="193" y="224"/>
                </a:lnTo>
                <a:lnTo>
                  <a:pt x="193" y="223"/>
                </a:lnTo>
                <a:close/>
                <a:moveTo>
                  <a:pt x="96" y="30"/>
                </a:moveTo>
                <a:lnTo>
                  <a:pt x="96" y="31"/>
                </a:lnTo>
                <a:lnTo>
                  <a:pt x="97" y="31"/>
                </a:lnTo>
                <a:lnTo>
                  <a:pt x="97" y="32"/>
                </a:lnTo>
                <a:lnTo>
                  <a:pt x="97" y="33"/>
                </a:lnTo>
                <a:lnTo>
                  <a:pt x="97" y="32"/>
                </a:lnTo>
                <a:lnTo>
                  <a:pt x="96" y="31"/>
                </a:lnTo>
                <a:lnTo>
                  <a:pt x="96" y="3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1" name="Freeform 5">
            <a:extLst>
              <a:ext uri="{FF2B5EF4-FFF2-40B4-BE49-F238E27FC236}">
                <a16:creationId xmlns:a16="http://schemas.microsoft.com/office/drawing/2014/main" id="{0EA2C6B7-09F2-3553-5E84-46B4DA254A28}"/>
              </a:ext>
            </a:extLst>
          </p:cNvPr>
          <p:cNvSpPr>
            <a:spLocks noEditPoints="1"/>
          </p:cNvSpPr>
          <p:nvPr/>
        </p:nvSpPr>
        <p:spPr bwMode="auto">
          <a:xfrm>
            <a:off x="3199912" y="3654423"/>
            <a:ext cx="860458" cy="1197725"/>
          </a:xfrm>
          <a:custGeom>
            <a:avLst/>
            <a:gdLst>
              <a:gd name="T0" fmla="*/ 2439 w 2712"/>
              <a:gd name="T1" fmla="*/ 3422 h 3775"/>
              <a:gd name="T2" fmla="*/ 2365 w 2712"/>
              <a:gd name="T3" fmla="*/ 3514 h 3775"/>
              <a:gd name="T4" fmla="*/ 2351 w 2712"/>
              <a:gd name="T5" fmla="*/ 3172 h 3775"/>
              <a:gd name="T6" fmla="*/ 2289 w 2712"/>
              <a:gd name="T7" fmla="*/ 3073 h 3775"/>
              <a:gd name="T8" fmla="*/ 2225 w 2712"/>
              <a:gd name="T9" fmla="*/ 2801 h 3775"/>
              <a:gd name="T10" fmla="*/ 2019 w 2712"/>
              <a:gd name="T11" fmla="*/ 2496 h 3775"/>
              <a:gd name="T12" fmla="*/ 1890 w 2712"/>
              <a:gd name="T13" fmla="*/ 2534 h 3775"/>
              <a:gd name="T14" fmla="*/ 1721 w 2712"/>
              <a:gd name="T15" fmla="*/ 2614 h 3775"/>
              <a:gd name="T16" fmla="*/ 1553 w 2712"/>
              <a:gd name="T17" fmla="*/ 2173 h 3775"/>
              <a:gd name="T18" fmla="*/ 1530 w 2712"/>
              <a:gd name="T19" fmla="*/ 1959 h 3775"/>
              <a:gd name="T20" fmla="*/ 1413 w 2712"/>
              <a:gd name="T21" fmla="*/ 2136 h 3775"/>
              <a:gd name="T22" fmla="*/ 1459 w 2712"/>
              <a:gd name="T23" fmla="*/ 2392 h 3775"/>
              <a:gd name="T24" fmla="*/ 1436 w 2712"/>
              <a:gd name="T25" fmla="*/ 2609 h 3775"/>
              <a:gd name="T26" fmla="*/ 1431 w 2712"/>
              <a:gd name="T27" fmla="*/ 2922 h 3775"/>
              <a:gd name="T28" fmla="*/ 1365 w 2712"/>
              <a:gd name="T29" fmla="*/ 2945 h 3775"/>
              <a:gd name="T30" fmla="*/ 1175 w 2712"/>
              <a:gd name="T31" fmla="*/ 3067 h 3775"/>
              <a:gd name="T32" fmla="*/ 1178 w 2712"/>
              <a:gd name="T33" fmla="*/ 2987 h 3775"/>
              <a:gd name="T34" fmla="*/ 1090 w 2712"/>
              <a:gd name="T35" fmla="*/ 2827 h 3775"/>
              <a:gd name="T36" fmla="*/ 1064 w 2712"/>
              <a:gd name="T37" fmla="*/ 2949 h 3775"/>
              <a:gd name="T38" fmla="*/ 938 w 2712"/>
              <a:gd name="T39" fmla="*/ 3062 h 3775"/>
              <a:gd name="T40" fmla="*/ 930 w 2712"/>
              <a:gd name="T41" fmla="*/ 2817 h 3775"/>
              <a:gd name="T42" fmla="*/ 849 w 2712"/>
              <a:gd name="T43" fmla="*/ 2834 h 3775"/>
              <a:gd name="T44" fmla="*/ 806 w 2712"/>
              <a:gd name="T45" fmla="*/ 3159 h 3775"/>
              <a:gd name="T46" fmla="*/ 698 w 2712"/>
              <a:gd name="T47" fmla="*/ 3199 h 3775"/>
              <a:gd name="T48" fmla="*/ 575 w 2712"/>
              <a:gd name="T49" fmla="*/ 2768 h 3775"/>
              <a:gd name="T50" fmla="*/ 487 w 2712"/>
              <a:gd name="T51" fmla="*/ 2296 h 3775"/>
              <a:gd name="T52" fmla="*/ 341 w 2712"/>
              <a:gd name="T53" fmla="*/ 1968 h 3775"/>
              <a:gd name="T54" fmla="*/ 399 w 2712"/>
              <a:gd name="T55" fmla="*/ 1676 h 3775"/>
              <a:gd name="T56" fmla="*/ 37 w 2712"/>
              <a:gd name="T57" fmla="*/ 1356 h 3775"/>
              <a:gd name="T58" fmla="*/ 177 w 2712"/>
              <a:gd name="T59" fmla="*/ 1140 h 3775"/>
              <a:gd name="T60" fmla="*/ 533 w 2712"/>
              <a:gd name="T61" fmla="*/ 910 h 3775"/>
              <a:gd name="T62" fmla="*/ 367 w 2712"/>
              <a:gd name="T63" fmla="*/ 756 h 3775"/>
              <a:gd name="T64" fmla="*/ 76 w 2712"/>
              <a:gd name="T65" fmla="*/ 365 h 3775"/>
              <a:gd name="T66" fmla="*/ 194 w 2712"/>
              <a:gd name="T67" fmla="*/ 91 h 3775"/>
              <a:gd name="T68" fmla="*/ 370 w 2712"/>
              <a:gd name="T69" fmla="*/ 142 h 3775"/>
              <a:gd name="T70" fmla="*/ 564 w 2712"/>
              <a:gd name="T71" fmla="*/ 218 h 3775"/>
              <a:gd name="T72" fmla="*/ 651 w 2712"/>
              <a:gd name="T73" fmla="*/ 322 h 3775"/>
              <a:gd name="T74" fmla="*/ 907 w 2712"/>
              <a:gd name="T75" fmla="*/ 351 h 3775"/>
              <a:gd name="T76" fmla="*/ 1018 w 2712"/>
              <a:gd name="T77" fmla="*/ 387 h 3775"/>
              <a:gd name="T78" fmla="*/ 1329 w 2712"/>
              <a:gd name="T79" fmla="*/ 942 h 3775"/>
              <a:gd name="T80" fmla="*/ 2080 w 2712"/>
              <a:gd name="T81" fmla="*/ 956 h 3775"/>
              <a:gd name="T82" fmla="*/ 2463 w 2712"/>
              <a:gd name="T83" fmla="*/ 1000 h 3775"/>
              <a:gd name="T84" fmla="*/ 2465 w 2712"/>
              <a:gd name="T85" fmla="*/ 1151 h 3775"/>
              <a:gd name="T86" fmla="*/ 2223 w 2712"/>
              <a:gd name="T87" fmla="*/ 1581 h 3775"/>
              <a:gd name="T88" fmla="*/ 1895 w 2712"/>
              <a:gd name="T89" fmla="*/ 1728 h 3775"/>
              <a:gd name="T90" fmla="*/ 1913 w 2712"/>
              <a:gd name="T91" fmla="*/ 2123 h 3775"/>
              <a:gd name="T92" fmla="*/ 2055 w 2712"/>
              <a:gd name="T93" fmla="*/ 2347 h 3775"/>
              <a:gd name="T94" fmla="*/ 2188 w 2712"/>
              <a:gd name="T95" fmla="*/ 2197 h 3775"/>
              <a:gd name="T96" fmla="*/ 2505 w 2712"/>
              <a:gd name="T97" fmla="*/ 2028 h 3775"/>
              <a:gd name="T98" fmla="*/ 2631 w 2712"/>
              <a:gd name="T99" fmla="*/ 2635 h 3775"/>
              <a:gd name="T100" fmla="*/ 2258 w 2712"/>
              <a:gd name="T101" fmla="*/ 3219 h 3775"/>
              <a:gd name="T102" fmla="*/ 614 w 2712"/>
              <a:gd name="T103" fmla="*/ 3040 h 3775"/>
              <a:gd name="T104" fmla="*/ 1461 w 2712"/>
              <a:gd name="T105" fmla="*/ 3061 h 3775"/>
              <a:gd name="T106" fmla="*/ 1438 w 2712"/>
              <a:gd name="T107" fmla="*/ 2977 h 3775"/>
              <a:gd name="T108" fmla="*/ 1505 w 2712"/>
              <a:gd name="T109" fmla="*/ 2897 h 3775"/>
              <a:gd name="T110" fmla="*/ 1723 w 2712"/>
              <a:gd name="T111" fmla="*/ 2804 h 3775"/>
              <a:gd name="T112" fmla="*/ 1822 w 2712"/>
              <a:gd name="T113" fmla="*/ 2742 h 3775"/>
              <a:gd name="T114" fmla="*/ 1544 w 2712"/>
              <a:gd name="T115" fmla="*/ 2706 h 3775"/>
              <a:gd name="T116" fmla="*/ 1562 w 2712"/>
              <a:gd name="T117" fmla="*/ 2977 h 3775"/>
              <a:gd name="T118" fmla="*/ 1521 w 2712"/>
              <a:gd name="T119" fmla="*/ 2484 h 3775"/>
              <a:gd name="T120" fmla="*/ 1438 w 2712"/>
              <a:gd name="T121" fmla="*/ 2431 h 3775"/>
              <a:gd name="T122" fmla="*/ 1553 w 2712"/>
              <a:gd name="T123" fmla="*/ 2374 h 3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12" h="3775">
                <a:moveTo>
                  <a:pt x="2673" y="2994"/>
                </a:moveTo>
                <a:lnTo>
                  <a:pt x="2681" y="3033"/>
                </a:lnTo>
                <a:lnTo>
                  <a:pt x="2682" y="3051"/>
                </a:lnTo>
                <a:lnTo>
                  <a:pt x="2673" y="3148"/>
                </a:lnTo>
                <a:lnTo>
                  <a:pt x="2681" y="3299"/>
                </a:lnTo>
                <a:lnTo>
                  <a:pt x="2682" y="3315"/>
                </a:lnTo>
                <a:lnTo>
                  <a:pt x="2689" y="3347"/>
                </a:lnTo>
                <a:lnTo>
                  <a:pt x="2710" y="3411"/>
                </a:lnTo>
                <a:lnTo>
                  <a:pt x="2711" y="3417"/>
                </a:lnTo>
                <a:lnTo>
                  <a:pt x="2712" y="3423"/>
                </a:lnTo>
                <a:lnTo>
                  <a:pt x="2706" y="3433"/>
                </a:lnTo>
                <a:lnTo>
                  <a:pt x="2695" y="3445"/>
                </a:lnTo>
                <a:lnTo>
                  <a:pt x="2681" y="3454"/>
                </a:lnTo>
                <a:lnTo>
                  <a:pt x="2669" y="3455"/>
                </a:lnTo>
                <a:lnTo>
                  <a:pt x="2663" y="3448"/>
                </a:lnTo>
                <a:lnTo>
                  <a:pt x="2658" y="3434"/>
                </a:lnTo>
                <a:lnTo>
                  <a:pt x="2654" y="3409"/>
                </a:lnTo>
                <a:lnTo>
                  <a:pt x="2642" y="3383"/>
                </a:lnTo>
                <a:lnTo>
                  <a:pt x="2627" y="3380"/>
                </a:lnTo>
                <a:lnTo>
                  <a:pt x="2607" y="3385"/>
                </a:lnTo>
                <a:lnTo>
                  <a:pt x="2583" y="3382"/>
                </a:lnTo>
                <a:lnTo>
                  <a:pt x="2569" y="3377"/>
                </a:lnTo>
                <a:lnTo>
                  <a:pt x="2563" y="3374"/>
                </a:lnTo>
                <a:lnTo>
                  <a:pt x="2558" y="3369"/>
                </a:lnTo>
                <a:lnTo>
                  <a:pt x="2554" y="3358"/>
                </a:lnTo>
                <a:lnTo>
                  <a:pt x="2553" y="3347"/>
                </a:lnTo>
                <a:lnTo>
                  <a:pt x="2551" y="3337"/>
                </a:lnTo>
                <a:lnTo>
                  <a:pt x="2542" y="3327"/>
                </a:lnTo>
                <a:lnTo>
                  <a:pt x="2524" y="3319"/>
                </a:lnTo>
                <a:lnTo>
                  <a:pt x="2502" y="3347"/>
                </a:lnTo>
                <a:lnTo>
                  <a:pt x="2483" y="3347"/>
                </a:lnTo>
                <a:lnTo>
                  <a:pt x="2473" y="3348"/>
                </a:lnTo>
                <a:lnTo>
                  <a:pt x="2467" y="3360"/>
                </a:lnTo>
                <a:lnTo>
                  <a:pt x="2459" y="3387"/>
                </a:lnTo>
                <a:lnTo>
                  <a:pt x="2443" y="3411"/>
                </a:lnTo>
                <a:lnTo>
                  <a:pt x="2439" y="3422"/>
                </a:lnTo>
                <a:lnTo>
                  <a:pt x="2439" y="3434"/>
                </a:lnTo>
                <a:lnTo>
                  <a:pt x="2444" y="3460"/>
                </a:lnTo>
                <a:lnTo>
                  <a:pt x="2443" y="3472"/>
                </a:lnTo>
                <a:lnTo>
                  <a:pt x="2439" y="3491"/>
                </a:lnTo>
                <a:lnTo>
                  <a:pt x="2438" y="3500"/>
                </a:lnTo>
                <a:lnTo>
                  <a:pt x="2440" y="3512"/>
                </a:lnTo>
                <a:lnTo>
                  <a:pt x="2445" y="3520"/>
                </a:lnTo>
                <a:lnTo>
                  <a:pt x="2459" y="3534"/>
                </a:lnTo>
                <a:lnTo>
                  <a:pt x="2462" y="3542"/>
                </a:lnTo>
                <a:lnTo>
                  <a:pt x="2466" y="3552"/>
                </a:lnTo>
                <a:lnTo>
                  <a:pt x="2491" y="3572"/>
                </a:lnTo>
                <a:lnTo>
                  <a:pt x="2487" y="3596"/>
                </a:lnTo>
                <a:lnTo>
                  <a:pt x="2486" y="3622"/>
                </a:lnTo>
                <a:lnTo>
                  <a:pt x="2488" y="3648"/>
                </a:lnTo>
                <a:lnTo>
                  <a:pt x="2494" y="3672"/>
                </a:lnTo>
                <a:lnTo>
                  <a:pt x="2511" y="3697"/>
                </a:lnTo>
                <a:lnTo>
                  <a:pt x="2514" y="3704"/>
                </a:lnTo>
                <a:lnTo>
                  <a:pt x="2515" y="3716"/>
                </a:lnTo>
                <a:lnTo>
                  <a:pt x="2526" y="3749"/>
                </a:lnTo>
                <a:lnTo>
                  <a:pt x="2530" y="3757"/>
                </a:lnTo>
                <a:lnTo>
                  <a:pt x="2532" y="3764"/>
                </a:lnTo>
                <a:lnTo>
                  <a:pt x="2530" y="3770"/>
                </a:lnTo>
                <a:lnTo>
                  <a:pt x="2525" y="3775"/>
                </a:lnTo>
                <a:lnTo>
                  <a:pt x="2521" y="3773"/>
                </a:lnTo>
                <a:lnTo>
                  <a:pt x="2519" y="3769"/>
                </a:lnTo>
                <a:lnTo>
                  <a:pt x="2516" y="3766"/>
                </a:lnTo>
                <a:lnTo>
                  <a:pt x="2511" y="3760"/>
                </a:lnTo>
                <a:lnTo>
                  <a:pt x="2498" y="3728"/>
                </a:lnTo>
                <a:lnTo>
                  <a:pt x="2457" y="3654"/>
                </a:lnTo>
                <a:lnTo>
                  <a:pt x="2447" y="3614"/>
                </a:lnTo>
                <a:lnTo>
                  <a:pt x="2444" y="3608"/>
                </a:lnTo>
                <a:lnTo>
                  <a:pt x="2413" y="3580"/>
                </a:lnTo>
                <a:lnTo>
                  <a:pt x="2408" y="3573"/>
                </a:lnTo>
                <a:lnTo>
                  <a:pt x="2398" y="3555"/>
                </a:lnTo>
                <a:lnTo>
                  <a:pt x="2391" y="3545"/>
                </a:lnTo>
                <a:lnTo>
                  <a:pt x="2365" y="3514"/>
                </a:lnTo>
                <a:lnTo>
                  <a:pt x="2361" y="3503"/>
                </a:lnTo>
                <a:lnTo>
                  <a:pt x="2360" y="3491"/>
                </a:lnTo>
                <a:lnTo>
                  <a:pt x="2365" y="3449"/>
                </a:lnTo>
                <a:lnTo>
                  <a:pt x="2364" y="3434"/>
                </a:lnTo>
                <a:lnTo>
                  <a:pt x="2361" y="3423"/>
                </a:lnTo>
                <a:lnTo>
                  <a:pt x="2328" y="3363"/>
                </a:lnTo>
                <a:lnTo>
                  <a:pt x="2323" y="3356"/>
                </a:lnTo>
                <a:lnTo>
                  <a:pt x="2317" y="3353"/>
                </a:lnTo>
                <a:lnTo>
                  <a:pt x="2311" y="3344"/>
                </a:lnTo>
                <a:lnTo>
                  <a:pt x="2307" y="3333"/>
                </a:lnTo>
                <a:lnTo>
                  <a:pt x="2305" y="3322"/>
                </a:lnTo>
                <a:lnTo>
                  <a:pt x="2308" y="3322"/>
                </a:lnTo>
                <a:lnTo>
                  <a:pt x="2310" y="3324"/>
                </a:lnTo>
                <a:lnTo>
                  <a:pt x="2311" y="3324"/>
                </a:lnTo>
                <a:lnTo>
                  <a:pt x="2313" y="3326"/>
                </a:lnTo>
                <a:lnTo>
                  <a:pt x="2317" y="3315"/>
                </a:lnTo>
                <a:lnTo>
                  <a:pt x="2324" y="3303"/>
                </a:lnTo>
                <a:lnTo>
                  <a:pt x="2334" y="3296"/>
                </a:lnTo>
                <a:lnTo>
                  <a:pt x="2345" y="3300"/>
                </a:lnTo>
                <a:lnTo>
                  <a:pt x="2338" y="3294"/>
                </a:lnTo>
                <a:lnTo>
                  <a:pt x="2332" y="3281"/>
                </a:lnTo>
                <a:lnTo>
                  <a:pt x="2328" y="3269"/>
                </a:lnTo>
                <a:lnTo>
                  <a:pt x="2328" y="3257"/>
                </a:lnTo>
                <a:lnTo>
                  <a:pt x="2334" y="3249"/>
                </a:lnTo>
                <a:lnTo>
                  <a:pt x="2342" y="3242"/>
                </a:lnTo>
                <a:lnTo>
                  <a:pt x="2348" y="3233"/>
                </a:lnTo>
                <a:lnTo>
                  <a:pt x="2345" y="3222"/>
                </a:lnTo>
                <a:lnTo>
                  <a:pt x="2354" y="3212"/>
                </a:lnTo>
                <a:lnTo>
                  <a:pt x="2355" y="3207"/>
                </a:lnTo>
                <a:lnTo>
                  <a:pt x="2353" y="3201"/>
                </a:lnTo>
                <a:lnTo>
                  <a:pt x="2356" y="3195"/>
                </a:lnTo>
                <a:lnTo>
                  <a:pt x="2355" y="3190"/>
                </a:lnTo>
                <a:lnTo>
                  <a:pt x="2351" y="3185"/>
                </a:lnTo>
                <a:lnTo>
                  <a:pt x="2348" y="3184"/>
                </a:lnTo>
                <a:lnTo>
                  <a:pt x="2349" y="3178"/>
                </a:lnTo>
                <a:lnTo>
                  <a:pt x="2351" y="3172"/>
                </a:lnTo>
                <a:lnTo>
                  <a:pt x="2351" y="3167"/>
                </a:lnTo>
                <a:lnTo>
                  <a:pt x="2349" y="3162"/>
                </a:lnTo>
                <a:lnTo>
                  <a:pt x="2349" y="3167"/>
                </a:lnTo>
                <a:lnTo>
                  <a:pt x="2348" y="3168"/>
                </a:lnTo>
                <a:lnTo>
                  <a:pt x="2345" y="3170"/>
                </a:lnTo>
                <a:lnTo>
                  <a:pt x="2349" y="3170"/>
                </a:lnTo>
                <a:lnTo>
                  <a:pt x="2342" y="3193"/>
                </a:lnTo>
                <a:lnTo>
                  <a:pt x="2335" y="3201"/>
                </a:lnTo>
                <a:lnTo>
                  <a:pt x="2326" y="3201"/>
                </a:lnTo>
                <a:lnTo>
                  <a:pt x="2321" y="3194"/>
                </a:lnTo>
                <a:lnTo>
                  <a:pt x="2322" y="3184"/>
                </a:lnTo>
                <a:lnTo>
                  <a:pt x="2326" y="3174"/>
                </a:lnTo>
                <a:lnTo>
                  <a:pt x="2326" y="3167"/>
                </a:lnTo>
                <a:lnTo>
                  <a:pt x="2321" y="3167"/>
                </a:lnTo>
                <a:lnTo>
                  <a:pt x="2318" y="3177"/>
                </a:lnTo>
                <a:lnTo>
                  <a:pt x="2312" y="3177"/>
                </a:lnTo>
                <a:lnTo>
                  <a:pt x="2307" y="3169"/>
                </a:lnTo>
                <a:lnTo>
                  <a:pt x="2305" y="3159"/>
                </a:lnTo>
                <a:lnTo>
                  <a:pt x="2307" y="3146"/>
                </a:lnTo>
                <a:lnTo>
                  <a:pt x="2312" y="3142"/>
                </a:lnTo>
                <a:lnTo>
                  <a:pt x="2319" y="3140"/>
                </a:lnTo>
                <a:lnTo>
                  <a:pt x="2328" y="3131"/>
                </a:lnTo>
                <a:lnTo>
                  <a:pt x="2326" y="3127"/>
                </a:lnTo>
                <a:lnTo>
                  <a:pt x="2316" y="3135"/>
                </a:lnTo>
                <a:lnTo>
                  <a:pt x="2311" y="3130"/>
                </a:lnTo>
                <a:lnTo>
                  <a:pt x="2315" y="3120"/>
                </a:lnTo>
                <a:lnTo>
                  <a:pt x="2328" y="3114"/>
                </a:lnTo>
                <a:lnTo>
                  <a:pt x="2328" y="3110"/>
                </a:lnTo>
                <a:lnTo>
                  <a:pt x="2301" y="3111"/>
                </a:lnTo>
                <a:lnTo>
                  <a:pt x="2290" y="3116"/>
                </a:lnTo>
                <a:lnTo>
                  <a:pt x="2281" y="3119"/>
                </a:lnTo>
                <a:lnTo>
                  <a:pt x="2275" y="3113"/>
                </a:lnTo>
                <a:lnTo>
                  <a:pt x="2276" y="3098"/>
                </a:lnTo>
                <a:lnTo>
                  <a:pt x="2283" y="3084"/>
                </a:lnTo>
                <a:lnTo>
                  <a:pt x="2294" y="3079"/>
                </a:lnTo>
                <a:lnTo>
                  <a:pt x="2289" y="3073"/>
                </a:lnTo>
                <a:lnTo>
                  <a:pt x="2291" y="3067"/>
                </a:lnTo>
                <a:lnTo>
                  <a:pt x="2297" y="3062"/>
                </a:lnTo>
                <a:lnTo>
                  <a:pt x="2305" y="3058"/>
                </a:lnTo>
                <a:lnTo>
                  <a:pt x="2305" y="3054"/>
                </a:lnTo>
                <a:lnTo>
                  <a:pt x="2299" y="3054"/>
                </a:lnTo>
                <a:lnTo>
                  <a:pt x="2294" y="3057"/>
                </a:lnTo>
                <a:lnTo>
                  <a:pt x="2289" y="3061"/>
                </a:lnTo>
                <a:lnTo>
                  <a:pt x="2285" y="3067"/>
                </a:lnTo>
                <a:lnTo>
                  <a:pt x="2281" y="3058"/>
                </a:lnTo>
                <a:lnTo>
                  <a:pt x="2279" y="3046"/>
                </a:lnTo>
                <a:lnTo>
                  <a:pt x="2276" y="3020"/>
                </a:lnTo>
                <a:lnTo>
                  <a:pt x="2275" y="3014"/>
                </a:lnTo>
                <a:lnTo>
                  <a:pt x="2267" y="3006"/>
                </a:lnTo>
                <a:lnTo>
                  <a:pt x="2264" y="2999"/>
                </a:lnTo>
                <a:lnTo>
                  <a:pt x="2264" y="2976"/>
                </a:lnTo>
                <a:lnTo>
                  <a:pt x="2249" y="2911"/>
                </a:lnTo>
                <a:lnTo>
                  <a:pt x="2248" y="2889"/>
                </a:lnTo>
                <a:lnTo>
                  <a:pt x="2254" y="2891"/>
                </a:lnTo>
                <a:lnTo>
                  <a:pt x="2257" y="2892"/>
                </a:lnTo>
                <a:lnTo>
                  <a:pt x="2253" y="2885"/>
                </a:lnTo>
                <a:lnTo>
                  <a:pt x="2248" y="2886"/>
                </a:lnTo>
                <a:lnTo>
                  <a:pt x="2244" y="2893"/>
                </a:lnTo>
                <a:lnTo>
                  <a:pt x="2244" y="2906"/>
                </a:lnTo>
                <a:lnTo>
                  <a:pt x="2241" y="2906"/>
                </a:lnTo>
                <a:lnTo>
                  <a:pt x="2235" y="2895"/>
                </a:lnTo>
                <a:lnTo>
                  <a:pt x="2228" y="2881"/>
                </a:lnTo>
                <a:lnTo>
                  <a:pt x="2225" y="2865"/>
                </a:lnTo>
                <a:lnTo>
                  <a:pt x="2225" y="2850"/>
                </a:lnTo>
                <a:lnTo>
                  <a:pt x="2227" y="2841"/>
                </a:lnTo>
                <a:lnTo>
                  <a:pt x="2232" y="2834"/>
                </a:lnTo>
                <a:lnTo>
                  <a:pt x="2237" y="2829"/>
                </a:lnTo>
                <a:lnTo>
                  <a:pt x="2241" y="2823"/>
                </a:lnTo>
                <a:lnTo>
                  <a:pt x="2239" y="2813"/>
                </a:lnTo>
                <a:lnTo>
                  <a:pt x="2235" y="2807"/>
                </a:lnTo>
                <a:lnTo>
                  <a:pt x="2228" y="2805"/>
                </a:lnTo>
                <a:lnTo>
                  <a:pt x="2225" y="2801"/>
                </a:lnTo>
                <a:lnTo>
                  <a:pt x="2222" y="2785"/>
                </a:lnTo>
                <a:lnTo>
                  <a:pt x="2232" y="2778"/>
                </a:lnTo>
                <a:lnTo>
                  <a:pt x="2248" y="2774"/>
                </a:lnTo>
                <a:lnTo>
                  <a:pt x="2260" y="2767"/>
                </a:lnTo>
                <a:lnTo>
                  <a:pt x="2267" y="2756"/>
                </a:lnTo>
                <a:lnTo>
                  <a:pt x="2280" y="2710"/>
                </a:lnTo>
                <a:lnTo>
                  <a:pt x="2276" y="2711"/>
                </a:lnTo>
                <a:lnTo>
                  <a:pt x="2269" y="2710"/>
                </a:lnTo>
                <a:lnTo>
                  <a:pt x="2268" y="2720"/>
                </a:lnTo>
                <a:lnTo>
                  <a:pt x="2262" y="2745"/>
                </a:lnTo>
                <a:lnTo>
                  <a:pt x="2263" y="2749"/>
                </a:lnTo>
                <a:lnTo>
                  <a:pt x="2258" y="2753"/>
                </a:lnTo>
                <a:lnTo>
                  <a:pt x="2252" y="2761"/>
                </a:lnTo>
                <a:lnTo>
                  <a:pt x="2243" y="2768"/>
                </a:lnTo>
                <a:lnTo>
                  <a:pt x="2232" y="2772"/>
                </a:lnTo>
                <a:lnTo>
                  <a:pt x="2231" y="2774"/>
                </a:lnTo>
                <a:lnTo>
                  <a:pt x="2216" y="2783"/>
                </a:lnTo>
                <a:lnTo>
                  <a:pt x="2212" y="2789"/>
                </a:lnTo>
                <a:lnTo>
                  <a:pt x="2214" y="2799"/>
                </a:lnTo>
                <a:lnTo>
                  <a:pt x="2220" y="2804"/>
                </a:lnTo>
                <a:lnTo>
                  <a:pt x="2227" y="2806"/>
                </a:lnTo>
                <a:lnTo>
                  <a:pt x="2232" y="2810"/>
                </a:lnTo>
                <a:lnTo>
                  <a:pt x="2232" y="2822"/>
                </a:lnTo>
                <a:lnTo>
                  <a:pt x="2222" y="2831"/>
                </a:lnTo>
                <a:lnTo>
                  <a:pt x="2210" y="2829"/>
                </a:lnTo>
                <a:lnTo>
                  <a:pt x="2200" y="2815"/>
                </a:lnTo>
                <a:lnTo>
                  <a:pt x="2190" y="2742"/>
                </a:lnTo>
                <a:lnTo>
                  <a:pt x="2184" y="2719"/>
                </a:lnTo>
                <a:lnTo>
                  <a:pt x="2145" y="2641"/>
                </a:lnTo>
                <a:lnTo>
                  <a:pt x="2070" y="2535"/>
                </a:lnTo>
                <a:lnTo>
                  <a:pt x="2051" y="2528"/>
                </a:lnTo>
                <a:lnTo>
                  <a:pt x="2040" y="2518"/>
                </a:lnTo>
                <a:lnTo>
                  <a:pt x="2032" y="2507"/>
                </a:lnTo>
                <a:lnTo>
                  <a:pt x="2028" y="2497"/>
                </a:lnTo>
                <a:lnTo>
                  <a:pt x="2023" y="2500"/>
                </a:lnTo>
                <a:lnTo>
                  <a:pt x="2019" y="2496"/>
                </a:lnTo>
                <a:lnTo>
                  <a:pt x="2017" y="2490"/>
                </a:lnTo>
                <a:lnTo>
                  <a:pt x="2016" y="2481"/>
                </a:lnTo>
                <a:lnTo>
                  <a:pt x="2017" y="2474"/>
                </a:lnTo>
                <a:lnTo>
                  <a:pt x="2022" y="2466"/>
                </a:lnTo>
                <a:lnTo>
                  <a:pt x="2025" y="2448"/>
                </a:lnTo>
                <a:lnTo>
                  <a:pt x="2035" y="2421"/>
                </a:lnTo>
                <a:lnTo>
                  <a:pt x="2035" y="2405"/>
                </a:lnTo>
                <a:lnTo>
                  <a:pt x="2032" y="2405"/>
                </a:lnTo>
                <a:lnTo>
                  <a:pt x="2029" y="2417"/>
                </a:lnTo>
                <a:lnTo>
                  <a:pt x="2019" y="2450"/>
                </a:lnTo>
                <a:lnTo>
                  <a:pt x="2013" y="2458"/>
                </a:lnTo>
                <a:lnTo>
                  <a:pt x="2001" y="2461"/>
                </a:lnTo>
                <a:lnTo>
                  <a:pt x="1992" y="2472"/>
                </a:lnTo>
                <a:lnTo>
                  <a:pt x="1990" y="2486"/>
                </a:lnTo>
                <a:lnTo>
                  <a:pt x="1991" y="2501"/>
                </a:lnTo>
                <a:lnTo>
                  <a:pt x="1982" y="2495"/>
                </a:lnTo>
                <a:lnTo>
                  <a:pt x="1974" y="2491"/>
                </a:lnTo>
                <a:lnTo>
                  <a:pt x="1964" y="2488"/>
                </a:lnTo>
                <a:lnTo>
                  <a:pt x="1952" y="2488"/>
                </a:lnTo>
                <a:lnTo>
                  <a:pt x="1952" y="2492"/>
                </a:lnTo>
                <a:lnTo>
                  <a:pt x="1964" y="2496"/>
                </a:lnTo>
                <a:lnTo>
                  <a:pt x="1965" y="2502"/>
                </a:lnTo>
                <a:lnTo>
                  <a:pt x="1959" y="2508"/>
                </a:lnTo>
                <a:lnTo>
                  <a:pt x="1949" y="2511"/>
                </a:lnTo>
                <a:lnTo>
                  <a:pt x="1918" y="2511"/>
                </a:lnTo>
                <a:lnTo>
                  <a:pt x="1929" y="2514"/>
                </a:lnTo>
                <a:lnTo>
                  <a:pt x="1938" y="2519"/>
                </a:lnTo>
                <a:lnTo>
                  <a:pt x="1943" y="2523"/>
                </a:lnTo>
                <a:lnTo>
                  <a:pt x="1942" y="2532"/>
                </a:lnTo>
                <a:lnTo>
                  <a:pt x="1934" y="2538"/>
                </a:lnTo>
                <a:lnTo>
                  <a:pt x="1924" y="2540"/>
                </a:lnTo>
                <a:lnTo>
                  <a:pt x="1915" y="2540"/>
                </a:lnTo>
                <a:lnTo>
                  <a:pt x="1896" y="2536"/>
                </a:lnTo>
                <a:lnTo>
                  <a:pt x="1894" y="2536"/>
                </a:lnTo>
                <a:lnTo>
                  <a:pt x="1891" y="2536"/>
                </a:lnTo>
                <a:lnTo>
                  <a:pt x="1890" y="2534"/>
                </a:lnTo>
                <a:lnTo>
                  <a:pt x="1891" y="2524"/>
                </a:lnTo>
                <a:lnTo>
                  <a:pt x="1890" y="2523"/>
                </a:lnTo>
                <a:lnTo>
                  <a:pt x="1884" y="2520"/>
                </a:lnTo>
                <a:lnTo>
                  <a:pt x="1874" y="2519"/>
                </a:lnTo>
                <a:lnTo>
                  <a:pt x="1854" y="2519"/>
                </a:lnTo>
                <a:lnTo>
                  <a:pt x="1854" y="2523"/>
                </a:lnTo>
                <a:lnTo>
                  <a:pt x="1862" y="2529"/>
                </a:lnTo>
                <a:lnTo>
                  <a:pt x="1864" y="2536"/>
                </a:lnTo>
                <a:lnTo>
                  <a:pt x="1861" y="2541"/>
                </a:lnTo>
                <a:lnTo>
                  <a:pt x="1847" y="2540"/>
                </a:lnTo>
                <a:lnTo>
                  <a:pt x="1847" y="2545"/>
                </a:lnTo>
                <a:lnTo>
                  <a:pt x="1881" y="2554"/>
                </a:lnTo>
                <a:lnTo>
                  <a:pt x="1896" y="2561"/>
                </a:lnTo>
                <a:lnTo>
                  <a:pt x="1904" y="2573"/>
                </a:lnTo>
                <a:lnTo>
                  <a:pt x="1901" y="2582"/>
                </a:lnTo>
                <a:lnTo>
                  <a:pt x="1896" y="2591"/>
                </a:lnTo>
                <a:lnTo>
                  <a:pt x="1890" y="2615"/>
                </a:lnTo>
                <a:lnTo>
                  <a:pt x="1878" y="2626"/>
                </a:lnTo>
                <a:lnTo>
                  <a:pt x="1867" y="2635"/>
                </a:lnTo>
                <a:lnTo>
                  <a:pt x="1852" y="2640"/>
                </a:lnTo>
                <a:lnTo>
                  <a:pt x="1822" y="2646"/>
                </a:lnTo>
                <a:lnTo>
                  <a:pt x="1800" y="2635"/>
                </a:lnTo>
                <a:lnTo>
                  <a:pt x="1789" y="2618"/>
                </a:lnTo>
                <a:lnTo>
                  <a:pt x="1782" y="2591"/>
                </a:lnTo>
                <a:lnTo>
                  <a:pt x="1777" y="2582"/>
                </a:lnTo>
                <a:lnTo>
                  <a:pt x="1769" y="2571"/>
                </a:lnTo>
                <a:lnTo>
                  <a:pt x="1763" y="2552"/>
                </a:lnTo>
                <a:lnTo>
                  <a:pt x="1758" y="2546"/>
                </a:lnTo>
                <a:lnTo>
                  <a:pt x="1750" y="2549"/>
                </a:lnTo>
                <a:lnTo>
                  <a:pt x="1758" y="2559"/>
                </a:lnTo>
                <a:lnTo>
                  <a:pt x="1767" y="2576"/>
                </a:lnTo>
                <a:lnTo>
                  <a:pt x="1772" y="2594"/>
                </a:lnTo>
                <a:lnTo>
                  <a:pt x="1769" y="2607"/>
                </a:lnTo>
                <a:lnTo>
                  <a:pt x="1758" y="2613"/>
                </a:lnTo>
                <a:lnTo>
                  <a:pt x="1739" y="2615"/>
                </a:lnTo>
                <a:lnTo>
                  <a:pt x="1721" y="2614"/>
                </a:lnTo>
                <a:lnTo>
                  <a:pt x="1714" y="2608"/>
                </a:lnTo>
                <a:lnTo>
                  <a:pt x="1710" y="2599"/>
                </a:lnTo>
                <a:lnTo>
                  <a:pt x="1694" y="2588"/>
                </a:lnTo>
                <a:lnTo>
                  <a:pt x="1691" y="2582"/>
                </a:lnTo>
                <a:lnTo>
                  <a:pt x="1688" y="2576"/>
                </a:lnTo>
                <a:lnTo>
                  <a:pt x="1680" y="2565"/>
                </a:lnTo>
                <a:lnTo>
                  <a:pt x="1675" y="2546"/>
                </a:lnTo>
                <a:lnTo>
                  <a:pt x="1669" y="2544"/>
                </a:lnTo>
                <a:lnTo>
                  <a:pt x="1651" y="2545"/>
                </a:lnTo>
                <a:lnTo>
                  <a:pt x="1649" y="2541"/>
                </a:lnTo>
                <a:lnTo>
                  <a:pt x="1641" y="2519"/>
                </a:lnTo>
                <a:lnTo>
                  <a:pt x="1638" y="2516"/>
                </a:lnTo>
                <a:lnTo>
                  <a:pt x="1632" y="2512"/>
                </a:lnTo>
                <a:lnTo>
                  <a:pt x="1628" y="2509"/>
                </a:lnTo>
                <a:lnTo>
                  <a:pt x="1623" y="2498"/>
                </a:lnTo>
                <a:lnTo>
                  <a:pt x="1616" y="2486"/>
                </a:lnTo>
                <a:lnTo>
                  <a:pt x="1613" y="2481"/>
                </a:lnTo>
                <a:lnTo>
                  <a:pt x="1612" y="2475"/>
                </a:lnTo>
                <a:lnTo>
                  <a:pt x="1606" y="2458"/>
                </a:lnTo>
                <a:lnTo>
                  <a:pt x="1601" y="2436"/>
                </a:lnTo>
                <a:lnTo>
                  <a:pt x="1596" y="2424"/>
                </a:lnTo>
                <a:lnTo>
                  <a:pt x="1591" y="2415"/>
                </a:lnTo>
                <a:lnTo>
                  <a:pt x="1587" y="2405"/>
                </a:lnTo>
                <a:lnTo>
                  <a:pt x="1585" y="2390"/>
                </a:lnTo>
                <a:lnTo>
                  <a:pt x="1582" y="2383"/>
                </a:lnTo>
                <a:lnTo>
                  <a:pt x="1537" y="2320"/>
                </a:lnTo>
                <a:lnTo>
                  <a:pt x="1531" y="2304"/>
                </a:lnTo>
                <a:lnTo>
                  <a:pt x="1530" y="2296"/>
                </a:lnTo>
                <a:lnTo>
                  <a:pt x="1530" y="2289"/>
                </a:lnTo>
                <a:lnTo>
                  <a:pt x="1536" y="2250"/>
                </a:lnTo>
                <a:lnTo>
                  <a:pt x="1537" y="2224"/>
                </a:lnTo>
                <a:lnTo>
                  <a:pt x="1541" y="2210"/>
                </a:lnTo>
                <a:lnTo>
                  <a:pt x="1547" y="2198"/>
                </a:lnTo>
                <a:lnTo>
                  <a:pt x="1552" y="2186"/>
                </a:lnTo>
                <a:lnTo>
                  <a:pt x="1549" y="2173"/>
                </a:lnTo>
                <a:lnTo>
                  <a:pt x="1553" y="2173"/>
                </a:lnTo>
                <a:lnTo>
                  <a:pt x="1543" y="2152"/>
                </a:lnTo>
                <a:lnTo>
                  <a:pt x="1543" y="2144"/>
                </a:lnTo>
                <a:lnTo>
                  <a:pt x="1549" y="2139"/>
                </a:lnTo>
                <a:lnTo>
                  <a:pt x="1547" y="2138"/>
                </a:lnTo>
                <a:lnTo>
                  <a:pt x="1546" y="2138"/>
                </a:lnTo>
                <a:lnTo>
                  <a:pt x="1544" y="2138"/>
                </a:lnTo>
                <a:lnTo>
                  <a:pt x="1544" y="2134"/>
                </a:lnTo>
                <a:lnTo>
                  <a:pt x="1530" y="2139"/>
                </a:lnTo>
                <a:lnTo>
                  <a:pt x="1520" y="2125"/>
                </a:lnTo>
                <a:lnTo>
                  <a:pt x="1514" y="2107"/>
                </a:lnTo>
                <a:lnTo>
                  <a:pt x="1512" y="2094"/>
                </a:lnTo>
                <a:lnTo>
                  <a:pt x="1514" y="2058"/>
                </a:lnTo>
                <a:lnTo>
                  <a:pt x="1518" y="2043"/>
                </a:lnTo>
                <a:lnTo>
                  <a:pt x="1533" y="2033"/>
                </a:lnTo>
                <a:lnTo>
                  <a:pt x="1566" y="2034"/>
                </a:lnTo>
                <a:lnTo>
                  <a:pt x="1580" y="2026"/>
                </a:lnTo>
                <a:lnTo>
                  <a:pt x="1581" y="2002"/>
                </a:lnTo>
                <a:lnTo>
                  <a:pt x="1579" y="1994"/>
                </a:lnTo>
                <a:lnTo>
                  <a:pt x="1575" y="1990"/>
                </a:lnTo>
                <a:lnTo>
                  <a:pt x="1569" y="1990"/>
                </a:lnTo>
                <a:lnTo>
                  <a:pt x="1559" y="1990"/>
                </a:lnTo>
                <a:lnTo>
                  <a:pt x="1558" y="1992"/>
                </a:lnTo>
                <a:lnTo>
                  <a:pt x="1563" y="1998"/>
                </a:lnTo>
                <a:lnTo>
                  <a:pt x="1573" y="2007"/>
                </a:lnTo>
                <a:lnTo>
                  <a:pt x="1569" y="2019"/>
                </a:lnTo>
                <a:lnTo>
                  <a:pt x="1559" y="2014"/>
                </a:lnTo>
                <a:lnTo>
                  <a:pt x="1552" y="2013"/>
                </a:lnTo>
                <a:lnTo>
                  <a:pt x="1541" y="2019"/>
                </a:lnTo>
                <a:lnTo>
                  <a:pt x="1526" y="2024"/>
                </a:lnTo>
                <a:lnTo>
                  <a:pt x="1517" y="2030"/>
                </a:lnTo>
                <a:lnTo>
                  <a:pt x="1515" y="2028"/>
                </a:lnTo>
                <a:lnTo>
                  <a:pt x="1506" y="2003"/>
                </a:lnTo>
                <a:lnTo>
                  <a:pt x="1509" y="1985"/>
                </a:lnTo>
                <a:lnTo>
                  <a:pt x="1518" y="1970"/>
                </a:lnTo>
                <a:lnTo>
                  <a:pt x="1533" y="1963"/>
                </a:lnTo>
                <a:lnTo>
                  <a:pt x="1530" y="1959"/>
                </a:lnTo>
                <a:lnTo>
                  <a:pt x="1528" y="1962"/>
                </a:lnTo>
                <a:lnTo>
                  <a:pt x="1527" y="1963"/>
                </a:lnTo>
                <a:lnTo>
                  <a:pt x="1525" y="1963"/>
                </a:lnTo>
                <a:lnTo>
                  <a:pt x="1520" y="1957"/>
                </a:lnTo>
                <a:lnTo>
                  <a:pt x="1510" y="1958"/>
                </a:lnTo>
                <a:lnTo>
                  <a:pt x="1489" y="1968"/>
                </a:lnTo>
                <a:lnTo>
                  <a:pt x="1493" y="1976"/>
                </a:lnTo>
                <a:lnTo>
                  <a:pt x="1489" y="1981"/>
                </a:lnTo>
                <a:lnTo>
                  <a:pt x="1482" y="1984"/>
                </a:lnTo>
                <a:lnTo>
                  <a:pt x="1473" y="1985"/>
                </a:lnTo>
                <a:lnTo>
                  <a:pt x="1463" y="1984"/>
                </a:lnTo>
                <a:lnTo>
                  <a:pt x="1456" y="1981"/>
                </a:lnTo>
                <a:lnTo>
                  <a:pt x="1441" y="1971"/>
                </a:lnTo>
                <a:lnTo>
                  <a:pt x="1446" y="1981"/>
                </a:lnTo>
                <a:lnTo>
                  <a:pt x="1453" y="1989"/>
                </a:lnTo>
                <a:lnTo>
                  <a:pt x="1463" y="1992"/>
                </a:lnTo>
                <a:lnTo>
                  <a:pt x="1473" y="1994"/>
                </a:lnTo>
                <a:lnTo>
                  <a:pt x="1495" y="1995"/>
                </a:lnTo>
                <a:lnTo>
                  <a:pt x="1500" y="2000"/>
                </a:lnTo>
                <a:lnTo>
                  <a:pt x="1501" y="2058"/>
                </a:lnTo>
                <a:lnTo>
                  <a:pt x="1499" y="2064"/>
                </a:lnTo>
                <a:lnTo>
                  <a:pt x="1494" y="2067"/>
                </a:lnTo>
                <a:lnTo>
                  <a:pt x="1490" y="2077"/>
                </a:lnTo>
                <a:lnTo>
                  <a:pt x="1486" y="2088"/>
                </a:lnTo>
                <a:lnTo>
                  <a:pt x="1485" y="2098"/>
                </a:lnTo>
                <a:lnTo>
                  <a:pt x="1466" y="2090"/>
                </a:lnTo>
                <a:lnTo>
                  <a:pt x="1350" y="2067"/>
                </a:lnTo>
                <a:lnTo>
                  <a:pt x="1328" y="2059"/>
                </a:lnTo>
                <a:lnTo>
                  <a:pt x="1308" y="2046"/>
                </a:lnTo>
                <a:lnTo>
                  <a:pt x="1307" y="2054"/>
                </a:lnTo>
                <a:lnTo>
                  <a:pt x="1313" y="2060"/>
                </a:lnTo>
                <a:lnTo>
                  <a:pt x="1389" y="2107"/>
                </a:lnTo>
                <a:lnTo>
                  <a:pt x="1398" y="2114"/>
                </a:lnTo>
                <a:lnTo>
                  <a:pt x="1404" y="2123"/>
                </a:lnTo>
                <a:lnTo>
                  <a:pt x="1408" y="2130"/>
                </a:lnTo>
                <a:lnTo>
                  <a:pt x="1413" y="2136"/>
                </a:lnTo>
                <a:lnTo>
                  <a:pt x="1431" y="2140"/>
                </a:lnTo>
                <a:lnTo>
                  <a:pt x="1447" y="2149"/>
                </a:lnTo>
                <a:lnTo>
                  <a:pt x="1457" y="2152"/>
                </a:lnTo>
                <a:lnTo>
                  <a:pt x="1495" y="2156"/>
                </a:lnTo>
                <a:lnTo>
                  <a:pt x="1500" y="2160"/>
                </a:lnTo>
                <a:lnTo>
                  <a:pt x="1517" y="2187"/>
                </a:lnTo>
                <a:lnTo>
                  <a:pt x="1520" y="2197"/>
                </a:lnTo>
                <a:lnTo>
                  <a:pt x="1522" y="2220"/>
                </a:lnTo>
                <a:lnTo>
                  <a:pt x="1520" y="2216"/>
                </a:lnTo>
                <a:lnTo>
                  <a:pt x="1515" y="2210"/>
                </a:lnTo>
                <a:lnTo>
                  <a:pt x="1510" y="2204"/>
                </a:lnTo>
                <a:lnTo>
                  <a:pt x="1512" y="2216"/>
                </a:lnTo>
                <a:lnTo>
                  <a:pt x="1515" y="2255"/>
                </a:lnTo>
                <a:lnTo>
                  <a:pt x="1512" y="2269"/>
                </a:lnTo>
                <a:lnTo>
                  <a:pt x="1496" y="2293"/>
                </a:lnTo>
                <a:lnTo>
                  <a:pt x="1493" y="2296"/>
                </a:lnTo>
                <a:lnTo>
                  <a:pt x="1486" y="2294"/>
                </a:lnTo>
                <a:lnTo>
                  <a:pt x="1484" y="2289"/>
                </a:lnTo>
                <a:lnTo>
                  <a:pt x="1488" y="2283"/>
                </a:lnTo>
                <a:lnTo>
                  <a:pt x="1493" y="2278"/>
                </a:lnTo>
                <a:lnTo>
                  <a:pt x="1493" y="2274"/>
                </a:lnTo>
                <a:lnTo>
                  <a:pt x="1489" y="2274"/>
                </a:lnTo>
                <a:lnTo>
                  <a:pt x="1483" y="2283"/>
                </a:lnTo>
                <a:lnTo>
                  <a:pt x="1475" y="2289"/>
                </a:lnTo>
                <a:lnTo>
                  <a:pt x="1468" y="2293"/>
                </a:lnTo>
                <a:lnTo>
                  <a:pt x="1457" y="2296"/>
                </a:lnTo>
                <a:lnTo>
                  <a:pt x="1435" y="2295"/>
                </a:lnTo>
                <a:lnTo>
                  <a:pt x="1427" y="2299"/>
                </a:lnTo>
                <a:lnTo>
                  <a:pt x="1425" y="2309"/>
                </a:lnTo>
                <a:lnTo>
                  <a:pt x="1425" y="2312"/>
                </a:lnTo>
                <a:lnTo>
                  <a:pt x="1427" y="2327"/>
                </a:lnTo>
                <a:lnTo>
                  <a:pt x="1436" y="2347"/>
                </a:lnTo>
                <a:lnTo>
                  <a:pt x="1447" y="2367"/>
                </a:lnTo>
                <a:lnTo>
                  <a:pt x="1458" y="2381"/>
                </a:lnTo>
                <a:lnTo>
                  <a:pt x="1459" y="2385"/>
                </a:lnTo>
                <a:lnTo>
                  <a:pt x="1459" y="2392"/>
                </a:lnTo>
                <a:lnTo>
                  <a:pt x="1461" y="2396"/>
                </a:lnTo>
                <a:lnTo>
                  <a:pt x="1462" y="2397"/>
                </a:lnTo>
                <a:lnTo>
                  <a:pt x="1464" y="2397"/>
                </a:lnTo>
                <a:lnTo>
                  <a:pt x="1467" y="2399"/>
                </a:lnTo>
                <a:lnTo>
                  <a:pt x="1468" y="2401"/>
                </a:lnTo>
                <a:lnTo>
                  <a:pt x="1475" y="2406"/>
                </a:lnTo>
                <a:lnTo>
                  <a:pt x="1478" y="2411"/>
                </a:lnTo>
                <a:lnTo>
                  <a:pt x="1475" y="2416"/>
                </a:lnTo>
                <a:lnTo>
                  <a:pt x="1467" y="2421"/>
                </a:lnTo>
                <a:lnTo>
                  <a:pt x="1457" y="2420"/>
                </a:lnTo>
                <a:lnTo>
                  <a:pt x="1448" y="2417"/>
                </a:lnTo>
                <a:lnTo>
                  <a:pt x="1441" y="2418"/>
                </a:lnTo>
                <a:lnTo>
                  <a:pt x="1430" y="2433"/>
                </a:lnTo>
                <a:lnTo>
                  <a:pt x="1424" y="2454"/>
                </a:lnTo>
                <a:lnTo>
                  <a:pt x="1416" y="2471"/>
                </a:lnTo>
                <a:lnTo>
                  <a:pt x="1400" y="2475"/>
                </a:lnTo>
                <a:lnTo>
                  <a:pt x="1410" y="2484"/>
                </a:lnTo>
                <a:lnTo>
                  <a:pt x="1408" y="2492"/>
                </a:lnTo>
                <a:lnTo>
                  <a:pt x="1399" y="2496"/>
                </a:lnTo>
                <a:lnTo>
                  <a:pt x="1393" y="2488"/>
                </a:lnTo>
                <a:lnTo>
                  <a:pt x="1379" y="2496"/>
                </a:lnTo>
                <a:lnTo>
                  <a:pt x="1388" y="2503"/>
                </a:lnTo>
                <a:lnTo>
                  <a:pt x="1405" y="2508"/>
                </a:lnTo>
                <a:lnTo>
                  <a:pt x="1416" y="2514"/>
                </a:lnTo>
                <a:lnTo>
                  <a:pt x="1422" y="2503"/>
                </a:lnTo>
                <a:lnTo>
                  <a:pt x="1432" y="2504"/>
                </a:lnTo>
                <a:lnTo>
                  <a:pt x="1442" y="2513"/>
                </a:lnTo>
                <a:lnTo>
                  <a:pt x="1448" y="2523"/>
                </a:lnTo>
                <a:lnTo>
                  <a:pt x="1451" y="2529"/>
                </a:lnTo>
                <a:lnTo>
                  <a:pt x="1452" y="2549"/>
                </a:lnTo>
                <a:lnTo>
                  <a:pt x="1459" y="2570"/>
                </a:lnTo>
                <a:lnTo>
                  <a:pt x="1462" y="2592"/>
                </a:lnTo>
                <a:lnTo>
                  <a:pt x="1461" y="2597"/>
                </a:lnTo>
                <a:lnTo>
                  <a:pt x="1454" y="2604"/>
                </a:lnTo>
                <a:lnTo>
                  <a:pt x="1450" y="2607"/>
                </a:lnTo>
                <a:lnTo>
                  <a:pt x="1436" y="2609"/>
                </a:lnTo>
                <a:lnTo>
                  <a:pt x="1431" y="2613"/>
                </a:lnTo>
                <a:lnTo>
                  <a:pt x="1427" y="2621"/>
                </a:lnTo>
                <a:lnTo>
                  <a:pt x="1420" y="2657"/>
                </a:lnTo>
                <a:lnTo>
                  <a:pt x="1420" y="2667"/>
                </a:lnTo>
                <a:lnTo>
                  <a:pt x="1422" y="2660"/>
                </a:lnTo>
                <a:lnTo>
                  <a:pt x="1426" y="2656"/>
                </a:lnTo>
                <a:lnTo>
                  <a:pt x="1430" y="2653"/>
                </a:lnTo>
                <a:lnTo>
                  <a:pt x="1432" y="2650"/>
                </a:lnTo>
                <a:lnTo>
                  <a:pt x="1434" y="2642"/>
                </a:lnTo>
                <a:lnTo>
                  <a:pt x="1431" y="2630"/>
                </a:lnTo>
                <a:lnTo>
                  <a:pt x="1432" y="2624"/>
                </a:lnTo>
                <a:lnTo>
                  <a:pt x="1438" y="2615"/>
                </a:lnTo>
                <a:lnTo>
                  <a:pt x="1447" y="2609"/>
                </a:lnTo>
                <a:lnTo>
                  <a:pt x="1457" y="2608"/>
                </a:lnTo>
                <a:lnTo>
                  <a:pt x="1468" y="2610"/>
                </a:lnTo>
                <a:lnTo>
                  <a:pt x="1489" y="2623"/>
                </a:lnTo>
                <a:lnTo>
                  <a:pt x="1500" y="2641"/>
                </a:lnTo>
                <a:lnTo>
                  <a:pt x="1507" y="2662"/>
                </a:lnTo>
                <a:lnTo>
                  <a:pt x="1517" y="2684"/>
                </a:lnTo>
                <a:lnTo>
                  <a:pt x="1509" y="2682"/>
                </a:lnTo>
                <a:lnTo>
                  <a:pt x="1505" y="2679"/>
                </a:lnTo>
                <a:lnTo>
                  <a:pt x="1505" y="2694"/>
                </a:lnTo>
                <a:lnTo>
                  <a:pt x="1510" y="2705"/>
                </a:lnTo>
                <a:lnTo>
                  <a:pt x="1521" y="2729"/>
                </a:lnTo>
                <a:lnTo>
                  <a:pt x="1523" y="2741"/>
                </a:lnTo>
                <a:lnTo>
                  <a:pt x="1525" y="2754"/>
                </a:lnTo>
                <a:lnTo>
                  <a:pt x="1521" y="2780"/>
                </a:lnTo>
                <a:lnTo>
                  <a:pt x="1502" y="2829"/>
                </a:lnTo>
                <a:lnTo>
                  <a:pt x="1489" y="2850"/>
                </a:lnTo>
                <a:lnTo>
                  <a:pt x="1477" y="2854"/>
                </a:lnTo>
                <a:lnTo>
                  <a:pt x="1462" y="2863"/>
                </a:lnTo>
                <a:lnTo>
                  <a:pt x="1456" y="2868"/>
                </a:lnTo>
                <a:lnTo>
                  <a:pt x="1452" y="2874"/>
                </a:lnTo>
                <a:lnTo>
                  <a:pt x="1451" y="2882"/>
                </a:lnTo>
                <a:lnTo>
                  <a:pt x="1447" y="2892"/>
                </a:lnTo>
                <a:lnTo>
                  <a:pt x="1431" y="2922"/>
                </a:lnTo>
                <a:lnTo>
                  <a:pt x="1425" y="2929"/>
                </a:lnTo>
                <a:lnTo>
                  <a:pt x="1419" y="2932"/>
                </a:lnTo>
                <a:lnTo>
                  <a:pt x="1410" y="2930"/>
                </a:lnTo>
                <a:lnTo>
                  <a:pt x="1400" y="2926"/>
                </a:lnTo>
                <a:lnTo>
                  <a:pt x="1392" y="2919"/>
                </a:lnTo>
                <a:lnTo>
                  <a:pt x="1388" y="2914"/>
                </a:lnTo>
                <a:lnTo>
                  <a:pt x="1392" y="2900"/>
                </a:lnTo>
                <a:lnTo>
                  <a:pt x="1406" y="2869"/>
                </a:lnTo>
                <a:lnTo>
                  <a:pt x="1409" y="2854"/>
                </a:lnTo>
                <a:lnTo>
                  <a:pt x="1402" y="2836"/>
                </a:lnTo>
                <a:lnTo>
                  <a:pt x="1400" y="2827"/>
                </a:lnTo>
                <a:lnTo>
                  <a:pt x="1404" y="2807"/>
                </a:lnTo>
                <a:lnTo>
                  <a:pt x="1402" y="2800"/>
                </a:lnTo>
                <a:lnTo>
                  <a:pt x="1393" y="2797"/>
                </a:lnTo>
                <a:lnTo>
                  <a:pt x="1395" y="2810"/>
                </a:lnTo>
                <a:lnTo>
                  <a:pt x="1389" y="2838"/>
                </a:lnTo>
                <a:lnTo>
                  <a:pt x="1390" y="2848"/>
                </a:lnTo>
                <a:lnTo>
                  <a:pt x="1395" y="2852"/>
                </a:lnTo>
                <a:lnTo>
                  <a:pt x="1399" y="2853"/>
                </a:lnTo>
                <a:lnTo>
                  <a:pt x="1402" y="2855"/>
                </a:lnTo>
                <a:lnTo>
                  <a:pt x="1404" y="2863"/>
                </a:lnTo>
                <a:lnTo>
                  <a:pt x="1403" y="2868"/>
                </a:lnTo>
                <a:lnTo>
                  <a:pt x="1400" y="2871"/>
                </a:lnTo>
                <a:lnTo>
                  <a:pt x="1397" y="2876"/>
                </a:lnTo>
                <a:lnTo>
                  <a:pt x="1395" y="2877"/>
                </a:lnTo>
                <a:lnTo>
                  <a:pt x="1394" y="2877"/>
                </a:lnTo>
                <a:lnTo>
                  <a:pt x="1393" y="2880"/>
                </a:lnTo>
                <a:lnTo>
                  <a:pt x="1392" y="2890"/>
                </a:lnTo>
                <a:lnTo>
                  <a:pt x="1389" y="2889"/>
                </a:lnTo>
                <a:lnTo>
                  <a:pt x="1387" y="2887"/>
                </a:lnTo>
                <a:lnTo>
                  <a:pt x="1384" y="2889"/>
                </a:lnTo>
                <a:lnTo>
                  <a:pt x="1382" y="2895"/>
                </a:lnTo>
                <a:lnTo>
                  <a:pt x="1381" y="2914"/>
                </a:lnTo>
                <a:lnTo>
                  <a:pt x="1378" y="2923"/>
                </a:lnTo>
                <a:lnTo>
                  <a:pt x="1376" y="2928"/>
                </a:lnTo>
                <a:lnTo>
                  <a:pt x="1365" y="2945"/>
                </a:lnTo>
                <a:lnTo>
                  <a:pt x="1357" y="2954"/>
                </a:lnTo>
                <a:lnTo>
                  <a:pt x="1356" y="2956"/>
                </a:lnTo>
                <a:lnTo>
                  <a:pt x="1354" y="2967"/>
                </a:lnTo>
                <a:lnTo>
                  <a:pt x="1342" y="2990"/>
                </a:lnTo>
                <a:lnTo>
                  <a:pt x="1340" y="3002"/>
                </a:lnTo>
                <a:lnTo>
                  <a:pt x="1338" y="3025"/>
                </a:lnTo>
                <a:lnTo>
                  <a:pt x="1331" y="3050"/>
                </a:lnTo>
                <a:lnTo>
                  <a:pt x="1326" y="3062"/>
                </a:lnTo>
                <a:lnTo>
                  <a:pt x="1322" y="3070"/>
                </a:lnTo>
                <a:lnTo>
                  <a:pt x="1288" y="3098"/>
                </a:lnTo>
                <a:lnTo>
                  <a:pt x="1281" y="3104"/>
                </a:lnTo>
                <a:lnTo>
                  <a:pt x="1270" y="3105"/>
                </a:lnTo>
                <a:lnTo>
                  <a:pt x="1258" y="3104"/>
                </a:lnTo>
                <a:lnTo>
                  <a:pt x="1235" y="3094"/>
                </a:lnTo>
                <a:lnTo>
                  <a:pt x="1226" y="3093"/>
                </a:lnTo>
                <a:lnTo>
                  <a:pt x="1216" y="3087"/>
                </a:lnTo>
                <a:lnTo>
                  <a:pt x="1213" y="3077"/>
                </a:lnTo>
                <a:lnTo>
                  <a:pt x="1217" y="3068"/>
                </a:lnTo>
                <a:lnTo>
                  <a:pt x="1227" y="3071"/>
                </a:lnTo>
                <a:lnTo>
                  <a:pt x="1223" y="3062"/>
                </a:lnTo>
                <a:lnTo>
                  <a:pt x="1226" y="3056"/>
                </a:lnTo>
                <a:lnTo>
                  <a:pt x="1232" y="3050"/>
                </a:lnTo>
                <a:lnTo>
                  <a:pt x="1235" y="3042"/>
                </a:lnTo>
                <a:lnTo>
                  <a:pt x="1234" y="3038"/>
                </a:lnTo>
                <a:lnTo>
                  <a:pt x="1233" y="3034"/>
                </a:lnTo>
                <a:lnTo>
                  <a:pt x="1232" y="3029"/>
                </a:lnTo>
                <a:lnTo>
                  <a:pt x="1235" y="3023"/>
                </a:lnTo>
                <a:lnTo>
                  <a:pt x="1229" y="3031"/>
                </a:lnTo>
                <a:lnTo>
                  <a:pt x="1218" y="3057"/>
                </a:lnTo>
                <a:lnTo>
                  <a:pt x="1213" y="3062"/>
                </a:lnTo>
                <a:lnTo>
                  <a:pt x="1207" y="3065"/>
                </a:lnTo>
                <a:lnTo>
                  <a:pt x="1200" y="3073"/>
                </a:lnTo>
                <a:lnTo>
                  <a:pt x="1195" y="3076"/>
                </a:lnTo>
                <a:lnTo>
                  <a:pt x="1190" y="3074"/>
                </a:lnTo>
                <a:lnTo>
                  <a:pt x="1183" y="3068"/>
                </a:lnTo>
                <a:lnTo>
                  <a:pt x="1175" y="3067"/>
                </a:lnTo>
                <a:lnTo>
                  <a:pt x="1179" y="3050"/>
                </a:lnTo>
                <a:lnTo>
                  <a:pt x="1181" y="3015"/>
                </a:lnTo>
                <a:lnTo>
                  <a:pt x="1187" y="3002"/>
                </a:lnTo>
                <a:lnTo>
                  <a:pt x="1192" y="2997"/>
                </a:lnTo>
                <a:lnTo>
                  <a:pt x="1200" y="2993"/>
                </a:lnTo>
                <a:lnTo>
                  <a:pt x="1206" y="2987"/>
                </a:lnTo>
                <a:lnTo>
                  <a:pt x="1211" y="2980"/>
                </a:lnTo>
                <a:lnTo>
                  <a:pt x="1215" y="2970"/>
                </a:lnTo>
                <a:lnTo>
                  <a:pt x="1216" y="2962"/>
                </a:lnTo>
                <a:lnTo>
                  <a:pt x="1217" y="2955"/>
                </a:lnTo>
                <a:lnTo>
                  <a:pt x="1223" y="2945"/>
                </a:lnTo>
                <a:lnTo>
                  <a:pt x="1248" y="2923"/>
                </a:lnTo>
                <a:lnTo>
                  <a:pt x="1250" y="2919"/>
                </a:lnTo>
                <a:lnTo>
                  <a:pt x="1254" y="2912"/>
                </a:lnTo>
                <a:lnTo>
                  <a:pt x="1258" y="2908"/>
                </a:lnTo>
                <a:lnTo>
                  <a:pt x="1263" y="2906"/>
                </a:lnTo>
                <a:lnTo>
                  <a:pt x="1267" y="2907"/>
                </a:lnTo>
                <a:lnTo>
                  <a:pt x="1272" y="2909"/>
                </a:lnTo>
                <a:lnTo>
                  <a:pt x="1276" y="2911"/>
                </a:lnTo>
                <a:lnTo>
                  <a:pt x="1288" y="2902"/>
                </a:lnTo>
                <a:lnTo>
                  <a:pt x="1297" y="2887"/>
                </a:lnTo>
                <a:lnTo>
                  <a:pt x="1302" y="2871"/>
                </a:lnTo>
                <a:lnTo>
                  <a:pt x="1299" y="2854"/>
                </a:lnTo>
                <a:lnTo>
                  <a:pt x="1290" y="2881"/>
                </a:lnTo>
                <a:lnTo>
                  <a:pt x="1282" y="2896"/>
                </a:lnTo>
                <a:lnTo>
                  <a:pt x="1274" y="2902"/>
                </a:lnTo>
                <a:lnTo>
                  <a:pt x="1258" y="2905"/>
                </a:lnTo>
                <a:lnTo>
                  <a:pt x="1248" y="2909"/>
                </a:lnTo>
                <a:lnTo>
                  <a:pt x="1213" y="2948"/>
                </a:lnTo>
                <a:lnTo>
                  <a:pt x="1210" y="2954"/>
                </a:lnTo>
                <a:lnTo>
                  <a:pt x="1205" y="2967"/>
                </a:lnTo>
                <a:lnTo>
                  <a:pt x="1197" y="2980"/>
                </a:lnTo>
                <a:lnTo>
                  <a:pt x="1195" y="2983"/>
                </a:lnTo>
                <a:lnTo>
                  <a:pt x="1192" y="2987"/>
                </a:lnTo>
                <a:lnTo>
                  <a:pt x="1184" y="2988"/>
                </a:lnTo>
                <a:lnTo>
                  <a:pt x="1178" y="2987"/>
                </a:lnTo>
                <a:lnTo>
                  <a:pt x="1159" y="2980"/>
                </a:lnTo>
                <a:lnTo>
                  <a:pt x="1163" y="2971"/>
                </a:lnTo>
                <a:lnTo>
                  <a:pt x="1163" y="2961"/>
                </a:lnTo>
                <a:lnTo>
                  <a:pt x="1168" y="2954"/>
                </a:lnTo>
                <a:lnTo>
                  <a:pt x="1173" y="2949"/>
                </a:lnTo>
                <a:lnTo>
                  <a:pt x="1178" y="2946"/>
                </a:lnTo>
                <a:lnTo>
                  <a:pt x="1181" y="2942"/>
                </a:lnTo>
                <a:lnTo>
                  <a:pt x="1184" y="2932"/>
                </a:lnTo>
                <a:lnTo>
                  <a:pt x="1181" y="2913"/>
                </a:lnTo>
                <a:lnTo>
                  <a:pt x="1184" y="2906"/>
                </a:lnTo>
                <a:lnTo>
                  <a:pt x="1186" y="2897"/>
                </a:lnTo>
                <a:lnTo>
                  <a:pt x="1191" y="2891"/>
                </a:lnTo>
                <a:lnTo>
                  <a:pt x="1199" y="2887"/>
                </a:lnTo>
                <a:lnTo>
                  <a:pt x="1203" y="2884"/>
                </a:lnTo>
                <a:lnTo>
                  <a:pt x="1207" y="2876"/>
                </a:lnTo>
                <a:lnTo>
                  <a:pt x="1192" y="2881"/>
                </a:lnTo>
                <a:lnTo>
                  <a:pt x="1185" y="2892"/>
                </a:lnTo>
                <a:lnTo>
                  <a:pt x="1175" y="2923"/>
                </a:lnTo>
                <a:lnTo>
                  <a:pt x="1170" y="2930"/>
                </a:lnTo>
                <a:lnTo>
                  <a:pt x="1154" y="2946"/>
                </a:lnTo>
                <a:lnTo>
                  <a:pt x="1151" y="2951"/>
                </a:lnTo>
                <a:lnTo>
                  <a:pt x="1152" y="2980"/>
                </a:lnTo>
                <a:lnTo>
                  <a:pt x="1151" y="2988"/>
                </a:lnTo>
                <a:lnTo>
                  <a:pt x="1142" y="2996"/>
                </a:lnTo>
                <a:lnTo>
                  <a:pt x="1132" y="2992"/>
                </a:lnTo>
                <a:lnTo>
                  <a:pt x="1122" y="2981"/>
                </a:lnTo>
                <a:lnTo>
                  <a:pt x="1119" y="2969"/>
                </a:lnTo>
                <a:lnTo>
                  <a:pt x="1117" y="2962"/>
                </a:lnTo>
                <a:lnTo>
                  <a:pt x="1112" y="2949"/>
                </a:lnTo>
                <a:lnTo>
                  <a:pt x="1111" y="2940"/>
                </a:lnTo>
                <a:lnTo>
                  <a:pt x="1110" y="2893"/>
                </a:lnTo>
                <a:lnTo>
                  <a:pt x="1104" y="2868"/>
                </a:lnTo>
                <a:lnTo>
                  <a:pt x="1103" y="2852"/>
                </a:lnTo>
                <a:lnTo>
                  <a:pt x="1101" y="2845"/>
                </a:lnTo>
                <a:lnTo>
                  <a:pt x="1094" y="2833"/>
                </a:lnTo>
                <a:lnTo>
                  <a:pt x="1090" y="2827"/>
                </a:lnTo>
                <a:lnTo>
                  <a:pt x="1089" y="2820"/>
                </a:lnTo>
                <a:lnTo>
                  <a:pt x="1088" y="2812"/>
                </a:lnTo>
                <a:lnTo>
                  <a:pt x="1089" y="2806"/>
                </a:lnTo>
                <a:lnTo>
                  <a:pt x="1090" y="2797"/>
                </a:lnTo>
                <a:lnTo>
                  <a:pt x="1103" y="2768"/>
                </a:lnTo>
                <a:lnTo>
                  <a:pt x="1151" y="2698"/>
                </a:lnTo>
                <a:lnTo>
                  <a:pt x="1154" y="2689"/>
                </a:lnTo>
                <a:lnTo>
                  <a:pt x="1157" y="2682"/>
                </a:lnTo>
                <a:lnTo>
                  <a:pt x="1160" y="2674"/>
                </a:lnTo>
                <a:lnTo>
                  <a:pt x="1167" y="2669"/>
                </a:lnTo>
                <a:lnTo>
                  <a:pt x="1151" y="2679"/>
                </a:lnTo>
                <a:lnTo>
                  <a:pt x="1149" y="2682"/>
                </a:lnTo>
                <a:lnTo>
                  <a:pt x="1130" y="2701"/>
                </a:lnTo>
                <a:lnTo>
                  <a:pt x="1122" y="2711"/>
                </a:lnTo>
                <a:lnTo>
                  <a:pt x="1119" y="2721"/>
                </a:lnTo>
                <a:lnTo>
                  <a:pt x="1115" y="2731"/>
                </a:lnTo>
                <a:lnTo>
                  <a:pt x="1104" y="2729"/>
                </a:lnTo>
                <a:lnTo>
                  <a:pt x="1087" y="2715"/>
                </a:lnTo>
                <a:lnTo>
                  <a:pt x="1088" y="2727"/>
                </a:lnTo>
                <a:lnTo>
                  <a:pt x="1091" y="2738"/>
                </a:lnTo>
                <a:lnTo>
                  <a:pt x="1093" y="2749"/>
                </a:lnTo>
                <a:lnTo>
                  <a:pt x="1090" y="2763"/>
                </a:lnTo>
                <a:lnTo>
                  <a:pt x="1067" y="2810"/>
                </a:lnTo>
                <a:lnTo>
                  <a:pt x="1073" y="2823"/>
                </a:lnTo>
                <a:lnTo>
                  <a:pt x="1079" y="2847"/>
                </a:lnTo>
                <a:lnTo>
                  <a:pt x="1087" y="2889"/>
                </a:lnTo>
                <a:lnTo>
                  <a:pt x="1088" y="2911"/>
                </a:lnTo>
                <a:lnTo>
                  <a:pt x="1085" y="2922"/>
                </a:lnTo>
                <a:lnTo>
                  <a:pt x="1080" y="2929"/>
                </a:lnTo>
                <a:lnTo>
                  <a:pt x="1071" y="2935"/>
                </a:lnTo>
                <a:lnTo>
                  <a:pt x="1062" y="2934"/>
                </a:lnTo>
                <a:lnTo>
                  <a:pt x="1053" y="2932"/>
                </a:lnTo>
                <a:lnTo>
                  <a:pt x="1042" y="2932"/>
                </a:lnTo>
                <a:lnTo>
                  <a:pt x="1042" y="2937"/>
                </a:lnTo>
                <a:lnTo>
                  <a:pt x="1055" y="2942"/>
                </a:lnTo>
                <a:lnTo>
                  <a:pt x="1064" y="2949"/>
                </a:lnTo>
                <a:lnTo>
                  <a:pt x="1072" y="2959"/>
                </a:lnTo>
                <a:lnTo>
                  <a:pt x="1074" y="2974"/>
                </a:lnTo>
                <a:lnTo>
                  <a:pt x="1074" y="2980"/>
                </a:lnTo>
                <a:lnTo>
                  <a:pt x="1071" y="2991"/>
                </a:lnTo>
                <a:lnTo>
                  <a:pt x="1071" y="2997"/>
                </a:lnTo>
                <a:lnTo>
                  <a:pt x="1073" y="3003"/>
                </a:lnTo>
                <a:lnTo>
                  <a:pt x="1082" y="3015"/>
                </a:lnTo>
                <a:lnTo>
                  <a:pt x="1085" y="3028"/>
                </a:lnTo>
                <a:lnTo>
                  <a:pt x="1091" y="3035"/>
                </a:lnTo>
                <a:lnTo>
                  <a:pt x="1095" y="3044"/>
                </a:lnTo>
                <a:lnTo>
                  <a:pt x="1090" y="3054"/>
                </a:lnTo>
                <a:lnTo>
                  <a:pt x="1087" y="3055"/>
                </a:lnTo>
                <a:lnTo>
                  <a:pt x="1073" y="3057"/>
                </a:lnTo>
                <a:lnTo>
                  <a:pt x="1058" y="3071"/>
                </a:lnTo>
                <a:lnTo>
                  <a:pt x="1056" y="3074"/>
                </a:lnTo>
                <a:lnTo>
                  <a:pt x="1055" y="3078"/>
                </a:lnTo>
                <a:lnTo>
                  <a:pt x="1052" y="3081"/>
                </a:lnTo>
                <a:lnTo>
                  <a:pt x="1046" y="3084"/>
                </a:lnTo>
                <a:lnTo>
                  <a:pt x="1036" y="3088"/>
                </a:lnTo>
                <a:lnTo>
                  <a:pt x="1030" y="3089"/>
                </a:lnTo>
                <a:lnTo>
                  <a:pt x="1026" y="3086"/>
                </a:lnTo>
                <a:lnTo>
                  <a:pt x="1024" y="3077"/>
                </a:lnTo>
                <a:lnTo>
                  <a:pt x="1016" y="3078"/>
                </a:lnTo>
                <a:lnTo>
                  <a:pt x="1008" y="3084"/>
                </a:lnTo>
                <a:lnTo>
                  <a:pt x="1000" y="3088"/>
                </a:lnTo>
                <a:lnTo>
                  <a:pt x="991" y="3088"/>
                </a:lnTo>
                <a:lnTo>
                  <a:pt x="980" y="3086"/>
                </a:lnTo>
                <a:lnTo>
                  <a:pt x="970" y="3081"/>
                </a:lnTo>
                <a:lnTo>
                  <a:pt x="962" y="3076"/>
                </a:lnTo>
                <a:lnTo>
                  <a:pt x="960" y="3071"/>
                </a:lnTo>
                <a:lnTo>
                  <a:pt x="957" y="3063"/>
                </a:lnTo>
                <a:lnTo>
                  <a:pt x="957" y="3056"/>
                </a:lnTo>
                <a:lnTo>
                  <a:pt x="964" y="3045"/>
                </a:lnTo>
                <a:lnTo>
                  <a:pt x="962" y="3040"/>
                </a:lnTo>
                <a:lnTo>
                  <a:pt x="954" y="3028"/>
                </a:lnTo>
                <a:lnTo>
                  <a:pt x="938" y="3062"/>
                </a:lnTo>
                <a:lnTo>
                  <a:pt x="944" y="3074"/>
                </a:lnTo>
                <a:lnTo>
                  <a:pt x="956" y="3089"/>
                </a:lnTo>
                <a:lnTo>
                  <a:pt x="968" y="3104"/>
                </a:lnTo>
                <a:lnTo>
                  <a:pt x="981" y="3110"/>
                </a:lnTo>
                <a:lnTo>
                  <a:pt x="986" y="3116"/>
                </a:lnTo>
                <a:lnTo>
                  <a:pt x="980" y="3129"/>
                </a:lnTo>
                <a:lnTo>
                  <a:pt x="966" y="3137"/>
                </a:lnTo>
                <a:lnTo>
                  <a:pt x="952" y="3134"/>
                </a:lnTo>
                <a:lnTo>
                  <a:pt x="945" y="3129"/>
                </a:lnTo>
                <a:lnTo>
                  <a:pt x="939" y="3129"/>
                </a:lnTo>
                <a:lnTo>
                  <a:pt x="924" y="3131"/>
                </a:lnTo>
                <a:lnTo>
                  <a:pt x="922" y="3135"/>
                </a:lnTo>
                <a:lnTo>
                  <a:pt x="929" y="3152"/>
                </a:lnTo>
                <a:lnTo>
                  <a:pt x="930" y="3157"/>
                </a:lnTo>
                <a:lnTo>
                  <a:pt x="919" y="3169"/>
                </a:lnTo>
                <a:lnTo>
                  <a:pt x="906" y="3161"/>
                </a:lnTo>
                <a:lnTo>
                  <a:pt x="890" y="3136"/>
                </a:lnTo>
                <a:lnTo>
                  <a:pt x="891" y="3125"/>
                </a:lnTo>
                <a:lnTo>
                  <a:pt x="884" y="3098"/>
                </a:lnTo>
                <a:lnTo>
                  <a:pt x="886" y="3084"/>
                </a:lnTo>
                <a:lnTo>
                  <a:pt x="890" y="3076"/>
                </a:lnTo>
                <a:lnTo>
                  <a:pt x="901" y="3063"/>
                </a:lnTo>
                <a:lnTo>
                  <a:pt x="906" y="3054"/>
                </a:lnTo>
                <a:lnTo>
                  <a:pt x="907" y="3042"/>
                </a:lnTo>
                <a:lnTo>
                  <a:pt x="904" y="2997"/>
                </a:lnTo>
                <a:lnTo>
                  <a:pt x="909" y="2960"/>
                </a:lnTo>
                <a:lnTo>
                  <a:pt x="913" y="2948"/>
                </a:lnTo>
                <a:lnTo>
                  <a:pt x="927" y="2922"/>
                </a:lnTo>
                <a:lnTo>
                  <a:pt x="930" y="2908"/>
                </a:lnTo>
                <a:lnTo>
                  <a:pt x="928" y="2895"/>
                </a:lnTo>
                <a:lnTo>
                  <a:pt x="923" y="2881"/>
                </a:lnTo>
                <a:lnTo>
                  <a:pt x="916" y="2870"/>
                </a:lnTo>
                <a:lnTo>
                  <a:pt x="907" y="2860"/>
                </a:lnTo>
                <a:lnTo>
                  <a:pt x="907" y="2852"/>
                </a:lnTo>
                <a:lnTo>
                  <a:pt x="925" y="2827"/>
                </a:lnTo>
                <a:lnTo>
                  <a:pt x="930" y="2817"/>
                </a:lnTo>
                <a:lnTo>
                  <a:pt x="930" y="2804"/>
                </a:lnTo>
                <a:lnTo>
                  <a:pt x="933" y="2790"/>
                </a:lnTo>
                <a:lnTo>
                  <a:pt x="936" y="2778"/>
                </a:lnTo>
                <a:lnTo>
                  <a:pt x="941" y="2767"/>
                </a:lnTo>
                <a:lnTo>
                  <a:pt x="935" y="2772"/>
                </a:lnTo>
                <a:lnTo>
                  <a:pt x="930" y="2780"/>
                </a:lnTo>
                <a:lnTo>
                  <a:pt x="922" y="2797"/>
                </a:lnTo>
                <a:lnTo>
                  <a:pt x="916" y="2804"/>
                </a:lnTo>
                <a:lnTo>
                  <a:pt x="913" y="2810"/>
                </a:lnTo>
                <a:lnTo>
                  <a:pt x="918" y="2825"/>
                </a:lnTo>
                <a:lnTo>
                  <a:pt x="914" y="2829"/>
                </a:lnTo>
                <a:lnTo>
                  <a:pt x="903" y="2838"/>
                </a:lnTo>
                <a:lnTo>
                  <a:pt x="897" y="2850"/>
                </a:lnTo>
                <a:lnTo>
                  <a:pt x="897" y="2858"/>
                </a:lnTo>
                <a:lnTo>
                  <a:pt x="909" y="2880"/>
                </a:lnTo>
                <a:lnTo>
                  <a:pt x="913" y="2887"/>
                </a:lnTo>
                <a:lnTo>
                  <a:pt x="914" y="2893"/>
                </a:lnTo>
                <a:lnTo>
                  <a:pt x="914" y="2908"/>
                </a:lnTo>
                <a:lnTo>
                  <a:pt x="913" y="2916"/>
                </a:lnTo>
                <a:lnTo>
                  <a:pt x="907" y="2928"/>
                </a:lnTo>
                <a:lnTo>
                  <a:pt x="906" y="2934"/>
                </a:lnTo>
                <a:lnTo>
                  <a:pt x="901" y="2975"/>
                </a:lnTo>
                <a:lnTo>
                  <a:pt x="898" y="2983"/>
                </a:lnTo>
                <a:lnTo>
                  <a:pt x="887" y="2990"/>
                </a:lnTo>
                <a:lnTo>
                  <a:pt x="882" y="2980"/>
                </a:lnTo>
                <a:lnTo>
                  <a:pt x="881" y="2951"/>
                </a:lnTo>
                <a:lnTo>
                  <a:pt x="884" y="2945"/>
                </a:lnTo>
                <a:lnTo>
                  <a:pt x="890" y="2932"/>
                </a:lnTo>
                <a:lnTo>
                  <a:pt x="890" y="2923"/>
                </a:lnTo>
                <a:lnTo>
                  <a:pt x="863" y="2860"/>
                </a:lnTo>
                <a:lnTo>
                  <a:pt x="861" y="2848"/>
                </a:lnTo>
                <a:lnTo>
                  <a:pt x="864" y="2820"/>
                </a:lnTo>
                <a:lnTo>
                  <a:pt x="864" y="2806"/>
                </a:lnTo>
                <a:lnTo>
                  <a:pt x="858" y="2793"/>
                </a:lnTo>
                <a:lnTo>
                  <a:pt x="854" y="2793"/>
                </a:lnTo>
                <a:lnTo>
                  <a:pt x="849" y="2834"/>
                </a:lnTo>
                <a:lnTo>
                  <a:pt x="854" y="2914"/>
                </a:lnTo>
                <a:lnTo>
                  <a:pt x="858" y="2914"/>
                </a:lnTo>
                <a:lnTo>
                  <a:pt x="859" y="2906"/>
                </a:lnTo>
                <a:lnTo>
                  <a:pt x="861" y="2897"/>
                </a:lnTo>
                <a:lnTo>
                  <a:pt x="864" y="2893"/>
                </a:lnTo>
                <a:lnTo>
                  <a:pt x="866" y="2895"/>
                </a:lnTo>
                <a:lnTo>
                  <a:pt x="866" y="2901"/>
                </a:lnTo>
                <a:lnTo>
                  <a:pt x="869" y="2908"/>
                </a:lnTo>
                <a:lnTo>
                  <a:pt x="871" y="2916"/>
                </a:lnTo>
                <a:lnTo>
                  <a:pt x="875" y="2922"/>
                </a:lnTo>
                <a:lnTo>
                  <a:pt x="879" y="2928"/>
                </a:lnTo>
                <a:lnTo>
                  <a:pt x="877" y="2938"/>
                </a:lnTo>
                <a:lnTo>
                  <a:pt x="872" y="2954"/>
                </a:lnTo>
                <a:lnTo>
                  <a:pt x="870" y="2956"/>
                </a:lnTo>
                <a:lnTo>
                  <a:pt x="863" y="2958"/>
                </a:lnTo>
                <a:lnTo>
                  <a:pt x="861" y="2960"/>
                </a:lnTo>
                <a:lnTo>
                  <a:pt x="863" y="2965"/>
                </a:lnTo>
                <a:lnTo>
                  <a:pt x="864" y="2967"/>
                </a:lnTo>
                <a:lnTo>
                  <a:pt x="866" y="2971"/>
                </a:lnTo>
                <a:lnTo>
                  <a:pt x="868" y="2978"/>
                </a:lnTo>
                <a:lnTo>
                  <a:pt x="875" y="2993"/>
                </a:lnTo>
                <a:lnTo>
                  <a:pt x="880" y="2999"/>
                </a:lnTo>
                <a:lnTo>
                  <a:pt x="881" y="3004"/>
                </a:lnTo>
                <a:lnTo>
                  <a:pt x="875" y="3038"/>
                </a:lnTo>
                <a:lnTo>
                  <a:pt x="869" y="3045"/>
                </a:lnTo>
                <a:lnTo>
                  <a:pt x="861" y="3051"/>
                </a:lnTo>
                <a:lnTo>
                  <a:pt x="854" y="3058"/>
                </a:lnTo>
                <a:lnTo>
                  <a:pt x="847" y="3070"/>
                </a:lnTo>
                <a:lnTo>
                  <a:pt x="847" y="3078"/>
                </a:lnTo>
                <a:lnTo>
                  <a:pt x="848" y="3088"/>
                </a:lnTo>
                <a:lnTo>
                  <a:pt x="850" y="3104"/>
                </a:lnTo>
                <a:lnTo>
                  <a:pt x="848" y="3119"/>
                </a:lnTo>
                <a:lnTo>
                  <a:pt x="842" y="3130"/>
                </a:lnTo>
                <a:lnTo>
                  <a:pt x="834" y="3140"/>
                </a:lnTo>
                <a:lnTo>
                  <a:pt x="812" y="3158"/>
                </a:lnTo>
                <a:lnTo>
                  <a:pt x="806" y="3159"/>
                </a:lnTo>
                <a:lnTo>
                  <a:pt x="791" y="3142"/>
                </a:lnTo>
                <a:lnTo>
                  <a:pt x="788" y="3132"/>
                </a:lnTo>
                <a:lnTo>
                  <a:pt x="788" y="3116"/>
                </a:lnTo>
                <a:lnTo>
                  <a:pt x="789" y="3088"/>
                </a:lnTo>
                <a:lnTo>
                  <a:pt x="792" y="3077"/>
                </a:lnTo>
                <a:lnTo>
                  <a:pt x="800" y="3057"/>
                </a:lnTo>
                <a:lnTo>
                  <a:pt x="801" y="3042"/>
                </a:lnTo>
                <a:lnTo>
                  <a:pt x="799" y="3030"/>
                </a:lnTo>
                <a:lnTo>
                  <a:pt x="788" y="3008"/>
                </a:lnTo>
                <a:lnTo>
                  <a:pt x="785" y="2997"/>
                </a:lnTo>
                <a:lnTo>
                  <a:pt x="781" y="2997"/>
                </a:lnTo>
                <a:lnTo>
                  <a:pt x="778" y="3007"/>
                </a:lnTo>
                <a:lnTo>
                  <a:pt x="779" y="3015"/>
                </a:lnTo>
                <a:lnTo>
                  <a:pt x="783" y="3023"/>
                </a:lnTo>
                <a:lnTo>
                  <a:pt x="785" y="3031"/>
                </a:lnTo>
                <a:lnTo>
                  <a:pt x="785" y="3042"/>
                </a:lnTo>
                <a:lnTo>
                  <a:pt x="783" y="3047"/>
                </a:lnTo>
                <a:lnTo>
                  <a:pt x="773" y="3058"/>
                </a:lnTo>
                <a:lnTo>
                  <a:pt x="768" y="3066"/>
                </a:lnTo>
                <a:lnTo>
                  <a:pt x="764" y="3072"/>
                </a:lnTo>
                <a:lnTo>
                  <a:pt x="754" y="3095"/>
                </a:lnTo>
                <a:lnTo>
                  <a:pt x="751" y="3100"/>
                </a:lnTo>
                <a:lnTo>
                  <a:pt x="748" y="3100"/>
                </a:lnTo>
                <a:lnTo>
                  <a:pt x="744" y="3093"/>
                </a:lnTo>
                <a:lnTo>
                  <a:pt x="741" y="3093"/>
                </a:lnTo>
                <a:lnTo>
                  <a:pt x="741" y="3109"/>
                </a:lnTo>
                <a:lnTo>
                  <a:pt x="747" y="3134"/>
                </a:lnTo>
                <a:lnTo>
                  <a:pt x="744" y="3148"/>
                </a:lnTo>
                <a:lnTo>
                  <a:pt x="735" y="3170"/>
                </a:lnTo>
                <a:lnTo>
                  <a:pt x="737" y="3178"/>
                </a:lnTo>
                <a:lnTo>
                  <a:pt x="749" y="3184"/>
                </a:lnTo>
                <a:lnTo>
                  <a:pt x="742" y="3191"/>
                </a:lnTo>
                <a:lnTo>
                  <a:pt x="732" y="3199"/>
                </a:lnTo>
                <a:lnTo>
                  <a:pt x="720" y="3204"/>
                </a:lnTo>
                <a:lnTo>
                  <a:pt x="709" y="3205"/>
                </a:lnTo>
                <a:lnTo>
                  <a:pt x="698" y="3199"/>
                </a:lnTo>
                <a:lnTo>
                  <a:pt x="694" y="3187"/>
                </a:lnTo>
                <a:lnTo>
                  <a:pt x="697" y="3175"/>
                </a:lnTo>
                <a:lnTo>
                  <a:pt x="703" y="3170"/>
                </a:lnTo>
                <a:lnTo>
                  <a:pt x="704" y="3163"/>
                </a:lnTo>
                <a:lnTo>
                  <a:pt x="685" y="3111"/>
                </a:lnTo>
                <a:lnTo>
                  <a:pt x="684" y="3106"/>
                </a:lnTo>
                <a:lnTo>
                  <a:pt x="684" y="3099"/>
                </a:lnTo>
                <a:lnTo>
                  <a:pt x="682" y="3097"/>
                </a:lnTo>
                <a:lnTo>
                  <a:pt x="677" y="3100"/>
                </a:lnTo>
                <a:lnTo>
                  <a:pt x="671" y="3106"/>
                </a:lnTo>
                <a:lnTo>
                  <a:pt x="668" y="3111"/>
                </a:lnTo>
                <a:lnTo>
                  <a:pt x="665" y="3115"/>
                </a:lnTo>
                <a:lnTo>
                  <a:pt x="657" y="3113"/>
                </a:lnTo>
                <a:lnTo>
                  <a:pt x="645" y="3105"/>
                </a:lnTo>
                <a:lnTo>
                  <a:pt x="639" y="3100"/>
                </a:lnTo>
                <a:lnTo>
                  <a:pt x="636" y="3097"/>
                </a:lnTo>
                <a:lnTo>
                  <a:pt x="621" y="3045"/>
                </a:lnTo>
                <a:lnTo>
                  <a:pt x="620" y="3034"/>
                </a:lnTo>
                <a:lnTo>
                  <a:pt x="621" y="3022"/>
                </a:lnTo>
                <a:lnTo>
                  <a:pt x="628" y="2994"/>
                </a:lnTo>
                <a:lnTo>
                  <a:pt x="628" y="2980"/>
                </a:lnTo>
                <a:lnTo>
                  <a:pt x="624" y="2966"/>
                </a:lnTo>
                <a:lnTo>
                  <a:pt x="610" y="2949"/>
                </a:lnTo>
                <a:lnTo>
                  <a:pt x="608" y="2939"/>
                </a:lnTo>
                <a:lnTo>
                  <a:pt x="612" y="2909"/>
                </a:lnTo>
                <a:lnTo>
                  <a:pt x="609" y="2897"/>
                </a:lnTo>
                <a:lnTo>
                  <a:pt x="610" y="2897"/>
                </a:lnTo>
                <a:lnTo>
                  <a:pt x="620" y="2885"/>
                </a:lnTo>
                <a:lnTo>
                  <a:pt x="619" y="2869"/>
                </a:lnTo>
                <a:lnTo>
                  <a:pt x="615" y="2857"/>
                </a:lnTo>
                <a:lnTo>
                  <a:pt x="610" y="2845"/>
                </a:lnTo>
                <a:lnTo>
                  <a:pt x="586" y="2812"/>
                </a:lnTo>
                <a:lnTo>
                  <a:pt x="580" y="2799"/>
                </a:lnTo>
                <a:lnTo>
                  <a:pt x="588" y="2793"/>
                </a:lnTo>
                <a:lnTo>
                  <a:pt x="578" y="2777"/>
                </a:lnTo>
                <a:lnTo>
                  <a:pt x="575" y="2768"/>
                </a:lnTo>
                <a:lnTo>
                  <a:pt x="569" y="2735"/>
                </a:lnTo>
                <a:lnTo>
                  <a:pt x="569" y="2729"/>
                </a:lnTo>
                <a:lnTo>
                  <a:pt x="570" y="2722"/>
                </a:lnTo>
                <a:lnTo>
                  <a:pt x="575" y="2714"/>
                </a:lnTo>
                <a:lnTo>
                  <a:pt x="576" y="2709"/>
                </a:lnTo>
                <a:lnTo>
                  <a:pt x="573" y="2694"/>
                </a:lnTo>
                <a:lnTo>
                  <a:pt x="562" y="2668"/>
                </a:lnTo>
                <a:lnTo>
                  <a:pt x="557" y="2645"/>
                </a:lnTo>
                <a:lnTo>
                  <a:pt x="550" y="2640"/>
                </a:lnTo>
                <a:lnTo>
                  <a:pt x="532" y="2632"/>
                </a:lnTo>
                <a:lnTo>
                  <a:pt x="545" y="2624"/>
                </a:lnTo>
                <a:lnTo>
                  <a:pt x="549" y="2609"/>
                </a:lnTo>
                <a:lnTo>
                  <a:pt x="546" y="2592"/>
                </a:lnTo>
                <a:lnTo>
                  <a:pt x="540" y="2576"/>
                </a:lnTo>
                <a:lnTo>
                  <a:pt x="533" y="2562"/>
                </a:lnTo>
                <a:lnTo>
                  <a:pt x="530" y="2548"/>
                </a:lnTo>
                <a:lnTo>
                  <a:pt x="529" y="2540"/>
                </a:lnTo>
                <a:lnTo>
                  <a:pt x="522" y="2522"/>
                </a:lnTo>
                <a:lnTo>
                  <a:pt x="521" y="2509"/>
                </a:lnTo>
                <a:lnTo>
                  <a:pt x="524" y="2501"/>
                </a:lnTo>
                <a:lnTo>
                  <a:pt x="532" y="2493"/>
                </a:lnTo>
                <a:lnTo>
                  <a:pt x="538" y="2484"/>
                </a:lnTo>
                <a:lnTo>
                  <a:pt x="540" y="2475"/>
                </a:lnTo>
                <a:lnTo>
                  <a:pt x="543" y="2463"/>
                </a:lnTo>
                <a:lnTo>
                  <a:pt x="543" y="2450"/>
                </a:lnTo>
                <a:lnTo>
                  <a:pt x="541" y="2442"/>
                </a:lnTo>
                <a:lnTo>
                  <a:pt x="535" y="2434"/>
                </a:lnTo>
                <a:lnTo>
                  <a:pt x="518" y="2429"/>
                </a:lnTo>
                <a:lnTo>
                  <a:pt x="512" y="2421"/>
                </a:lnTo>
                <a:lnTo>
                  <a:pt x="500" y="2391"/>
                </a:lnTo>
                <a:lnTo>
                  <a:pt x="493" y="2381"/>
                </a:lnTo>
                <a:lnTo>
                  <a:pt x="482" y="2367"/>
                </a:lnTo>
                <a:lnTo>
                  <a:pt x="480" y="2360"/>
                </a:lnTo>
                <a:lnTo>
                  <a:pt x="480" y="2347"/>
                </a:lnTo>
                <a:lnTo>
                  <a:pt x="486" y="2330"/>
                </a:lnTo>
                <a:lnTo>
                  <a:pt x="487" y="2296"/>
                </a:lnTo>
                <a:lnTo>
                  <a:pt x="495" y="2280"/>
                </a:lnTo>
                <a:lnTo>
                  <a:pt x="527" y="2246"/>
                </a:lnTo>
                <a:lnTo>
                  <a:pt x="543" y="2234"/>
                </a:lnTo>
                <a:lnTo>
                  <a:pt x="548" y="2227"/>
                </a:lnTo>
                <a:lnTo>
                  <a:pt x="551" y="2220"/>
                </a:lnTo>
                <a:lnTo>
                  <a:pt x="551" y="2215"/>
                </a:lnTo>
                <a:lnTo>
                  <a:pt x="548" y="2211"/>
                </a:lnTo>
                <a:lnTo>
                  <a:pt x="532" y="2213"/>
                </a:lnTo>
                <a:lnTo>
                  <a:pt x="527" y="2211"/>
                </a:lnTo>
                <a:lnTo>
                  <a:pt x="522" y="2209"/>
                </a:lnTo>
                <a:lnTo>
                  <a:pt x="480" y="2194"/>
                </a:lnTo>
                <a:lnTo>
                  <a:pt x="470" y="2193"/>
                </a:lnTo>
                <a:lnTo>
                  <a:pt x="463" y="2194"/>
                </a:lnTo>
                <a:lnTo>
                  <a:pt x="458" y="2197"/>
                </a:lnTo>
                <a:lnTo>
                  <a:pt x="454" y="2200"/>
                </a:lnTo>
                <a:lnTo>
                  <a:pt x="449" y="2203"/>
                </a:lnTo>
                <a:lnTo>
                  <a:pt x="443" y="2203"/>
                </a:lnTo>
                <a:lnTo>
                  <a:pt x="404" y="2191"/>
                </a:lnTo>
                <a:lnTo>
                  <a:pt x="396" y="2183"/>
                </a:lnTo>
                <a:lnTo>
                  <a:pt x="390" y="2171"/>
                </a:lnTo>
                <a:lnTo>
                  <a:pt x="390" y="2157"/>
                </a:lnTo>
                <a:lnTo>
                  <a:pt x="395" y="2145"/>
                </a:lnTo>
                <a:lnTo>
                  <a:pt x="410" y="2122"/>
                </a:lnTo>
                <a:lnTo>
                  <a:pt x="438" y="2046"/>
                </a:lnTo>
                <a:lnTo>
                  <a:pt x="439" y="2032"/>
                </a:lnTo>
                <a:lnTo>
                  <a:pt x="432" y="2026"/>
                </a:lnTo>
                <a:lnTo>
                  <a:pt x="423" y="2032"/>
                </a:lnTo>
                <a:lnTo>
                  <a:pt x="417" y="2043"/>
                </a:lnTo>
                <a:lnTo>
                  <a:pt x="410" y="2045"/>
                </a:lnTo>
                <a:lnTo>
                  <a:pt x="401" y="2028"/>
                </a:lnTo>
                <a:lnTo>
                  <a:pt x="395" y="2026"/>
                </a:lnTo>
                <a:lnTo>
                  <a:pt x="378" y="2013"/>
                </a:lnTo>
                <a:lnTo>
                  <a:pt x="368" y="2002"/>
                </a:lnTo>
                <a:lnTo>
                  <a:pt x="354" y="1978"/>
                </a:lnTo>
                <a:lnTo>
                  <a:pt x="345" y="1968"/>
                </a:lnTo>
                <a:lnTo>
                  <a:pt x="341" y="1968"/>
                </a:lnTo>
                <a:lnTo>
                  <a:pt x="329" y="1969"/>
                </a:lnTo>
                <a:lnTo>
                  <a:pt x="322" y="1965"/>
                </a:lnTo>
                <a:lnTo>
                  <a:pt x="318" y="1959"/>
                </a:lnTo>
                <a:lnTo>
                  <a:pt x="316" y="1955"/>
                </a:lnTo>
                <a:lnTo>
                  <a:pt x="319" y="1950"/>
                </a:lnTo>
                <a:lnTo>
                  <a:pt x="320" y="1943"/>
                </a:lnTo>
                <a:lnTo>
                  <a:pt x="316" y="1941"/>
                </a:lnTo>
                <a:lnTo>
                  <a:pt x="311" y="1939"/>
                </a:lnTo>
                <a:lnTo>
                  <a:pt x="305" y="1936"/>
                </a:lnTo>
                <a:lnTo>
                  <a:pt x="304" y="1930"/>
                </a:lnTo>
                <a:lnTo>
                  <a:pt x="316" y="1870"/>
                </a:lnTo>
                <a:lnTo>
                  <a:pt x="316" y="1864"/>
                </a:lnTo>
                <a:lnTo>
                  <a:pt x="311" y="1854"/>
                </a:lnTo>
                <a:lnTo>
                  <a:pt x="311" y="1848"/>
                </a:lnTo>
                <a:lnTo>
                  <a:pt x="315" y="1842"/>
                </a:lnTo>
                <a:lnTo>
                  <a:pt x="324" y="1829"/>
                </a:lnTo>
                <a:lnTo>
                  <a:pt x="326" y="1821"/>
                </a:lnTo>
                <a:lnTo>
                  <a:pt x="326" y="1815"/>
                </a:lnTo>
                <a:lnTo>
                  <a:pt x="325" y="1809"/>
                </a:lnTo>
                <a:lnTo>
                  <a:pt x="325" y="1804"/>
                </a:lnTo>
                <a:lnTo>
                  <a:pt x="326" y="1798"/>
                </a:lnTo>
                <a:lnTo>
                  <a:pt x="336" y="1789"/>
                </a:lnTo>
                <a:lnTo>
                  <a:pt x="347" y="1789"/>
                </a:lnTo>
                <a:lnTo>
                  <a:pt x="359" y="1790"/>
                </a:lnTo>
                <a:lnTo>
                  <a:pt x="370" y="1788"/>
                </a:lnTo>
                <a:lnTo>
                  <a:pt x="379" y="1782"/>
                </a:lnTo>
                <a:lnTo>
                  <a:pt x="401" y="1760"/>
                </a:lnTo>
                <a:lnTo>
                  <a:pt x="406" y="1752"/>
                </a:lnTo>
                <a:lnTo>
                  <a:pt x="409" y="1741"/>
                </a:lnTo>
                <a:lnTo>
                  <a:pt x="406" y="1728"/>
                </a:lnTo>
                <a:lnTo>
                  <a:pt x="404" y="1715"/>
                </a:lnTo>
                <a:lnTo>
                  <a:pt x="399" y="1708"/>
                </a:lnTo>
                <a:lnTo>
                  <a:pt x="406" y="1694"/>
                </a:lnTo>
                <a:lnTo>
                  <a:pt x="413" y="1686"/>
                </a:lnTo>
                <a:lnTo>
                  <a:pt x="413" y="1680"/>
                </a:lnTo>
                <a:lnTo>
                  <a:pt x="399" y="1676"/>
                </a:lnTo>
                <a:lnTo>
                  <a:pt x="398" y="1669"/>
                </a:lnTo>
                <a:lnTo>
                  <a:pt x="386" y="1659"/>
                </a:lnTo>
                <a:lnTo>
                  <a:pt x="383" y="1651"/>
                </a:lnTo>
                <a:lnTo>
                  <a:pt x="384" y="1645"/>
                </a:lnTo>
                <a:lnTo>
                  <a:pt x="388" y="1632"/>
                </a:lnTo>
                <a:lnTo>
                  <a:pt x="389" y="1624"/>
                </a:lnTo>
                <a:lnTo>
                  <a:pt x="385" y="1611"/>
                </a:lnTo>
                <a:lnTo>
                  <a:pt x="385" y="1605"/>
                </a:lnTo>
                <a:lnTo>
                  <a:pt x="389" y="1597"/>
                </a:lnTo>
                <a:lnTo>
                  <a:pt x="395" y="1591"/>
                </a:lnTo>
                <a:lnTo>
                  <a:pt x="407" y="1586"/>
                </a:lnTo>
                <a:lnTo>
                  <a:pt x="417" y="1582"/>
                </a:lnTo>
                <a:lnTo>
                  <a:pt x="418" y="1576"/>
                </a:lnTo>
                <a:lnTo>
                  <a:pt x="426" y="1566"/>
                </a:lnTo>
                <a:lnTo>
                  <a:pt x="427" y="1560"/>
                </a:lnTo>
                <a:lnTo>
                  <a:pt x="426" y="1558"/>
                </a:lnTo>
                <a:lnTo>
                  <a:pt x="425" y="1548"/>
                </a:lnTo>
                <a:lnTo>
                  <a:pt x="423" y="1545"/>
                </a:lnTo>
                <a:lnTo>
                  <a:pt x="421" y="1520"/>
                </a:lnTo>
                <a:lnTo>
                  <a:pt x="407" y="1501"/>
                </a:lnTo>
                <a:lnTo>
                  <a:pt x="388" y="1490"/>
                </a:lnTo>
                <a:lnTo>
                  <a:pt x="375" y="1486"/>
                </a:lnTo>
                <a:lnTo>
                  <a:pt x="369" y="1501"/>
                </a:lnTo>
                <a:lnTo>
                  <a:pt x="359" y="1515"/>
                </a:lnTo>
                <a:lnTo>
                  <a:pt x="347" y="1516"/>
                </a:lnTo>
                <a:lnTo>
                  <a:pt x="318" y="1506"/>
                </a:lnTo>
                <a:lnTo>
                  <a:pt x="279" y="1505"/>
                </a:lnTo>
                <a:lnTo>
                  <a:pt x="267" y="1501"/>
                </a:lnTo>
                <a:lnTo>
                  <a:pt x="223" y="1467"/>
                </a:lnTo>
                <a:lnTo>
                  <a:pt x="69" y="1385"/>
                </a:lnTo>
                <a:lnTo>
                  <a:pt x="52" y="1382"/>
                </a:lnTo>
                <a:lnTo>
                  <a:pt x="51" y="1377"/>
                </a:lnTo>
                <a:lnTo>
                  <a:pt x="46" y="1368"/>
                </a:lnTo>
                <a:lnTo>
                  <a:pt x="41" y="1361"/>
                </a:lnTo>
                <a:lnTo>
                  <a:pt x="38" y="1358"/>
                </a:lnTo>
                <a:lnTo>
                  <a:pt x="37" y="1356"/>
                </a:lnTo>
                <a:lnTo>
                  <a:pt x="37" y="1321"/>
                </a:lnTo>
                <a:lnTo>
                  <a:pt x="36" y="1318"/>
                </a:lnTo>
                <a:lnTo>
                  <a:pt x="27" y="1309"/>
                </a:lnTo>
                <a:lnTo>
                  <a:pt x="21" y="1295"/>
                </a:lnTo>
                <a:lnTo>
                  <a:pt x="11" y="1292"/>
                </a:lnTo>
                <a:lnTo>
                  <a:pt x="0" y="1288"/>
                </a:lnTo>
                <a:lnTo>
                  <a:pt x="4" y="1268"/>
                </a:lnTo>
                <a:lnTo>
                  <a:pt x="9" y="1257"/>
                </a:lnTo>
                <a:lnTo>
                  <a:pt x="16" y="1246"/>
                </a:lnTo>
                <a:lnTo>
                  <a:pt x="19" y="1218"/>
                </a:lnTo>
                <a:lnTo>
                  <a:pt x="25" y="1215"/>
                </a:lnTo>
                <a:lnTo>
                  <a:pt x="33" y="1214"/>
                </a:lnTo>
                <a:lnTo>
                  <a:pt x="37" y="1208"/>
                </a:lnTo>
                <a:lnTo>
                  <a:pt x="38" y="1199"/>
                </a:lnTo>
                <a:lnTo>
                  <a:pt x="39" y="1191"/>
                </a:lnTo>
                <a:lnTo>
                  <a:pt x="43" y="1187"/>
                </a:lnTo>
                <a:lnTo>
                  <a:pt x="51" y="1188"/>
                </a:lnTo>
                <a:lnTo>
                  <a:pt x="57" y="1176"/>
                </a:lnTo>
                <a:lnTo>
                  <a:pt x="64" y="1167"/>
                </a:lnTo>
                <a:lnTo>
                  <a:pt x="70" y="1160"/>
                </a:lnTo>
                <a:lnTo>
                  <a:pt x="69" y="1148"/>
                </a:lnTo>
                <a:lnTo>
                  <a:pt x="60" y="1126"/>
                </a:lnTo>
                <a:lnTo>
                  <a:pt x="58" y="1119"/>
                </a:lnTo>
                <a:lnTo>
                  <a:pt x="55" y="1116"/>
                </a:lnTo>
                <a:lnTo>
                  <a:pt x="55" y="1113"/>
                </a:lnTo>
                <a:lnTo>
                  <a:pt x="84" y="1097"/>
                </a:lnTo>
                <a:lnTo>
                  <a:pt x="95" y="1094"/>
                </a:lnTo>
                <a:lnTo>
                  <a:pt x="106" y="1095"/>
                </a:lnTo>
                <a:lnTo>
                  <a:pt x="116" y="1101"/>
                </a:lnTo>
                <a:lnTo>
                  <a:pt x="124" y="1112"/>
                </a:lnTo>
                <a:lnTo>
                  <a:pt x="129" y="1124"/>
                </a:lnTo>
                <a:lnTo>
                  <a:pt x="130" y="1137"/>
                </a:lnTo>
                <a:lnTo>
                  <a:pt x="137" y="1137"/>
                </a:lnTo>
                <a:lnTo>
                  <a:pt x="161" y="1144"/>
                </a:lnTo>
                <a:lnTo>
                  <a:pt x="171" y="1144"/>
                </a:lnTo>
                <a:lnTo>
                  <a:pt x="177" y="1140"/>
                </a:lnTo>
                <a:lnTo>
                  <a:pt x="187" y="1121"/>
                </a:lnTo>
                <a:lnTo>
                  <a:pt x="208" y="1095"/>
                </a:lnTo>
                <a:lnTo>
                  <a:pt x="215" y="1079"/>
                </a:lnTo>
                <a:lnTo>
                  <a:pt x="217" y="1063"/>
                </a:lnTo>
                <a:lnTo>
                  <a:pt x="230" y="1046"/>
                </a:lnTo>
                <a:lnTo>
                  <a:pt x="238" y="1026"/>
                </a:lnTo>
                <a:lnTo>
                  <a:pt x="242" y="984"/>
                </a:lnTo>
                <a:lnTo>
                  <a:pt x="241" y="947"/>
                </a:lnTo>
                <a:lnTo>
                  <a:pt x="246" y="936"/>
                </a:lnTo>
                <a:lnTo>
                  <a:pt x="267" y="932"/>
                </a:lnTo>
                <a:lnTo>
                  <a:pt x="276" y="935"/>
                </a:lnTo>
                <a:lnTo>
                  <a:pt x="294" y="942"/>
                </a:lnTo>
                <a:lnTo>
                  <a:pt x="310" y="947"/>
                </a:lnTo>
                <a:lnTo>
                  <a:pt x="313" y="948"/>
                </a:lnTo>
                <a:lnTo>
                  <a:pt x="316" y="948"/>
                </a:lnTo>
                <a:lnTo>
                  <a:pt x="322" y="947"/>
                </a:lnTo>
                <a:lnTo>
                  <a:pt x="326" y="945"/>
                </a:lnTo>
                <a:lnTo>
                  <a:pt x="334" y="936"/>
                </a:lnTo>
                <a:lnTo>
                  <a:pt x="340" y="934"/>
                </a:lnTo>
                <a:lnTo>
                  <a:pt x="359" y="935"/>
                </a:lnTo>
                <a:lnTo>
                  <a:pt x="378" y="938"/>
                </a:lnTo>
                <a:lnTo>
                  <a:pt x="412" y="951"/>
                </a:lnTo>
                <a:lnTo>
                  <a:pt x="448" y="954"/>
                </a:lnTo>
                <a:lnTo>
                  <a:pt x="453" y="951"/>
                </a:lnTo>
                <a:lnTo>
                  <a:pt x="459" y="937"/>
                </a:lnTo>
                <a:lnTo>
                  <a:pt x="463" y="932"/>
                </a:lnTo>
                <a:lnTo>
                  <a:pt x="466" y="931"/>
                </a:lnTo>
                <a:lnTo>
                  <a:pt x="471" y="932"/>
                </a:lnTo>
                <a:lnTo>
                  <a:pt x="475" y="935"/>
                </a:lnTo>
                <a:lnTo>
                  <a:pt x="514" y="950"/>
                </a:lnTo>
                <a:lnTo>
                  <a:pt x="530" y="951"/>
                </a:lnTo>
                <a:lnTo>
                  <a:pt x="522" y="936"/>
                </a:lnTo>
                <a:lnTo>
                  <a:pt x="532" y="935"/>
                </a:lnTo>
                <a:lnTo>
                  <a:pt x="534" y="927"/>
                </a:lnTo>
                <a:lnTo>
                  <a:pt x="532" y="919"/>
                </a:lnTo>
                <a:lnTo>
                  <a:pt x="533" y="910"/>
                </a:lnTo>
                <a:lnTo>
                  <a:pt x="538" y="904"/>
                </a:lnTo>
                <a:lnTo>
                  <a:pt x="560" y="887"/>
                </a:lnTo>
                <a:lnTo>
                  <a:pt x="564" y="881"/>
                </a:lnTo>
                <a:lnTo>
                  <a:pt x="566" y="874"/>
                </a:lnTo>
                <a:lnTo>
                  <a:pt x="564" y="868"/>
                </a:lnTo>
                <a:lnTo>
                  <a:pt x="560" y="863"/>
                </a:lnTo>
                <a:lnTo>
                  <a:pt x="532" y="865"/>
                </a:lnTo>
                <a:lnTo>
                  <a:pt x="517" y="862"/>
                </a:lnTo>
                <a:lnTo>
                  <a:pt x="507" y="852"/>
                </a:lnTo>
                <a:lnTo>
                  <a:pt x="505" y="850"/>
                </a:lnTo>
                <a:lnTo>
                  <a:pt x="492" y="849"/>
                </a:lnTo>
                <a:lnTo>
                  <a:pt x="486" y="847"/>
                </a:lnTo>
                <a:lnTo>
                  <a:pt x="481" y="844"/>
                </a:lnTo>
                <a:lnTo>
                  <a:pt x="468" y="826"/>
                </a:lnTo>
                <a:lnTo>
                  <a:pt x="465" y="819"/>
                </a:lnTo>
                <a:lnTo>
                  <a:pt x="465" y="813"/>
                </a:lnTo>
                <a:lnTo>
                  <a:pt x="463" y="807"/>
                </a:lnTo>
                <a:lnTo>
                  <a:pt x="457" y="803"/>
                </a:lnTo>
                <a:lnTo>
                  <a:pt x="457" y="798"/>
                </a:lnTo>
                <a:lnTo>
                  <a:pt x="466" y="776"/>
                </a:lnTo>
                <a:lnTo>
                  <a:pt x="465" y="761"/>
                </a:lnTo>
                <a:lnTo>
                  <a:pt x="460" y="753"/>
                </a:lnTo>
                <a:lnTo>
                  <a:pt x="453" y="746"/>
                </a:lnTo>
                <a:lnTo>
                  <a:pt x="445" y="738"/>
                </a:lnTo>
                <a:lnTo>
                  <a:pt x="441" y="733"/>
                </a:lnTo>
                <a:lnTo>
                  <a:pt x="423" y="727"/>
                </a:lnTo>
                <a:lnTo>
                  <a:pt x="423" y="738"/>
                </a:lnTo>
                <a:lnTo>
                  <a:pt x="417" y="740"/>
                </a:lnTo>
                <a:lnTo>
                  <a:pt x="412" y="740"/>
                </a:lnTo>
                <a:lnTo>
                  <a:pt x="406" y="739"/>
                </a:lnTo>
                <a:lnTo>
                  <a:pt x="402" y="740"/>
                </a:lnTo>
                <a:lnTo>
                  <a:pt x="396" y="745"/>
                </a:lnTo>
                <a:lnTo>
                  <a:pt x="390" y="751"/>
                </a:lnTo>
                <a:lnTo>
                  <a:pt x="385" y="756"/>
                </a:lnTo>
                <a:lnTo>
                  <a:pt x="379" y="759"/>
                </a:lnTo>
                <a:lnTo>
                  <a:pt x="367" y="756"/>
                </a:lnTo>
                <a:lnTo>
                  <a:pt x="347" y="744"/>
                </a:lnTo>
                <a:lnTo>
                  <a:pt x="336" y="738"/>
                </a:lnTo>
                <a:lnTo>
                  <a:pt x="311" y="737"/>
                </a:lnTo>
                <a:lnTo>
                  <a:pt x="299" y="734"/>
                </a:lnTo>
                <a:lnTo>
                  <a:pt x="293" y="728"/>
                </a:lnTo>
                <a:lnTo>
                  <a:pt x="288" y="719"/>
                </a:lnTo>
                <a:lnTo>
                  <a:pt x="272" y="707"/>
                </a:lnTo>
                <a:lnTo>
                  <a:pt x="267" y="693"/>
                </a:lnTo>
                <a:lnTo>
                  <a:pt x="245" y="682"/>
                </a:lnTo>
                <a:lnTo>
                  <a:pt x="236" y="675"/>
                </a:lnTo>
                <a:lnTo>
                  <a:pt x="234" y="634"/>
                </a:lnTo>
                <a:lnTo>
                  <a:pt x="218" y="617"/>
                </a:lnTo>
                <a:lnTo>
                  <a:pt x="176" y="588"/>
                </a:lnTo>
                <a:lnTo>
                  <a:pt x="140" y="547"/>
                </a:lnTo>
                <a:lnTo>
                  <a:pt x="121" y="536"/>
                </a:lnTo>
                <a:lnTo>
                  <a:pt x="95" y="545"/>
                </a:lnTo>
                <a:lnTo>
                  <a:pt x="85" y="549"/>
                </a:lnTo>
                <a:lnTo>
                  <a:pt x="74" y="556"/>
                </a:lnTo>
                <a:lnTo>
                  <a:pt x="63" y="556"/>
                </a:lnTo>
                <a:lnTo>
                  <a:pt x="55" y="547"/>
                </a:lnTo>
                <a:lnTo>
                  <a:pt x="51" y="535"/>
                </a:lnTo>
                <a:lnTo>
                  <a:pt x="48" y="530"/>
                </a:lnTo>
                <a:lnTo>
                  <a:pt x="39" y="519"/>
                </a:lnTo>
                <a:lnTo>
                  <a:pt x="39" y="514"/>
                </a:lnTo>
                <a:lnTo>
                  <a:pt x="39" y="508"/>
                </a:lnTo>
                <a:lnTo>
                  <a:pt x="36" y="498"/>
                </a:lnTo>
                <a:lnTo>
                  <a:pt x="31" y="468"/>
                </a:lnTo>
                <a:lnTo>
                  <a:pt x="33" y="466"/>
                </a:lnTo>
                <a:lnTo>
                  <a:pt x="36" y="463"/>
                </a:lnTo>
                <a:lnTo>
                  <a:pt x="39" y="458"/>
                </a:lnTo>
                <a:lnTo>
                  <a:pt x="51" y="421"/>
                </a:lnTo>
                <a:lnTo>
                  <a:pt x="62" y="400"/>
                </a:lnTo>
                <a:lnTo>
                  <a:pt x="76" y="388"/>
                </a:lnTo>
                <a:lnTo>
                  <a:pt x="80" y="376"/>
                </a:lnTo>
                <a:lnTo>
                  <a:pt x="79" y="368"/>
                </a:lnTo>
                <a:lnTo>
                  <a:pt x="76" y="365"/>
                </a:lnTo>
                <a:lnTo>
                  <a:pt x="73" y="362"/>
                </a:lnTo>
                <a:lnTo>
                  <a:pt x="70" y="360"/>
                </a:lnTo>
                <a:lnTo>
                  <a:pt x="70" y="352"/>
                </a:lnTo>
                <a:lnTo>
                  <a:pt x="70" y="350"/>
                </a:lnTo>
                <a:lnTo>
                  <a:pt x="73" y="346"/>
                </a:lnTo>
                <a:lnTo>
                  <a:pt x="79" y="324"/>
                </a:lnTo>
                <a:lnTo>
                  <a:pt x="84" y="317"/>
                </a:lnTo>
                <a:lnTo>
                  <a:pt x="103" y="304"/>
                </a:lnTo>
                <a:lnTo>
                  <a:pt x="108" y="300"/>
                </a:lnTo>
                <a:lnTo>
                  <a:pt x="112" y="295"/>
                </a:lnTo>
                <a:lnTo>
                  <a:pt x="116" y="291"/>
                </a:lnTo>
                <a:lnTo>
                  <a:pt x="122" y="288"/>
                </a:lnTo>
                <a:lnTo>
                  <a:pt x="134" y="286"/>
                </a:lnTo>
                <a:lnTo>
                  <a:pt x="169" y="274"/>
                </a:lnTo>
                <a:lnTo>
                  <a:pt x="178" y="267"/>
                </a:lnTo>
                <a:lnTo>
                  <a:pt x="183" y="258"/>
                </a:lnTo>
                <a:lnTo>
                  <a:pt x="183" y="234"/>
                </a:lnTo>
                <a:lnTo>
                  <a:pt x="185" y="224"/>
                </a:lnTo>
                <a:lnTo>
                  <a:pt x="194" y="212"/>
                </a:lnTo>
                <a:lnTo>
                  <a:pt x="203" y="203"/>
                </a:lnTo>
                <a:lnTo>
                  <a:pt x="230" y="186"/>
                </a:lnTo>
                <a:lnTo>
                  <a:pt x="235" y="180"/>
                </a:lnTo>
                <a:lnTo>
                  <a:pt x="238" y="175"/>
                </a:lnTo>
                <a:lnTo>
                  <a:pt x="241" y="171"/>
                </a:lnTo>
                <a:lnTo>
                  <a:pt x="247" y="175"/>
                </a:lnTo>
                <a:lnTo>
                  <a:pt x="251" y="178"/>
                </a:lnTo>
                <a:lnTo>
                  <a:pt x="256" y="178"/>
                </a:lnTo>
                <a:lnTo>
                  <a:pt x="262" y="178"/>
                </a:lnTo>
                <a:lnTo>
                  <a:pt x="267" y="176"/>
                </a:lnTo>
                <a:lnTo>
                  <a:pt x="279" y="178"/>
                </a:lnTo>
                <a:lnTo>
                  <a:pt x="278" y="162"/>
                </a:lnTo>
                <a:lnTo>
                  <a:pt x="267" y="126"/>
                </a:lnTo>
                <a:lnTo>
                  <a:pt x="258" y="111"/>
                </a:lnTo>
                <a:lnTo>
                  <a:pt x="242" y="104"/>
                </a:lnTo>
                <a:lnTo>
                  <a:pt x="209" y="98"/>
                </a:lnTo>
                <a:lnTo>
                  <a:pt x="194" y="91"/>
                </a:lnTo>
                <a:lnTo>
                  <a:pt x="191" y="91"/>
                </a:lnTo>
                <a:lnTo>
                  <a:pt x="188" y="96"/>
                </a:lnTo>
                <a:lnTo>
                  <a:pt x="187" y="111"/>
                </a:lnTo>
                <a:lnTo>
                  <a:pt x="185" y="115"/>
                </a:lnTo>
                <a:lnTo>
                  <a:pt x="177" y="114"/>
                </a:lnTo>
                <a:lnTo>
                  <a:pt x="172" y="104"/>
                </a:lnTo>
                <a:lnTo>
                  <a:pt x="172" y="94"/>
                </a:lnTo>
                <a:lnTo>
                  <a:pt x="175" y="85"/>
                </a:lnTo>
                <a:lnTo>
                  <a:pt x="182" y="72"/>
                </a:lnTo>
                <a:lnTo>
                  <a:pt x="194" y="30"/>
                </a:lnTo>
                <a:lnTo>
                  <a:pt x="199" y="20"/>
                </a:lnTo>
                <a:lnTo>
                  <a:pt x="206" y="8"/>
                </a:lnTo>
                <a:lnTo>
                  <a:pt x="214" y="0"/>
                </a:lnTo>
                <a:lnTo>
                  <a:pt x="219" y="4"/>
                </a:lnTo>
                <a:lnTo>
                  <a:pt x="220" y="16"/>
                </a:lnTo>
                <a:lnTo>
                  <a:pt x="219" y="30"/>
                </a:lnTo>
                <a:lnTo>
                  <a:pt x="222" y="43"/>
                </a:lnTo>
                <a:lnTo>
                  <a:pt x="229" y="52"/>
                </a:lnTo>
                <a:lnTo>
                  <a:pt x="250" y="58"/>
                </a:lnTo>
                <a:lnTo>
                  <a:pt x="258" y="62"/>
                </a:lnTo>
                <a:lnTo>
                  <a:pt x="267" y="72"/>
                </a:lnTo>
                <a:lnTo>
                  <a:pt x="274" y="78"/>
                </a:lnTo>
                <a:lnTo>
                  <a:pt x="281" y="85"/>
                </a:lnTo>
                <a:lnTo>
                  <a:pt x="286" y="89"/>
                </a:lnTo>
                <a:lnTo>
                  <a:pt x="297" y="98"/>
                </a:lnTo>
                <a:lnTo>
                  <a:pt x="310" y="104"/>
                </a:lnTo>
                <a:lnTo>
                  <a:pt x="315" y="104"/>
                </a:lnTo>
                <a:lnTo>
                  <a:pt x="327" y="104"/>
                </a:lnTo>
                <a:lnTo>
                  <a:pt x="335" y="107"/>
                </a:lnTo>
                <a:lnTo>
                  <a:pt x="338" y="114"/>
                </a:lnTo>
                <a:lnTo>
                  <a:pt x="342" y="121"/>
                </a:lnTo>
                <a:lnTo>
                  <a:pt x="346" y="127"/>
                </a:lnTo>
                <a:lnTo>
                  <a:pt x="353" y="131"/>
                </a:lnTo>
                <a:lnTo>
                  <a:pt x="359" y="133"/>
                </a:lnTo>
                <a:lnTo>
                  <a:pt x="373" y="137"/>
                </a:lnTo>
                <a:lnTo>
                  <a:pt x="370" y="142"/>
                </a:lnTo>
                <a:lnTo>
                  <a:pt x="369" y="148"/>
                </a:lnTo>
                <a:lnTo>
                  <a:pt x="370" y="153"/>
                </a:lnTo>
                <a:lnTo>
                  <a:pt x="375" y="154"/>
                </a:lnTo>
                <a:lnTo>
                  <a:pt x="380" y="157"/>
                </a:lnTo>
                <a:lnTo>
                  <a:pt x="379" y="168"/>
                </a:lnTo>
                <a:lnTo>
                  <a:pt x="383" y="173"/>
                </a:lnTo>
                <a:lnTo>
                  <a:pt x="396" y="180"/>
                </a:lnTo>
                <a:lnTo>
                  <a:pt x="404" y="186"/>
                </a:lnTo>
                <a:lnTo>
                  <a:pt x="405" y="194"/>
                </a:lnTo>
                <a:lnTo>
                  <a:pt x="400" y="206"/>
                </a:lnTo>
                <a:lnTo>
                  <a:pt x="393" y="212"/>
                </a:lnTo>
                <a:lnTo>
                  <a:pt x="370" y="223"/>
                </a:lnTo>
                <a:lnTo>
                  <a:pt x="367" y="228"/>
                </a:lnTo>
                <a:lnTo>
                  <a:pt x="377" y="235"/>
                </a:lnTo>
                <a:lnTo>
                  <a:pt x="427" y="217"/>
                </a:lnTo>
                <a:lnTo>
                  <a:pt x="448" y="226"/>
                </a:lnTo>
                <a:lnTo>
                  <a:pt x="453" y="235"/>
                </a:lnTo>
                <a:lnTo>
                  <a:pt x="457" y="247"/>
                </a:lnTo>
                <a:lnTo>
                  <a:pt x="461" y="256"/>
                </a:lnTo>
                <a:lnTo>
                  <a:pt x="471" y="260"/>
                </a:lnTo>
                <a:lnTo>
                  <a:pt x="481" y="256"/>
                </a:lnTo>
                <a:lnTo>
                  <a:pt x="490" y="235"/>
                </a:lnTo>
                <a:lnTo>
                  <a:pt x="501" y="227"/>
                </a:lnTo>
                <a:lnTo>
                  <a:pt x="517" y="231"/>
                </a:lnTo>
                <a:lnTo>
                  <a:pt x="543" y="256"/>
                </a:lnTo>
                <a:lnTo>
                  <a:pt x="560" y="263"/>
                </a:lnTo>
                <a:lnTo>
                  <a:pt x="586" y="255"/>
                </a:lnTo>
                <a:lnTo>
                  <a:pt x="598" y="247"/>
                </a:lnTo>
                <a:lnTo>
                  <a:pt x="594" y="235"/>
                </a:lnTo>
                <a:lnTo>
                  <a:pt x="588" y="233"/>
                </a:lnTo>
                <a:lnTo>
                  <a:pt x="581" y="233"/>
                </a:lnTo>
                <a:lnTo>
                  <a:pt x="577" y="228"/>
                </a:lnTo>
                <a:lnTo>
                  <a:pt x="580" y="215"/>
                </a:lnTo>
                <a:lnTo>
                  <a:pt x="573" y="218"/>
                </a:lnTo>
                <a:lnTo>
                  <a:pt x="569" y="219"/>
                </a:lnTo>
                <a:lnTo>
                  <a:pt x="564" y="218"/>
                </a:lnTo>
                <a:lnTo>
                  <a:pt x="560" y="212"/>
                </a:lnTo>
                <a:lnTo>
                  <a:pt x="554" y="194"/>
                </a:lnTo>
                <a:lnTo>
                  <a:pt x="540" y="186"/>
                </a:lnTo>
                <a:lnTo>
                  <a:pt x="523" y="180"/>
                </a:lnTo>
                <a:lnTo>
                  <a:pt x="511" y="168"/>
                </a:lnTo>
                <a:lnTo>
                  <a:pt x="511" y="157"/>
                </a:lnTo>
                <a:lnTo>
                  <a:pt x="516" y="144"/>
                </a:lnTo>
                <a:lnTo>
                  <a:pt x="523" y="133"/>
                </a:lnTo>
                <a:lnTo>
                  <a:pt x="530" y="126"/>
                </a:lnTo>
                <a:lnTo>
                  <a:pt x="540" y="121"/>
                </a:lnTo>
                <a:lnTo>
                  <a:pt x="545" y="122"/>
                </a:lnTo>
                <a:lnTo>
                  <a:pt x="550" y="128"/>
                </a:lnTo>
                <a:lnTo>
                  <a:pt x="560" y="136"/>
                </a:lnTo>
                <a:lnTo>
                  <a:pt x="566" y="138"/>
                </a:lnTo>
                <a:lnTo>
                  <a:pt x="576" y="149"/>
                </a:lnTo>
                <a:lnTo>
                  <a:pt x="581" y="153"/>
                </a:lnTo>
                <a:lnTo>
                  <a:pt x="587" y="155"/>
                </a:lnTo>
                <a:lnTo>
                  <a:pt x="601" y="159"/>
                </a:lnTo>
                <a:lnTo>
                  <a:pt x="605" y="164"/>
                </a:lnTo>
                <a:lnTo>
                  <a:pt x="608" y="171"/>
                </a:lnTo>
                <a:lnTo>
                  <a:pt x="605" y="178"/>
                </a:lnTo>
                <a:lnTo>
                  <a:pt x="607" y="181"/>
                </a:lnTo>
                <a:lnTo>
                  <a:pt x="617" y="186"/>
                </a:lnTo>
                <a:lnTo>
                  <a:pt x="630" y="190"/>
                </a:lnTo>
                <a:lnTo>
                  <a:pt x="635" y="195"/>
                </a:lnTo>
                <a:lnTo>
                  <a:pt x="635" y="203"/>
                </a:lnTo>
                <a:lnTo>
                  <a:pt x="630" y="206"/>
                </a:lnTo>
                <a:lnTo>
                  <a:pt x="621" y="202"/>
                </a:lnTo>
                <a:lnTo>
                  <a:pt x="615" y="203"/>
                </a:lnTo>
                <a:lnTo>
                  <a:pt x="615" y="221"/>
                </a:lnTo>
                <a:lnTo>
                  <a:pt x="619" y="232"/>
                </a:lnTo>
                <a:lnTo>
                  <a:pt x="630" y="251"/>
                </a:lnTo>
                <a:lnTo>
                  <a:pt x="635" y="261"/>
                </a:lnTo>
                <a:lnTo>
                  <a:pt x="640" y="301"/>
                </a:lnTo>
                <a:lnTo>
                  <a:pt x="645" y="313"/>
                </a:lnTo>
                <a:lnTo>
                  <a:pt x="651" y="322"/>
                </a:lnTo>
                <a:lnTo>
                  <a:pt x="690" y="339"/>
                </a:lnTo>
                <a:lnTo>
                  <a:pt x="699" y="344"/>
                </a:lnTo>
                <a:lnTo>
                  <a:pt x="705" y="352"/>
                </a:lnTo>
                <a:lnTo>
                  <a:pt x="709" y="365"/>
                </a:lnTo>
                <a:lnTo>
                  <a:pt x="714" y="371"/>
                </a:lnTo>
                <a:lnTo>
                  <a:pt x="735" y="381"/>
                </a:lnTo>
                <a:lnTo>
                  <a:pt x="748" y="397"/>
                </a:lnTo>
                <a:lnTo>
                  <a:pt x="759" y="404"/>
                </a:lnTo>
                <a:lnTo>
                  <a:pt x="772" y="409"/>
                </a:lnTo>
                <a:lnTo>
                  <a:pt x="780" y="410"/>
                </a:lnTo>
                <a:lnTo>
                  <a:pt x="790" y="405"/>
                </a:lnTo>
                <a:lnTo>
                  <a:pt x="797" y="399"/>
                </a:lnTo>
                <a:lnTo>
                  <a:pt x="804" y="398"/>
                </a:lnTo>
                <a:lnTo>
                  <a:pt x="813" y="412"/>
                </a:lnTo>
                <a:lnTo>
                  <a:pt x="816" y="413"/>
                </a:lnTo>
                <a:lnTo>
                  <a:pt x="818" y="414"/>
                </a:lnTo>
                <a:lnTo>
                  <a:pt x="822" y="413"/>
                </a:lnTo>
                <a:lnTo>
                  <a:pt x="824" y="412"/>
                </a:lnTo>
                <a:lnTo>
                  <a:pt x="856" y="409"/>
                </a:lnTo>
                <a:lnTo>
                  <a:pt x="859" y="409"/>
                </a:lnTo>
                <a:lnTo>
                  <a:pt x="863" y="410"/>
                </a:lnTo>
                <a:lnTo>
                  <a:pt x="865" y="412"/>
                </a:lnTo>
                <a:lnTo>
                  <a:pt x="874" y="426"/>
                </a:lnTo>
                <a:lnTo>
                  <a:pt x="879" y="434"/>
                </a:lnTo>
                <a:lnTo>
                  <a:pt x="885" y="436"/>
                </a:lnTo>
                <a:lnTo>
                  <a:pt x="892" y="435"/>
                </a:lnTo>
                <a:lnTo>
                  <a:pt x="897" y="429"/>
                </a:lnTo>
                <a:lnTo>
                  <a:pt x="898" y="420"/>
                </a:lnTo>
                <a:lnTo>
                  <a:pt x="897" y="412"/>
                </a:lnTo>
                <a:lnTo>
                  <a:pt x="902" y="394"/>
                </a:lnTo>
                <a:lnTo>
                  <a:pt x="928" y="372"/>
                </a:lnTo>
                <a:lnTo>
                  <a:pt x="933" y="361"/>
                </a:lnTo>
                <a:lnTo>
                  <a:pt x="929" y="354"/>
                </a:lnTo>
                <a:lnTo>
                  <a:pt x="920" y="354"/>
                </a:lnTo>
                <a:lnTo>
                  <a:pt x="913" y="355"/>
                </a:lnTo>
                <a:lnTo>
                  <a:pt x="907" y="351"/>
                </a:lnTo>
                <a:lnTo>
                  <a:pt x="907" y="344"/>
                </a:lnTo>
                <a:lnTo>
                  <a:pt x="913" y="339"/>
                </a:lnTo>
                <a:lnTo>
                  <a:pt x="922" y="334"/>
                </a:lnTo>
                <a:lnTo>
                  <a:pt x="929" y="330"/>
                </a:lnTo>
                <a:lnTo>
                  <a:pt x="918" y="328"/>
                </a:lnTo>
                <a:lnTo>
                  <a:pt x="908" y="324"/>
                </a:lnTo>
                <a:lnTo>
                  <a:pt x="904" y="316"/>
                </a:lnTo>
                <a:lnTo>
                  <a:pt x="911" y="303"/>
                </a:lnTo>
                <a:lnTo>
                  <a:pt x="914" y="301"/>
                </a:lnTo>
                <a:lnTo>
                  <a:pt x="918" y="298"/>
                </a:lnTo>
                <a:lnTo>
                  <a:pt x="923" y="298"/>
                </a:lnTo>
                <a:lnTo>
                  <a:pt x="935" y="302"/>
                </a:lnTo>
                <a:lnTo>
                  <a:pt x="935" y="298"/>
                </a:lnTo>
                <a:lnTo>
                  <a:pt x="932" y="291"/>
                </a:lnTo>
                <a:lnTo>
                  <a:pt x="930" y="271"/>
                </a:lnTo>
                <a:lnTo>
                  <a:pt x="934" y="265"/>
                </a:lnTo>
                <a:lnTo>
                  <a:pt x="946" y="261"/>
                </a:lnTo>
                <a:lnTo>
                  <a:pt x="957" y="263"/>
                </a:lnTo>
                <a:lnTo>
                  <a:pt x="961" y="272"/>
                </a:lnTo>
                <a:lnTo>
                  <a:pt x="960" y="286"/>
                </a:lnTo>
                <a:lnTo>
                  <a:pt x="960" y="301"/>
                </a:lnTo>
                <a:lnTo>
                  <a:pt x="959" y="303"/>
                </a:lnTo>
                <a:lnTo>
                  <a:pt x="961" y="304"/>
                </a:lnTo>
                <a:lnTo>
                  <a:pt x="967" y="308"/>
                </a:lnTo>
                <a:lnTo>
                  <a:pt x="972" y="308"/>
                </a:lnTo>
                <a:lnTo>
                  <a:pt x="983" y="308"/>
                </a:lnTo>
                <a:lnTo>
                  <a:pt x="989" y="308"/>
                </a:lnTo>
                <a:lnTo>
                  <a:pt x="996" y="313"/>
                </a:lnTo>
                <a:lnTo>
                  <a:pt x="999" y="323"/>
                </a:lnTo>
                <a:lnTo>
                  <a:pt x="1002" y="334"/>
                </a:lnTo>
                <a:lnTo>
                  <a:pt x="1007" y="343"/>
                </a:lnTo>
                <a:lnTo>
                  <a:pt x="1014" y="354"/>
                </a:lnTo>
                <a:lnTo>
                  <a:pt x="1015" y="362"/>
                </a:lnTo>
                <a:lnTo>
                  <a:pt x="1014" y="370"/>
                </a:lnTo>
                <a:lnTo>
                  <a:pt x="1014" y="382"/>
                </a:lnTo>
                <a:lnTo>
                  <a:pt x="1018" y="387"/>
                </a:lnTo>
                <a:lnTo>
                  <a:pt x="1030" y="403"/>
                </a:lnTo>
                <a:lnTo>
                  <a:pt x="1035" y="412"/>
                </a:lnTo>
                <a:lnTo>
                  <a:pt x="1037" y="416"/>
                </a:lnTo>
                <a:lnTo>
                  <a:pt x="1041" y="418"/>
                </a:lnTo>
                <a:lnTo>
                  <a:pt x="1045" y="416"/>
                </a:lnTo>
                <a:lnTo>
                  <a:pt x="1048" y="412"/>
                </a:lnTo>
                <a:lnTo>
                  <a:pt x="1050" y="412"/>
                </a:lnTo>
                <a:lnTo>
                  <a:pt x="1051" y="412"/>
                </a:lnTo>
                <a:lnTo>
                  <a:pt x="1052" y="412"/>
                </a:lnTo>
                <a:lnTo>
                  <a:pt x="1061" y="423"/>
                </a:lnTo>
                <a:lnTo>
                  <a:pt x="1058" y="431"/>
                </a:lnTo>
                <a:lnTo>
                  <a:pt x="1051" y="437"/>
                </a:lnTo>
                <a:lnTo>
                  <a:pt x="1039" y="442"/>
                </a:lnTo>
                <a:lnTo>
                  <a:pt x="1050" y="448"/>
                </a:lnTo>
                <a:lnTo>
                  <a:pt x="1059" y="450"/>
                </a:lnTo>
                <a:lnTo>
                  <a:pt x="1064" y="453"/>
                </a:lnTo>
                <a:lnTo>
                  <a:pt x="1061" y="468"/>
                </a:lnTo>
                <a:lnTo>
                  <a:pt x="1036" y="514"/>
                </a:lnTo>
                <a:lnTo>
                  <a:pt x="1034" y="530"/>
                </a:lnTo>
                <a:lnTo>
                  <a:pt x="1045" y="589"/>
                </a:lnTo>
                <a:lnTo>
                  <a:pt x="1058" y="621"/>
                </a:lnTo>
                <a:lnTo>
                  <a:pt x="1064" y="647"/>
                </a:lnTo>
                <a:lnTo>
                  <a:pt x="1058" y="692"/>
                </a:lnTo>
                <a:lnTo>
                  <a:pt x="1057" y="741"/>
                </a:lnTo>
                <a:lnTo>
                  <a:pt x="1048" y="773"/>
                </a:lnTo>
                <a:lnTo>
                  <a:pt x="1045" y="791"/>
                </a:lnTo>
                <a:lnTo>
                  <a:pt x="1043" y="798"/>
                </a:lnTo>
                <a:lnTo>
                  <a:pt x="1041" y="817"/>
                </a:lnTo>
                <a:lnTo>
                  <a:pt x="1042" y="839"/>
                </a:lnTo>
                <a:lnTo>
                  <a:pt x="1048" y="862"/>
                </a:lnTo>
                <a:lnTo>
                  <a:pt x="1055" y="874"/>
                </a:lnTo>
                <a:lnTo>
                  <a:pt x="1064" y="876"/>
                </a:lnTo>
                <a:lnTo>
                  <a:pt x="1085" y="867"/>
                </a:lnTo>
                <a:lnTo>
                  <a:pt x="1107" y="867"/>
                </a:lnTo>
                <a:lnTo>
                  <a:pt x="1238" y="922"/>
                </a:lnTo>
                <a:lnTo>
                  <a:pt x="1329" y="942"/>
                </a:lnTo>
                <a:lnTo>
                  <a:pt x="1374" y="962"/>
                </a:lnTo>
                <a:lnTo>
                  <a:pt x="1395" y="963"/>
                </a:lnTo>
                <a:lnTo>
                  <a:pt x="1456" y="950"/>
                </a:lnTo>
                <a:lnTo>
                  <a:pt x="1504" y="954"/>
                </a:lnTo>
                <a:lnTo>
                  <a:pt x="1527" y="948"/>
                </a:lnTo>
                <a:lnTo>
                  <a:pt x="1536" y="948"/>
                </a:lnTo>
                <a:lnTo>
                  <a:pt x="1542" y="951"/>
                </a:lnTo>
                <a:lnTo>
                  <a:pt x="1554" y="956"/>
                </a:lnTo>
                <a:lnTo>
                  <a:pt x="1576" y="959"/>
                </a:lnTo>
                <a:lnTo>
                  <a:pt x="1581" y="959"/>
                </a:lnTo>
                <a:lnTo>
                  <a:pt x="1585" y="958"/>
                </a:lnTo>
                <a:lnTo>
                  <a:pt x="1591" y="951"/>
                </a:lnTo>
                <a:lnTo>
                  <a:pt x="1594" y="950"/>
                </a:lnTo>
                <a:lnTo>
                  <a:pt x="1603" y="951"/>
                </a:lnTo>
                <a:lnTo>
                  <a:pt x="1611" y="954"/>
                </a:lnTo>
                <a:lnTo>
                  <a:pt x="1618" y="961"/>
                </a:lnTo>
                <a:lnTo>
                  <a:pt x="1627" y="964"/>
                </a:lnTo>
                <a:lnTo>
                  <a:pt x="1643" y="967"/>
                </a:lnTo>
                <a:lnTo>
                  <a:pt x="1709" y="958"/>
                </a:lnTo>
                <a:lnTo>
                  <a:pt x="1714" y="957"/>
                </a:lnTo>
                <a:lnTo>
                  <a:pt x="1734" y="951"/>
                </a:lnTo>
                <a:lnTo>
                  <a:pt x="1827" y="935"/>
                </a:lnTo>
                <a:lnTo>
                  <a:pt x="1859" y="936"/>
                </a:lnTo>
                <a:lnTo>
                  <a:pt x="1867" y="935"/>
                </a:lnTo>
                <a:lnTo>
                  <a:pt x="1880" y="929"/>
                </a:lnTo>
                <a:lnTo>
                  <a:pt x="1886" y="929"/>
                </a:lnTo>
                <a:lnTo>
                  <a:pt x="1915" y="943"/>
                </a:lnTo>
                <a:lnTo>
                  <a:pt x="2001" y="969"/>
                </a:lnTo>
                <a:lnTo>
                  <a:pt x="2024" y="973"/>
                </a:lnTo>
                <a:lnTo>
                  <a:pt x="2030" y="972"/>
                </a:lnTo>
                <a:lnTo>
                  <a:pt x="2041" y="968"/>
                </a:lnTo>
                <a:lnTo>
                  <a:pt x="2048" y="967"/>
                </a:lnTo>
                <a:lnTo>
                  <a:pt x="2055" y="966"/>
                </a:lnTo>
                <a:lnTo>
                  <a:pt x="2065" y="957"/>
                </a:lnTo>
                <a:lnTo>
                  <a:pt x="2070" y="954"/>
                </a:lnTo>
                <a:lnTo>
                  <a:pt x="2080" y="956"/>
                </a:lnTo>
                <a:lnTo>
                  <a:pt x="2084" y="961"/>
                </a:lnTo>
                <a:lnTo>
                  <a:pt x="2088" y="968"/>
                </a:lnTo>
                <a:lnTo>
                  <a:pt x="2098" y="975"/>
                </a:lnTo>
                <a:lnTo>
                  <a:pt x="2108" y="978"/>
                </a:lnTo>
                <a:lnTo>
                  <a:pt x="2123" y="979"/>
                </a:lnTo>
                <a:lnTo>
                  <a:pt x="2136" y="977"/>
                </a:lnTo>
                <a:lnTo>
                  <a:pt x="2142" y="970"/>
                </a:lnTo>
                <a:lnTo>
                  <a:pt x="2145" y="961"/>
                </a:lnTo>
                <a:lnTo>
                  <a:pt x="2152" y="959"/>
                </a:lnTo>
                <a:lnTo>
                  <a:pt x="2160" y="964"/>
                </a:lnTo>
                <a:lnTo>
                  <a:pt x="2164" y="966"/>
                </a:lnTo>
                <a:lnTo>
                  <a:pt x="2169" y="962"/>
                </a:lnTo>
                <a:lnTo>
                  <a:pt x="2172" y="954"/>
                </a:lnTo>
                <a:lnTo>
                  <a:pt x="2177" y="951"/>
                </a:lnTo>
                <a:lnTo>
                  <a:pt x="2185" y="950"/>
                </a:lnTo>
                <a:lnTo>
                  <a:pt x="2214" y="952"/>
                </a:lnTo>
                <a:lnTo>
                  <a:pt x="2276" y="945"/>
                </a:lnTo>
                <a:lnTo>
                  <a:pt x="2308" y="950"/>
                </a:lnTo>
                <a:lnTo>
                  <a:pt x="2319" y="946"/>
                </a:lnTo>
                <a:lnTo>
                  <a:pt x="2335" y="941"/>
                </a:lnTo>
                <a:lnTo>
                  <a:pt x="2354" y="941"/>
                </a:lnTo>
                <a:lnTo>
                  <a:pt x="2374" y="946"/>
                </a:lnTo>
                <a:lnTo>
                  <a:pt x="2390" y="952"/>
                </a:lnTo>
                <a:lnTo>
                  <a:pt x="2393" y="956"/>
                </a:lnTo>
                <a:lnTo>
                  <a:pt x="2399" y="966"/>
                </a:lnTo>
                <a:lnTo>
                  <a:pt x="2403" y="969"/>
                </a:lnTo>
                <a:lnTo>
                  <a:pt x="2407" y="970"/>
                </a:lnTo>
                <a:lnTo>
                  <a:pt x="2415" y="970"/>
                </a:lnTo>
                <a:lnTo>
                  <a:pt x="2420" y="974"/>
                </a:lnTo>
                <a:lnTo>
                  <a:pt x="2423" y="975"/>
                </a:lnTo>
                <a:lnTo>
                  <a:pt x="2431" y="973"/>
                </a:lnTo>
                <a:lnTo>
                  <a:pt x="2436" y="974"/>
                </a:lnTo>
                <a:lnTo>
                  <a:pt x="2440" y="977"/>
                </a:lnTo>
                <a:lnTo>
                  <a:pt x="2449" y="989"/>
                </a:lnTo>
                <a:lnTo>
                  <a:pt x="2456" y="995"/>
                </a:lnTo>
                <a:lnTo>
                  <a:pt x="2463" y="1000"/>
                </a:lnTo>
                <a:lnTo>
                  <a:pt x="2472" y="1004"/>
                </a:lnTo>
                <a:lnTo>
                  <a:pt x="2482" y="1006"/>
                </a:lnTo>
                <a:lnTo>
                  <a:pt x="2513" y="1011"/>
                </a:lnTo>
                <a:lnTo>
                  <a:pt x="2518" y="1015"/>
                </a:lnTo>
                <a:lnTo>
                  <a:pt x="2527" y="1028"/>
                </a:lnTo>
                <a:lnTo>
                  <a:pt x="2543" y="1036"/>
                </a:lnTo>
                <a:lnTo>
                  <a:pt x="2558" y="1044"/>
                </a:lnTo>
                <a:lnTo>
                  <a:pt x="2561" y="1055"/>
                </a:lnTo>
                <a:lnTo>
                  <a:pt x="2562" y="1062"/>
                </a:lnTo>
                <a:lnTo>
                  <a:pt x="2562" y="1063"/>
                </a:lnTo>
                <a:lnTo>
                  <a:pt x="2566" y="1064"/>
                </a:lnTo>
                <a:lnTo>
                  <a:pt x="2577" y="1068"/>
                </a:lnTo>
                <a:lnTo>
                  <a:pt x="2577" y="1069"/>
                </a:lnTo>
                <a:lnTo>
                  <a:pt x="2595" y="1084"/>
                </a:lnTo>
                <a:lnTo>
                  <a:pt x="2601" y="1086"/>
                </a:lnTo>
                <a:lnTo>
                  <a:pt x="2604" y="1089"/>
                </a:lnTo>
                <a:lnTo>
                  <a:pt x="2604" y="1090"/>
                </a:lnTo>
                <a:lnTo>
                  <a:pt x="2599" y="1094"/>
                </a:lnTo>
                <a:lnTo>
                  <a:pt x="2612" y="1100"/>
                </a:lnTo>
                <a:lnTo>
                  <a:pt x="2618" y="1106"/>
                </a:lnTo>
                <a:lnTo>
                  <a:pt x="2622" y="1116"/>
                </a:lnTo>
                <a:lnTo>
                  <a:pt x="2623" y="1116"/>
                </a:lnTo>
                <a:lnTo>
                  <a:pt x="2625" y="1127"/>
                </a:lnTo>
                <a:lnTo>
                  <a:pt x="2623" y="1134"/>
                </a:lnTo>
                <a:lnTo>
                  <a:pt x="2615" y="1148"/>
                </a:lnTo>
                <a:lnTo>
                  <a:pt x="2594" y="1153"/>
                </a:lnTo>
                <a:lnTo>
                  <a:pt x="2558" y="1165"/>
                </a:lnTo>
                <a:lnTo>
                  <a:pt x="2552" y="1164"/>
                </a:lnTo>
                <a:lnTo>
                  <a:pt x="2548" y="1163"/>
                </a:lnTo>
                <a:lnTo>
                  <a:pt x="2546" y="1159"/>
                </a:lnTo>
                <a:lnTo>
                  <a:pt x="2545" y="1154"/>
                </a:lnTo>
                <a:lnTo>
                  <a:pt x="2505" y="1129"/>
                </a:lnTo>
                <a:lnTo>
                  <a:pt x="2482" y="1122"/>
                </a:lnTo>
                <a:lnTo>
                  <a:pt x="2466" y="1129"/>
                </a:lnTo>
                <a:lnTo>
                  <a:pt x="2462" y="1140"/>
                </a:lnTo>
                <a:lnTo>
                  <a:pt x="2465" y="1151"/>
                </a:lnTo>
                <a:lnTo>
                  <a:pt x="2472" y="1172"/>
                </a:lnTo>
                <a:lnTo>
                  <a:pt x="2473" y="1183"/>
                </a:lnTo>
                <a:lnTo>
                  <a:pt x="2473" y="1193"/>
                </a:lnTo>
                <a:lnTo>
                  <a:pt x="2472" y="1203"/>
                </a:lnTo>
                <a:lnTo>
                  <a:pt x="2441" y="1287"/>
                </a:lnTo>
                <a:lnTo>
                  <a:pt x="2436" y="1313"/>
                </a:lnTo>
                <a:lnTo>
                  <a:pt x="2434" y="1335"/>
                </a:lnTo>
                <a:lnTo>
                  <a:pt x="2430" y="1345"/>
                </a:lnTo>
                <a:lnTo>
                  <a:pt x="2424" y="1353"/>
                </a:lnTo>
                <a:lnTo>
                  <a:pt x="2423" y="1355"/>
                </a:lnTo>
                <a:lnTo>
                  <a:pt x="2415" y="1361"/>
                </a:lnTo>
                <a:lnTo>
                  <a:pt x="2407" y="1366"/>
                </a:lnTo>
                <a:lnTo>
                  <a:pt x="2399" y="1373"/>
                </a:lnTo>
                <a:lnTo>
                  <a:pt x="2397" y="1385"/>
                </a:lnTo>
                <a:lnTo>
                  <a:pt x="2399" y="1425"/>
                </a:lnTo>
                <a:lnTo>
                  <a:pt x="2398" y="1443"/>
                </a:lnTo>
                <a:lnTo>
                  <a:pt x="2386" y="1459"/>
                </a:lnTo>
                <a:lnTo>
                  <a:pt x="2371" y="1465"/>
                </a:lnTo>
                <a:lnTo>
                  <a:pt x="2354" y="1467"/>
                </a:lnTo>
                <a:lnTo>
                  <a:pt x="2305" y="1463"/>
                </a:lnTo>
                <a:lnTo>
                  <a:pt x="2305" y="1470"/>
                </a:lnTo>
                <a:lnTo>
                  <a:pt x="2318" y="1492"/>
                </a:lnTo>
                <a:lnTo>
                  <a:pt x="2318" y="1501"/>
                </a:lnTo>
                <a:lnTo>
                  <a:pt x="2307" y="1496"/>
                </a:lnTo>
                <a:lnTo>
                  <a:pt x="2294" y="1488"/>
                </a:lnTo>
                <a:lnTo>
                  <a:pt x="2289" y="1483"/>
                </a:lnTo>
                <a:lnTo>
                  <a:pt x="2275" y="1486"/>
                </a:lnTo>
                <a:lnTo>
                  <a:pt x="2274" y="1499"/>
                </a:lnTo>
                <a:lnTo>
                  <a:pt x="2280" y="1524"/>
                </a:lnTo>
                <a:lnTo>
                  <a:pt x="2279" y="1537"/>
                </a:lnTo>
                <a:lnTo>
                  <a:pt x="2267" y="1591"/>
                </a:lnTo>
                <a:lnTo>
                  <a:pt x="2263" y="1603"/>
                </a:lnTo>
                <a:lnTo>
                  <a:pt x="2255" y="1607"/>
                </a:lnTo>
                <a:lnTo>
                  <a:pt x="2243" y="1605"/>
                </a:lnTo>
                <a:lnTo>
                  <a:pt x="2225" y="1586"/>
                </a:lnTo>
                <a:lnTo>
                  <a:pt x="2223" y="1581"/>
                </a:lnTo>
                <a:lnTo>
                  <a:pt x="2222" y="1566"/>
                </a:lnTo>
                <a:lnTo>
                  <a:pt x="2221" y="1563"/>
                </a:lnTo>
                <a:lnTo>
                  <a:pt x="2215" y="1561"/>
                </a:lnTo>
                <a:lnTo>
                  <a:pt x="2178" y="1554"/>
                </a:lnTo>
                <a:lnTo>
                  <a:pt x="2172" y="1563"/>
                </a:lnTo>
                <a:lnTo>
                  <a:pt x="2173" y="1574"/>
                </a:lnTo>
                <a:lnTo>
                  <a:pt x="2177" y="1587"/>
                </a:lnTo>
                <a:lnTo>
                  <a:pt x="2178" y="1598"/>
                </a:lnTo>
                <a:lnTo>
                  <a:pt x="2171" y="1608"/>
                </a:lnTo>
                <a:lnTo>
                  <a:pt x="2161" y="1612"/>
                </a:lnTo>
                <a:lnTo>
                  <a:pt x="2150" y="1611"/>
                </a:lnTo>
                <a:lnTo>
                  <a:pt x="2139" y="1605"/>
                </a:lnTo>
                <a:lnTo>
                  <a:pt x="2134" y="1595"/>
                </a:lnTo>
                <a:lnTo>
                  <a:pt x="2123" y="1568"/>
                </a:lnTo>
                <a:lnTo>
                  <a:pt x="2116" y="1566"/>
                </a:lnTo>
                <a:lnTo>
                  <a:pt x="2114" y="1574"/>
                </a:lnTo>
                <a:lnTo>
                  <a:pt x="2108" y="1614"/>
                </a:lnTo>
                <a:lnTo>
                  <a:pt x="2103" y="1628"/>
                </a:lnTo>
                <a:lnTo>
                  <a:pt x="2098" y="1637"/>
                </a:lnTo>
                <a:lnTo>
                  <a:pt x="2089" y="1643"/>
                </a:lnTo>
                <a:lnTo>
                  <a:pt x="2076" y="1646"/>
                </a:lnTo>
                <a:lnTo>
                  <a:pt x="2051" y="1650"/>
                </a:lnTo>
                <a:lnTo>
                  <a:pt x="2029" y="1648"/>
                </a:lnTo>
                <a:lnTo>
                  <a:pt x="1985" y="1638"/>
                </a:lnTo>
                <a:lnTo>
                  <a:pt x="1960" y="1640"/>
                </a:lnTo>
                <a:lnTo>
                  <a:pt x="1954" y="1656"/>
                </a:lnTo>
                <a:lnTo>
                  <a:pt x="1953" y="1681"/>
                </a:lnTo>
                <a:lnTo>
                  <a:pt x="1947" y="1708"/>
                </a:lnTo>
                <a:lnTo>
                  <a:pt x="1939" y="1712"/>
                </a:lnTo>
                <a:lnTo>
                  <a:pt x="1933" y="1712"/>
                </a:lnTo>
                <a:lnTo>
                  <a:pt x="1928" y="1709"/>
                </a:lnTo>
                <a:lnTo>
                  <a:pt x="1927" y="1708"/>
                </a:lnTo>
                <a:lnTo>
                  <a:pt x="1918" y="1708"/>
                </a:lnTo>
                <a:lnTo>
                  <a:pt x="1908" y="1712"/>
                </a:lnTo>
                <a:lnTo>
                  <a:pt x="1901" y="1719"/>
                </a:lnTo>
                <a:lnTo>
                  <a:pt x="1895" y="1728"/>
                </a:lnTo>
                <a:lnTo>
                  <a:pt x="1875" y="1763"/>
                </a:lnTo>
                <a:lnTo>
                  <a:pt x="1872" y="1772"/>
                </a:lnTo>
                <a:lnTo>
                  <a:pt x="1873" y="1781"/>
                </a:lnTo>
                <a:lnTo>
                  <a:pt x="1879" y="1795"/>
                </a:lnTo>
                <a:lnTo>
                  <a:pt x="1881" y="1804"/>
                </a:lnTo>
                <a:lnTo>
                  <a:pt x="1880" y="1816"/>
                </a:lnTo>
                <a:lnTo>
                  <a:pt x="1868" y="1851"/>
                </a:lnTo>
                <a:lnTo>
                  <a:pt x="1862" y="1862"/>
                </a:lnTo>
                <a:lnTo>
                  <a:pt x="1852" y="1867"/>
                </a:lnTo>
                <a:lnTo>
                  <a:pt x="1841" y="1868"/>
                </a:lnTo>
                <a:lnTo>
                  <a:pt x="1831" y="1872"/>
                </a:lnTo>
                <a:lnTo>
                  <a:pt x="1825" y="1884"/>
                </a:lnTo>
                <a:lnTo>
                  <a:pt x="1829" y="1898"/>
                </a:lnTo>
                <a:lnTo>
                  <a:pt x="1837" y="1902"/>
                </a:lnTo>
                <a:lnTo>
                  <a:pt x="1847" y="1906"/>
                </a:lnTo>
                <a:lnTo>
                  <a:pt x="1851" y="1916"/>
                </a:lnTo>
                <a:lnTo>
                  <a:pt x="1846" y="1926"/>
                </a:lnTo>
                <a:lnTo>
                  <a:pt x="1837" y="1926"/>
                </a:lnTo>
                <a:lnTo>
                  <a:pt x="1830" y="1927"/>
                </a:lnTo>
                <a:lnTo>
                  <a:pt x="1827" y="1942"/>
                </a:lnTo>
                <a:lnTo>
                  <a:pt x="1831" y="1953"/>
                </a:lnTo>
                <a:lnTo>
                  <a:pt x="1847" y="1985"/>
                </a:lnTo>
                <a:lnTo>
                  <a:pt x="1852" y="1996"/>
                </a:lnTo>
                <a:lnTo>
                  <a:pt x="1857" y="2018"/>
                </a:lnTo>
                <a:lnTo>
                  <a:pt x="1862" y="2028"/>
                </a:lnTo>
                <a:lnTo>
                  <a:pt x="1867" y="2033"/>
                </a:lnTo>
                <a:lnTo>
                  <a:pt x="1878" y="2039"/>
                </a:lnTo>
                <a:lnTo>
                  <a:pt x="1881" y="2045"/>
                </a:lnTo>
                <a:lnTo>
                  <a:pt x="1883" y="2050"/>
                </a:lnTo>
                <a:lnTo>
                  <a:pt x="1885" y="2066"/>
                </a:lnTo>
                <a:lnTo>
                  <a:pt x="1894" y="2093"/>
                </a:lnTo>
                <a:lnTo>
                  <a:pt x="1899" y="2106"/>
                </a:lnTo>
                <a:lnTo>
                  <a:pt x="1907" y="2112"/>
                </a:lnTo>
                <a:lnTo>
                  <a:pt x="1915" y="2114"/>
                </a:lnTo>
                <a:lnTo>
                  <a:pt x="1916" y="2118"/>
                </a:lnTo>
                <a:lnTo>
                  <a:pt x="1913" y="2123"/>
                </a:lnTo>
                <a:lnTo>
                  <a:pt x="1908" y="2128"/>
                </a:lnTo>
                <a:lnTo>
                  <a:pt x="1904" y="2134"/>
                </a:lnTo>
                <a:lnTo>
                  <a:pt x="1905" y="2139"/>
                </a:lnTo>
                <a:lnTo>
                  <a:pt x="1908" y="2144"/>
                </a:lnTo>
                <a:lnTo>
                  <a:pt x="1911" y="2151"/>
                </a:lnTo>
                <a:lnTo>
                  <a:pt x="1924" y="2253"/>
                </a:lnTo>
                <a:lnTo>
                  <a:pt x="1932" y="2280"/>
                </a:lnTo>
                <a:lnTo>
                  <a:pt x="1945" y="2299"/>
                </a:lnTo>
                <a:lnTo>
                  <a:pt x="1965" y="2304"/>
                </a:lnTo>
                <a:lnTo>
                  <a:pt x="1968" y="2283"/>
                </a:lnTo>
                <a:lnTo>
                  <a:pt x="1956" y="2230"/>
                </a:lnTo>
                <a:lnTo>
                  <a:pt x="1956" y="2202"/>
                </a:lnTo>
                <a:lnTo>
                  <a:pt x="1960" y="2187"/>
                </a:lnTo>
                <a:lnTo>
                  <a:pt x="1966" y="2177"/>
                </a:lnTo>
                <a:lnTo>
                  <a:pt x="1979" y="2177"/>
                </a:lnTo>
                <a:lnTo>
                  <a:pt x="1991" y="2186"/>
                </a:lnTo>
                <a:lnTo>
                  <a:pt x="2000" y="2198"/>
                </a:lnTo>
                <a:lnTo>
                  <a:pt x="2004" y="2208"/>
                </a:lnTo>
                <a:lnTo>
                  <a:pt x="2003" y="2207"/>
                </a:lnTo>
                <a:lnTo>
                  <a:pt x="2006" y="2203"/>
                </a:lnTo>
                <a:lnTo>
                  <a:pt x="2006" y="2202"/>
                </a:lnTo>
                <a:lnTo>
                  <a:pt x="2009" y="2207"/>
                </a:lnTo>
                <a:lnTo>
                  <a:pt x="2009" y="2211"/>
                </a:lnTo>
                <a:lnTo>
                  <a:pt x="2009" y="2215"/>
                </a:lnTo>
                <a:lnTo>
                  <a:pt x="2009" y="2218"/>
                </a:lnTo>
                <a:lnTo>
                  <a:pt x="2018" y="2226"/>
                </a:lnTo>
                <a:lnTo>
                  <a:pt x="2019" y="2227"/>
                </a:lnTo>
                <a:lnTo>
                  <a:pt x="2024" y="2247"/>
                </a:lnTo>
                <a:lnTo>
                  <a:pt x="2027" y="2253"/>
                </a:lnTo>
                <a:lnTo>
                  <a:pt x="2040" y="2300"/>
                </a:lnTo>
                <a:lnTo>
                  <a:pt x="2043" y="2316"/>
                </a:lnTo>
                <a:lnTo>
                  <a:pt x="2045" y="2319"/>
                </a:lnTo>
                <a:lnTo>
                  <a:pt x="2050" y="2320"/>
                </a:lnTo>
                <a:lnTo>
                  <a:pt x="2051" y="2322"/>
                </a:lnTo>
                <a:lnTo>
                  <a:pt x="2052" y="2341"/>
                </a:lnTo>
                <a:lnTo>
                  <a:pt x="2055" y="2347"/>
                </a:lnTo>
                <a:lnTo>
                  <a:pt x="2062" y="2355"/>
                </a:lnTo>
                <a:lnTo>
                  <a:pt x="2071" y="2359"/>
                </a:lnTo>
                <a:lnTo>
                  <a:pt x="2078" y="2360"/>
                </a:lnTo>
                <a:lnTo>
                  <a:pt x="2086" y="2364"/>
                </a:lnTo>
                <a:lnTo>
                  <a:pt x="2089" y="2371"/>
                </a:lnTo>
                <a:lnTo>
                  <a:pt x="2089" y="2378"/>
                </a:lnTo>
                <a:lnTo>
                  <a:pt x="2092" y="2380"/>
                </a:lnTo>
                <a:lnTo>
                  <a:pt x="2102" y="2374"/>
                </a:lnTo>
                <a:lnTo>
                  <a:pt x="2104" y="2370"/>
                </a:lnTo>
                <a:lnTo>
                  <a:pt x="2107" y="2364"/>
                </a:lnTo>
                <a:lnTo>
                  <a:pt x="2109" y="2358"/>
                </a:lnTo>
                <a:lnTo>
                  <a:pt x="2115" y="2357"/>
                </a:lnTo>
                <a:lnTo>
                  <a:pt x="2119" y="2357"/>
                </a:lnTo>
                <a:lnTo>
                  <a:pt x="2124" y="2358"/>
                </a:lnTo>
                <a:lnTo>
                  <a:pt x="2128" y="2359"/>
                </a:lnTo>
                <a:lnTo>
                  <a:pt x="2131" y="2358"/>
                </a:lnTo>
                <a:lnTo>
                  <a:pt x="2140" y="2355"/>
                </a:lnTo>
                <a:lnTo>
                  <a:pt x="2156" y="2352"/>
                </a:lnTo>
                <a:lnTo>
                  <a:pt x="2163" y="2347"/>
                </a:lnTo>
                <a:lnTo>
                  <a:pt x="2167" y="2342"/>
                </a:lnTo>
                <a:lnTo>
                  <a:pt x="2177" y="2333"/>
                </a:lnTo>
                <a:lnTo>
                  <a:pt x="2180" y="2328"/>
                </a:lnTo>
                <a:lnTo>
                  <a:pt x="2190" y="2314"/>
                </a:lnTo>
                <a:lnTo>
                  <a:pt x="2192" y="2311"/>
                </a:lnTo>
                <a:lnTo>
                  <a:pt x="2192" y="2309"/>
                </a:lnTo>
                <a:lnTo>
                  <a:pt x="2192" y="2305"/>
                </a:lnTo>
                <a:lnTo>
                  <a:pt x="2194" y="2303"/>
                </a:lnTo>
                <a:lnTo>
                  <a:pt x="2196" y="2303"/>
                </a:lnTo>
                <a:lnTo>
                  <a:pt x="2201" y="2303"/>
                </a:lnTo>
                <a:lnTo>
                  <a:pt x="2204" y="2303"/>
                </a:lnTo>
                <a:lnTo>
                  <a:pt x="2212" y="2293"/>
                </a:lnTo>
                <a:lnTo>
                  <a:pt x="2215" y="2288"/>
                </a:lnTo>
                <a:lnTo>
                  <a:pt x="2212" y="2280"/>
                </a:lnTo>
                <a:lnTo>
                  <a:pt x="2205" y="2261"/>
                </a:lnTo>
                <a:lnTo>
                  <a:pt x="2196" y="2216"/>
                </a:lnTo>
                <a:lnTo>
                  <a:pt x="2188" y="2197"/>
                </a:lnTo>
                <a:lnTo>
                  <a:pt x="2184" y="2171"/>
                </a:lnTo>
                <a:lnTo>
                  <a:pt x="2195" y="2139"/>
                </a:lnTo>
                <a:lnTo>
                  <a:pt x="2212" y="2109"/>
                </a:lnTo>
                <a:lnTo>
                  <a:pt x="2227" y="2088"/>
                </a:lnTo>
                <a:lnTo>
                  <a:pt x="2237" y="2080"/>
                </a:lnTo>
                <a:lnTo>
                  <a:pt x="2269" y="2066"/>
                </a:lnTo>
                <a:lnTo>
                  <a:pt x="2279" y="2059"/>
                </a:lnTo>
                <a:lnTo>
                  <a:pt x="2286" y="2050"/>
                </a:lnTo>
                <a:lnTo>
                  <a:pt x="2300" y="2028"/>
                </a:lnTo>
                <a:lnTo>
                  <a:pt x="2301" y="2003"/>
                </a:lnTo>
                <a:lnTo>
                  <a:pt x="2285" y="1928"/>
                </a:lnTo>
                <a:lnTo>
                  <a:pt x="2284" y="1905"/>
                </a:lnTo>
                <a:lnTo>
                  <a:pt x="2285" y="1890"/>
                </a:lnTo>
                <a:lnTo>
                  <a:pt x="2289" y="1882"/>
                </a:lnTo>
                <a:lnTo>
                  <a:pt x="2297" y="1882"/>
                </a:lnTo>
                <a:lnTo>
                  <a:pt x="2305" y="1890"/>
                </a:lnTo>
                <a:lnTo>
                  <a:pt x="2312" y="1902"/>
                </a:lnTo>
                <a:lnTo>
                  <a:pt x="2337" y="1931"/>
                </a:lnTo>
                <a:lnTo>
                  <a:pt x="2345" y="1936"/>
                </a:lnTo>
                <a:lnTo>
                  <a:pt x="2359" y="1932"/>
                </a:lnTo>
                <a:lnTo>
                  <a:pt x="2370" y="1923"/>
                </a:lnTo>
                <a:lnTo>
                  <a:pt x="2388" y="1896"/>
                </a:lnTo>
                <a:lnTo>
                  <a:pt x="2398" y="1885"/>
                </a:lnTo>
                <a:lnTo>
                  <a:pt x="2423" y="1877"/>
                </a:lnTo>
                <a:lnTo>
                  <a:pt x="2435" y="1895"/>
                </a:lnTo>
                <a:lnTo>
                  <a:pt x="2440" y="1918"/>
                </a:lnTo>
                <a:lnTo>
                  <a:pt x="2449" y="1930"/>
                </a:lnTo>
                <a:lnTo>
                  <a:pt x="2457" y="1921"/>
                </a:lnTo>
                <a:lnTo>
                  <a:pt x="2465" y="1891"/>
                </a:lnTo>
                <a:lnTo>
                  <a:pt x="2475" y="1886"/>
                </a:lnTo>
                <a:lnTo>
                  <a:pt x="2487" y="1893"/>
                </a:lnTo>
                <a:lnTo>
                  <a:pt x="2487" y="1895"/>
                </a:lnTo>
                <a:lnTo>
                  <a:pt x="2488" y="1906"/>
                </a:lnTo>
                <a:lnTo>
                  <a:pt x="2481" y="1933"/>
                </a:lnTo>
                <a:lnTo>
                  <a:pt x="2483" y="1955"/>
                </a:lnTo>
                <a:lnTo>
                  <a:pt x="2505" y="2028"/>
                </a:lnTo>
                <a:lnTo>
                  <a:pt x="2509" y="2059"/>
                </a:lnTo>
                <a:lnTo>
                  <a:pt x="2511" y="2069"/>
                </a:lnTo>
                <a:lnTo>
                  <a:pt x="2514" y="2074"/>
                </a:lnTo>
                <a:lnTo>
                  <a:pt x="2522" y="2081"/>
                </a:lnTo>
                <a:lnTo>
                  <a:pt x="2525" y="2087"/>
                </a:lnTo>
                <a:lnTo>
                  <a:pt x="2526" y="2092"/>
                </a:lnTo>
                <a:lnTo>
                  <a:pt x="2525" y="2101"/>
                </a:lnTo>
                <a:lnTo>
                  <a:pt x="2526" y="2104"/>
                </a:lnTo>
                <a:lnTo>
                  <a:pt x="2529" y="2109"/>
                </a:lnTo>
                <a:lnTo>
                  <a:pt x="2537" y="2115"/>
                </a:lnTo>
                <a:lnTo>
                  <a:pt x="2538" y="2118"/>
                </a:lnTo>
                <a:lnTo>
                  <a:pt x="2540" y="2124"/>
                </a:lnTo>
                <a:lnTo>
                  <a:pt x="2538" y="2136"/>
                </a:lnTo>
                <a:lnTo>
                  <a:pt x="2538" y="2143"/>
                </a:lnTo>
                <a:lnTo>
                  <a:pt x="2541" y="2154"/>
                </a:lnTo>
                <a:lnTo>
                  <a:pt x="2543" y="2160"/>
                </a:lnTo>
                <a:lnTo>
                  <a:pt x="2545" y="2166"/>
                </a:lnTo>
                <a:lnTo>
                  <a:pt x="2540" y="2178"/>
                </a:lnTo>
                <a:lnTo>
                  <a:pt x="2530" y="2200"/>
                </a:lnTo>
                <a:lnTo>
                  <a:pt x="2527" y="2210"/>
                </a:lnTo>
                <a:lnTo>
                  <a:pt x="2526" y="2235"/>
                </a:lnTo>
                <a:lnTo>
                  <a:pt x="2542" y="2326"/>
                </a:lnTo>
                <a:lnTo>
                  <a:pt x="2541" y="2370"/>
                </a:lnTo>
                <a:lnTo>
                  <a:pt x="2546" y="2391"/>
                </a:lnTo>
                <a:lnTo>
                  <a:pt x="2557" y="2408"/>
                </a:lnTo>
                <a:lnTo>
                  <a:pt x="2577" y="2416"/>
                </a:lnTo>
                <a:lnTo>
                  <a:pt x="2585" y="2427"/>
                </a:lnTo>
                <a:lnTo>
                  <a:pt x="2590" y="2476"/>
                </a:lnTo>
                <a:lnTo>
                  <a:pt x="2594" y="2496"/>
                </a:lnTo>
                <a:lnTo>
                  <a:pt x="2601" y="2504"/>
                </a:lnTo>
                <a:lnTo>
                  <a:pt x="2616" y="2519"/>
                </a:lnTo>
                <a:lnTo>
                  <a:pt x="2623" y="2529"/>
                </a:lnTo>
                <a:lnTo>
                  <a:pt x="2626" y="2539"/>
                </a:lnTo>
                <a:lnTo>
                  <a:pt x="2630" y="2587"/>
                </a:lnTo>
                <a:lnTo>
                  <a:pt x="2628" y="2624"/>
                </a:lnTo>
                <a:lnTo>
                  <a:pt x="2631" y="2635"/>
                </a:lnTo>
                <a:lnTo>
                  <a:pt x="2638" y="2655"/>
                </a:lnTo>
                <a:lnTo>
                  <a:pt x="2639" y="2666"/>
                </a:lnTo>
                <a:lnTo>
                  <a:pt x="2673" y="2873"/>
                </a:lnTo>
                <a:lnTo>
                  <a:pt x="2673" y="2889"/>
                </a:lnTo>
                <a:lnTo>
                  <a:pt x="2665" y="2892"/>
                </a:lnTo>
                <a:lnTo>
                  <a:pt x="2657" y="2892"/>
                </a:lnTo>
                <a:lnTo>
                  <a:pt x="2649" y="2898"/>
                </a:lnTo>
                <a:lnTo>
                  <a:pt x="2663" y="2942"/>
                </a:lnTo>
                <a:lnTo>
                  <a:pt x="2670" y="2983"/>
                </a:lnTo>
                <a:lnTo>
                  <a:pt x="2671" y="2988"/>
                </a:lnTo>
                <a:lnTo>
                  <a:pt x="2673" y="2994"/>
                </a:lnTo>
                <a:close/>
                <a:moveTo>
                  <a:pt x="2296" y="3131"/>
                </a:moveTo>
                <a:lnTo>
                  <a:pt x="2299" y="3161"/>
                </a:lnTo>
                <a:lnTo>
                  <a:pt x="2319" y="3203"/>
                </a:lnTo>
                <a:lnTo>
                  <a:pt x="2326" y="3227"/>
                </a:lnTo>
                <a:lnTo>
                  <a:pt x="2323" y="3241"/>
                </a:lnTo>
                <a:lnTo>
                  <a:pt x="2318" y="3267"/>
                </a:lnTo>
                <a:lnTo>
                  <a:pt x="2317" y="3281"/>
                </a:lnTo>
                <a:lnTo>
                  <a:pt x="2312" y="3292"/>
                </a:lnTo>
                <a:lnTo>
                  <a:pt x="2299" y="3292"/>
                </a:lnTo>
                <a:lnTo>
                  <a:pt x="2284" y="3290"/>
                </a:lnTo>
                <a:lnTo>
                  <a:pt x="2273" y="3291"/>
                </a:lnTo>
                <a:lnTo>
                  <a:pt x="2273" y="3295"/>
                </a:lnTo>
                <a:lnTo>
                  <a:pt x="2275" y="3300"/>
                </a:lnTo>
                <a:lnTo>
                  <a:pt x="2275" y="3305"/>
                </a:lnTo>
                <a:lnTo>
                  <a:pt x="2269" y="3308"/>
                </a:lnTo>
                <a:lnTo>
                  <a:pt x="2263" y="3308"/>
                </a:lnTo>
                <a:lnTo>
                  <a:pt x="2257" y="3305"/>
                </a:lnTo>
                <a:lnTo>
                  <a:pt x="2254" y="3299"/>
                </a:lnTo>
                <a:lnTo>
                  <a:pt x="2252" y="3287"/>
                </a:lnTo>
                <a:lnTo>
                  <a:pt x="2249" y="3284"/>
                </a:lnTo>
                <a:lnTo>
                  <a:pt x="2249" y="3279"/>
                </a:lnTo>
                <a:lnTo>
                  <a:pt x="2259" y="3265"/>
                </a:lnTo>
                <a:lnTo>
                  <a:pt x="2260" y="3259"/>
                </a:lnTo>
                <a:lnTo>
                  <a:pt x="2260" y="3244"/>
                </a:lnTo>
                <a:lnTo>
                  <a:pt x="2258" y="3219"/>
                </a:lnTo>
                <a:lnTo>
                  <a:pt x="2246" y="3177"/>
                </a:lnTo>
                <a:lnTo>
                  <a:pt x="2248" y="3153"/>
                </a:lnTo>
                <a:lnTo>
                  <a:pt x="2254" y="3141"/>
                </a:lnTo>
                <a:lnTo>
                  <a:pt x="2259" y="3135"/>
                </a:lnTo>
                <a:lnTo>
                  <a:pt x="2267" y="3136"/>
                </a:lnTo>
                <a:lnTo>
                  <a:pt x="2275" y="3142"/>
                </a:lnTo>
                <a:lnTo>
                  <a:pt x="2278" y="3151"/>
                </a:lnTo>
                <a:lnTo>
                  <a:pt x="2275" y="3161"/>
                </a:lnTo>
                <a:lnTo>
                  <a:pt x="2270" y="3170"/>
                </a:lnTo>
                <a:lnTo>
                  <a:pt x="2269" y="3179"/>
                </a:lnTo>
                <a:lnTo>
                  <a:pt x="2278" y="3168"/>
                </a:lnTo>
                <a:lnTo>
                  <a:pt x="2281" y="3153"/>
                </a:lnTo>
                <a:lnTo>
                  <a:pt x="2281" y="3136"/>
                </a:lnTo>
                <a:lnTo>
                  <a:pt x="2276" y="3122"/>
                </a:lnTo>
                <a:lnTo>
                  <a:pt x="2287" y="3121"/>
                </a:lnTo>
                <a:lnTo>
                  <a:pt x="2296" y="3119"/>
                </a:lnTo>
                <a:lnTo>
                  <a:pt x="2297" y="3129"/>
                </a:lnTo>
                <a:lnTo>
                  <a:pt x="2296" y="3131"/>
                </a:lnTo>
                <a:close/>
                <a:moveTo>
                  <a:pt x="642" y="3119"/>
                </a:moveTo>
                <a:lnTo>
                  <a:pt x="656" y="3127"/>
                </a:lnTo>
                <a:lnTo>
                  <a:pt x="660" y="3145"/>
                </a:lnTo>
                <a:lnTo>
                  <a:pt x="652" y="3156"/>
                </a:lnTo>
                <a:lnTo>
                  <a:pt x="634" y="3146"/>
                </a:lnTo>
                <a:lnTo>
                  <a:pt x="604" y="3110"/>
                </a:lnTo>
                <a:lnTo>
                  <a:pt x="604" y="3108"/>
                </a:lnTo>
                <a:lnTo>
                  <a:pt x="608" y="3104"/>
                </a:lnTo>
                <a:lnTo>
                  <a:pt x="612" y="3093"/>
                </a:lnTo>
                <a:lnTo>
                  <a:pt x="612" y="3081"/>
                </a:lnTo>
                <a:lnTo>
                  <a:pt x="605" y="3060"/>
                </a:lnTo>
                <a:lnTo>
                  <a:pt x="604" y="3050"/>
                </a:lnTo>
                <a:lnTo>
                  <a:pt x="601" y="3039"/>
                </a:lnTo>
                <a:lnTo>
                  <a:pt x="601" y="3033"/>
                </a:lnTo>
                <a:lnTo>
                  <a:pt x="608" y="3031"/>
                </a:lnTo>
                <a:lnTo>
                  <a:pt x="610" y="3034"/>
                </a:lnTo>
                <a:lnTo>
                  <a:pt x="613" y="3036"/>
                </a:lnTo>
                <a:lnTo>
                  <a:pt x="614" y="3040"/>
                </a:lnTo>
                <a:lnTo>
                  <a:pt x="617" y="3050"/>
                </a:lnTo>
                <a:lnTo>
                  <a:pt x="621" y="3092"/>
                </a:lnTo>
                <a:lnTo>
                  <a:pt x="629" y="3110"/>
                </a:lnTo>
                <a:lnTo>
                  <a:pt x="642" y="3119"/>
                </a:lnTo>
                <a:close/>
                <a:moveTo>
                  <a:pt x="2269" y="3065"/>
                </a:moveTo>
                <a:lnTo>
                  <a:pt x="2267" y="3074"/>
                </a:lnTo>
                <a:lnTo>
                  <a:pt x="2258" y="3090"/>
                </a:lnTo>
                <a:lnTo>
                  <a:pt x="2254" y="3113"/>
                </a:lnTo>
                <a:lnTo>
                  <a:pt x="2241" y="3147"/>
                </a:lnTo>
                <a:lnTo>
                  <a:pt x="2236" y="3153"/>
                </a:lnTo>
                <a:lnTo>
                  <a:pt x="2231" y="3142"/>
                </a:lnTo>
                <a:lnTo>
                  <a:pt x="2241" y="3090"/>
                </a:lnTo>
                <a:lnTo>
                  <a:pt x="2236" y="3058"/>
                </a:lnTo>
                <a:lnTo>
                  <a:pt x="2238" y="3047"/>
                </a:lnTo>
                <a:lnTo>
                  <a:pt x="2243" y="3039"/>
                </a:lnTo>
                <a:lnTo>
                  <a:pt x="2257" y="3023"/>
                </a:lnTo>
                <a:lnTo>
                  <a:pt x="2259" y="3025"/>
                </a:lnTo>
                <a:lnTo>
                  <a:pt x="2260" y="3026"/>
                </a:lnTo>
                <a:lnTo>
                  <a:pt x="2260" y="3031"/>
                </a:lnTo>
                <a:lnTo>
                  <a:pt x="2268" y="3056"/>
                </a:lnTo>
                <a:lnTo>
                  <a:pt x="2269" y="3065"/>
                </a:lnTo>
                <a:close/>
                <a:moveTo>
                  <a:pt x="1510" y="2988"/>
                </a:moveTo>
                <a:lnTo>
                  <a:pt x="1510" y="3002"/>
                </a:lnTo>
                <a:lnTo>
                  <a:pt x="1511" y="3004"/>
                </a:lnTo>
                <a:lnTo>
                  <a:pt x="1514" y="3009"/>
                </a:lnTo>
                <a:lnTo>
                  <a:pt x="1517" y="3019"/>
                </a:lnTo>
                <a:lnTo>
                  <a:pt x="1507" y="3022"/>
                </a:lnTo>
                <a:lnTo>
                  <a:pt x="1501" y="3035"/>
                </a:lnTo>
                <a:lnTo>
                  <a:pt x="1498" y="3031"/>
                </a:lnTo>
                <a:lnTo>
                  <a:pt x="1493" y="3031"/>
                </a:lnTo>
                <a:lnTo>
                  <a:pt x="1488" y="3045"/>
                </a:lnTo>
                <a:lnTo>
                  <a:pt x="1478" y="3058"/>
                </a:lnTo>
                <a:lnTo>
                  <a:pt x="1467" y="3067"/>
                </a:lnTo>
                <a:lnTo>
                  <a:pt x="1457" y="3067"/>
                </a:lnTo>
                <a:lnTo>
                  <a:pt x="1457" y="3062"/>
                </a:lnTo>
                <a:lnTo>
                  <a:pt x="1461" y="3061"/>
                </a:lnTo>
                <a:lnTo>
                  <a:pt x="1468" y="3058"/>
                </a:lnTo>
                <a:lnTo>
                  <a:pt x="1473" y="3058"/>
                </a:lnTo>
                <a:lnTo>
                  <a:pt x="1468" y="3051"/>
                </a:lnTo>
                <a:lnTo>
                  <a:pt x="1464" y="3047"/>
                </a:lnTo>
                <a:lnTo>
                  <a:pt x="1461" y="3045"/>
                </a:lnTo>
                <a:lnTo>
                  <a:pt x="1464" y="3040"/>
                </a:lnTo>
                <a:lnTo>
                  <a:pt x="1464" y="3035"/>
                </a:lnTo>
                <a:lnTo>
                  <a:pt x="1463" y="3030"/>
                </a:lnTo>
                <a:lnTo>
                  <a:pt x="1464" y="3023"/>
                </a:lnTo>
                <a:lnTo>
                  <a:pt x="1467" y="3019"/>
                </a:lnTo>
                <a:lnTo>
                  <a:pt x="1470" y="3015"/>
                </a:lnTo>
                <a:lnTo>
                  <a:pt x="1510" y="2988"/>
                </a:lnTo>
                <a:close/>
                <a:moveTo>
                  <a:pt x="1356" y="3019"/>
                </a:moveTo>
                <a:lnTo>
                  <a:pt x="1368" y="2994"/>
                </a:lnTo>
                <a:lnTo>
                  <a:pt x="1379" y="2983"/>
                </a:lnTo>
                <a:lnTo>
                  <a:pt x="1393" y="2980"/>
                </a:lnTo>
                <a:lnTo>
                  <a:pt x="1390" y="2993"/>
                </a:lnTo>
                <a:lnTo>
                  <a:pt x="1376" y="3019"/>
                </a:lnTo>
                <a:lnTo>
                  <a:pt x="1361" y="3068"/>
                </a:lnTo>
                <a:lnTo>
                  <a:pt x="1356" y="3076"/>
                </a:lnTo>
                <a:lnTo>
                  <a:pt x="1351" y="3078"/>
                </a:lnTo>
                <a:lnTo>
                  <a:pt x="1347" y="3077"/>
                </a:lnTo>
                <a:lnTo>
                  <a:pt x="1347" y="3047"/>
                </a:lnTo>
                <a:lnTo>
                  <a:pt x="1350" y="3033"/>
                </a:lnTo>
                <a:lnTo>
                  <a:pt x="1356" y="3019"/>
                </a:lnTo>
                <a:close/>
                <a:moveTo>
                  <a:pt x="1388" y="2949"/>
                </a:moveTo>
                <a:lnTo>
                  <a:pt x="1384" y="2965"/>
                </a:lnTo>
                <a:lnTo>
                  <a:pt x="1368" y="2985"/>
                </a:lnTo>
                <a:lnTo>
                  <a:pt x="1365" y="2997"/>
                </a:lnTo>
                <a:lnTo>
                  <a:pt x="1360" y="2997"/>
                </a:lnTo>
                <a:lnTo>
                  <a:pt x="1363" y="2983"/>
                </a:lnTo>
                <a:lnTo>
                  <a:pt x="1372" y="2965"/>
                </a:lnTo>
                <a:lnTo>
                  <a:pt x="1381" y="2951"/>
                </a:lnTo>
                <a:lnTo>
                  <a:pt x="1388" y="2949"/>
                </a:lnTo>
                <a:close/>
                <a:moveTo>
                  <a:pt x="1416" y="2954"/>
                </a:moveTo>
                <a:lnTo>
                  <a:pt x="1438" y="2977"/>
                </a:lnTo>
                <a:lnTo>
                  <a:pt x="1446" y="2994"/>
                </a:lnTo>
                <a:lnTo>
                  <a:pt x="1441" y="3014"/>
                </a:lnTo>
                <a:lnTo>
                  <a:pt x="1427" y="3023"/>
                </a:lnTo>
                <a:lnTo>
                  <a:pt x="1414" y="3039"/>
                </a:lnTo>
                <a:lnTo>
                  <a:pt x="1405" y="3042"/>
                </a:lnTo>
                <a:lnTo>
                  <a:pt x="1397" y="3039"/>
                </a:lnTo>
                <a:lnTo>
                  <a:pt x="1393" y="3030"/>
                </a:lnTo>
                <a:lnTo>
                  <a:pt x="1393" y="3019"/>
                </a:lnTo>
                <a:lnTo>
                  <a:pt x="1395" y="3009"/>
                </a:lnTo>
                <a:lnTo>
                  <a:pt x="1399" y="3003"/>
                </a:lnTo>
                <a:lnTo>
                  <a:pt x="1403" y="2994"/>
                </a:lnTo>
                <a:lnTo>
                  <a:pt x="1404" y="2982"/>
                </a:lnTo>
                <a:lnTo>
                  <a:pt x="1403" y="2961"/>
                </a:lnTo>
                <a:lnTo>
                  <a:pt x="1405" y="2955"/>
                </a:lnTo>
                <a:lnTo>
                  <a:pt x="1413" y="2949"/>
                </a:lnTo>
                <a:lnTo>
                  <a:pt x="1416" y="2954"/>
                </a:lnTo>
                <a:close/>
                <a:moveTo>
                  <a:pt x="1480" y="2940"/>
                </a:moveTo>
                <a:lnTo>
                  <a:pt x="1477" y="2937"/>
                </a:lnTo>
                <a:lnTo>
                  <a:pt x="1452" y="2951"/>
                </a:lnTo>
                <a:lnTo>
                  <a:pt x="1448" y="2958"/>
                </a:lnTo>
                <a:lnTo>
                  <a:pt x="1445" y="2958"/>
                </a:lnTo>
                <a:lnTo>
                  <a:pt x="1446" y="2943"/>
                </a:lnTo>
                <a:lnTo>
                  <a:pt x="1450" y="2929"/>
                </a:lnTo>
                <a:lnTo>
                  <a:pt x="1456" y="2919"/>
                </a:lnTo>
                <a:lnTo>
                  <a:pt x="1467" y="2914"/>
                </a:lnTo>
                <a:lnTo>
                  <a:pt x="1474" y="2911"/>
                </a:lnTo>
                <a:lnTo>
                  <a:pt x="1490" y="2892"/>
                </a:lnTo>
                <a:lnTo>
                  <a:pt x="1498" y="2892"/>
                </a:lnTo>
                <a:lnTo>
                  <a:pt x="1502" y="2886"/>
                </a:lnTo>
                <a:lnTo>
                  <a:pt x="1509" y="2879"/>
                </a:lnTo>
                <a:lnTo>
                  <a:pt x="1516" y="2875"/>
                </a:lnTo>
                <a:lnTo>
                  <a:pt x="1521" y="2876"/>
                </a:lnTo>
                <a:lnTo>
                  <a:pt x="1510" y="2914"/>
                </a:lnTo>
                <a:lnTo>
                  <a:pt x="1510" y="2908"/>
                </a:lnTo>
                <a:lnTo>
                  <a:pt x="1509" y="2905"/>
                </a:lnTo>
                <a:lnTo>
                  <a:pt x="1505" y="2897"/>
                </a:lnTo>
                <a:lnTo>
                  <a:pt x="1499" y="2919"/>
                </a:lnTo>
                <a:lnTo>
                  <a:pt x="1495" y="2943"/>
                </a:lnTo>
                <a:lnTo>
                  <a:pt x="1489" y="2965"/>
                </a:lnTo>
                <a:lnTo>
                  <a:pt x="1477" y="2980"/>
                </a:lnTo>
                <a:lnTo>
                  <a:pt x="1466" y="2983"/>
                </a:lnTo>
                <a:lnTo>
                  <a:pt x="1459" y="2980"/>
                </a:lnTo>
                <a:lnTo>
                  <a:pt x="1457" y="2974"/>
                </a:lnTo>
                <a:lnTo>
                  <a:pt x="1457" y="2965"/>
                </a:lnTo>
                <a:lnTo>
                  <a:pt x="1459" y="2959"/>
                </a:lnTo>
                <a:lnTo>
                  <a:pt x="1480" y="2940"/>
                </a:lnTo>
                <a:close/>
                <a:moveTo>
                  <a:pt x="1714" y="2850"/>
                </a:moveTo>
                <a:lnTo>
                  <a:pt x="1717" y="2845"/>
                </a:lnTo>
                <a:lnTo>
                  <a:pt x="1719" y="2845"/>
                </a:lnTo>
                <a:lnTo>
                  <a:pt x="1720" y="2848"/>
                </a:lnTo>
                <a:lnTo>
                  <a:pt x="1723" y="2854"/>
                </a:lnTo>
                <a:lnTo>
                  <a:pt x="1723" y="2889"/>
                </a:lnTo>
                <a:lnTo>
                  <a:pt x="1718" y="2903"/>
                </a:lnTo>
                <a:lnTo>
                  <a:pt x="1707" y="2906"/>
                </a:lnTo>
                <a:lnTo>
                  <a:pt x="1701" y="2896"/>
                </a:lnTo>
                <a:lnTo>
                  <a:pt x="1701" y="2879"/>
                </a:lnTo>
                <a:lnTo>
                  <a:pt x="1705" y="2859"/>
                </a:lnTo>
                <a:lnTo>
                  <a:pt x="1710" y="2845"/>
                </a:lnTo>
                <a:lnTo>
                  <a:pt x="1714" y="2850"/>
                </a:lnTo>
                <a:close/>
                <a:moveTo>
                  <a:pt x="1734" y="2863"/>
                </a:moveTo>
                <a:lnTo>
                  <a:pt x="1734" y="2828"/>
                </a:lnTo>
                <a:lnTo>
                  <a:pt x="1737" y="2816"/>
                </a:lnTo>
                <a:lnTo>
                  <a:pt x="1746" y="2820"/>
                </a:lnTo>
                <a:lnTo>
                  <a:pt x="1746" y="2831"/>
                </a:lnTo>
                <a:lnTo>
                  <a:pt x="1745" y="2844"/>
                </a:lnTo>
                <a:lnTo>
                  <a:pt x="1741" y="2857"/>
                </a:lnTo>
                <a:lnTo>
                  <a:pt x="1734" y="2863"/>
                </a:lnTo>
                <a:close/>
                <a:moveTo>
                  <a:pt x="1720" y="2836"/>
                </a:moveTo>
                <a:lnTo>
                  <a:pt x="1710" y="2832"/>
                </a:lnTo>
                <a:lnTo>
                  <a:pt x="1713" y="2823"/>
                </a:lnTo>
                <a:lnTo>
                  <a:pt x="1719" y="2812"/>
                </a:lnTo>
                <a:lnTo>
                  <a:pt x="1723" y="2804"/>
                </a:lnTo>
                <a:lnTo>
                  <a:pt x="1724" y="2775"/>
                </a:lnTo>
                <a:lnTo>
                  <a:pt x="1728" y="2759"/>
                </a:lnTo>
                <a:lnTo>
                  <a:pt x="1734" y="2749"/>
                </a:lnTo>
                <a:lnTo>
                  <a:pt x="1739" y="2754"/>
                </a:lnTo>
                <a:lnTo>
                  <a:pt x="1741" y="2764"/>
                </a:lnTo>
                <a:lnTo>
                  <a:pt x="1744" y="2775"/>
                </a:lnTo>
                <a:lnTo>
                  <a:pt x="1745" y="2789"/>
                </a:lnTo>
                <a:lnTo>
                  <a:pt x="1742" y="2801"/>
                </a:lnTo>
                <a:lnTo>
                  <a:pt x="1720" y="2836"/>
                </a:lnTo>
                <a:close/>
                <a:moveTo>
                  <a:pt x="1835" y="2753"/>
                </a:moveTo>
                <a:lnTo>
                  <a:pt x="1840" y="2769"/>
                </a:lnTo>
                <a:lnTo>
                  <a:pt x="1848" y="2778"/>
                </a:lnTo>
                <a:lnTo>
                  <a:pt x="1854" y="2800"/>
                </a:lnTo>
                <a:lnTo>
                  <a:pt x="1854" y="2815"/>
                </a:lnTo>
                <a:lnTo>
                  <a:pt x="1857" y="2836"/>
                </a:lnTo>
                <a:lnTo>
                  <a:pt x="1848" y="2855"/>
                </a:lnTo>
                <a:lnTo>
                  <a:pt x="1842" y="2864"/>
                </a:lnTo>
                <a:lnTo>
                  <a:pt x="1838" y="2873"/>
                </a:lnTo>
                <a:lnTo>
                  <a:pt x="1831" y="2887"/>
                </a:lnTo>
                <a:lnTo>
                  <a:pt x="1819" y="2897"/>
                </a:lnTo>
                <a:lnTo>
                  <a:pt x="1810" y="2903"/>
                </a:lnTo>
                <a:lnTo>
                  <a:pt x="1803" y="2905"/>
                </a:lnTo>
                <a:lnTo>
                  <a:pt x="1797" y="2916"/>
                </a:lnTo>
                <a:lnTo>
                  <a:pt x="1785" y="2923"/>
                </a:lnTo>
                <a:lnTo>
                  <a:pt x="1771" y="2922"/>
                </a:lnTo>
                <a:lnTo>
                  <a:pt x="1761" y="2919"/>
                </a:lnTo>
                <a:lnTo>
                  <a:pt x="1755" y="2916"/>
                </a:lnTo>
                <a:lnTo>
                  <a:pt x="1751" y="2906"/>
                </a:lnTo>
                <a:lnTo>
                  <a:pt x="1768" y="2886"/>
                </a:lnTo>
                <a:lnTo>
                  <a:pt x="1778" y="2869"/>
                </a:lnTo>
                <a:lnTo>
                  <a:pt x="1783" y="2858"/>
                </a:lnTo>
                <a:lnTo>
                  <a:pt x="1788" y="2827"/>
                </a:lnTo>
                <a:lnTo>
                  <a:pt x="1788" y="2783"/>
                </a:lnTo>
                <a:lnTo>
                  <a:pt x="1792" y="2733"/>
                </a:lnTo>
                <a:lnTo>
                  <a:pt x="1801" y="2732"/>
                </a:lnTo>
                <a:lnTo>
                  <a:pt x="1822" y="2742"/>
                </a:lnTo>
                <a:lnTo>
                  <a:pt x="1835" y="2753"/>
                </a:lnTo>
                <a:close/>
                <a:moveTo>
                  <a:pt x="1525" y="2710"/>
                </a:moveTo>
                <a:lnTo>
                  <a:pt x="1521" y="2708"/>
                </a:lnTo>
                <a:lnTo>
                  <a:pt x="1517" y="2709"/>
                </a:lnTo>
                <a:lnTo>
                  <a:pt x="1514" y="2708"/>
                </a:lnTo>
                <a:lnTo>
                  <a:pt x="1512" y="2699"/>
                </a:lnTo>
                <a:lnTo>
                  <a:pt x="1514" y="2695"/>
                </a:lnTo>
                <a:lnTo>
                  <a:pt x="1517" y="2694"/>
                </a:lnTo>
                <a:lnTo>
                  <a:pt x="1522" y="2695"/>
                </a:lnTo>
                <a:lnTo>
                  <a:pt x="1525" y="2698"/>
                </a:lnTo>
                <a:lnTo>
                  <a:pt x="1532" y="2706"/>
                </a:lnTo>
                <a:lnTo>
                  <a:pt x="1541" y="2721"/>
                </a:lnTo>
                <a:lnTo>
                  <a:pt x="1548" y="2740"/>
                </a:lnTo>
                <a:lnTo>
                  <a:pt x="1549" y="2754"/>
                </a:lnTo>
                <a:lnTo>
                  <a:pt x="1543" y="2741"/>
                </a:lnTo>
                <a:lnTo>
                  <a:pt x="1541" y="2737"/>
                </a:lnTo>
                <a:lnTo>
                  <a:pt x="1537" y="2748"/>
                </a:lnTo>
                <a:lnTo>
                  <a:pt x="1541" y="2773"/>
                </a:lnTo>
                <a:lnTo>
                  <a:pt x="1537" y="2784"/>
                </a:lnTo>
                <a:lnTo>
                  <a:pt x="1533" y="2779"/>
                </a:lnTo>
                <a:lnTo>
                  <a:pt x="1533" y="2772"/>
                </a:lnTo>
                <a:lnTo>
                  <a:pt x="1533" y="2764"/>
                </a:lnTo>
                <a:lnTo>
                  <a:pt x="1533" y="2758"/>
                </a:lnTo>
                <a:lnTo>
                  <a:pt x="1537" y="2758"/>
                </a:lnTo>
                <a:lnTo>
                  <a:pt x="1533" y="2747"/>
                </a:lnTo>
                <a:lnTo>
                  <a:pt x="1528" y="2722"/>
                </a:lnTo>
                <a:lnTo>
                  <a:pt x="1525" y="2710"/>
                </a:lnTo>
                <a:close/>
                <a:moveTo>
                  <a:pt x="1541" y="2710"/>
                </a:moveTo>
                <a:lnTo>
                  <a:pt x="1544" y="2673"/>
                </a:lnTo>
                <a:lnTo>
                  <a:pt x="1546" y="2676"/>
                </a:lnTo>
                <a:lnTo>
                  <a:pt x="1549" y="2676"/>
                </a:lnTo>
                <a:lnTo>
                  <a:pt x="1552" y="2682"/>
                </a:lnTo>
                <a:lnTo>
                  <a:pt x="1553" y="2689"/>
                </a:lnTo>
                <a:lnTo>
                  <a:pt x="1553" y="2701"/>
                </a:lnTo>
                <a:lnTo>
                  <a:pt x="1547" y="2705"/>
                </a:lnTo>
                <a:lnTo>
                  <a:pt x="1544" y="2706"/>
                </a:lnTo>
                <a:lnTo>
                  <a:pt x="1541" y="2710"/>
                </a:lnTo>
                <a:close/>
                <a:moveTo>
                  <a:pt x="1841" y="2661"/>
                </a:moveTo>
                <a:lnTo>
                  <a:pt x="1865" y="2653"/>
                </a:lnTo>
                <a:lnTo>
                  <a:pt x="1872" y="2666"/>
                </a:lnTo>
                <a:lnTo>
                  <a:pt x="1865" y="2681"/>
                </a:lnTo>
                <a:lnTo>
                  <a:pt x="1853" y="2689"/>
                </a:lnTo>
                <a:lnTo>
                  <a:pt x="1841" y="2694"/>
                </a:lnTo>
                <a:lnTo>
                  <a:pt x="1826" y="2695"/>
                </a:lnTo>
                <a:lnTo>
                  <a:pt x="1815" y="2687"/>
                </a:lnTo>
                <a:lnTo>
                  <a:pt x="1820" y="2669"/>
                </a:lnTo>
                <a:lnTo>
                  <a:pt x="1841" y="2661"/>
                </a:lnTo>
                <a:close/>
                <a:moveTo>
                  <a:pt x="2022" y="2608"/>
                </a:moveTo>
                <a:lnTo>
                  <a:pt x="2075" y="2677"/>
                </a:lnTo>
                <a:lnTo>
                  <a:pt x="2078" y="2704"/>
                </a:lnTo>
                <a:lnTo>
                  <a:pt x="2073" y="2725"/>
                </a:lnTo>
                <a:lnTo>
                  <a:pt x="2045" y="2729"/>
                </a:lnTo>
                <a:lnTo>
                  <a:pt x="2027" y="2717"/>
                </a:lnTo>
                <a:lnTo>
                  <a:pt x="2009" y="2693"/>
                </a:lnTo>
                <a:lnTo>
                  <a:pt x="2000" y="2667"/>
                </a:lnTo>
                <a:lnTo>
                  <a:pt x="1996" y="2646"/>
                </a:lnTo>
                <a:lnTo>
                  <a:pt x="2009" y="2614"/>
                </a:lnTo>
                <a:lnTo>
                  <a:pt x="2022" y="2608"/>
                </a:lnTo>
                <a:close/>
                <a:moveTo>
                  <a:pt x="1625" y="2666"/>
                </a:moveTo>
                <a:lnTo>
                  <a:pt x="1651" y="2689"/>
                </a:lnTo>
                <a:lnTo>
                  <a:pt x="1662" y="2704"/>
                </a:lnTo>
                <a:lnTo>
                  <a:pt x="1651" y="2764"/>
                </a:lnTo>
                <a:lnTo>
                  <a:pt x="1651" y="2866"/>
                </a:lnTo>
                <a:lnTo>
                  <a:pt x="1646" y="2884"/>
                </a:lnTo>
                <a:lnTo>
                  <a:pt x="1616" y="2932"/>
                </a:lnTo>
                <a:lnTo>
                  <a:pt x="1606" y="2940"/>
                </a:lnTo>
                <a:lnTo>
                  <a:pt x="1605" y="2938"/>
                </a:lnTo>
                <a:lnTo>
                  <a:pt x="1601" y="2932"/>
                </a:lnTo>
                <a:lnTo>
                  <a:pt x="1587" y="2946"/>
                </a:lnTo>
                <a:lnTo>
                  <a:pt x="1582" y="2949"/>
                </a:lnTo>
                <a:lnTo>
                  <a:pt x="1566" y="2976"/>
                </a:lnTo>
                <a:lnTo>
                  <a:pt x="1562" y="2977"/>
                </a:lnTo>
                <a:lnTo>
                  <a:pt x="1554" y="2981"/>
                </a:lnTo>
                <a:lnTo>
                  <a:pt x="1547" y="2985"/>
                </a:lnTo>
                <a:lnTo>
                  <a:pt x="1541" y="2983"/>
                </a:lnTo>
                <a:lnTo>
                  <a:pt x="1536" y="2970"/>
                </a:lnTo>
                <a:lnTo>
                  <a:pt x="1543" y="2951"/>
                </a:lnTo>
                <a:lnTo>
                  <a:pt x="1554" y="2933"/>
                </a:lnTo>
                <a:lnTo>
                  <a:pt x="1562" y="2914"/>
                </a:lnTo>
                <a:lnTo>
                  <a:pt x="1528" y="2962"/>
                </a:lnTo>
                <a:lnTo>
                  <a:pt x="1518" y="2965"/>
                </a:lnTo>
                <a:lnTo>
                  <a:pt x="1515" y="2953"/>
                </a:lnTo>
                <a:lnTo>
                  <a:pt x="1517" y="2934"/>
                </a:lnTo>
                <a:lnTo>
                  <a:pt x="1525" y="2916"/>
                </a:lnTo>
                <a:lnTo>
                  <a:pt x="1533" y="2902"/>
                </a:lnTo>
                <a:lnTo>
                  <a:pt x="1526" y="2889"/>
                </a:lnTo>
                <a:lnTo>
                  <a:pt x="1532" y="2864"/>
                </a:lnTo>
                <a:lnTo>
                  <a:pt x="1557" y="2811"/>
                </a:lnTo>
                <a:lnTo>
                  <a:pt x="1559" y="2801"/>
                </a:lnTo>
                <a:lnTo>
                  <a:pt x="1562" y="2789"/>
                </a:lnTo>
                <a:lnTo>
                  <a:pt x="1562" y="2752"/>
                </a:lnTo>
                <a:lnTo>
                  <a:pt x="1565" y="2741"/>
                </a:lnTo>
                <a:lnTo>
                  <a:pt x="1560" y="2721"/>
                </a:lnTo>
                <a:lnTo>
                  <a:pt x="1559" y="2709"/>
                </a:lnTo>
                <a:lnTo>
                  <a:pt x="1562" y="2701"/>
                </a:lnTo>
                <a:lnTo>
                  <a:pt x="1562" y="2698"/>
                </a:lnTo>
                <a:lnTo>
                  <a:pt x="1554" y="2685"/>
                </a:lnTo>
                <a:lnTo>
                  <a:pt x="1548" y="2647"/>
                </a:lnTo>
                <a:lnTo>
                  <a:pt x="1541" y="2632"/>
                </a:lnTo>
                <a:lnTo>
                  <a:pt x="1532" y="2624"/>
                </a:lnTo>
                <a:lnTo>
                  <a:pt x="1499" y="2600"/>
                </a:lnTo>
                <a:lnTo>
                  <a:pt x="1489" y="2597"/>
                </a:lnTo>
                <a:lnTo>
                  <a:pt x="1486" y="2573"/>
                </a:lnTo>
                <a:lnTo>
                  <a:pt x="1488" y="2551"/>
                </a:lnTo>
                <a:lnTo>
                  <a:pt x="1500" y="2500"/>
                </a:lnTo>
                <a:lnTo>
                  <a:pt x="1505" y="2492"/>
                </a:lnTo>
                <a:lnTo>
                  <a:pt x="1511" y="2487"/>
                </a:lnTo>
                <a:lnTo>
                  <a:pt x="1521" y="2484"/>
                </a:lnTo>
                <a:lnTo>
                  <a:pt x="1531" y="2481"/>
                </a:lnTo>
                <a:lnTo>
                  <a:pt x="1543" y="2480"/>
                </a:lnTo>
                <a:lnTo>
                  <a:pt x="1549" y="2498"/>
                </a:lnTo>
                <a:lnTo>
                  <a:pt x="1555" y="2522"/>
                </a:lnTo>
                <a:lnTo>
                  <a:pt x="1563" y="2539"/>
                </a:lnTo>
                <a:lnTo>
                  <a:pt x="1573" y="2560"/>
                </a:lnTo>
                <a:lnTo>
                  <a:pt x="1581" y="2575"/>
                </a:lnTo>
                <a:lnTo>
                  <a:pt x="1590" y="2586"/>
                </a:lnTo>
                <a:lnTo>
                  <a:pt x="1600" y="2602"/>
                </a:lnTo>
                <a:lnTo>
                  <a:pt x="1603" y="2632"/>
                </a:lnTo>
                <a:lnTo>
                  <a:pt x="1611" y="2652"/>
                </a:lnTo>
                <a:lnTo>
                  <a:pt x="1625" y="2666"/>
                </a:lnTo>
                <a:close/>
                <a:moveTo>
                  <a:pt x="1539" y="2440"/>
                </a:moveTo>
                <a:lnTo>
                  <a:pt x="1550" y="2454"/>
                </a:lnTo>
                <a:lnTo>
                  <a:pt x="1559" y="2466"/>
                </a:lnTo>
                <a:lnTo>
                  <a:pt x="1549" y="2469"/>
                </a:lnTo>
                <a:lnTo>
                  <a:pt x="1530" y="2464"/>
                </a:lnTo>
                <a:lnTo>
                  <a:pt x="1507" y="2463"/>
                </a:lnTo>
                <a:lnTo>
                  <a:pt x="1490" y="2479"/>
                </a:lnTo>
                <a:lnTo>
                  <a:pt x="1482" y="2482"/>
                </a:lnTo>
                <a:lnTo>
                  <a:pt x="1473" y="2491"/>
                </a:lnTo>
                <a:lnTo>
                  <a:pt x="1472" y="2507"/>
                </a:lnTo>
                <a:lnTo>
                  <a:pt x="1474" y="2517"/>
                </a:lnTo>
                <a:lnTo>
                  <a:pt x="1467" y="2528"/>
                </a:lnTo>
                <a:lnTo>
                  <a:pt x="1461" y="2522"/>
                </a:lnTo>
                <a:lnTo>
                  <a:pt x="1453" y="2514"/>
                </a:lnTo>
                <a:lnTo>
                  <a:pt x="1452" y="2508"/>
                </a:lnTo>
                <a:lnTo>
                  <a:pt x="1451" y="2502"/>
                </a:lnTo>
                <a:lnTo>
                  <a:pt x="1445" y="2497"/>
                </a:lnTo>
                <a:lnTo>
                  <a:pt x="1429" y="2492"/>
                </a:lnTo>
                <a:lnTo>
                  <a:pt x="1434" y="2485"/>
                </a:lnTo>
                <a:lnTo>
                  <a:pt x="1435" y="2480"/>
                </a:lnTo>
                <a:lnTo>
                  <a:pt x="1432" y="2461"/>
                </a:lnTo>
                <a:lnTo>
                  <a:pt x="1432" y="2450"/>
                </a:lnTo>
                <a:lnTo>
                  <a:pt x="1435" y="2439"/>
                </a:lnTo>
                <a:lnTo>
                  <a:pt x="1438" y="2431"/>
                </a:lnTo>
                <a:lnTo>
                  <a:pt x="1447" y="2427"/>
                </a:lnTo>
                <a:lnTo>
                  <a:pt x="1467" y="2431"/>
                </a:lnTo>
                <a:lnTo>
                  <a:pt x="1477" y="2429"/>
                </a:lnTo>
                <a:lnTo>
                  <a:pt x="1480" y="2421"/>
                </a:lnTo>
                <a:lnTo>
                  <a:pt x="1485" y="2420"/>
                </a:lnTo>
                <a:lnTo>
                  <a:pt x="1509" y="2420"/>
                </a:lnTo>
                <a:lnTo>
                  <a:pt x="1517" y="2423"/>
                </a:lnTo>
                <a:lnTo>
                  <a:pt x="1528" y="2436"/>
                </a:lnTo>
                <a:lnTo>
                  <a:pt x="1539" y="2440"/>
                </a:lnTo>
                <a:close/>
                <a:moveTo>
                  <a:pt x="1553" y="2374"/>
                </a:moveTo>
                <a:lnTo>
                  <a:pt x="1537" y="2375"/>
                </a:lnTo>
                <a:lnTo>
                  <a:pt x="1533" y="2374"/>
                </a:lnTo>
                <a:lnTo>
                  <a:pt x="1539" y="2379"/>
                </a:lnTo>
                <a:lnTo>
                  <a:pt x="1546" y="2384"/>
                </a:lnTo>
                <a:lnTo>
                  <a:pt x="1549" y="2390"/>
                </a:lnTo>
                <a:lnTo>
                  <a:pt x="1553" y="2396"/>
                </a:lnTo>
                <a:lnTo>
                  <a:pt x="1534" y="2395"/>
                </a:lnTo>
                <a:lnTo>
                  <a:pt x="1530" y="2392"/>
                </a:lnTo>
                <a:lnTo>
                  <a:pt x="1525" y="2388"/>
                </a:lnTo>
                <a:lnTo>
                  <a:pt x="1517" y="2375"/>
                </a:lnTo>
                <a:lnTo>
                  <a:pt x="1512" y="2370"/>
                </a:lnTo>
                <a:lnTo>
                  <a:pt x="1506" y="2369"/>
                </a:lnTo>
                <a:lnTo>
                  <a:pt x="1504" y="2370"/>
                </a:lnTo>
                <a:lnTo>
                  <a:pt x="1502" y="2373"/>
                </a:lnTo>
                <a:lnTo>
                  <a:pt x="1498" y="2374"/>
                </a:lnTo>
                <a:lnTo>
                  <a:pt x="1490" y="2375"/>
                </a:lnTo>
                <a:lnTo>
                  <a:pt x="1474" y="2375"/>
                </a:lnTo>
                <a:lnTo>
                  <a:pt x="1468" y="2374"/>
                </a:lnTo>
                <a:lnTo>
                  <a:pt x="1459" y="2360"/>
                </a:lnTo>
                <a:lnTo>
                  <a:pt x="1470" y="2339"/>
                </a:lnTo>
                <a:lnTo>
                  <a:pt x="1490" y="2323"/>
                </a:lnTo>
                <a:lnTo>
                  <a:pt x="1505" y="2322"/>
                </a:lnTo>
                <a:lnTo>
                  <a:pt x="1517" y="2333"/>
                </a:lnTo>
                <a:lnTo>
                  <a:pt x="1539" y="2360"/>
                </a:lnTo>
                <a:lnTo>
                  <a:pt x="1553" y="2370"/>
                </a:lnTo>
                <a:lnTo>
                  <a:pt x="1553" y="2374"/>
                </a:lnTo>
                <a:close/>
                <a:moveTo>
                  <a:pt x="1461" y="2300"/>
                </a:moveTo>
                <a:lnTo>
                  <a:pt x="1464" y="2306"/>
                </a:lnTo>
                <a:lnTo>
                  <a:pt x="1463" y="2311"/>
                </a:lnTo>
                <a:lnTo>
                  <a:pt x="1454" y="2320"/>
                </a:lnTo>
                <a:lnTo>
                  <a:pt x="1441" y="2337"/>
                </a:lnTo>
                <a:lnTo>
                  <a:pt x="1436" y="2339"/>
                </a:lnTo>
                <a:lnTo>
                  <a:pt x="1431" y="2314"/>
                </a:lnTo>
                <a:lnTo>
                  <a:pt x="1429" y="2304"/>
                </a:lnTo>
                <a:lnTo>
                  <a:pt x="1451" y="2304"/>
                </a:lnTo>
                <a:lnTo>
                  <a:pt x="1456" y="2303"/>
                </a:lnTo>
                <a:lnTo>
                  <a:pt x="1461" y="2300"/>
                </a:lnTo>
                <a:close/>
                <a:moveTo>
                  <a:pt x="1468" y="2139"/>
                </a:moveTo>
                <a:lnTo>
                  <a:pt x="1458" y="2144"/>
                </a:lnTo>
                <a:lnTo>
                  <a:pt x="1447" y="2141"/>
                </a:lnTo>
                <a:lnTo>
                  <a:pt x="1436" y="2133"/>
                </a:lnTo>
                <a:lnTo>
                  <a:pt x="1418" y="2113"/>
                </a:lnTo>
                <a:lnTo>
                  <a:pt x="1411" y="2104"/>
                </a:lnTo>
                <a:lnTo>
                  <a:pt x="1413" y="2098"/>
                </a:lnTo>
                <a:lnTo>
                  <a:pt x="1429" y="2098"/>
                </a:lnTo>
                <a:lnTo>
                  <a:pt x="1450" y="2107"/>
                </a:lnTo>
                <a:lnTo>
                  <a:pt x="1478" y="2120"/>
                </a:lnTo>
                <a:lnTo>
                  <a:pt x="1500" y="2138"/>
                </a:lnTo>
                <a:lnTo>
                  <a:pt x="1505" y="2152"/>
                </a:lnTo>
                <a:lnTo>
                  <a:pt x="1484" y="2136"/>
                </a:lnTo>
                <a:lnTo>
                  <a:pt x="1472" y="2131"/>
                </a:lnTo>
                <a:lnTo>
                  <a:pt x="1468" y="21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03" name="Group 34">
            <a:extLst>
              <a:ext uri="{FF2B5EF4-FFF2-40B4-BE49-F238E27FC236}">
                <a16:creationId xmlns:a16="http://schemas.microsoft.com/office/drawing/2014/main" id="{F3F3A3DC-4FC5-43CB-AA74-E2479D174991}"/>
              </a:ext>
            </a:extLst>
          </p:cNvPr>
          <p:cNvGrpSpPr>
            <a:grpSpLocks/>
          </p:cNvGrpSpPr>
          <p:nvPr/>
        </p:nvGrpSpPr>
        <p:grpSpPr bwMode="auto">
          <a:xfrm>
            <a:off x="4768891" y="3745726"/>
            <a:ext cx="1761132" cy="1074140"/>
            <a:chOff x="503" y="622"/>
            <a:chExt cx="4317" cy="2633"/>
          </a:xfrm>
          <a:solidFill>
            <a:srgbClr val="4BAFC8"/>
          </a:solidFill>
        </p:grpSpPr>
        <p:sp>
          <p:nvSpPr>
            <p:cNvPr id="166" name="Freeform 18">
              <a:extLst>
                <a:ext uri="{FF2B5EF4-FFF2-40B4-BE49-F238E27FC236}">
                  <a16:creationId xmlns:a16="http://schemas.microsoft.com/office/drawing/2014/main" id="{FB1949C9-9445-A969-16FD-99502BC18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" y="622"/>
              <a:ext cx="4308" cy="2633"/>
            </a:xfrm>
            <a:custGeom>
              <a:avLst/>
              <a:gdLst>
                <a:gd name="T0" fmla="*/ 21093 w 23609"/>
                <a:gd name="T1" fmla="*/ 1154 h 14310"/>
                <a:gd name="T2" fmla="*/ 21582 w 23609"/>
                <a:gd name="T3" fmla="*/ 1889 h 14310"/>
                <a:gd name="T4" fmla="*/ 21993 w 23609"/>
                <a:gd name="T5" fmla="*/ 3630 h 14310"/>
                <a:gd name="T6" fmla="*/ 21974 w 23609"/>
                <a:gd name="T7" fmla="*/ 4983 h 14310"/>
                <a:gd name="T8" fmla="*/ 22782 w 23609"/>
                <a:gd name="T9" fmla="*/ 5580 h 14310"/>
                <a:gd name="T10" fmla="*/ 23214 w 23609"/>
                <a:gd name="T11" fmla="*/ 7199 h 14310"/>
                <a:gd name="T12" fmla="*/ 21422 w 23609"/>
                <a:gd name="T13" fmla="*/ 4713 h 14310"/>
                <a:gd name="T14" fmla="*/ 21123 w 23609"/>
                <a:gd name="T15" fmla="*/ 4892 h 14310"/>
                <a:gd name="T16" fmla="*/ 21077 w 23609"/>
                <a:gd name="T17" fmla="*/ 5912 h 14310"/>
                <a:gd name="T18" fmla="*/ 20444 w 23609"/>
                <a:gd name="T19" fmla="*/ 6741 h 14310"/>
                <a:gd name="T20" fmla="*/ 19698 w 23609"/>
                <a:gd name="T21" fmla="*/ 8432 h 14310"/>
                <a:gd name="T22" fmla="*/ 20231 w 23609"/>
                <a:gd name="T23" fmla="*/ 9666 h 14310"/>
                <a:gd name="T24" fmla="*/ 21372 w 23609"/>
                <a:gd name="T25" fmla="*/ 9989 h 14310"/>
                <a:gd name="T26" fmla="*/ 21483 w 23609"/>
                <a:gd name="T27" fmla="*/ 13328 h 14310"/>
                <a:gd name="T28" fmla="*/ 21191 w 23609"/>
                <a:gd name="T29" fmla="*/ 12687 h 14310"/>
                <a:gd name="T30" fmla="*/ 20418 w 23609"/>
                <a:gd name="T31" fmla="*/ 12017 h 14310"/>
                <a:gd name="T32" fmla="*/ 18774 w 23609"/>
                <a:gd name="T33" fmla="*/ 11367 h 14310"/>
                <a:gd name="T34" fmla="*/ 17549 w 23609"/>
                <a:gd name="T35" fmla="*/ 12203 h 14310"/>
                <a:gd name="T36" fmla="*/ 16413 w 23609"/>
                <a:gd name="T37" fmla="*/ 13368 h 14310"/>
                <a:gd name="T38" fmla="*/ 14174 w 23609"/>
                <a:gd name="T39" fmla="*/ 13557 h 14310"/>
                <a:gd name="T40" fmla="*/ 12494 w 23609"/>
                <a:gd name="T41" fmla="*/ 13790 h 14310"/>
                <a:gd name="T42" fmla="*/ 10508 w 23609"/>
                <a:gd name="T43" fmla="*/ 13938 h 14310"/>
                <a:gd name="T44" fmla="*/ 9042 w 23609"/>
                <a:gd name="T45" fmla="*/ 12258 h 14310"/>
                <a:gd name="T46" fmla="*/ 7946 w 23609"/>
                <a:gd name="T47" fmla="*/ 11691 h 14310"/>
                <a:gd name="T48" fmla="*/ 5523 w 23609"/>
                <a:gd name="T49" fmla="*/ 12093 h 14310"/>
                <a:gd name="T50" fmla="*/ 4947 w 23609"/>
                <a:gd name="T51" fmla="*/ 12129 h 14310"/>
                <a:gd name="T52" fmla="*/ 3732 w 23609"/>
                <a:gd name="T53" fmla="*/ 11238 h 14310"/>
                <a:gd name="T54" fmla="*/ 2489 w 23609"/>
                <a:gd name="T55" fmla="*/ 11583 h 14310"/>
                <a:gd name="T56" fmla="*/ 1842 w 23609"/>
                <a:gd name="T57" fmla="*/ 12729 h 14310"/>
                <a:gd name="T58" fmla="*/ 1080 w 23609"/>
                <a:gd name="T59" fmla="*/ 12999 h 14310"/>
                <a:gd name="T60" fmla="*/ 225 w 23609"/>
                <a:gd name="T61" fmla="*/ 11139 h 14310"/>
                <a:gd name="T62" fmla="*/ 1401 w 23609"/>
                <a:gd name="T63" fmla="*/ 10676 h 14310"/>
                <a:gd name="T64" fmla="*/ 1119 w 23609"/>
                <a:gd name="T65" fmla="*/ 9198 h 14310"/>
                <a:gd name="T66" fmla="*/ 1442 w 23609"/>
                <a:gd name="T67" fmla="*/ 8031 h 14310"/>
                <a:gd name="T68" fmla="*/ 2177 w 23609"/>
                <a:gd name="T69" fmla="*/ 6483 h 14310"/>
                <a:gd name="T70" fmla="*/ 2925 w 23609"/>
                <a:gd name="T71" fmla="*/ 6698 h 14310"/>
                <a:gd name="T72" fmla="*/ 3804 w 23609"/>
                <a:gd name="T73" fmla="*/ 5708 h 14310"/>
                <a:gd name="T74" fmla="*/ 5216 w 23609"/>
                <a:gd name="T75" fmla="*/ 4473 h 14310"/>
                <a:gd name="T76" fmla="*/ 4772 w 23609"/>
                <a:gd name="T77" fmla="*/ 5424 h 14310"/>
                <a:gd name="T78" fmla="*/ 4562 w 23609"/>
                <a:gd name="T79" fmla="*/ 6287 h 14310"/>
                <a:gd name="T80" fmla="*/ 5597 w 23609"/>
                <a:gd name="T81" fmla="*/ 6294 h 14310"/>
                <a:gd name="T82" fmla="*/ 6042 w 23609"/>
                <a:gd name="T83" fmla="*/ 6228 h 14310"/>
                <a:gd name="T84" fmla="*/ 7275 w 23609"/>
                <a:gd name="T85" fmla="*/ 6665 h 14310"/>
                <a:gd name="T86" fmla="*/ 8420 w 23609"/>
                <a:gd name="T87" fmla="*/ 6678 h 14310"/>
                <a:gd name="T88" fmla="*/ 8943 w 23609"/>
                <a:gd name="T89" fmla="*/ 6443 h 14310"/>
                <a:gd name="T90" fmla="*/ 9521 w 23609"/>
                <a:gd name="T91" fmla="*/ 7412 h 14310"/>
                <a:gd name="T92" fmla="*/ 9656 w 23609"/>
                <a:gd name="T93" fmla="*/ 7688 h 14310"/>
                <a:gd name="T94" fmla="*/ 10046 w 23609"/>
                <a:gd name="T95" fmla="*/ 7455 h 14310"/>
                <a:gd name="T96" fmla="*/ 10050 w 23609"/>
                <a:gd name="T97" fmla="*/ 6248 h 14310"/>
                <a:gd name="T98" fmla="*/ 10232 w 23609"/>
                <a:gd name="T99" fmla="*/ 6173 h 14310"/>
                <a:gd name="T100" fmla="*/ 10826 w 23609"/>
                <a:gd name="T101" fmla="*/ 6714 h 14310"/>
                <a:gd name="T102" fmla="*/ 11342 w 23609"/>
                <a:gd name="T103" fmla="*/ 5883 h 14310"/>
                <a:gd name="T104" fmla="*/ 12356 w 23609"/>
                <a:gd name="T105" fmla="*/ 4995 h 14310"/>
                <a:gd name="T106" fmla="*/ 13038 w 23609"/>
                <a:gd name="T107" fmla="*/ 4673 h 14310"/>
                <a:gd name="T108" fmla="*/ 13425 w 23609"/>
                <a:gd name="T109" fmla="*/ 5717 h 14310"/>
                <a:gd name="T110" fmla="*/ 14352 w 23609"/>
                <a:gd name="T111" fmla="*/ 5402 h 14310"/>
                <a:gd name="T112" fmla="*/ 15387 w 23609"/>
                <a:gd name="T113" fmla="*/ 4949 h 14310"/>
                <a:gd name="T114" fmla="*/ 16392 w 23609"/>
                <a:gd name="T115" fmla="*/ 4923 h 14310"/>
                <a:gd name="T116" fmla="*/ 16847 w 23609"/>
                <a:gd name="T117" fmla="*/ 4010 h 14310"/>
                <a:gd name="T118" fmla="*/ 18752 w 23609"/>
                <a:gd name="T119" fmla="*/ 3198 h 14310"/>
                <a:gd name="T120" fmla="*/ 19307 w 23609"/>
                <a:gd name="T121" fmla="*/ 2180 h 14310"/>
                <a:gd name="T122" fmla="*/ 20669 w 23609"/>
                <a:gd name="T123" fmla="*/ 453 h 14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9" h="14310">
                  <a:moveTo>
                    <a:pt x="21224" y="185"/>
                  </a:moveTo>
                  <a:lnTo>
                    <a:pt x="21251" y="276"/>
                  </a:lnTo>
                  <a:lnTo>
                    <a:pt x="21197" y="411"/>
                  </a:lnTo>
                  <a:lnTo>
                    <a:pt x="21294" y="420"/>
                  </a:lnTo>
                  <a:lnTo>
                    <a:pt x="21378" y="441"/>
                  </a:lnTo>
                  <a:lnTo>
                    <a:pt x="21422" y="530"/>
                  </a:lnTo>
                  <a:lnTo>
                    <a:pt x="21573" y="527"/>
                  </a:lnTo>
                  <a:lnTo>
                    <a:pt x="21587" y="651"/>
                  </a:lnTo>
                  <a:lnTo>
                    <a:pt x="21432" y="755"/>
                  </a:lnTo>
                  <a:lnTo>
                    <a:pt x="21351" y="885"/>
                  </a:lnTo>
                  <a:lnTo>
                    <a:pt x="21266" y="938"/>
                  </a:lnTo>
                  <a:lnTo>
                    <a:pt x="21165" y="948"/>
                  </a:lnTo>
                  <a:lnTo>
                    <a:pt x="21050" y="1040"/>
                  </a:lnTo>
                  <a:lnTo>
                    <a:pt x="21093" y="1154"/>
                  </a:lnTo>
                  <a:lnTo>
                    <a:pt x="20985" y="1236"/>
                  </a:lnTo>
                  <a:lnTo>
                    <a:pt x="20852" y="1266"/>
                  </a:lnTo>
                  <a:lnTo>
                    <a:pt x="20763" y="1218"/>
                  </a:lnTo>
                  <a:lnTo>
                    <a:pt x="20778" y="1386"/>
                  </a:lnTo>
                  <a:lnTo>
                    <a:pt x="20993" y="1422"/>
                  </a:lnTo>
                  <a:lnTo>
                    <a:pt x="21120" y="1503"/>
                  </a:lnTo>
                  <a:lnTo>
                    <a:pt x="21197" y="1770"/>
                  </a:lnTo>
                  <a:lnTo>
                    <a:pt x="21134" y="1850"/>
                  </a:lnTo>
                  <a:lnTo>
                    <a:pt x="21003" y="1911"/>
                  </a:lnTo>
                  <a:lnTo>
                    <a:pt x="21059" y="2030"/>
                  </a:lnTo>
                  <a:lnTo>
                    <a:pt x="21147" y="1925"/>
                  </a:lnTo>
                  <a:lnTo>
                    <a:pt x="21318" y="1845"/>
                  </a:lnTo>
                  <a:lnTo>
                    <a:pt x="21516" y="1808"/>
                  </a:lnTo>
                  <a:lnTo>
                    <a:pt x="21582" y="1889"/>
                  </a:lnTo>
                  <a:lnTo>
                    <a:pt x="21708" y="1821"/>
                  </a:lnTo>
                  <a:lnTo>
                    <a:pt x="21873" y="1823"/>
                  </a:lnTo>
                  <a:lnTo>
                    <a:pt x="21987" y="1940"/>
                  </a:lnTo>
                  <a:lnTo>
                    <a:pt x="21767" y="2208"/>
                  </a:lnTo>
                  <a:lnTo>
                    <a:pt x="21845" y="2316"/>
                  </a:lnTo>
                  <a:lnTo>
                    <a:pt x="21872" y="2655"/>
                  </a:lnTo>
                  <a:lnTo>
                    <a:pt x="21854" y="2817"/>
                  </a:lnTo>
                  <a:lnTo>
                    <a:pt x="21963" y="2903"/>
                  </a:lnTo>
                  <a:lnTo>
                    <a:pt x="21959" y="3009"/>
                  </a:lnTo>
                  <a:lnTo>
                    <a:pt x="22052" y="3225"/>
                  </a:lnTo>
                  <a:lnTo>
                    <a:pt x="22097" y="3443"/>
                  </a:lnTo>
                  <a:lnTo>
                    <a:pt x="22217" y="3557"/>
                  </a:lnTo>
                  <a:lnTo>
                    <a:pt x="22167" y="3603"/>
                  </a:lnTo>
                  <a:lnTo>
                    <a:pt x="21993" y="3630"/>
                  </a:lnTo>
                  <a:lnTo>
                    <a:pt x="21897" y="3741"/>
                  </a:lnTo>
                  <a:lnTo>
                    <a:pt x="21882" y="3905"/>
                  </a:lnTo>
                  <a:lnTo>
                    <a:pt x="21902" y="4055"/>
                  </a:lnTo>
                  <a:lnTo>
                    <a:pt x="21962" y="4155"/>
                  </a:lnTo>
                  <a:lnTo>
                    <a:pt x="21930" y="4217"/>
                  </a:lnTo>
                  <a:lnTo>
                    <a:pt x="21800" y="4158"/>
                  </a:lnTo>
                  <a:lnTo>
                    <a:pt x="21783" y="4274"/>
                  </a:lnTo>
                  <a:lnTo>
                    <a:pt x="21845" y="4419"/>
                  </a:lnTo>
                  <a:lnTo>
                    <a:pt x="21771" y="4446"/>
                  </a:lnTo>
                  <a:lnTo>
                    <a:pt x="21764" y="4503"/>
                  </a:lnTo>
                  <a:lnTo>
                    <a:pt x="21678" y="4536"/>
                  </a:lnTo>
                  <a:lnTo>
                    <a:pt x="21734" y="4640"/>
                  </a:lnTo>
                  <a:lnTo>
                    <a:pt x="21921" y="4811"/>
                  </a:lnTo>
                  <a:lnTo>
                    <a:pt x="21974" y="4983"/>
                  </a:lnTo>
                  <a:lnTo>
                    <a:pt x="22061" y="5124"/>
                  </a:lnTo>
                  <a:lnTo>
                    <a:pt x="22188" y="5163"/>
                  </a:lnTo>
                  <a:lnTo>
                    <a:pt x="22218" y="5079"/>
                  </a:lnTo>
                  <a:lnTo>
                    <a:pt x="22314" y="5043"/>
                  </a:lnTo>
                  <a:lnTo>
                    <a:pt x="22365" y="5033"/>
                  </a:lnTo>
                  <a:lnTo>
                    <a:pt x="22428" y="5175"/>
                  </a:lnTo>
                  <a:lnTo>
                    <a:pt x="22535" y="5228"/>
                  </a:lnTo>
                  <a:lnTo>
                    <a:pt x="22647" y="5198"/>
                  </a:lnTo>
                  <a:lnTo>
                    <a:pt x="22758" y="5258"/>
                  </a:lnTo>
                  <a:lnTo>
                    <a:pt x="22815" y="5328"/>
                  </a:lnTo>
                  <a:lnTo>
                    <a:pt x="22760" y="5378"/>
                  </a:lnTo>
                  <a:lnTo>
                    <a:pt x="22641" y="5343"/>
                  </a:lnTo>
                  <a:lnTo>
                    <a:pt x="22707" y="5439"/>
                  </a:lnTo>
                  <a:lnTo>
                    <a:pt x="22782" y="5580"/>
                  </a:lnTo>
                  <a:lnTo>
                    <a:pt x="22898" y="5675"/>
                  </a:lnTo>
                  <a:lnTo>
                    <a:pt x="23087" y="5717"/>
                  </a:lnTo>
                  <a:lnTo>
                    <a:pt x="23115" y="5822"/>
                  </a:lnTo>
                  <a:lnTo>
                    <a:pt x="23036" y="5951"/>
                  </a:lnTo>
                  <a:lnTo>
                    <a:pt x="23030" y="6069"/>
                  </a:lnTo>
                  <a:lnTo>
                    <a:pt x="23073" y="6186"/>
                  </a:lnTo>
                  <a:lnTo>
                    <a:pt x="23159" y="6287"/>
                  </a:lnTo>
                  <a:lnTo>
                    <a:pt x="23298" y="6360"/>
                  </a:lnTo>
                  <a:lnTo>
                    <a:pt x="23262" y="6467"/>
                  </a:lnTo>
                  <a:lnTo>
                    <a:pt x="23262" y="6650"/>
                  </a:lnTo>
                  <a:lnTo>
                    <a:pt x="23493" y="6858"/>
                  </a:lnTo>
                  <a:lnTo>
                    <a:pt x="23609" y="7341"/>
                  </a:lnTo>
                  <a:lnTo>
                    <a:pt x="23510" y="7359"/>
                  </a:lnTo>
                  <a:lnTo>
                    <a:pt x="23214" y="7199"/>
                  </a:lnTo>
                  <a:lnTo>
                    <a:pt x="22797" y="7007"/>
                  </a:lnTo>
                  <a:lnTo>
                    <a:pt x="22446" y="6783"/>
                  </a:lnTo>
                  <a:lnTo>
                    <a:pt x="22154" y="6608"/>
                  </a:lnTo>
                  <a:lnTo>
                    <a:pt x="21897" y="6323"/>
                  </a:lnTo>
                  <a:lnTo>
                    <a:pt x="21903" y="6185"/>
                  </a:lnTo>
                  <a:lnTo>
                    <a:pt x="21800" y="6047"/>
                  </a:lnTo>
                  <a:lnTo>
                    <a:pt x="21689" y="5988"/>
                  </a:lnTo>
                  <a:lnTo>
                    <a:pt x="21776" y="5928"/>
                  </a:lnTo>
                  <a:lnTo>
                    <a:pt x="21722" y="5823"/>
                  </a:lnTo>
                  <a:lnTo>
                    <a:pt x="21777" y="5751"/>
                  </a:lnTo>
                  <a:lnTo>
                    <a:pt x="21738" y="5508"/>
                  </a:lnTo>
                  <a:lnTo>
                    <a:pt x="21573" y="5088"/>
                  </a:lnTo>
                  <a:lnTo>
                    <a:pt x="21482" y="4785"/>
                  </a:lnTo>
                  <a:lnTo>
                    <a:pt x="21422" y="4713"/>
                  </a:lnTo>
                  <a:lnTo>
                    <a:pt x="21416" y="4485"/>
                  </a:lnTo>
                  <a:lnTo>
                    <a:pt x="21392" y="4403"/>
                  </a:lnTo>
                  <a:lnTo>
                    <a:pt x="21348" y="4322"/>
                  </a:lnTo>
                  <a:lnTo>
                    <a:pt x="21267" y="4298"/>
                  </a:lnTo>
                  <a:lnTo>
                    <a:pt x="21048" y="4103"/>
                  </a:lnTo>
                  <a:lnTo>
                    <a:pt x="21056" y="3963"/>
                  </a:lnTo>
                  <a:lnTo>
                    <a:pt x="20960" y="4007"/>
                  </a:lnTo>
                  <a:lnTo>
                    <a:pt x="20930" y="4191"/>
                  </a:lnTo>
                  <a:lnTo>
                    <a:pt x="21084" y="4304"/>
                  </a:lnTo>
                  <a:lnTo>
                    <a:pt x="21207" y="4383"/>
                  </a:lnTo>
                  <a:lnTo>
                    <a:pt x="21108" y="4401"/>
                  </a:lnTo>
                  <a:lnTo>
                    <a:pt x="21170" y="4667"/>
                  </a:lnTo>
                  <a:lnTo>
                    <a:pt x="21213" y="4928"/>
                  </a:lnTo>
                  <a:lnTo>
                    <a:pt x="21123" y="4892"/>
                  </a:lnTo>
                  <a:lnTo>
                    <a:pt x="21075" y="4911"/>
                  </a:lnTo>
                  <a:lnTo>
                    <a:pt x="20910" y="4710"/>
                  </a:lnTo>
                  <a:lnTo>
                    <a:pt x="20864" y="4755"/>
                  </a:lnTo>
                  <a:lnTo>
                    <a:pt x="20850" y="4832"/>
                  </a:lnTo>
                  <a:lnTo>
                    <a:pt x="20742" y="4853"/>
                  </a:lnTo>
                  <a:lnTo>
                    <a:pt x="20729" y="4980"/>
                  </a:lnTo>
                  <a:lnTo>
                    <a:pt x="20655" y="5123"/>
                  </a:lnTo>
                  <a:lnTo>
                    <a:pt x="20645" y="5240"/>
                  </a:lnTo>
                  <a:lnTo>
                    <a:pt x="20715" y="5345"/>
                  </a:lnTo>
                  <a:lnTo>
                    <a:pt x="20763" y="5505"/>
                  </a:lnTo>
                  <a:lnTo>
                    <a:pt x="20819" y="5762"/>
                  </a:lnTo>
                  <a:lnTo>
                    <a:pt x="20927" y="6050"/>
                  </a:lnTo>
                  <a:lnTo>
                    <a:pt x="21008" y="5939"/>
                  </a:lnTo>
                  <a:lnTo>
                    <a:pt x="21077" y="5912"/>
                  </a:lnTo>
                  <a:lnTo>
                    <a:pt x="21120" y="5987"/>
                  </a:lnTo>
                  <a:lnTo>
                    <a:pt x="21078" y="6083"/>
                  </a:lnTo>
                  <a:lnTo>
                    <a:pt x="21074" y="6144"/>
                  </a:lnTo>
                  <a:lnTo>
                    <a:pt x="20940" y="6171"/>
                  </a:lnTo>
                  <a:lnTo>
                    <a:pt x="20984" y="6341"/>
                  </a:lnTo>
                  <a:lnTo>
                    <a:pt x="20921" y="6455"/>
                  </a:lnTo>
                  <a:lnTo>
                    <a:pt x="20817" y="6527"/>
                  </a:lnTo>
                  <a:lnTo>
                    <a:pt x="20735" y="6500"/>
                  </a:lnTo>
                  <a:lnTo>
                    <a:pt x="20763" y="6407"/>
                  </a:lnTo>
                  <a:lnTo>
                    <a:pt x="20615" y="6333"/>
                  </a:lnTo>
                  <a:lnTo>
                    <a:pt x="20606" y="6513"/>
                  </a:lnTo>
                  <a:lnTo>
                    <a:pt x="20414" y="6570"/>
                  </a:lnTo>
                  <a:lnTo>
                    <a:pt x="20391" y="6648"/>
                  </a:lnTo>
                  <a:lnTo>
                    <a:pt x="20444" y="6741"/>
                  </a:lnTo>
                  <a:lnTo>
                    <a:pt x="20466" y="6828"/>
                  </a:lnTo>
                  <a:lnTo>
                    <a:pt x="20321" y="6858"/>
                  </a:lnTo>
                  <a:lnTo>
                    <a:pt x="20283" y="6953"/>
                  </a:lnTo>
                  <a:lnTo>
                    <a:pt x="20135" y="7014"/>
                  </a:lnTo>
                  <a:lnTo>
                    <a:pt x="20171" y="7115"/>
                  </a:lnTo>
                  <a:lnTo>
                    <a:pt x="20103" y="7185"/>
                  </a:lnTo>
                  <a:lnTo>
                    <a:pt x="20037" y="7142"/>
                  </a:lnTo>
                  <a:lnTo>
                    <a:pt x="19785" y="7404"/>
                  </a:lnTo>
                  <a:lnTo>
                    <a:pt x="19712" y="7560"/>
                  </a:lnTo>
                  <a:lnTo>
                    <a:pt x="19700" y="7704"/>
                  </a:lnTo>
                  <a:lnTo>
                    <a:pt x="19712" y="7892"/>
                  </a:lnTo>
                  <a:lnTo>
                    <a:pt x="19698" y="8028"/>
                  </a:lnTo>
                  <a:lnTo>
                    <a:pt x="19751" y="8234"/>
                  </a:lnTo>
                  <a:lnTo>
                    <a:pt x="19698" y="8432"/>
                  </a:lnTo>
                  <a:lnTo>
                    <a:pt x="19691" y="8775"/>
                  </a:lnTo>
                  <a:lnTo>
                    <a:pt x="19757" y="8948"/>
                  </a:lnTo>
                  <a:lnTo>
                    <a:pt x="19697" y="9138"/>
                  </a:lnTo>
                  <a:lnTo>
                    <a:pt x="19676" y="9299"/>
                  </a:lnTo>
                  <a:lnTo>
                    <a:pt x="19632" y="9485"/>
                  </a:lnTo>
                  <a:lnTo>
                    <a:pt x="19662" y="9623"/>
                  </a:lnTo>
                  <a:lnTo>
                    <a:pt x="19769" y="9606"/>
                  </a:lnTo>
                  <a:lnTo>
                    <a:pt x="19893" y="9486"/>
                  </a:lnTo>
                  <a:lnTo>
                    <a:pt x="20013" y="9563"/>
                  </a:lnTo>
                  <a:lnTo>
                    <a:pt x="20067" y="9711"/>
                  </a:lnTo>
                  <a:lnTo>
                    <a:pt x="20117" y="9651"/>
                  </a:lnTo>
                  <a:lnTo>
                    <a:pt x="20132" y="9575"/>
                  </a:lnTo>
                  <a:lnTo>
                    <a:pt x="20216" y="9528"/>
                  </a:lnTo>
                  <a:lnTo>
                    <a:pt x="20231" y="9666"/>
                  </a:lnTo>
                  <a:lnTo>
                    <a:pt x="20316" y="9602"/>
                  </a:lnTo>
                  <a:lnTo>
                    <a:pt x="20384" y="9512"/>
                  </a:lnTo>
                  <a:lnTo>
                    <a:pt x="20352" y="9438"/>
                  </a:lnTo>
                  <a:lnTo>
                    <a:pt x="20270" y="9323"/>
                  </a:lnTo>
                  <a:lnTo>
                    <a:pt x="20352" y="9275"/>
                  </a:lnTo>
                  <a:lnTo>
                    <a:pt x="20415" y="9182"/>
                  </a:lnTo>
                  <a:lnTo>
                    <a:pt x="20594" y="9227"/>
                  </a:lnTo>
                  <a:lnTo>
                    <a:pt x="20763" y="9227"/>
                  </a:lnTo>
                  <a:lnTo>
                    <a:pt x="20892" y="9219"/>
                  </a:lnTo>
                  <a:lnTo>
                    <a:pt x="20993" y="9360"/>
                  </a:lnTo>
                  <a:lnTo>
                    <a:pt x="21087" y="9483"/>
                  </a:lnTo>
                  <a:lnTo>
                    <a:pt x="21185" y="9548"/>
                  </a:lnTo>
                  <a:lnTo>
                    <a:pt x="21228" y="9773"/>
                  </a:lnTo>
                  <a:lnTo>
                    <a:pt x="21372" y="9989"/>
                  </a:lnTo>
                  <a:lnTo>
                    <a:pt x="21504" y="10175"/>
                  </a:lnTo>
                  <a:lnTo>
                    <a:pt x="21632" y="10314"/>
                  </a:lnTo>
                  <a:lnTo>
                    <a:pt x="21782" y="10622"/>
                  </a:lnTo>
                  <a:lnTo>
                    <a:pt x="21783" y="10910"/>
                  </a:lnTo>
                  <a:lnTo>
                    <a:pt x="21858" y="11070"/>
                  </a:lnTo>
                  <a:lnTo>
                    <a:pt x="21855" y="11301"/>
                  </a:lnTo>
                  <a:lnTo>
                    <a:pt x="21912" y="11553"/>
                  </a:lnTo>
                  <a:lnTo>
                    <a:pt x="21918" y="11798"/>
                  </a:lnTo>
                  <a:lnTo>
                    <a:pt x="21896" y="12312"/>
                  </a:lnTo>
                  <a:lnTo>
                    <a:pt x="21929" y="12737"/>
                  </a:lnTo>
                  <a:lnTo>
                    <a:pt x="21828" y="13050"/>
                  </a:lnTo>
                  <a:lnTo>
                    <a:pt x="21693" y="13278"/>
                  </a:lnTo>
                  <a:lnTo>
                    <a:pt x="21561" y="13283"/>
                  </a:lnTo>
                  <a:lnTo>
                    <a:pt x="21483" y="13328"/>
                  </a:lnTo>
                  <a:lnTo>
                    <a:pt x="21417" y="13203"/>
                  </a:lnTo>
                  <a:lnTo>
                    <a:pt x="21314" y="13332"/>
                  </a:lnTo>
                  <a:lnTo>
                    <a:pt x="21312" y="13553"/>
                  </a:lnTo>
                  <a:lnTo>
                    <a:pt x="21207" y="13581"/>
                  </a:lnTo>
                  <a:lnTo>
                    <a:pt x="21243" y="13445"/>
                  </a:lnTo>
                  <a:lnTo>
                    <a:pt x="21228" y="13245"/>
                  </a:lnTo>
                  <a:lnTo>
                    <a:pt x="21092" y="13179"/>
                  </a:lnTo>
                  <a:lnTo>
                    <a:pt x="21011" y="13023"/>
                  </a:lnTo>
                  <a:lnTo>
                    <a:pt x="20901" y="12932"/>
                  </a:lnTo>
                  <a:lnTo>
                    <a:pt x="20952" y="12827"/>
                  </a:lnTo>
                  <a:lnTo>
                    <a:pt x="20972" y="12722"/>
                  </a:lnTo>
                  <a:lnTo>
                    <a:pt x="21089" y="12819"/>
                  </a:lnTo>
                  <a:lnTo>
                    <a:pt x="21213" y="12830"/>
                  </a:lnTo>
                  <a:lnTo>
                    <a:pt x="21191" y="12687"/>
                  </a:lnTo>
                  <a:lnTo>
                    <a:pt x="21242" y="12605"/>
                  </a:lnTo>
                  <a:lnTo>
                    <a:pt x="21239" y="12459"/>
                  </a:lnTo>
                  <a:lnTo>
                    <a:pt x="21167" y="12309"/>
                  </a:lnTo>
                  <a:lnTo>
                    <a:pt x="21182" y="12155"/>
                  </a:lnTo>
                  <a:lnTo>
                    <a:pt x="21137" y="11996"/>
                  </a:lnTo>
                  <a:lnTo>
                    <a:pt x="21042" y="11820"/>
                  </a:lnTo>
                  <a:lnTo>
                    <a:pt x="21042" y="11634"/>
                  </a:lnTo>
                  <a:lnTo>
                    <a:pt x="20978" y="11526"/>
                  </a:lnTo>
                  <a:lnTo>
                    <a:pt x="20922" y="11421"/>
                  </a:lnTo>
                  <a:lnTo>
                    <a:pt x="20727" y="11456"/>
                  </a:lnTo>
                  <a:lnTo>
                    <a:pt x="20646" y="11637"/>
                  </a:lnTo>
                  <a:lnTo>
                    <a:pt x="20553" y="11799"/>
                  </a:lnTo>
                  <a:lnTo>
                    <a:pt x="20525" y="11904"/>
                  </a:lnTo>
                  <a:lnTo>
                    <a:pt x="20418" y="12017"/>
                  </a:lnTo>
                  <a:lnTo>
                    <a:pt x="20312" y="12063"/>
                  </a:lnTo>
                  <a:lnTo>
                    <a:pt x="20225" y="12033"/>
                  </a:lnTo>
                  <a:lnTo>
                    <a:pt x="20193" y="11949"/>
                  </a:lnTo>
                  <a:lnTo>
                    <a:pt x="20102" y="11855"/>
                  </a:lnTo>
                  <a:lnTo>
                    <a:pt x="20009" y="11814"/>
                  </a:lnTo>
                  <a:lnTo>
                    <a:pt x="19935" y="11837"/>
                  </a:lnTo>
                  <a:lnTo>
                    <a:pt x="19806" y="11784"/>
                  </a:lnTo>
                  <a:lnTo>
                    <a:pt x="19556" y="11813"/>
                  </a:lnTo>
                  <a:lnTo>
                    <a:pt x="19407" y="11898"/>
                  </a:lnTo>
                  <a:lnTo>
                    <a:pt x="19301" y="11898"/>
                  </a:lnTo>
                  <a:lnTo>
                    <a:pt x="19127" y="11681"/>
                  </a:lnTo>
                  <a:lnTo>
                    <a:pt x="19002" y="11627"/>
                  </a:lnTo>
                  <a:lnTo>
                    <a:pt x="18885" y="11466"/>
                  </a:lnTo>
                  <a:lnTo>
                    <a:pt x="18774" y="11367"/>
                  </a:lnTo>
                  <a:lnTo>
                    <a:pt x="18647" y="11238"/>
                  </a:lnTo>
                  <a:lnTo>
                    <a:pt x="18420" y="11138"/>
                  </a:lnTo>
                  <a:lnTo>
                    <a:pt x="18273" y="11136"/>
                  </a:lnTo>
                  <a:lnTo>
                    <a:pt x="18165" y="11198"/>
                  </a:lnTo>
                  <a:lnTo>
                    <a:pt x="18039" y="11180"/>
                  </a:lnTo>
                  <a:lnTo>
                    <a:pt x="17883" y="11184"/>
                  </a:lnTo>
                  <a:lnTo>
                    <a:pt x="17684" y="11345"/>
                  </a:lnTo>
                  <a:lnTo>
                    <a:pt x="17472" y="11529"/>
                  </a:lnTo>
                  <a:lnTo>
                    <a:pt x="17429" y="11718"/>
                  </a:lnTo>
                  <a:lnTo>
                    <a:pt x="17402" y="11792"/>
                  </a:lnTo>
                  <a:lnTo>
                    <a:pt x="17447" y="11873"/>
                  </a:lnTo>
                  <a:lnTo>
                    <a:pt x="17520" y="11858"/>
                  </a:lnTo>
                  <a:lnTo>
                    <a:pt x="17615" y="11934"/>
                  </a:lnTo>
                  <a:lnTo>
                    <a:pt x="17549" y="12203"/>
                  </a:lnTo>
                  <a:lnTo>
                    <a:pt x="17565" y="12522"/>
                  </a:lnTo>
                  <a:lnTo>
                    <a:pt x="17637" y="12668"/>
                  </a:lnTo>
                  <a:lnTo>
                    <a:pt x="17552" y="12734"/>
                  </a:lnTo>
                  <a:lnTo>
                    <a:pt x="17477" y="12860"/>
                  </a:lnTo>
                  <a:lnTo>
                    <a:pt x="17354" y="12963"/>
                  </a:lnTo>
                  <a:lnTo>
                    <a:pt x="17168" y="12938"/>
                  </a:lnTo>
                  <a:lnTo>
                    <a:pt x="17069" y="12896"/>
                  </a:lnTo>
                  <a:lnTo>
                    <a:pt x="17000" y="12953"/>
                  </a:lnTo>
                  <a:lnTo>
                    <a:pt x="16895" y="12945"/>
                  </a:lnTo>
                  <a:lnTo>
                    <a:pt x="16835" y="12993"/>
                  </a:lnTo>
                  <a:lnTo>
                    <a:pt x="16676" y="12966"/>
                  </a:lnTo>
                  <a:lnTo>
                    <a:pt x="16545" y="13052"/>
                  </a:lnTo>
                  <a:lnTo>
                    <a:pt x="16458" y="13203"/>
                  </a:lnTo>
                  <a:lnTo>
                    <a:pt x="16413" y="13368"/>
                  </a:lnTo>
                  <a:lnTo>
                    <a:pt x="16320" y="13389"/>
                  </a:lnTo>
                  <a:lnTo>
                    <a:pt x="16139" y="13476"/>
                  </a:lnTo>
                  <a:lnTo>
                    <a:pt x="16019" y="13595"/>
                  </a:lnTo>
                  <a:lnTo>
                    <a:pt x="15813" y="13652"/>
                  </a:lnTo>
                  <a:lnTo>
                    <a:pt x="15693" y="13640"/>
                  </a:lnTo>
                  <a:lnTo>
                    <a:pt x="15540" y="13670"/>
                  </a:lnTo>
                  <a:lnTo>
                    <a:pt x="15453" y="13625"/>
                  </a:lnTo>
                  <a:lnTo>
                    <a:pt x="15339" y="13503"/>
                  </a:lnTo>
                  <a:lnTo>
                    <a:pt x="15149" y="13463"/>
                  </a:lnTo>
                  <a:lnTo>
                    <a:pt x="14957" y="13428"/>
                  </a:lnTo>
                  <a:lnTo>
                    <a:pt x="14826" y="13448"/>
                  </a:lnTo>
                  <a:lnTo>
                    <a:pt x="14490" y="13640"/>
                  </a:lnTo>
                  <a:lnTo>
                    <a:pt x="14309" y="13629"/>
                  </a:lnTo>
                  <a:lnTo>
                    <a:pt x="14174" y="13557"/>
                  </a:lnTo>
                  <a:lnTo>
                    <a:pt x="14069" y="13328"/>
                  </a:lnTo>
                  <a:lnTo>
                    <a:pt x="13607" y="13241"/>
                  </a:lnTo>
                  <a:lnTo>
                    <a:pt x="13370" y="13163"/>
                  </a:lnTo>
                  <a:lnTo>
                    <a:pt x="13287" y="13283"/>
                  </a:lnTo>
                  <a:lnTo>
                    <a:pt x="13182" y="13344"/>
                  </a:lnTo>
                  <a:lnTo>
                    <a:pt x="13151" y="13517"/>
                  </a:lnTo>
                  <a:lnTo>
                    <a:pt x="13145" y="13689"/>
                  </a:lnTo>
                  <a:lnTo>
                    <a:pt x="13229" y="13794"/>
                  </a:lnTo>
                  <a:lnTo>
                    <a:pt x="13205" y="13943"/>
                  </a:lnTo>
                  <a:lnTo>
                    <a:pt x="13034" y="13950"/>
                  </a:lnTo>
                  <a:lnTo>
                    <a:pt x="12785" y="13943"/>
                  </a:lnTo>
                  <a:lnTo>
                    <a:pt x="12693" y="13997"/>
                  </a:lnTo>
                  <a:lnTo>
                    <a:pt x="12525" y="13920"/>
                  </a:lnTo>
                  <a:lnTo>
                    <a:pt x="12494" y="13790"/>
                  </a:lnTo>
                  <a:lnTo>
                    <a:pt x="12186" y="13734"/>
                  </a:lnTo>
                  <a:lnTo>
                    <a:pt x="11990" y="13715"/>
                  </a:lnTo>
                  <a:lnTo>
                    <a:pt x="11952" y="13790"/>
                  </a:lnTo>
                  <a:lnTo>
                    <a:pt x="11864" y="13788"/>
                  </a:lnTo>
                  <a:lnTo>
                    <a:pt x="11750" y="13904"/>
                  </a:lnTo>
                  <a:lnTo>
                    <a:pt x="11450" y="14078"/>
                  </a:lnTo>
                  <a:lnTo>
                    <a:pt x="11328" y="14198"/>
                  </a:lnTo>
                  <a:lnTo>
                    <a:pt x="11196" y="14193"/>
                  </a:lnTo>
                  <a:lnTo>
                    <a:pt x="11118" y="14225"/>
                  </a:lnTo>
                  <a:lnTo>
                    <a:pt x="11096" y="14310"/>
                  </a:lnTo>
                  <a:lnTo>
                    <a:pt x="10935" y="14285"/>
                  </a:lnTo>
                  <a:lnTo>
                    <a:pt x="10733" y="14156"/>
                  </a:lnTo>
                  <a:lnTo>
                    <a:pt x="10560" y="14115"/>
                  </a:lnTo>
                  <a:lnTo>
                    <a:pt x="10508" y="13938"/>
                  </a:lnTo>
                  <a:lnTo>
                    <a:pt x="10404" y="13866"/>
                  </a:lnTo>
                  <a:lnTo>
                    <a:pt x="10313" y="13683"/>
                  </a:lnTo>
                  <a:lnTo>
                    <a:pt x="10169" y="13598"/>
                  </a:lnTo>
                  <a:lnTo>
                    <a:pt x="10010" y="13671"/>
                  </a:lnTo>
                  <a:lnTo>
                    <a:pt x="9798" y="13656"/>
                  </a:lnTo>
                  <a:lnTo>
                    <a:pt x="9749" y="13557"/>
                  </a:lnTo>
                  <a:lnTo>
                    <a:pt x="9717" y="13461"/>
                  </a:lnTo>
                  <a:lnTo>
                    <a:pt x="9630" y="13449"/>
                  </a:lnTo>
                  <a:lnTo>
                    <a:pt x="9503" y="13563"/>
                  </a:lnTo>
                  <a:lnTo>
                    <a:pt x="9372" y="13184"/>
                  </a:lnTo>
                  <a:lnTo>
                    <a:pt x="9192" y="12666"/>
                  </a:lnTo>
                  <a:lnTo>
                    <a:pt x="9003" y="12455"/>
                  </a:lnTo>
                  <a:lnTo>
                    <a:pt x="9077" y="12336"/>
                  </a:lnTo>
                  <a:lnTo>
                    <a:pt x="9042" y="12258"/>
                  </a:lnTo>
                  <a:lnTo>
                    <a:pt x="8909" y="12288"/>
                  </a:lnTo>
                  <a:lnTo>
                    <a:pt x="8718" y="12320"/>
                  </a:lnTo>
                  <a:lnTo>
                    <a:pt x="8634" y="12377"/>
                  </a:lnTo>
                  <a:lnTo>
                    <a:pt x="8508" y="12438"/>
                  </a:lnTo>
                  <a:lnTo>
                    <a:pt x="8433" y="12393"/>
                  </a:lnTo>
                  <a:lnTo>
                    <a:pt x="8456" y="12276"/>
                  </a:lnTo>
                  <a:lnTo>
                    <a:pt x="8370" y="12260"/>
                  </a:lnTo>
                  <a:lnTo>
                    <a:pt x="8297" y="12204"/>
                  </a:lnTo>
                  <a:lnTo>
                    <a:pt x="8223" y="12227"/>
                  </a:lnTo>
                  <a:lnTo>
                    <a:pt x="8172" y="12068"/>
                  </a:lnTo>
                  <a:lnTo>
                    <a:pt x="7998" y="12123"/>
                  </a:lnTo>
                  <a:lnTo>
                    <a:pt x="8042" y="11942"/>
                  </a:lnTo>
                  <a:lnTo>
                    <a:pt x="8000" y="11783"/>
                  </a:lnTo>
                  <a:lnTo>
                    <a:pt x="7946" y="11691"/>
                  </a:lnTo>
                  <a:lnTo>
                    <a:pt x="7865" y="11696"/>
                  </a:lnTo>
                  <a:lnTo>
                    <a:pt x="7770" y="11613"/>
                  </a:lnTo>
                  <a:lnTo>
                    <a:pt x="7640" y="11567"/>
                  </a:lnTo>
                  <a:lnTo>
                    <a:pt x="7380" y="11627"/>
                  </a:lnTo>
                  <a:lnTo>
                    <a:pt x="7166" y="11649"/>
                  </a:lnTo>
                  <a:lnTo>
                    <a:pt x="6797" y="11618"/>
                  </a:lnTo>
                  <a:lnTo>
                    <a:pt x="6485" y="11621"/>
                  </a:lnTo>
                  <a:lnTo>
                    <a:pt x="6116" y="11508"/>
                  </a:lnTo>
                  <a:lnTo>
                    <a:pt x="5987" y="11597"/>
                  </a:lnTo>
                  <a:lnTo>
                    <a:pt x="5967" y="11810"/>
                  </a:lnTo>
                  <a:lnTo>
                    <a:pt x="5777" y="11859"/>
                  </a:lnTo>
                  <a:lnTo>
                    <a:pt x="5742" y="12008"/>
                  </a:lnTo>
                  <a:lnTo>
                    <a:pt x="5585" y="12032"/>
                  </a:lnTo>
                  <a:lnTo>
                    <a:pt x="5523" y="12093"/>
                  </a:lnTo>
                  <a:lnTo>
                    <a:pt x="5589" y="12141"/>
                  </a:lnTo>
                  <a:lnTo>
                    <a:pt x="5597" y="12246"/>
                  </a:lnTo>
                  <a:lnTo>
                    <a:pt x="5681" y="12308"/>
                  </a:lnTo>
                  <a:lnTo>
                    <a:pt x="5745" y="12425"/>
                  </a:lnTo>
                  <a:lnTo>
                    <a:pt x="5670" y="12531"/>
                  </a:lnTo>
                  <a:lnTo>
                    <a:pt x="5531" y="12486"/>
                  </a:lnTo>
                  <a:lnTo>
                    <a:pt x="5447" y="12393"/>
                  </a:lnTo>
                  <a:lnTo>
                    <a:pt x="5384" y="12393"/>
                  </a:lnTo>
                  <a:lnTo>
                    <a:pt x="5349" y="12453"/>
                  </a:lnTo>
                  <a:lnTo>
                    <a:pt x="5205" y="12350"/>
                  </a:lnTo>
                  <a:lnTo>
                    <a:pt x="5214" y="12237"/>
                  </a:lnTo>
                  <a:lnTo>
                    <a:pt x="5192" y="12156"/>
                  </a:lnTo>
                  <a:lnTo>
                    <a:pt x="5052" y="12096"/>
                  </a:lnTo>
                  <a:lnTo>
                    <a:pt x="4947" y="12129"/>
                  </a:lnTo>
                  <a:lnTo>
                    <a:pt x="4938" y="12047"/>
                  </a:lnTo>
                  <a:lnTo>
                    <a:pt x="4764" y="12017"/>
                  </a:lnTo>
                  <a:lnTo>
                    <a:pt x="4571" y="12056"/>
                  </a:lnTo>
                  <a:lnTo>
                    <a:pt x="4514" y="11873"/>
                  </a:lnTo>
                  <a:lnTo>
                    <a:pt x="4395" y="11823"/>
                  </a:lnTo>
                  <a:lnTo>
                    <a:pt x="4352" y="11706"/>
                  </a:lnTo>
                  <a:lnTo>
                    <a:pt x="4299" y="11523"/>
                  </a:lnTo>
                  <a:lnTo>
                    <a:pt x="4179" y="11499"/>
                  </a:lnTo>
                  <a:lnTo>
                    <a:pt x="4196" y="11348"/>
                  </a:lnTo>
                  <a:lnTo>
                    <a:pt x="4080" y="11327"/>
                  </a:lnTo>
                  <a:lnTo>
                    <a:pt x="3987" y="11349"/>
                  </a:lnTo>
                  <a:lnTo>
                    <a:pt x="3962" y="11253"/>
                  </a:lnTo>
                  <a:lnTo>
                    <a:pt x="3873" y="11183"/>
                  </a:lnTo>
                  <a:lnTo>
                    <a:pt x="3732" y="11238"/>
                  </a:lnTo>
                  <a:lnTo>
                    <a:pt x="3585" y="11253"/>
                  </a:lnTo>
                  <a:lnTo>
                    <a:pt x="3482" y="11195"/>
                  </a:lnTo>
                  <a:lnTo>
                    <a:pt x="3359" y="11288"/>
                  </a:lnTo>
                  <a:lnTo>
                    <a:pt x="3282" y="11240"/>
                  </a:lnTo>
                  <a:lnTo>
                    <a:pt x="3237" y="11297"/>
                  </a:lnTo>
                  <a:lnTo>
                    <a:pt x="3188" y="11448"/>
                  </a:lnTo>
                  <a:lnTo>
                    <a:pt x="3120" y="11447"/>
                  </a:lnTo>
                  <a:lnTo>
                    <a:pt x="3117" y="11312"/>
                  </a:lnTo>
                  <a:lnTo>
                    <a:pt x="3092" y="11183"/>
                  </a:lnTo>
                  <a:lnTo>
                    <a:pt x="2981" y="11165"/>
                  </a:lnTo>
                  <a:lnTo>
                    <a:pt x="2889" y="11244"/>
                  </a:lnTo>
                  <a:lnTo>
                    <a:pt x="2696" y="11366"/>
                  </a:lnTo>
                  <a:lnTo>
                    <a:pt x="2624" y="11513"/>
                  </a:lnTo>
                  <a:lnTo>
                    <a:pt x="2489" y="11583"/>
                  </a:lnTo>
                  <a:lnTo>
                    <a:pt x="2462" y="11667"/>
                  </a:lnTo>
                  <a:lnTo>
                    <a:pt x="2490" y="11766"/>
                  </a:lnTo>
                  <a:lnTo>
                    <a:pt x="2459" y="11861"/>
                  </a:lnTo>
                  <a:lnTo>
                    <a:pt x="2454" y="11951"/>
                  </a:lnTo>
                  <a:lnTo>
                    <a:pt x="2610" y="12065"/>
                  </a:lnTo>
                  <a:lnTo>
                    <a:pt x="2579" y="12332"/>
                  </a:lnTo>
                  <a:lnTo>
                    <a:pt x="2507" y="12336"/>
                  </a:lnTo>
                  <a:lnTo>
                    <a:pt x="2475" y="12428"/>
                  </a:lnTo>
                  <a:lnTo>
                    <a:pt x="2507" y="12549"/>
                  </a:lnTo>
                  <a:lnTo>
                    <a:pt x="2565" y="12632"/>
                  </a:lnTo>
                  <a:lnTo>
                    <a:pt x="2403" y="12578"/>
                  </a:lnTo>
                  <a:lnTo>
                    <a:pt x="2298" y="12633"/>
                  </a:lnTo>
                  <a:lnTo>
                    <a:pt x="2145" y="12591"/>
                  </a:lnTo>
                  <a:lnTo>
                    <a:pt x="1842" y="12729"/>
                  </a:lnTo>
                  <a:lnTo>
                    <a:pt x="1767" y="12756"/>
                  </a:lnTo>
                  <a:lnTo>
                    <a:pt x="1752" y="12858"/>
                  </a:lnTo>
                  <a:lnTo>
                    <a:pt x="1784" y="12957"/>
                  </a:lnTo>
                  <a:lnTo>
                    <a:pt x="1784" y="13071"/>
                  </a:lnTo>
                  <a:lnTo>
                    <a:pt x="1590" y="13382"/>
                  </a:lnTo>
                  <a:lnTo>
                    <a:pt x="1590" y="13553"/>
                  </a:lnTo>
                  <a:lnTo>
                    <a:pt x="1646" y="13764"/>
                  </a:lnTo>
                  <a:lnTo>
                    <a:pt x="1469" y="13778"/>
                  </a:lnTo>
                  <a:lnTo>
                    <a:pt x="1365" y="13848"/>
                  </a:lnTo>
                  <a:lnTo>
                    <a:pt x="1305" y="13689"/>
                  </a:lnTo>
                  <a:lnTo>
                    <a:pt x="1232" y="13449"/>
                  </a:lnTo>
                  <a:lnTo>
                    <a:pt x="1151" y="13293"/>
                  </a:lnTo>
                  <a:lnTo>
                    <a:pt x="1167" y="13160"/>
                  </a:lnTo>
                  <a:lnTo>
                    <a:pt x="1080" y="12999"/>
                  </a:lnTo>
                  <a:lnTo>
                    <a:pt x="866" y="12875"/>
                  </a:lnTo>
                  <a:lnTo>
                    <a:pt x="834" y="12765"/>
                  </a:lnTo>
                  <a:lnTo>
                    <a:pt x="723" y="12534"/>
                  </a:lnTo>
                  <a:lnTo>
                    <a:pt x="567" y="12387"/>
                  </a:lnTo>
                  <a:lnTo>
                    <a:pt x="482" y="12203"/>
                  </a:lnTo>
                  <a:lnTo>
                    <a:pt x="410" y="12086"/>
                  </a:lnTo>
                  <a:lnTo>
                    <a:pt x="284" y="12002"/>
                  </a:lnTo>
                  <a:lnTo>
                    <a:pt x="192" y="12015"/>
                  </a:lnTo>
                  <a:lnTo>
                    <a:pt x="206" y="11768"/>
                  </a:lnTo>
                  <a:lnTo>
                    <a:pt x="78" y="11283"/>
                  </a:lnTo>
                  <a:lnTo>
                    <a:pt x="0" y="11031"/>
                  </a:lnTo>
                  <a:lnTo>
                    <a:pt x="114" y="11010"/>
                  </a:lnTo>
                  <a:lnTo>
                    <a:pt x="146" y="11106"/>
                  </a:lnTo>
                  <a:lnTo>
                    <a:pt x="225" y="11139"/>
                  </a:lnTo>
                  <a:lnTo>
                    <a:pt x="311" y="11075"/>
                  </a:lnTo>
                  <a:lnTo>
                    <a:pt x="524" y="11106"/>
                  </a:lnTo>
                  <a:lnTo>
                    <a:pt x="543" y="10923"/>
                  </a:lnTo>
                  <a:lnTo>
                    <a:pt x="630" y="10883"/>
                  </a:lnTo>
                  <a:lnTo>
                    <a:pt x="708" y="10944"/>
                  </a:lnTo>
                  <a:lnTo>
                    <a:pt x="794" y="10937"/>
                  </a:lnTo>
                  <a:lnTo>
                    <a:pt x="926" y="10943"/>
                  </a:lnTo>
                  <a:lnTo>
                    <a:pt x="873" y="10865"/>
                  </a:lnTo>
                  <a:lnTo>
                    <a:pt x="767" y="10824"/>
                  </a:lnTo>
                  <a:lnTo>
                    <a:pt x="849" y="10760"/>
                  </a:lnTo>
                  <a:lnTo>
                    <a:pt x="1002" y="10772"/>
                  </a:lnTo>
                  <a:lnTo>
                    <a:pt x="1167" y="10878"/>
                  </a:lnTo>
                  <a:lnTo>
                    <a:pt x="1314" y="10775"/>
                  </a:lnTo>
                  <a:lnTo>
                    <a:pt x="1401" y="10676"/>
                  </a:lnTo>
                  <a:lnTo>
                    <a:pt x="1449" y="10593"/>
                  </a:lnTo>
                  <a:lnTo>
                    <a:pt x="1572" y="10578"/>
                  </a:lnTo>
                  <a:lnTo>
                    <a:pt x="1650" y="10466"/>
                  </a:lnTo>
                  <a:lnTo>
                    <a:pt x="1577" y="10376"/>
                  </a:lnTo>
                  <a:lnTo>
                    <a:pt x="1530" y="10214"/>
                  </a:lnTo>
                  <a:lnTo>
                    <a:pt x="1398" y="9971"/>
                  </a:lnTo>
                  <a:lnTo>
                    <a:pt x="1344" y="9825"/>
                  </a:lnTo>
                  <a:lnTo>
                    <a:pt x="1242" y="9773"/>
                  </a:lnTo>
                  <a:lnTo>
                    <a:pt x="1170" y="9615"/>
                  </a:lnTo>
                  <a:lnTo>
                    <a:pt x="1031" y="9590"/>
                  </a:lnTo>
                  <a:lnTo>
                    <a:pt x="1142" y="9488"/>
                  </a:lnTo>
                  <a:lnTo>
                    <a:pt x="1200" y="9384"/>
                  </a:lnTo>
                  <a:lnTo>
                    <a:pt x="1194" y="9294"/>
                  </a:lnTo>
                  <a:lnTo>
                    <a:pt x="1119" y="9198"/>
                  </a:lnTo>
                  <a:lnTo>
                    <a:pt x="1197" y="9068"/>
                  </a:lnTo>
                  <a:lnTo>
                    <a:pt x="1274" y="8979"/>
                  </a:lnTo>
                  <a:lnTo>
                    <a:pt x="1319" y="8873"/>
                  </a:lnTo>
                  <a:lnTo>
                    <a:pt x="1260" y="8766"/>
                  </a:lnTo>
                  <a:lnTo>
                    <a:pt x="1155" y="8720"/>
                  </a:lnTo>
                  <a:lnTo>
                    <a:pt x="1091" y="8601"/>
                  </a:lnTo>
                  <a:lnTo>
                    <a:pt x="980" y="8604"/>
                  </a:lnTo>
                  <a:lnTo>
                    <a:pt x="1016" y="8478"/>
                  </a:lnTo>
                  <a:lnTo>
                    <a:pt x="1124" y="8343"/>
                  </a:lnTo>
                  <a:lnTo>
                    <a:pt x="1197" y="8433"/>
                  </a:lnTo>
                  <a:lnTo>
                    <a:pt x="1322" y="8447"/>
                  </a:lnTo>
                  <a:lnTo>
                    <a:pt x="1425" y="8420"/>
                  </a:lnTo>
                  <a:lnTo>
                    <a:pt x="1427" y="8216"/>
                  </a:lnTo>
                  <a:lnTo>
                    <a:pt x="1442" y="8031"/>
                  </a:lnTo>
                  <a:lnTo>
                    <a:pt x="1518" y="7851"/>
                  </a:lnTo>
                  <a:lnTo>
                    <a:pt x="1623" y="7787"/>
                  </a:lnTo>
                  <a:lnTo>
                    <a:pt x="1707" y="7688"/>
                  </a:lnTo>
                  <a:lnTo>
                    <a:pt x="1721" y="7593"/>
                  </a:lnTo>
                  <a:lnTo>
                    <a:pt x="1694" y="7494"/>
                  </a:lnTo>
                  <a:lnTo>
                    <a:pt x="1607" y="7416"/>
                  </a:lnTo>
                  <a:lnTo>
                    <a:pt x="1616" y="7304"/>
                  </a:lnTo>
                  <a:lnTo>
                    <a:pt x="1556" y="7128"/>
                  </a:lnTo>
                  <a:lnTo>
                    <a:pt x="1689" y="6945"/>
                  </a:lnTo>
                  <a:lnTo>
                    <a:pt x="1811" y="6827"/>
                  </a:lnTo>
                  <a:lnTo>
                    <a:pt x="1812" y="6744"/>
                  </a:lnTo>
                  <a:lnTo>
                    <a:pt x="1983" y="6705"/>
                  </a:lnTo>
                  <a:lnTo>
                    <a:pt x="2042" y="6584"/>
                  </a:lnTo>
                  <a:lnTo>
                    <a:pt x="2177" y="6483"/>
                  </a:lnTo>
                  <a:lnTo>
                    <a:pt x="2354" y="6368"/>
                  </a:lnTo>
                  <a:lnTo>
                    <a:pt x="2516" y="6407"/>
                  </a:lnTo>
                  <a:lnTo>
                    <a:pt x="2613" y="6422"/>
                  </a:lnTo>
                  <a:lnTo>
                    <a:pt x="2697" y="6609"/>
                  </a:lnTo>
                  <a:lnTo>
                    <a:pt x="2741" y="6533"/>
                  </a:lnTo>
                  <a:lnTo>
                    <a:pt x="2669" y="6359"/>
                  </a:lnTo>
                  <a:lnTo>
                    <a:pt x="2639" y="6257"/>
                  </a:lnTo>
                  <a:lnTo>
                    <a:pt x="2700" y="6168"/>
                  </a:lnTo>
                  <a:lnTo>
                    <a:pt x="2871" y="6168"/>
                  </a:lnTo>
                  <a:lnTo>
                    <a:pt x="3018" y="6189"/>
                  </a:lnTo>
                  <a:lnTo>
                    <a:pt x="2982" y="6423"/>
                  </a:lnTo>
                  <a:lnTo>
                    <a:pt x="2808" y="6698"/>
                  </a:lnTo>
                  <a:lnTo>
                    <a:pt x="2892" y="6759"/>
                  </a:lnTo>
                  <a:lnTo>
                    <a:pt x="2925" y="6698"/>
                  </a:lnTo>
                  <a:lnTo>
                    <a:pt x="3018" y="6768"/>
                  </a:lnTo>
                  <a:lnTo>
                    <a:pt x="3144" y="6783"/>
                  </a:lnTo>
                  <a:lnTo>
                    <a:pt x="3251" y="6666"/>
                  </a:lnTo>
                  <a:lnTo>
                    <a:pt x="3221" y="6450"/>
                  </a:lnTo>
                  <a:lnTo>
                    <a:pt x="3257" y="6333"/>
                  </a:lnTo>
                  <a:lnTo>
                    <a:pt x="3242" y="6225"/>
                  </a:lnTo>
                  <a:lnTo>
                    <a:pt x="3032" y="6227"/>
                  </a:lnTo>
                  <a:lnTo>
                    <a:pt x="3020" y="6189"/>
                  </a:lnTo>
                  <a:lnTo>
                    <a:pt x="3147" y="6141"/>
                  </a:lnTo>
                  <a:lnTo>
                    <a:pt x="3480" y="6125"/>
                  </a:lnTo>
                  <a:lnTo>
                    <a:pt x="3644" y="6068"/>
                  </a:lnTo>
                  <a:lnTo>
                    <a:pt x="3693" y="5883"/>
                  </a:lnTo>
                  <a:lnTo>
                    <a:pt x="3678" y="5736"/>
                  </a:lnTo>
                  <a:lnTo>
                    <a:pt x="3804" y="5708"/>
                  </a:lnTo>
                  <a:lnTo>
                    <a:pt x="3855" y="5646"/>
                  </a:lnTo>
                  <a:lnTo>
                    <a:pt x="3857" y="5549"/>
                  </a:lnTo>
                  <a:lnTo>
                    <a:pt x="3939" y="5498"/>
                  </a:lnTo>
                  <a:lnTo>
                    <a:pt x="3959" y="5375"/>
                  </a:lnTo>
                  <a:lnTo>
                    <a:pt x="4088" y="5312"/>
                  </a:lnTo>
                  <a:lnTo>
                    <a:pt x="4229" y="5258"/>
                  </a:lnTo>
                  <a:lnTo>
                    <a:pt x="4331" y="5081"/>
                  </a:lnTo>
                  <a:lnTo>
                    <a:pt x="4407" y="4925"/>
                  </a:lnTo>
                  <a:lnTo>
                    <a:pt x="4662" y="4817"/>
                  </a:lnTo>
                  <a:lnTo>
                    <a:pt x="4755" y="4646"/>
                  </a:lnTo>
                  <a:lnTo>
                    <a:pt x="4730" y="4536"/>
                  </a:lnTo>
                  <a:lnTo>
                    <a:pt x="4877" y="4431"/>
                  </a:lnTo>
                  <a:lnTo>
                    <a:pt x="5112" y="4370"/>
                  </a:lnTo>
                  <a:lnTo>
                    <a:pt x="5216" y="4473"/>
                  </a:lnTo>
                  <a:lnTo>
                    <a:pt x="5342" y="4448"/>
                  </a:lnTo>
                  <a:lnTo>
                    <a:pt x="5414" y="4470"/>
                  </a:lnTo>
                  <a:lnTo>
                    <a:pt x="5430" y="4563"/>
                  </a:lnTo>
                  <a:lnTo>
                    <a:pt x="5340" y="4595"/>
                  </a:lnTo>
                  <a:lnTo>
                    <a:pt x="5472" y="4842"/>
                  </a:lnTo>
                  <a:lnTo>
                    <a:pt x="5565" y="5046"/>
                  </a:lnTo>
                  <a:lnTo>
                    <a:pt x="5625" y="5466"/>
                  </a:lnTo>
                  <a:lnTo>
                    <a:pt x="5699" y="5829"/>
                  </a:lnTo>
                  <a:lnTo>
                    <a:pt x="5610" y="5991"/>
                  </a:lnTo>
                  <a:lnTo>
                    <a:pt x="5493" y="6075"/>
                  </a:lnTo>
                  <a:lnTo>
                    <a:pt x="5283" y="6083"/>
                  </a:lnTo>
                  <a:lnTo>
                    <a:pt x="5102" y="6021"/>
                  </a:lnTo>
                  <a:lnTo>
                    <a:pt x="4886" y="5735"/>
                  </a:lnTo>
                  <a:lnTo>
                    <a:pt x="4772" y="5424"/>
                  </a:lnTo>
                  <a:lnTo>
                    <a:pt x="4674" y="5354"/>
                  </a:lnTo>
                  <a:lnTo>
                    <a:pt x="4695" y="5540"/>
                  </a:lnTo>
                  <a:lnTo>
                    <a:pt x="4661" y="5732"/>
                  </a:lnTo>
                  <a:lnTo>
                    <a:pt x="4574" y="5745"/>
                  </a:lnTo>
                  <a:lnTo>
                    <a:pt x="4436" y="5838"/>
                  </a:lnTo>
                  <a:lnTo>
                    <a:pt x="4431" y="5960"/>
                  </a:lnTo>
                  <a:lnTo>
                    <a:pt x="4376" y="6000"/>
                  </a:lnTo>
                  <a:lnTo>
                    <a:pt x="4338" y="6093"/>
                  </a:lnTo>
                  <a:lnTo>
                    <a:pt x="4391" y="6164"/>
                  </a:lnTo>
                  <a:lnTo>
                    <a:pt x="4383" y="6335"/>
                  </a:lnTo>
                  <a:lnTo>
                    <a:pt x="4452" y="6473"/>
                  </a:lnTo>
                  <a:lnTo>
                    <a:pt x="4547" y="6482"/>
                  </a:lnTo>
                  <a:lnTo>
                    <a:pt x="4620" y="6378"/>
                  </a:lnTo>
                  <a:lnTo>
                    <a:pt x="4562" y="6287"/>
                  </a:lnTo>
                  <a:lnTo>
                    <a:pt x="4577" y="6134"/>
                  </a:lnTo>
                  <a:lnTo>
                    <a:pt x="4605" y="6090"/>
                  </a:lnTo>
                  <a:lnTo>
                    <a:pt x="4709" y="6092"/>
                  </a:lnTo>
                  <a:lnTo>
                    <a:pt x="4767" y="6155"/>
                  </a:lnTo>
                  <a:lnTo>
                    <a:pt x="4766" y="6263"/>
                  </a:lnTo>
                  <a:lnTo>
                    <a:pt x="4830" y="6384"/>
                  </a:lnTo>
                  <a:lnTo>
                    <a:pt x="4842" y="6489"/>
                  </a:lnTo>
                  <a:lnTo>
                    <a:pt x="4932" y="6528"/>
                  </a:lnTo>
                  <a:lnTo>
                    <a:pt x="5009" y="6462"/>
                  </a:lnTo>
                  <a:lnTo>
                    <a:pt x="5096" y="6245"/>
                  </a:lnTo>
                  <a:lnTo>
                    <a:pt x="5291" y="6242"/>
                  </a:lnTo>
                  <a:lnTo>
                    <a:pt x="5444" y="6257"/>
                  </a:lnTo>
                  <a:lnTo>
                    <a:pt x="5564" y="6216"/>
                  </a:lnTo>
                  <a:lnTo>
                    <a:pt x="5597" y="6294"/>
                  </a:lnTo>
                  <a:lnTo>
                    <a:pt x="5667" y="6321"/>
                  </a:lnTo>
                  <a:lnTo>
                    <a:pt x="5642" y="6420"/>
                  </a:lnTo>
                  <a:lnTo>
                    <a:pt x="5678" y="6485"/>
                  </a:lnTo>
                  <a:lnTo>
                    <a:pt x="5910" y="6287"/>
                  </a:lnTo>
                  <a:lnTo>
                    <a:pt x="5892" y="6140"/>
                  </a:lnTo>
                  <a:lnTo>
                    <a:pt x="5996" y="6078"/>
                  </a:lnTo>
                  <a:lnTo>
                    <a:pt x="6132" y="5933"/>
                  </a:lnTo>
                  <a:lnTo>
                    <a:pt x="6161" y="5795"/>
                  </a:lnTo>
                  <a:lnTo>
                    <a:pt x="6257" y="5858"/>
                  </a:lnTo>
                  <a:lnTo>
                    <a:pt x="6371" y="5978"/>
                  </a:lnTo>
                  <a:lnTo>
                    <a:pt x="6344" y="6213"/>
                  </a:lnTo>
                  <a:lnTo>
                    <a:pt x="6182" y="6153"/>
                  </a:lnTo>
                  <a:lnTo>
                    <a:pt x="6093" y="6180"/>
                  </a:lnTo>
                  <a:lnTo>
                    <a:pt x="6042" y="6228"/>
                  </a:lnTo>
                  <a:lnTo>
                    <a:pt x="6026" y="6323"/>
                  </a:lnTo>
                  <a:lnTo>
                    <a:pt x="6057" y="6428"/>
                  </a:lnTo>
                  <a:lnTo>
                    <a:pt x="6119" y="6498"/>
                  </a:lnTo>
                  <a:lnTo>
                    <a:pt x="6219" y="6533"/>
                  </a:lnTo>
                  <a:lnTo>
                    <a:pt x="6401" y="6383"/>
                  </a:lnTo>
                  <a:lnTo>
                    <a:pt x="6596" y="6398"/>
                  </a:lnTo>
                  <a:lnTo>
                    <a:pt x="6902" y="6368"/>
                  </a:lnTo>
                  <a:lnTo>
                    <a:pt x="7050" y="6459"/>
                  </a:lnTo>
                  <a:lnTo>
                    <a:pt x="7098" y="6392"/>
                  </a:lnTo>
                  <a:lnTo>
                    <a:pt x="7286" y="6383"/>
                  </a:lnTo>
                  <a:lnTo>
                    <a:pt x="7247" y="6468"/>
                  </a:lnTo>
                  <a:lnTo>
                    <a:pt x="7202" y="6533"/>
                  </a:lnTo>
                  <a:lnTo>
                    <a:pt x="7110" y="6557"/>
                  </a:lnTo>
                  <a:lnTo>
                    <a:pt x="7275" y="6665"/>
                  </a:lnTo>
                  <a:lnTo>
                    <a:pt x="7394" y="6609"/>
                  </a:lnTo>
                  <a:lnTo>
                    <a:pt x="7592" y="6677"/>
                  </a:lnTo>
                  <a:lnTo>
                    <a:pt x="7683" y="6681"/>
                  </a:lnTo>
                  <a:lnTo>
                    <a:pt x="7826" y="6668"/>
                  </a:lnTo>
                  <a:lnTo>
                    <a:pt x="7872" y="6729"/>
                  </a:lnTo>
                  <a:lnTo>
                    <a:pt x="7802" y="6860"/>
                  </a:lnTo>
                  <a:lnTo>
                    <a:pt x="7863" y="6917"/>
                  </a:lnTo>
                  <a:lnTo>
                    <a:pt x="7934" y="6831"/>
                  </a:lnTo>
                  <a:lnTo>
                    <a:pt x="7989" y="6842"/>
                  </a:lnTo>
                  <a:lnTo>
                    <a:pt x="8099" y="6771"/>
                  </a:lnTo>
                  <a:lnTo>
                    <a:pt x="8072" y="6696"/>
                  </a:lnTo>
                  <a:lnTo>
                    <a:pt x="8099" y="6560"/>
                  </a:lnTo>
                  <a:lnTo>
                    <a:pt x="8189" y="6528"/>
                  </a:lnTo>
                  <a:lnTo>
                    <a:pt x="8420" y="6678"/>
                  </a:lnTo>
                  <a:lnTo>
                    <a:pt x="8580" y="6843"/>
                  </a:lnTo>
                  <a:lnTo>
                    <a:pt x="8673" y="7023"/>
                  </a:lnTo>
                  <a:lnTo>
                    <a:pt x="8808" y="7175"/>
                  </a:lnTo>
                  <a:lnTo>
                    <a:pt x="8865" y="7358"/>
                  </a:lnTo>
                  <a:lnTo>
                    <a:pt x="8942" y="7307"/>
                  </a:lnTo>
                  <a:lnTo>
                    <a:pt x="9009" y="7178"/>
                  </a:lnTo>
                  <a:lnTo>
                    <a:pt x="8937" y="7082"/>
                  </a:lnTo>
                  <a:lnTo>
                    <a:pt x="8949" y="6953"/>
                  </a:lnTo>
                  <a:lnTo>
                    <a:pt x="8907" y="6888"/>
                  </a:lnTo>
                  <a:lnTo>
                    <a:pt x="8831" y="6917"/>
                  </a:lnTo>
                  <a:lnTo>
                    <a:pt x="8817" y="6782"/>
                  </a:lnTo>
                  <a:lnTo>
                    <a:pt x="8918" y="6729"/>
                  </a:lnTo>
                  <a:lnTo>
                    <a:pt x="9011" y="6530"/>
                  </a:lnTo>
                  <a:lnTo>
                    <a:pt x="8943" y="6443"/>
                  </a:lnTo>
                  <a:lnTo>
                    <a:pt x="8996" y="6308"/>
                  </a:lnTo>
                  <a:lnTo>
                    <a:pt x="9150" y="6263"/>
                  </a:lnTo>
                  <a:lnTo>
                    <a:pt x="9287" y="6110"/>
                  </a:lnTo>
                  <a:lnTo>
                    <a:pt x="9435" y="5858"/>
                  </a:lnTo>
                  <a:lnTo>
                    <a:pt x="9575" y="5904"/>
                  </a:lnTo>
                  <a:lnTo>
                    <a:pt x="9705" y="5928"/>
                  </a:lnTo>
                  <a:lnTo>
                    <a:pt x="9777" y="6062"/>
                  </a:lnTo>
                  <a:lnTo>
                    <a:pt x="9656" y="6365"/>
                  </a:lnTo>
                  <a:lnTo>
                    <a:pt x="9582" y="6411"/>
                  </a:lnTo>
                  <a:lnTo>
                    <a:pt x="9627" y="6591"/>
                  </a:lnTo>
                  <a:lnTo>
                    <a:pt x="9540" y="6876"/>
                  </a:lnTo>
                  <a:lnTo>
                    <a:pt x="9431" y="7194"/>
                  </a:lnTo>
                  <a:lnTo>
                    <a:pt x="9435" y="7323"/>
                  </a:lnTo>
                  <a:lnTo>
                    <a:pt x="9521" y="7412"/>
                  </a:lnTo>
                  <a:lnTo>
                    <a:pt x="9434" y="7578"/>
                  </a:lnTo>
                  <a:lnTo>
                    <a:pt x="9422" y="7685"/>
                  </a:lnTo>
                  <a:lnTo>
                    <a:pt x="9305" y="7733"/>
                  </a:lnTo>
                  <a:lnTo>
                    <a:pt x="9137" y="7889"/>
                  </a:lnTo>
                  <a:lnTo>
                    <a:pt x="9017" y="7989"/>
                  </a:lnTo>
                  <a:lnTo>
                    <a:pt x="8912" y="7923"/>
                  </a:lnTo>
                  <a:lnTo>
                    <a:pt x="8816" y="7892"/>
                  </a:lnTo>
                  <a:lnTo>
                    <a:pt x="8762" y="7940"/>
                  </a:lnTo>
                  <a:lnTo>
                    <a:pt x="8900" y="8037"/>
                  </a:lnTo>
                  <a:lnTo>
                    <a:pt x="9104" y="8108"/>
                  </a:lnTo>
                  <a:lnTo>
                    <a:pt x="9207" y="8103"/>
                  </a:lnTo>
                  <a:lnTo>
                    <a:pt x="9392" y="7982"/>
                  </a:lnTo>
                  <a:lnTo>
                    <a:pt x="9497" y="7832"/>
                  </a:lnTo>
                  <a:lnTo>
                    <a:pt x="9656" y="7688"/>
                  </a:lnTo>
                  <a:lnTo>
                    <a:pt x="9617" y="7518"/>
                  </a:lnTo>
                  <a:lnTo>
                    <a:pt x="9662" y="7398"/>
                  </a:lnTo>
                  <a:lnTo>
                    <a:pt x="9902" y="7353"/>
                  </a:lnTo>
                  <a:lnTo>
                    <a:pt x="9962" y="7515"/>
                  </a:lnTo>
                  <a:lnTo>
                    <a:pt x="9944" y="7689"/>
                  </a:lnTo>
                  <a:lnTo>
                    <a:pt x="9902" y="7794"/>
                  </a:lnTo>
                  <a:lnTo>
                    <a:pt x="9975" y="7883"/>
                  </a:lnTo>
                  <a:lnTo>
                    <a:pt x="10109" y="7928"/>
                  </a:lnTo>
                  <a:lnTo>
                    <a:pt x="10139" y="7845"/>
                  </a:lnTo>
                  <a:lnTo>
                    <a:pt x="10014" y="7832"/>
                  </a:lnTo>
                  <a:lnTo>
                    <a:pt x="9987" y="7748"/>
                  </a:lnTo>
                  <a:lnTo>
                    <a:pt x="10022" y="7674"/>
                  </a:lnTo>
                  <a:lnTo>
                    <a:pt x="10076" y="7643"/>
                  </a:lnTo>
                  <a:lnTo>
                    <a:pt x="10046" y="7455"/>
                  </a:lnTo>
                  <a:lnTo>
                    <a:pt x="9977" y="7323"/>
                  </a:lnTo>
                  <a:lnTo>
                    <a:pt x="9839" y="7269"/>
                  </a:lnTo>
                  <a:lnTo>
                    <a:pt x="9729" y="7281"/>
                  </a:lnTo>
                  <a:lnTo>
                    <a:pt x="9612" y="7238"/>
                  </a:lnTo>
                  <a:lnTo>
                    <a:pt x="9630" y="6986"/>
                  </a:lnTo>
                  <a:lnTo>
                    <a:pt x="9776" y="6753"/>
                  </a:lnTo>
                  <a:lnTo>
                    <a:pt x="9747" y="6600"/>
                  </a:lnTo>
                  <a:lnTo>
                    <a:pt x="9716" y="6470"/>
                  </a:lnTo>
                  <a:lnTo>
                    <a:pt x="9782" y="6321"/>
                  </a:lnTo>
                  <a:lnTo>
                    <a:pt x="9930" y="6276"/>
                  </a:lnTo>
                  <a:lnTo>
                    <a:pt x="10002" y="6123"/>
                  </a:lnTo>
                  <a:lnTo>
                    <a:pt x="10002" y="6036"/>
                  </a:lnTo>
                  <a:lnTo>
                    <a:pt x="10050" y="6048"/>
                  </a:lnTo>
                  <a:lnTo>
                    <a:pt x="10050" y="6248"/>
                  </a:lnTo>
                  <a:lnTo>
                    <a:pt x="9989" y="6353"/>
                  </a:lnTo>
                  <a:lnTo>
                    <a:pt x="9945" y="6525"/>
                  </a:lnTo>
                  <a:lnTo>
                    <a:pt x="10005" y="6575"/>
                  </a:lnTo>
                  <a:lnTo>
                    <a:pt x="10148" y="6653"/>
                  </a:lnTo>
                  <a:lnTo>
                    <a:pt x="10206" y="6699"/>
                  </a:lnTo>
                  <a:lnTo>
                    <a:pt x="10263" y="6755"/>
                  </a:lnTo>
                  <a:lnTo>
                    <a:pt x="10275" y="6623"/>
                  </a:lnTo>
                  <a:lnTo>
                    <a:pt x="10082" y="6482"/>
                  </a:lnTo>
                  <a:lnTo>
                    <a:pt x="10068" y="6351"/>
                  </a:lnTo>
                  <a:lnTo>
                    <a:pt x="10166" y="6333"/>
                  </a:lnTo>
                  <a:lnTo>
                    <a:pt x="10257" y="6396"/>
                  </a:lnTo>
                  <a:lnTo>
                    <a:pt x="10286" y="6345"/>
                  </a:lnTo>
                  <a:lnTo>
                    <a:pt x="10190" y="6243"/>
                  </a:lnTo>
                  <a:lnTo>
                    <a:pt x="10232" y="6173"/>
                  </a:lnTo>
                  <a:lnTo>
                    <a:pt x="10307" y="6168"/>
                  </a:lnTo>
                  <a:lnTo>
                    <a:pt x="10340" y="6252"/>
                  </a:lnTo>
                  <a:lnTo>
                    <a:pt x="10413" y="6261"/>
                  </a:lnTo>
                  <a:lnTo>
                    <a:pt x="10581" y="6386"/>
                  </a:lnTo>
                  <a:lnTo>
                    <a:pt x="10638" y="6518"/>
                  </a:lnTo>
                  <a:lnTo>
                    <a:pt x="10796" y="6563"/>
                  </a:lnTo>
                  <a:lnTo>
                    <a:pt x="10724" y="6708"/>
                  </a:lnTo>
                  <a:lnTo>
                    <a:pt x="10668" y="6905"/>
                  </a:lnTo>
                  <a:lnTo>
                    <a:pt x="10757" y="6834"/>
                  </a:lnTo>
                  <a:lnTo>
                    <a:pt x="10788" y="6891"/>
                  </a:lnTo>
                  <a:lnTo>
                    <a:pt x="10739" y="7028"/>
                  </a:lnTo>
                  <a:lnTo>
                    <a:pt x="10772" y="7098"/>
                  </a:lnTo>
                  <a:lnTo>
                    <a:pt x="10847" y="6983"/>
                  </a:lnTo>
                  <a:lnTo>
                    <a:pt x="10826" y="6714"/>
                  </a:lnTo>
                  <a:lnTo>
                    <a:pt x="10887" y="6603"/>
                  </a:lnTo>
                  <a:lnTo>
                    <a:pt x="10847" y="6518"/>
                  </a:lnTo>
                  <a:lnTo>
                    <a:pt x="10772" y="6455"/>
                  </a:lnTo>
                  <a:lnTo>
                    <a:pt x="10743" y="6362"/>
                  </a:lnTo>
                  <a:lnTo>
                    <a:pt x="10653" y="6308"/>
                  </a:lnTo>
                  <a:lnTo>
                    <a:pt x="10614" y="6225"/>
                  </a:lnTo>
                  <a:lnTo>
                    <a:pt x="10568" y="5954"/>
                  </a:lnTo>
                  <a:lnTo>
                    <a:pt x="10652" y="5882"/>
                  </a:lnTo>
                  <a:lnTo>
                    <a:pt x="10848" y="5901"/>
                  </a:lnTo>
                  <a:lnTo>
                    <a:pt x="11042" y="5880"/>
                  </a:lnTo>
                  <a:lnTo>
                    <a:pt x="11160" y="5856"/>
                  </a:lnTo>
                  <a:lnTo>
                    <a:pt x="11232" y="5859"/>
                  </a:lnTo>
                  <a:lnTo>
                    <a:pt x="11274" y="5942"/>
                  </a:lnTo>
                  <a:lnTo>
                    <a:pt x="11342" y="5883"/>
                  </a:lnTo>
                  <a:lnTo>
                    <a:pt x="11204" y="5693"/>
                  </a:lnTo>
                  <a:lnTo>
                    <a:pt x="11265" y="5642"/>
                  </a:lnTo>
                  <a:lnTo>
                    <a:pt x="11192" y="5537"/>
                  </a:lnTo>
                  <a:lnTo>
                    <a:pt x="11298" y="5537"/>
                  </a:lnTo>
                  <a:lnTo>
                    <a:pt x="11391" y="5382"/>
                  </a:lnTo>
                  <a:lnTo>
                    <a:pt x="11670" y="5205"/>
                  </a:lnTo>
                  <a:lnTo>
                    <a:pt x="11852" y="5123"/>
                  </a:lnTo>
                  <a:lnTo>
                    <a:pt x="11781" y="5088"/>
                  </a:lnTo>
                  <a:lnTo>
                    <a:pt x="11936" y="5043"/>
                  </a:lnTo>
                  <a:lnTo>
                    <a:pt x="12044" y="5057"/>
                  </a:lnTo>
                  <a:lnTo>
                    <a:pt x="12030" y="5108"/>
                  </a:lnTo>
                  <a:lnTo>
                    <a:pt x="12168" y="5075"/>
                  </a:lnTo>
                  <a:lnTo>
                    <a:pt x="12221" y="4982"/>
                  </a:lnTo>
                  <a:lnTo>
                    <a:pt x="12356" y="4995"/>
                  </a:lnTo>
                  <a:lnTo>
                    <a:pt x="12258" y="4896"/>
                  </a:lnTo>
                  <a:lnTo>
                    <a:pt x="12434" y="4838"/>
                  </a:lnTo>
                  <a:lnTo>
                    <a:pt x="12435" y="4727"/>
                  </a:lnTo>
                  <a:lnTo>
                    <a:pt x="12453" y="4568"/>
                  </a:lnTo>
                  <a:lnTo>
                    <a:pt x="12606" y="4373"/>
                  </a:lnTo>
                  <a:lnTo>
                    <a:pt x="12744" y="4431"/>
                  </a:lnTo>
                  <a:lnTo>
                    <a:pt x="12809" y="4448"/>
                  </a:lnTo>
                  <a:lnTo>
                    <a:pt x="12753" y="4577"/>
                  </a:lnTo>
                  <a:lnTo>
                    <a:pt x="12825" y="4595"/>
                  </a:lnTo>
                  <a:lnTo>
                    <a:pt x="12899" y="4554"/>
                  </a:lnTo>
                  <a:lnTo>
                    <a:pt x="12957" y="4608"/>
                  </a:lnTo>
                  <a:lnTo>
                    <a:pt x="12929" y="4769"/>
                  </a:lnTo>
                  <a:lnTo>
                    <a:pt x="13053" y="4734"/>
                  </a:lnTo>
                  <a:lnTo>
                    <a:pt x="13038" y="4673"/>
                  </a:lnTo>
                  <a:lnTo>
                    <a:pt x="13158" y="4604"/>
                  </a:lnTo>
                  <a:lnTo>
                    <a:pt x="13278" y="4581"/>
                  </a:lnTo>
                  <a:lnTo>
                    <a:pt x="13392" y="4598"/>
                  </a:lnTo>
                  <a:lnTo>
                    <a:pt x="13517" y="4727"/>
                  </a:lnTo>
                  <a:lnTo>
                    <a:pt x="13623" y="4802"/>
                  </a:lnTo>
                  <a:lnTo>
                    <a:pt x="13662" y="4971"/>
                  </a:lnTo>
                  <a:lnTo>
                    <a:pt x="13557" y="5183"/>
                  </a:lnTo>
                  <a:lnTo>
                    <a:pt x="13406" y="5418"/>
                  </a:lnTo>
                  <a:lnTo>
                    <a:pt x="13331" y="5598"/>
                  </a:lnTo>
                  <a:lnTo>
                    <a:pt x="13137" y="5840"/>
                  </a:lnTo>
                  <a:lnTo>
                    <a:pt x="13112" y="6006"/>
                  </a:lnTo>
                  <a:lnTo>
                    <a:pt x="13199" y="5900"/>
                  </a:lnTo>
                  <a:lnTo>
                    <a:pt x="13382" y="5793"/>
                  </a:lnTo>
                  <a:lnTo>
                    <a:pt x="13425" y="5717"/>
                  </a:lnTo>
                  <a:lnTo>
                    <a:pt x="13511" y="5646"/>
                  </a:lnTo>
                  <a:lnTo>
                    <a:pt x="13560" y="5553"/>
                  </a:lnTo>
                  <a:lnTo>
                    <a:pt x="13428" y="5571"/>
                  </a:lnTo>
                  <a:lnTo>
                    <a:pt x="13455" y="5493"/>
                  </a:lnTo>
                  <a:lnTo>
                    <a:pt x="13608" y="5523"/>
                  </a:lnTo>
                  <a:lnTo>
                    <a:pt x="13698" y="5510"/>
                  </a:lnTo>
                  <a:lnTo>
                    <a:pt x="13736" y="5423"/>
                  </a:lnTo>
                  <a:lnTo>
                    <a:pt x="13797" y="5495"/>
                  </a:lnTo>
                  <a:lnTo>
                    <a:pt x="13830" y="5603"/>
                  </a:lnTo>
                  <a:lnTo>
                    <a:pt x="13904" y="5598"/>
                  </a:lnTo>
                  <a:lnTo>
                    <a:pt x="13901" y="5507"/>
                  </a:lnTo>
                  <a:lnTo>
                    <a:pt x="13989" y="5436"/>
                  </a:lnTo>
                  <a:lnTo>
                    <a:pt x="14354" y="5315"/>
                  </a:lnTo>
                  <a:lnTo>
                    <a:pt x="14352" y="5402"/>
                  </a:lnTo>
                  <a:lnTo>
                    <a:pt x="14415" y="5466"/>
                  </a:lnTo>
                  <a:lnTo>
                    <a:pt x="14507" y="5408"/>
                  </a:lnTo>
                  <a:lnTo>
                    <a:pt x="14628" y="5421"/>
                  </a:lnTo>
                  <a:lnTo>
                    <a:pt x="14730" y="5378"/>
                  </a:lnTo>
                  <a:lnTo>
                    <a:pt x="14759" y="5327"/>
                  </a:lnTo>
                  <a:lnTo>
                    <a:pt x="14837" y="5313"/>
                  </a:lnTo>
                  <a:lnTo>
                    <a:pt x="14834" y="5229"/>
                  </a:lnTo>
                  <a:lnTo>
                    <a:pt x="14792" y="5163"/>
                  </a:lnTo>
                  <a:lnTo>
                    <a:pt x="14757" y="5087"/>
                  </a:lnTo>
                  <a:lnTo>
                    <a:pt x="14831" y="4994"/>
                  </a:lnTo>
                  <a:lnTo>
                    <a:pt x="15012" y="5025"/>
                  </a:lnTo>
                  <a:lnTo>
                    <a:pt x="15102" y="4940"/>
                  </a:lnTo>
                  <a:lnTo>
                    <a:pt x="15189" y="4922"/>
                  </a:lnTo>
                  <a:lnTo>
                    <a:pt x="15387" y="4949"/>
                  </a:lnTo>
                  <a:lnTo>
                    <a:pt x="15375" y="5045"/>
                  </a:lnTo>
                  <a:lnTo>
                    <a:pt x="15410" y="5031"/>
                  </a:lnTo>
                  <a:lnTo>
                    <a:pt x="15452" y="5102"/>
                  </a:lnTo>
                  <a:lnTo>
                    <a:pt x="15449" y="5148"/>
                  </a:lnTo>
                  <a:lnTo>
                    <a:pt x="15498" y="5151"/>
                  </a:lnTo>
                  <a:lnTo>
                    <a:pt x="15581" y="5256"/>
                  </a:lnTo>
                  <a:lnTo>
                    <a:pt x="15470" y="5298"/>
                  </a:lnTo>
                  <a:lnTo>
                    <a:pt x="15747" y="5490"/>
                  </a:lnTo>
                  <a:lnTo>
                    <a:pt x="16034" y="5528"/>
                  </a:lnTo>
                  <a:lnTo>
                    <a:pt x="15914" y="5106"/>
                  </a:lnTo>
                  <a:lnTo>
                    <a:pt x="16061" y="5132"/>
                  </a:lnTo>
                  <a:lnTo>
                    <a:pt x="16212" y="5108"/>
                  </a:lnTo>
                  <a:lnTo>
                    <a:pt x="16218" y="4971"/>
                  </a:lnTo>
                  <a:lnTo>
                    <a:pt x="16392" y="4923"/>
                  </a:lnTo>
                  <a:lnTo>
                    <a:pt x="16563" y="4997"/>
                  </a:lnTo>
                  <a:lnTo>
                    <a:pt x="16520" y="4877"/>
                  </a:lnTo>
                  <a:lnTo>
                    <a:pt x="16395" y="4860"/>
                  </a:lnTo>
                  <a:lnTo>
                    <a:pt x="16490" y="4761"/>
                  </a:lnTo>
                  <a:lnTo>
                    <a:pt x="16604" y="4772"/>
                  </a:lnTo>
                  <a:lnTo>
                    <a:pt x="16619" y="4701"/>
                  </a:lnTo>
                  <a:lnTo>
                    <a:pt x="16541" y="4610"/>
                  </a:lnTo>
                  <a:lnTo>
                    <a:pt x="16488" y="4521"/>
                  </a:lnTo>
                  <a:lnTo>
                    <a:pt x="16398" y="4548"/>
                  </a:lnTo>
                  <a:lnTo>
                    <a:pt x="16377" y="4463"/>
                  </a:lnTo>
                  <a:lnTo>
                    <a:pt x="16473" y="4352"/>
                  </a:lnTo>
                  <a:lnTo>
                    <a:pt x="16382" y="4265"/>
                  </a:lnTo>
                  <a:lnTo>
                    <a:pt x="16539" y="4193"/>
                  </a:lnTo>
                  <a:lnTo>
                    <a:pt x="16847" y="4010"/>
                  </a:lnTo>
                  <a:lnTo>
                    <a:pt x="16982" y="3974"/>
                  </a:lnTo>
                  <a:lnTo>
                    <a:pt x="17144" y="3785"/>
                  </a:lnTo>
                  <a:lnTo>
                    <a:pt x="17292" y="3767"/>
                  </a:lnTo>
                  <a:lnTo>
                    <a:pt x="17298" y="3863"/>
                  </a:lnTo>
                  <a:lnTo>
                    <a:pt x="17448" y="3861"/>
                  </a:lnTo>
                  <a:lnTo>
                    <a:pt x="17577" y="3780"/>
                  </a:lnTo>
                  <a:lnTo>
                    <a:pt x="17762" y="3816"/>
                  </a:lnTo>
                  <a:lnTo>
                    <a:pt x="17882" y="3569"/>
                  </a:lnTo>
                  <a:lnTo>
                    <a:pt x="18059" y="3290"/>
                  </a:lnTo>
                  <a:lnTo>
                    <a:pt x="18210" y="3155"/>
                  </a:lnTo>
                  <a:lnTo>
                    <a:pt x="18437" y="3156"/>
                  </a:lnTo>
                  <a:lnTo>
                    <a:pt x="18530" y="3290"/>
                  </a:lnTo>
                  <a:lnTo>
                    <a:pt x="18695" y="3215"/>
                  </a:lnTo>
                  <a:lnTo>
                    <a:pt x="18752" y="3198"/>
                  </a:lnTo>
                  <a:lnTo>
                    <a:pt x="18782" y="3078"/>
                  </a:lnTo>
                  <a:lnTo>
                    <a:pt x="18887" y="2829"/>
                  </a:lnTo>
                  <a:lnTo>
                    <a:pt x="18993" y="2724"/>
                  </a:lnTo>
                  <a:lnTo>
                    <a:pt x="19080" y="2586"/>
                  </a:lnTo>
                  <a:lnTo>
                    <a:pt x="19008" y="2370"/>
                  </a:lnTo>
                  <a:lnTo>
                    <a:pt x="19115" y="2282"/>
                  </a:lnTo>
                  <a:lnTo>
                    <a:pt x="19167" y="2346"/>
                  </a:lnTo>
                  <a:lnTo>
                    <a:pt x="19097" y="2415"/>
                  </a:lnTo>
                  <a:lnTo>
                    <a:pt x="19205" y="2463"/>
                  </a:lnTo>
                  <a:lnTo>
                    <a:pt x="19274" y="2451"/>
                  </a:lnTo>
                  <a:lnTo>
                    <a:pt x="19350" y="2391"/>
                  </a:lnTo>
                  <a:lnTo>
                    <a:pt x="19488" y="2393"/>
                  </a:lnTo>
                  <a:lnTo>
                    <a:pt x="19469" y="2228"/>
                  </a:lnTo>
                  <a:lnTo>
                    <a:pt x="19307" y="2180"/>
                  </a:lnTo>
                  <a:lnTo>
                    <a:pt x="19175" y="2193"/>
                  </a:lnTo>
                  <a:lnTo>
                    <a:pt x="19112" y="2108"/>
                  </a:lnTo>
                  <a:lnTo>
                    <a:pt x="19241" y="1892"/>
                  </a:lnTo>
                  <a:lnTo>
                    <a:pt x="19391" y="1668"/>
                  </a:lnTo>
                  <a:lnTo>
                    <a:pt x="19383" y="1520"/>
                  </a:lnTo>
                  <a:lnTo>
                    <a:pt x="19673" y="1242"/>
                  </a:lnTo>
                  <a:lnTo>
                    <a:pt x="20097" y="911"/>
                  </a:lnTo>
                  <a:lnTo>
                    <a:pt x="20487" y="650"/>
                  </a:lnTo>
                  <a:lnTo>
                    <a:pt x="20721" y="674"/>
                  </a:lnTo>
                  <a:lnTo>
                    <a:pt x="20894" y="630"/>
                  </a:lnTo>
                  <a:lnTo>
                    <a:pt x="20877" y="560"/>
                  </a:lnTo>
                  <a:lnTo>
                    <a:pt x="20789" y="587"/>
                  </a:lnTo>
                  <a:lnTo>
                    <a:pt x="20672" y="546"/>
                  </a:lnTo>
                  <a:lnTo>
                    <a:pt x="20669" y="453"/>
                  </a:lnTo>
                  <a:lnTo>
                    <a:pt x="20733" y="380"/>
                  </a:lnTo>
                  <a:lnTo>
                    <a:pt x="20744" y="270"/>
                  </a:lnTo>
                  <a:lnTo>
                    <a:pt x="20988" y="105"/>
                  </a:lnTo>
                  <a:lnTo>
                    <a:pt x="21095" y="0"/>
                  </a:lnTo>
                  <a:lnTo>
                    <a:pt x="21107" y="108"/>
                  </a:lnTo>
                  <a:lnTo>
                    <a:pt x="21224" y="1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7" name="Freeform 19">
              <a:extLst>
                <a:ext uri="{FF2B5EF4-FFF2-40B4-BE49-F238E27FC236}">
                  <a16:creationId xmlns:a16="http://schemas.microsoft.com/office/drawing/2014/main" id="{B66D0ECD-25CE-F4DC-827D-9FC5002C3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" y="1746"/>
              <a:ext cx="87" cy="97"/>
            </a:xfrm>
            <a:custGeom>
              <a:avLst/>
              <a:gdLst>
                <a:gd name="T0" fmla="*/ 0 w 96"/>
                <a:gd name="T1" fmla="*/ 6 h 105"/>
                <a:gd name="T2" fmla="*/ 31 w 96"/>
                <a:gd name="T3" fmla="*/ 66 h 105"/>
                <a:gd name="T4" fmla="*/ 56 w 96"/>
                <a:gd name="T5" fmla="*/ 105 h 105"/>
                <a:gd name="T6" fmla="*/ 96 w 96"/>
                <a:gd name="T7" fmla="*/ 83 h 105"/>
                <a:gd name="T8" fmla="*/ 85 w 96"/>
                <a:gd name="T9" fmla="*/ 53 h 105"/>
                <a:gd name="T10" fmla="*/ 79 w 96"/>
                <a:gd name="T11" fmla="*/ 20 h 105"/>
                <a:gd name="T12" fmla="*/ 51 w 96"/>
                <a:gd name="T13" fmla="*/ 17 h 105"/>
                <a:gd name="T14" fmla="*/ 37 w 96"/>
                <a:gd name="T15" fmla="*/ 0 h 105"/>
                <a:gd name="T16" fmla="*/ 0 w 96"/>
                <a:gd name="T17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105">
                  <a:moveTo>
                    <a:pt x="0" y="6"/>
                  </a:moveTo>
                  <a:lnTo>
                    <a:pt x="31" y="66"/>
                  </a:lnTo>
                  <a:lnTo>
                    <a:pt x="56" y="105"/>
                  </a:lnTo>
                  <a:lnTo>
                    <a:pt x="96" y="83"/>
                  </a:lnTo>
                  <a:lnTo>
                    <a:pt x="85" y="53"/>
                  </a:lnTo>
                  <a:lnTo>
                    <a:pt x="79" y="20"/>
                  </a:lnTo>
                  <a:lnTo>
                    <a:pt x="51" y="17"/>
                  </a:lnTo>
                  <a:lnTo>
                    <a:pt x="37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8" name="Freeform 20">
              <a:extLst>
                <a:ext uri="{FF2B5EF4-FFF2-40B4-BE49-F238E27FC236}">
                  <a16:creationId xmlns:a16="http://schemas.microsoft.com/office/drawing/2014/main" id="{2961BD5B-1575-4648-B349-AF535A8A9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2" y="2234"/>
              <a:ext cx="362" cy="411"/>
            </a:xfrm>
            <a:custGeom>
              <a:avLst/>
              <a:gdLst>
                <a:gd name="T0" fmla="*/ 0 w 396"/>
                <a:gd name="T1" fmla="*/ 16 h 447"/>
                <a:gd name="T2" fmla="*/ 27 w 396"/>
                <a:gd name="T3" fmla="*/ 25 h 447"/>
                <a:gd name="T4" fmla="*/ 43 w 396"/>
                <a:gd name="T5" fmla="*/ 45 h 447"/>
                <a:gd name="T6" fmla="*/ 42 w 396"/>
                <a:gd name="T7" fmla="*/ 57 h 447"/>
                <a:gd name="T8" fmla="*/ 30 w 396"/>
                <a:gd name="T9" fmla="*/ 63 h 447"/>
                <a:gd name="T10" fmla="*/ 24 w 396"/>
                <a:gd name="T11" fmla="*/ 76 h 447"/>
                <a:gd name="T12" fmla="*/ 58 w 396"/>
                <a:gd name="T13" fmla="*/ 111 h 447"/>
                <a:gd name="T14" fmla="*/ 81 w 396"/>
                <a:gd name="T15" fmla="*/ 151 h 447"/>
                <a:gd name="T16" fmla="*/ 118 w 396"/>
                <a:gd name="T17" fmla="*/ 169 h 447"/>
                <a:gd name="T18" fmla="*/ 139 w 396"/>
                <a:gd name="T19" fmla="*/ 178 h 447"/>
                <a:gd name="T20" fmla="*/ 162 w 396"/>
                <a:gd name="T21" fmla="*/ 217 h 447"/>
                <a:gd name="T22" fmla="*/ 187 w 396"/>
                <a:gd name="T23" fmla="*/ 234 h 447"/>
                <a:gd name="T24" fmla="*/ 223 w 396"/>
                <a:gd name="T25" fmla="*/ 277 h 447"/>
                <a:gd name="T26" fmla="*/ 237 w 396"/>
                <a:gd name="T27" fmla="*/ 312 h 447"/>
                <a:gd name="T28" fmla="*/ 277 w 396"/>
                <a:gd name="T29" fmla="*/ 331 h 447"/>
                <a:gd name="T30" fmla="*/ 298 w 396"/>
                <a:gd name="T31" fmla="*/ 373 h 447"/>
                <a:gd name="T32" fmla="*/ 319 w 396"/>
                <a:gd name="T33" fmla="*/ 388 h 447"/>
                <a:gd name="T34" fmla="*/ 334 w 396"/>
                <a:gd name="T35" fmla="*/ 412 h 447"/>
                <a:gd name="T36" fmla="*/ 343 w 396"/>
                <a:gd name="T37" fmla="*/ 430 h 447"/>
                <a:gd name="T38" fmla="*/ 366 w 396"/>
                <a:gd name="T39" fmla="*/ 447 h 447"/>
                <a:gd name="T40" fmla="*/ 381 w 396"/>
                <a:gd name="T41" fmla="*/ 439 h 447"/>
                <a:gd name="T42" fmla="*/ 367 w 396"/>
                <a:gd name="T43" fmla="*/ 420 h 447"/>
                <a:gd name="T44" fmla="*/ 357 w 396"/>
                <a:gd name="T45" fmla="*/ 396 h 447"/>
                <a:gd name="T46" fmla="*/ 387 w 396"/>
                <a:gd name="T47" fmla="*/ 379 h 447"/>
                <a:gd name="T48" fmla="*/ 396 w 396"/>
                <a:gd name="T49" fmla="*/ 363 h 447"/>
                <a:gd name="T50" fmla="*/ 370 w 396"/>
                <a:gd name="T51" fmla="*/ 355 h 447"/>
                <a:gd name="T52" fmla="*/ 352 w 396"/>
                <a:gd name="T53" fmla="*/ 348 h 447"/>
                <a:gd name="T54" fmla="*/ 318 w 396"/>
                <a:gd name="T55" fmla="*/ 346 h 447"/>
                <a:gd name="T56" fmla="*/ 297 w 396"/>
                <a:gd name="T57" fmla="*/ 325 h 447"/>
                <a:gd name="T58" fmla="*/ 279 w 396"/>
                <a:gd name="T59" fmla="*/ 292 h 447"/>
                <a:gd name="T60" fmla="*/ 270 w 396"/>
                <a:gd name="T61" fmla="*/ 270 h 447"/>
                <a:gd name="T62" fmla="*/ 258 w 396"/>
                <a:gd name="T63" fmla="*/ 255 h 447"/>
                <a:gd name="T64" fmla="*/ 267 w 396"/>
                <a:gd name="T65" fmla="*/ 231 h 447"/>
                <a:gd name="T66" fmla="*/ 303 w 396"/>
                <a:gd name="T67" fmla="*/ 217 h 447"/>
                <a:gd name="T68" fmla="*/ 208 w 396"/>
                <a:gd name="T69" fmla="*/ 157 h 447"/>
                <a:gd name="T70" fmla="*/ 177 w 396"/>
                <a:gd name="T71" fmla="*/ 133 h 447"/>
                <a:gd name="T72" fmla="*/ 133 w 396"/>
                <a:gd name="T73" fmla="*/ 109 h 447"/>
                <a:gd name="T74" fmla="*/ 82 w 396"/>
                <a:gd name="T75" fmla="*/ 55 h 447"/>
                <a:gd name="T76" fmla="*/ 60 w 396"/>
                <a:gd name="T77" fmla="*/ 39 h 447"/>
                <a:gd name="T78" fmla="*/ 9 w 396"/>
                <a:gd name="T79" fmla="*/ 0 h 447"/>
                <a:gd name="T80" fmla="*/ 0 w 396"/>
                <a:gd name="T81" fmla="*/ 16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96" h="447">
                  <a:moveTo>
                    <a:pt x="0" y="16"/>
                  </a:moveTo>
                  <a:lnTo>
                    <a:pt x="27" y="25"/>
                  </a:lnTo>
                  <a:lnTo>
                    <a:pt x="43" y="45"/>
                  </a:lnTo>
                  <a:lnTo>
                    <a:pt x="42" y="57"/>
                  </a:lnTo>
                  <a:lnTo>
                    <a:pt x="30" y="63"/>
                  </a:lnTo>
                  <a:lnTo>
                    <a:pt x="24" y="76"/>
                  </a:lnTo>
                  <a:lnTo>
                    <a:pt x="58" y="111"/>
                  </a:lnTo>
                  <a:lnTo>
                    <a:pt x="81" y="151"/>
                  </a:lnTo>
                  <a:lnTo>
                    <a:pt x="118" y="169"/>
                  </a:lnTo>
                  <a:lnTo>
                    <a:pt x="139" y="178"/>
                  </a:lnTo>
                  <a:lnTo>
                    <a:pt x="162" y="217"/>
                  </a:lnTo>
                  <a:lnTo>
                    <a:pt x="187" y="234"/>
                  </a:lnTo>
                  <a:lnTo>
                    <a:pt x="223" y="277"/>
                  </a:lnTo>
                  <a:lnTo>
                    <a:pt x="237" y="312"/>
                  </a:lnTo>
                  <a:lnTo>
                    <a:pt x="277" y="331"/>
                  </a:lnTo>
                  <a:lnTo>
                    <a:pt x="298" y="373"/>
                  </a:lnTo>
                  <a:lnTo>
                    <a:pt x="319" y="388"/>
                  </a:lnTo>
                  <a:lnTo>
                    <a:pt x="334" y="412"/>
                  </a:lnTo>
                  <a:lnTo>
                    <a:pt x="343" y="430"/>
                  </a:lnTo>
                  <a:lnTo>
                    <a:pt x="366" y="447"/>
                  </a:lnTo>
                  <a:lnTo>
                    <a:pt x="381" y="439"/>
                  </a:lnTo>
                  <a:lnTo>
                    <a:pt x="367" y="420"/>
                  </a:lnTo>
                  <a:lnTo>
                    <a:pt x="357" y="396"/>
                  </a:lnTo>
                  <a:lnTo>
                    <a:pt x="387" y="379"/>
                  </a:lnTo>
                  <a:lnTo>
                    <a:pt x="396" y="363"/>
                  </a:lnTo>
                  <a:lnTo>
                    <a:pt x="370" y="355"/>
                  </a:lnTo>
                  <a:lnTo>
                    <a:pt x="352" y="348"/>
                  </a:lnTo>
                  <a:lnTo>
                    <a:pt x="318" y="346"/>
                  </a:lnTo>
                  <a:lnTo>
                    <a:pt x="297" y="325"/>
                  </a:lnTo>
                  <a:lnTo>
                    <a:pt x="279" y="292"/>
                  </a:lnTo>
                  <a:lnTo>
                    <a:pt x="270" y="270"/>
                  </a:lnTo>
                  <a:lnTo>
                    <a:pt x="258" y="255"/>
                  </a:lnTo>
                  <a:lnTo>
                    <a:pt x="267" y="231"/>
                  </a:lnTo>
                  <a:lnTo>
                    <a:pt x="303" y="217"/>
                  </a:lnTo>
                  <a:lnTo>
                    <a:pt x="208" y="157"/>
                  </a:lnTo>
                  <a:lnTo>
                    <a:pt x="177" y="133"/>
                  </a:lnTo>
                  <a:lnTo>
                    <a:pt x="133" y="109"/>
                  </a:lnTo>
                  <a:lnTo>
                    <a:pt x="82" y="55"/>
                  </a:lnTo>
                  <a:lnTo>
                    <a:pt x="60" y="39"/>
                  </a:lnTo>
                  <a:lnTo>
                    <a:pt x="9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9" name="Freeform 23">
              <a:extLst>
                <a:ext uri="{FF2B5EF4-FFF2-40B4-BE49-F238E27FC236}">
                  <a16:creationId xmlns:a16="http://schemas.microsoft.com/office/drawing/2014/main" id="{D1FC1149-9F08-45E6-8679-A29025CAA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9" y="1462"/>
              <a:ext cx="19" cy="43"/>
            </a:xfrm>
            <a:custGeom>
              <a:avLst/>
              <a:gdLst>
                <a:gd name="T0" fmla="*/ 2 w 20"/>
                <a:gd name="T1" fmla="*/ 0 h 47"/>
                <a:gd name="T2" fmla="*/ 0 w 20"/>
                <a:gd name="T3" fmla="*/ 21 h 47"/>
                <a:gd name="T4" fmla="*/ 6 w 20"/>
                <a:gd name="T5" fmla="*/ 38 h 47"/>
                <a:gd name="T6" fmla="*/ 20 w 20"/>
                <a:gd name="T7" fmla="*/ 47 h 47"/>
                <a:gd name="T8" fmla="*/ 17 w 20"/>
                <a:gd name="T9" fmla="*/ 24 h 47"/>
                <a:gd name="T10" fmla="*/ 18 w 20"/>
                <a:gd name="T11" fmla="*/ 5 h 47"/>
                <a:gd name="T12" fmla="*/ 2 w 20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7">
                  <a:moveTo>
                    <a:pt x="2" y="0"/>
                  </a:moveTo>
                  <a:lnTo>
                    <a:pt x="0" y="21"/>
                  </a:lnTo>
                  <a:lnTo>
                    <a:pt x="6" y="38"/>
                  </a:lnTo>
                  <a:lnTo>
                    <a:pt x="20" y="47"/>
                  </a:lnTo>
                  <a:lnTo>
                    <a:pt x="17" y="24"/>
                  </a:lnTo>
                  <a:lnTo>
                    <a:pt x="18" y="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Freeform 24">
              <a:extLst>
                <a:ext uri="{FF2B5EF4-FFF2-40B4-BE49-F238E27FC236}">
                  <a16:creationId xmlns:a16="http://schemas.microsoft.com/office/drawing/2014/main" id="{55C75116-A5E1-8543-F46F-A816AECA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6" y="1997"/>
              <a:ext cx="14" cy="55"/>
            </a:xfrm>
            <a:custGeom>
              <a:avLst/>
              <a:gdLst>
                <a:gd name="T0" fmla="*/ 1 w 16"/>
                <a:gd name="T1" fmla="*/ 0 h 60"/>
                <a:gd name="T2" fmla="*/ 0 w 16"/>
                <a:gd name="T3" fmla="*/ 27 h 60"/>
                <a:gd name="T4" fmla="*/ 0 w 16"/>
                <a:gd name="T5" fmla="*/ 60 h 60"/>
                <a:gd name="T6" fmla="*/ 16 w 16"/>
                <a:gd name="T7" fmla="*/ 60 h 60"/>
                <a:gd name="T8" fmla="*/ 13 w 16"/>
                <a:gd name="T9" fmla="*/ 21 h 60"/>
                <a:gd name="T10" fmla="*/ 1 w 16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60">
                  <a:moveTo>
                    <a:pt x="1" y="0"/>
                  </a:moveTo>
                  <a:lnTo>
                    <a:pt x="0" y="27"/>
                  </a:lnTo>
                  <a:lnTo>
                    <a:pt x="0" y="60"/>
                  </a:lnTo>
                  <a:lnTo>
                    <a:pt x="16" y="60"/>
                  </a:lnTo>
                  <a:lnTo>
                    <a:pt x="13" y="2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1" name="Freeform 25">
              <a:extLst>
                <a:ext uri="{FF2B5EF4-FFF2-40B4-BE49-F238E27FC236}">
                  <a16:creationId xmlns:a16="http://schemas.microsoft.com/office/drawing/2014/main" id="{08FBE552-D54E-CB7A-6C84-42ED3F8DD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9" y="1439"/>
              <a:ext cx="415" cy="309"/>
            </a:xfrm>
            <a:custGeom>
              <a:avLst/>
              <a:gdLst>
                <a:gd name="T0" fmla="*/ 90 w 455"/>
                <a:gd name="T1" fmla="*/ 336 h 336"/>
                <a:gd name="T2" fmla="*/ 50 w 455"/>
                <a:gd name="T3" fmla="*/ 310 h 336"/>
                <a:gd name="T4" fmla="*/ 20 w 455"/>
                <a:gd name="T5" fmla="*/ 277 h 336"/>
                <a:gd name="T6" fmla="*/ 27 w 455"/>
                <a:gd name="T7" fmla="*/ 259 h 336"/>
                <a:gd name="T8" fmla="*/ 26 w 455"/>
                <a:gd name="T9" fmla="*/ 235 h 336"/>
                <a:gd name="T10" fmla="*/ 8 w 455"/>
                <a:gd name="T11" fmla="*/ 214 h 336"/>
                <a:gd name="T12" fmla="*/ 0 w 455"/>
                <a:gd name="T13" fmla="*/ 193 h 336"/>
                <a:gd name="T14" fmla="*/ 23 w 455"/>
                <a:gd name="T15" fmla="*/ 180 h 336"/>
                <a:gd name="T16" fmla="*/ 36 w 455"/>
                <a:gd name="T17" fmla="*/ 181 h 336"/>
                <a:gd name="T18" fmla="*/ 59 w 455"/>
                <a:gd name="T19" fmla="*/ 168 h 336"/>
                <a:gd name="T20" fmla="*/ 56 w 455"/>
                <a:gd name="T21" fmla="*/ 148 h 336"/>
                <a:gd name="T22" fmla="*/ 115 w 455"/>
                <a:gd name="T23" fmla="*/ 122 h 336"/>
                <a:gd name="T24" fmla="*/ 116 w 455"/>
                <a:gd name="T25" fmla="*/ 100 h 336"/>
                <a:gd name="T26" fmla="*/ 150 w 455"/>
                <a:gd name="T27" fmla="*/ 97 h 336"/>
                <a:gd name="T28" fmla="*/ 188 w 455"/>
                <a:gd name="T29" fmla="*/ 60 h 336"/>
                <a:gd name="T30" fmla="*/ 212 w 455"/>
                <a:gd name="T31" fmla="*/ 39 h 336"/>
                <a:gd name="T32" fmla="*/ 263 w 455"/>
                <a:gd name="T33" fmla="*/ 24 h 336"/>
                <a:gd name="T34" fmla="*/ 321 w 455"/>
                <a:gd name="T35" fmla="*/ 15 h 336"/>
                <a:gd name="T36" fmla="*/ 362 w 455"/>
                <a:gd name="T37" fmla="*/ 25 h 336"/>
                <a:gd name="T38" fmla="*/ 405 w 455"/>
                <a:gd name="T39" fmla="*/ 21 h 336"/>
                <a:gd name="T40" fmla="*/ 443 w 455"/>
                <a:gd name="T41" fmla="*/ 0 h 336"/>
                <a:gd name="T42" fmla="*/ 453 w 455"/>
                <a:gd name="T43" fmla="*/ 10 h 336"/>
                <a:gd name="T44" fmla="*/ 455 w 455"/>
                <a:gd name="T45" fmla="*/ 39 h 336"/>
                <a:gd name="T46" fmla="*/ 440 w 455"/>
                <a:gd name="T47" fmla="*/ 49 h 336"/>
                <a:gd name="T48" fmla="*/ 387 w 455"/>
                <a:gd name="T49" fmla="*/ 66 h 336"/>
                <a:gd name="T50" fmla="*/ 321 w 455"/>
                <a:gd name="T51" fmla="*/ 64 h 336"/>
                <a:gd name="T52" fmla="*/ 276 w 455"/>
                <a:gd name="T53" fmla="*/ 79 h 336"/>
                <a:gd name="T54" fmla="*/ 248 w 455"/>
                <a:gd name="T55" fmla="*/ 103 h 336"/>
                <a:gd name="T56" fmla="*/ 227 w 455"/>
                <a:gd name="T57" fmla="*/ 106 h 336"/>
                <a:gd name="T58" fmla="*/ 206 w 455"/>
                <a:gd name="T59" fmla="*/ 122 h 336"/>
                <a:gd name="T60" fmla="*/ 147 w 455"/>
                <a:gd name="T61" fmla="*/ 166 h 336"/>
                <a:gd name="T62" fmla="*/ 90 w 455"/>
                <a:gd name="T63" fmla="*/ 217 h 336"/>
                <a:gd name="T64" fmla="*/ 81 w 455"/>
                <a:gd name="T65" fmla="*/ 267 h 336"/>
                <a:gd name="T66" fmla="*/ 96 w 455"/>
                <a:gd name="T67" fmla="*/ 321 h 336"/>
                <a:gd name="T68" fmla="*/ 90 w 455"/>
                <a:gd name="T6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55" h="336">
                  <a:moveTo>
                    <a:pt x="90" y="336"/>
                  </a:moveTo>
                  <a:lnTo>
                    <a:pt x="50" y="310"/>
                  </a:lnTo>
                  <a:lnTo>
                    <a:pt x="20" y="277"/>
                  </a:lnTo>
                  <a:lnTo>
                    <a:pt x="27" y="259"/>
                  </a:lnTo>
                  <a:lnTo>
                    <a:pt x="26" y="235"/>
                  </a:lnTo>
                  <a:lnTo>
                    <a:pt x="8" y="214"/>
                  </a:lnTo>
                  <a:lnTo>
                    <a:pt x="0" y="193"/>
                  </a:lnTo>
                  <a:lnTo>
                    <a:pt x="23" y="180"/>
                  </a:lnTo>
                  <a:lnTo>
                    <a:pt x="36" y="181"/>
                  </a:lnTo>
                  <a:lnTo>
                    <a:pt x="59" y="168"/>
                  </a:lnTo>
                  <a:lnTo>
                    <a:pt x="56" y="148"/>
                  </a:lnTo>
                  <a:lnTo>
                    <a:pt x="115" y="122"/>
                  </a:lnTo>
                  <a:lnTo>
                    <a:pt x="116" y="100"/>
                  </a:lnTo>
                  <a:lnTo>
                    <a:pt x="150" y="97"/>
                  </a:lnTo>
                  <a:lnTo>
                    <a:pt x="188" y="60"/>
                  </a:lnTo>
                  <a:lnTo>
                    <a:pt x="212" y="39"/>
                  </a:lnTo>
                  <a:lnTo>
                    <a:pt x="263" y="24"/>
                  </a:lnTo>
                  <a:lnTo>
                    <a:pt x="321" y="15"/>
                  </a:lnTo>
                  <a:lnTo>
                    <a:pt x="362" y="25"/>
                  </a:lnTo>
                  <a:lnTo>
                    <a:pt x="405" y="21"/>
                  </a:lnTo>
                  <a:lnTo>
                    <a:pt x="443" y="0"/>
                  </a:lnTo>
                  <a:lnTo>
                    <a:pt x="453" y="10"/>
                  </a:lnTo>
                  <a:lnTo>
                    <a:pt x="455" y="39"/>
                  </a:lnTo>
                  <a:lnTo>
                    <a:pt x="440" y="49"/>
                  </a:lnTo>
                  <a:lnTo>
                    <a:pt x="387" y="66"/>
                  </a:lnTo>
                  <a:lnTo>
                    <a:pt x="321" y="64"/>
                  </a:lnTo>
                  <a:lnTo>
                    <a:pt x="276" y="79"/>
                  </a:lnTo>
                  <a:lnTo>
                    <a:pt x="248" y="103"/>
                  </a:lnTo>
                  <a:lnTo>
                    <a:pt x="227" y="106"/>
                  </a:lnTo>
                  <a:lnTo>
                    <a:pt x="206" y="122"/>
                  </a:lnTo>
                  <a:lnTo>
                    <a:pt x="147" y="166"/>
                  </a:lnTo>
                  <a:lnTo>
                    <a:pt x="90" y="217"/>
                  </a:lnTo>
                  <a:lnTo>
                    <a:pt x="81" y="267"/>
                  </a:lnTo>
                  <a:lnTo>
                    <a:pt x="96" y="321"/>
                  </a:lnTo>
                  <a:lnTo>
                    <a:pt x="90" y="33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2" name="Freeform 26">
              <a:extLst>
                <a:ext uri="{FF2B5EF4-FFF2-40B4-BE49-F238E27FC236}">
                  <a16:creationId xmlns:a16="http://schemas.microsoft.com/office/drawing/2014/main" id="{26AB2590-879A-304F-BF9F-C51CF32D6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" y="1224"/>
              <a:ext cx="127" cy="122"/>
            </a:xfrm>
            <a:custGeom>
              <a:avLst/>
              <a:gdLst>
                <a:gd name="T0" fmla="*/ 17 w 139"/>
                <a:gd name="T1" fmla="*/ 129 h 133"/>
                <a:gd name="T2" fmla="*/ 19 w 139"/>
                <a:gd name="T3" fmla="*/ 112 h 133"/>
                <a:gd name="T4" fmla="*/ 0 w 139"/>
                <a:gd name="T5" fmla="*/ 82 h 133"/>
                <a:gd name="T6" fmla="*/ 6 w 139"/>
                <a:gd name="T7" fmla="*/ 52 h 133"/>
                <a:gd name="T8" fmla="*/ 33 w 139"/>
                <a:gd name="T9" fmla="*/ 54 h 133"/>
                <a:gd name="T10" fmla="*/ 48 w 139"/>
                <a:gd name="T11" fmla="*/ 55 h 133"/>
                <a:gd name="T12" fmla="*/ 61 w 139"/>
                <a:gd name="T13" fmla="*/ 63 h 133"/>
                <a:gd name="T14" fmla="*/ 67 w 139"/>
                <a:gd name="T15" fmla="*/ 52 h 133"/>
                <a:gd name="T16" fmla="*/ 45 w 139"/>
                <a:gd name="T17" fmla="*/ 36 h 133"/>
                <a:gd name="T18" fmla="*/ 52 w 139"/>
                <a:gd name="T19" fmla="*/ 24 h 133"/>
                <a:gd name="T20" fmla="*/ 72 w 139"/>
                <a:gd name="T21" fmla="*/ 21 h 133"/>
                <a:gd name="T22" fmla="*/ 94 w 139"/>
                <a:gd name="T23" fmla="*/ 7 h 133"/>
                <a:gd name="T24" fmla="*/ 126 w 139"/>
                <a:gd name="T25" fmla="*/ 0 h 133"/>
                <a:gd name="T26" fmla="*/ 124 w 139"/>
                <a:gd name="T27" fmla="*/ 16 h 133"/>
                <a:gd name="T28" fmla="*/ 139 w 139"/>
                <a:gd name="T29" fmla="*/ 36 h 133"/>
                <a:gd name="T30" fmla="*/ 120 w 139"/>
                <a:gd name="T31" fmla="*/ 51 h 133"/>
                <a:gd name="T32" fmla="*/ 100 w 139"/>
                <a:gd name="T33" fmla="*/ 45 h 133"/>
                <a:gd name="T34" fmla="*/ 90 w 139"/>
                <a:gd name="T35" fmla="*/ 30 h 133"/>
                <a:gd name="T36" fmla="*/ 81 w 139"/>
                <a:gd name="T37" fmla="*/ 33 h 133"/>
                <a:gd name="T38" fmla="*/ 82 w 139"/>
                <a:gd name="T39" fmla="*/ 45 h 133"/>
                <a:gd name="T40" fmla="*/ 97 w 139"/>
                <a:gd name="T41" fmla="*/ 61 h 133"/>
                <a:gd name="T42" fmla="*/ 130 w 139"/>
                <a:gd name="T43" fmla="*/ 61 h 133"/>
                <a:gd name="T44" fmla="*/ 127 w 139"/>
                <a:gd name="T45" fmla="*/ 81 h 133"/>
                <a:gd name="T46" fmla="*/ 108 w 139"/>
                <a:gd name="T47" fmla="*/ 79 h 133"/>
                <a:gd name="T48" fmla="*/ 93 w 139"/>
                <a:gd name="T49" fmla="*/ 100 h 133"/>
                <a:gd name="T50" fmla="*/ 75 w 139"/>
                <a:gd name="T51" fmla="*/ 111 h 133"/>
                <a:gd name="T52" fmla="*/ 82 w 139"/>
                <a:gd name="T53" fmla="*/ 129 h 133"/>
                <a:gd name="T54" fmla="*/ 55 w 139"/>
                <a:gd name="T55" fmla="*/ 133 h 133"/>
                <a:gd name="T56" fmla="*/ 17 w 139"/>
                <a:gd name="T57" fmla="*/ 12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9" h="133">
                  <a:moveTo>
                    <a:pt x="17" y="129"/>
                  </a:moveTo>
                  <a:lnTo>
                    <a:pt x="19" y="112"/>
                  </a:lnTo>
                  <a:lnTo>
                    <a:pt x="0" y="82"/>
                  </a:lnTo>
                  <a:lnTo>
                    <a:pt x="6" y="52"/>
                  </a:lnTo>
                  <a:lnTo>
                    <a:pt x="33" y="54"/>
                  </a:lnTo>
                  <a:lnTo>
                    <a:pt x="48" y="55"/>
                  </a:lnTo>
                  <a:lnTo>
                    <a:pt x="61" y="63"/>
                  </a:lnTo>
                  <a:lnTo>
                    <a:pt x="67" y="52"/>
                  </a:lnTo>
                  <a:lnTo>
                    <a:pt x="45" y="36"/>
                  </a:lnTo>
                  <a:lnTo>
                    <a:pt x="52" y="24"/>
                  </a:lnTo>
                  <a:lnTo>
                    <a:pt x="72" y="21"/>
                  </a:lnTo>
                  <a:lnTo>
                    <a:pt x="94" y="7"/>
                  </a:lnTo>
                  <a:lnTo>
                    <a:pt x="126" y="0"/>
                  </a:lnTo>
                  <a:lnTo>
                    <a:pt x="124" y="16"/>
                  </a:lnTo>
                  <a:lnTo>
                    <a:pt x="139" y="36"/>
                  </a:lnTo>
                  <a:lnTo>
                    <a:pt x="120" y="51"/>
                  </a:lnTo>
                  <a:lnTo>
                    <a:pt x="100" y="45"/>
                  </a:lnTo>
                  <a:lnTo>
                    <a:pt x="90" y="30"/>
                  </a:lnTo>
                  <a:lnTo>
                    <a:pt x="81" y="33"/>
                  </a:lnTo>
                  <a:lnTo>
                    <a:pt x="82" y="45"/>
                  </a:lnTo>
                  <a:lnTo>
                    <a:pt x="97" y="61"/>
                  </a:lnTo>
                  <a:lnTo>
                    <a:pt x="130" y="61"/>
                  </a:lnTo>
                  <a:lnTo>
                    <a:pt x="127" y="81"/>
                  </a:lnTo>
                  <a:lnTo>
                    <a:pt x="108" y="79"/>
                  </a:lnTo>
                  <a:lnTo>
                    <a:pt x="93" y="100"/>
                  </a:lnTo>
                  <a:lnTo>
                    <a:pt x="75" y="111"/>
                  </a:lnTo>
                  <a:lnTo>
                    <a:pt x="82" y="129"/>
                  </a:lnTo>
                  <a:lnTo>
                    <a:pt x="55" y="133"/>
                  </a:lnTo>
                  <a:lnTo>
                    <a:pt x="17" y="12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3" name="Freeform 27">
              <a:extLst>
                <a:ext uri="{FF2B5EF4-FFF2-40B4-BE49-F238E27FC236}">
                  <a16:creationId xmlns:a16="http://schemas.microsoft.com/office/drawing/2014/main" id="{5BB87CF5-58B1-305B-7EB6-5C98291EC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3" y="1175"/>
              <a:ext cx="75" cy="61"/>
            </a:xfrm>
            <a:custGeom>
              <a:avLst/>
              <a:gdLst>
                <a:gd name="T0" fmla="*/ 0 w 82"/>
                <a:gd name="T1" fmla="*/ 42 h 66"/>
                <a:gd name="T2" fmla="*/ 13 w 82"/>
                <a:gd name="T3" fmla="*/ 66 h 66"/>
                <a:gd name="T4" fmla="*/ 42 w 82"/>
                <a:gd name="T5" fmla="*/ 62 h 66"/>
                <a:gd name="T6" fmla="*/ 70 w 82"/>
                <a:gd name="T7" fmla="*/ 47 h 66"/>
                <a:gd name="T8" fmla="*/ 82 w 82"/>
                <a:gd name="T9" fmla="*/ 23 h 66"/>
                <a:gd name="T10" fmla="*/ 75 w 82"/>
                <a:gd name="T11" fmla="*/ 0 h 66"/>
                <a:gd name="T12" fmla="*/ 51 w 82"/>
                <a:gd name="T13" fmla="*/ 11 h 66"/>
                <a:gd name="T14" fmla="*/ 46 w 82"/>
                <a:gd name="T15" fmla="*/ 24 h 66"/>
                <a:gd name="T16" fmla="*/ 31 w 82"/>
                <a:gd name="T17" fmla="*/ 23 h 66"/>
                <a:gd name="T18" fmla="*/ 19 w 82"/>
                <a:gd name="T19" fmla="*/ 39 h 66"/>
                <a:gd name="T20" fmla="*/ 0 w 82"/>
                <a:gd name="T21" fmla="*/ 4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" h="66">
                  <a:moveTo>
                    <a:pt x="0" y="42"/>
                  </a:moveTo>
                  <a:lnTo>
                    <a:pt x="13" y="66"/>
                  </a:lnTo>
                  <a:lnTo>
                    <a:pt x="42" y="62"/>
                  </a:lnTo>
                  <a:lnTo>
                    <a:pt x="70" y="47"/>
                  </a:lnTo>
                  <a:lnTo>
                    <a:pt x="82" y="23"/>
                  </a:lnTo>
                  <a:lnTo>
                    <a:pt x="75" y="0"/>
                  </a:lnTo>
                  <a:lnTo>
                    <a:pt x="51" y="11"/>
                  </a:lnTo>
                  <a:lnTo>
                    <a:pt x="46" y="24"/>
                  </a:lnTo>
                  <a:lnTo>
                    <a:pt x="31" y="23"/>
                  </a:lnTo>
                  <a:lnTo>
                    <a:pt x="19" y="39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4" name="Freeform 28">
              <a:extLst>
                <a:ext uri="{FF2B5EF4-FFF2-40B4-BE49-F238E27FC236}">
                  <a16:creationId xmlns:a16="http://schemas.microsoft.com/office/drawing/2014/main" id="{E641632F-B3B3-73F9-01E7-7220CA5F8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3" y="1342"/>
              <a:ext cx="56" cy="42"/>
            </a:xfrm>
            <a:custGeom>
              <a:avLst/>
              <a:gdLst>
                <a:gd name="T0" fmla="*/ 2 w 62"/>
                <a:gd name="T1" fmla="*/ 45 h 45"/>
                <a:gd name="T2" fmla="*/ 0 w 62"/>
                <a:gd name="T3" fmla="*/ 15 h 45"/>
                <a:gd name="T4" fmla="*/ 8 w 62"/>
                <a:gd name="T5" fmla="*/ 1 h 45"/>
                <a:gd name="T6" fmla="*/ 47 w 62"/>
                <a:gd name="T7" fmla="*/ 0 h 45"/>
                <a:gd name="T8" fmla="*/ 62 w 62"/>
                <a:gd name="T9" fmla="*/ 16 h 45"/>
                <a:gd name="T10" fmla="*/ 33 w 62"/>
                <a:gd name="T11" fmla="*/ 36 h 45"/>
                <a:gd name="T12" fmla="*/ 2 w 62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45">
                  <a:moveTo>
                    <a:pt x="2" y="45"/>
                  </a:moveTo>
                  <a:lnTo>
                    <a:pt x="0" y="15"/>
                  </a:lnTo>
                  <a:lnTo>
                    <a:pt x="8" y="1"/>
                  </a:lnTo>
                  <a:lnTo>
                    <a:pt x="47" y="0"/>
                  </a:lnTo>
                  <a:lnTo>
                    <a:pt x="62" y="16"/>
                  </a:lnTo>
                  <a:lnTo>
                    <a:pt x="33" y="36"/>
                  </a:lnTo>
                  <a:lnTo>
                    <a:pt x="2" y="4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5" name="Freeform 29">
              <a:extLst>
                <a:ext uri="{FF2B5EF4-FFF2-40B4-BE49-F238E27FC236}">
                  <a16:creationId xmlns:a16="http://schemas.microsoft.com/office/drawing/2014/main" id="{76100451-DFA7-E83B-FD5E-96E1598AF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" y="1296"/>
              <a:ext cx="91" cy="80"/>
            </a:xfrm>
            <a:custGeom>
              <a:avLst/>
              <a:gdLst>
                <a:gd name="T0" fmla="*/ 13 w 99"/>
                <a:gd name="T1" fmla="*/ 52 h 87"/>
                <a:gd name="T2" fmla="*/ 0 w 99"/>
                <a:gd name="T3" fmla="*/ 35 h 87"/>
                <a:gd name="T4" fmla="*/ 19 w 99"/>
                <a:gd name="T5" fmla="*/ 8 h 87"/>
                <a:gd name="T6" fmla="*/ 42 w 99"/>
                <a:gd name="T7" fmla="*/ 2 h 87"/>
                <a:gd name="T8" fmla="*/ 62 w 99"/>
                <a:gd name="T9" fmla="*/ 9 h 87"/>
                <a:gd name="T10" fmla="*/ 80 w 99"/>
                <a:gd name="T11" fmla="*/ 0 h 87"/>
                <a:gd name="T12" fmla="*/ 89 w 99"/>
                <a:gd name="T13" fmla="*/ 24 h 87"/>
                <a:gd name="T14" fmla="*/ 84 w 99"/>
                <a:gd name="T15" fmla="*/ 54 h 87"/>
                <a:gd name="T16" fmla="*/ 99 w 99"/>
                <a:gd name="T17" fmla="*/ 78 h 87"/>
                <a:gd name="T18" fmla="*/ 62 w 99"/>
                <a:gd name="T19" fmla="*/ 87 h 87"/>
                <a:gd name="T20" fmla="*/ 33 w 99"/>
                <a:gd name="T21" fmla="*/ 77 h 87"/>
                <a:gd name="T22" fmla="*/ 13 w 99"/>
                <a:gd name="T23" fmla="*/ 5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87">
                  <a:moveTo>
                    <a:pt x="13" y="52"/>
                  </a:moveTo>
                  <a:lnTo>
                    <a:pt x="0" y="35"/>
                  </a:lnTo>
                  <a:lnTo>
                    <a:pt x="19" y="8"/>
                  </a:lnTo>
                  <a:lnTo>
                    <a:pt x="42" y="2"/>
                  </a:lnTo>
                  <a:lnTo>
                    <a:pt x="62" y="9"/>
                  </a:lnTo>
                  <a:lnTo>
                    <a:pt x="80" y="0"/>
                  </a:lnTo>
                  <a:lnTo>
                    <a:pt x="89" y="24"/>
                  </a:lnTo>
                  <a:lnTo>
                    <a:pt x="84" y="54"/>
                  </a:lnTo>
                  <a:lnTo>
                    <a:pt x="99" y="78"/>
                  </a:lnTo>
                  <a:lnTo>
                    <a:pt x="62" y="87"/>
                  </a:lnTo>
                  <a:lnTo>
                    <a:pt x="33" y="77"/>
                  </a:lnTo>
                  <a:lnTo>
                    <a:pt x="13" y="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6" name="Freeform 30">
              <a:extLst>
                <a:ext uri="{FF2B5EF4-FFF2-40B4-BE49-F238E27FC236}">
                  <a16:creationId xmlns:a16="http://schemas.microsoft.com/office/drawing/2014/main" id="{BA9609D2-934F-75FA-6362-D9DD86A5D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4" y="1218"/>
              <a:ext cx="71" cy="87"/>
            </a:xfrm>
            <a:custGeom>
              <a:avLst/>
              <a:gdLst>
                <a:gd name="T0" fmla="*/ 0 w 78"/>
                <a:gd name="T1" fmla="*/ 73 h 94"/>
                <a:gd name="T2" fmla="*/ 18 w 78"/>
                <a:gd name="T3" fmla="*/ 55 h 94"/>
                <a:gd name="T4" fmla="*/ 12 w 78"/>
                <a:gd name="T5" fmla="*/ 34 h 94"/>
                <a:gd name="T6" fmla="*/ 20 w 78"/>
                <a:gd name="T7" fmla="*/ 20 h 94"/>
                <a:gd name="T8" fmla="*/ 39 w 78"/>
                <a:gd name="T9" fmla="*/ 19 h 94"/>
                <a:gd name="T10" fmla="*/ 40 w 78"/>
                <a:gd name="T11" fmla="*/ 0 h 94"/>
                <a:gd name="T12" fmla="*/ 59 w 78"/>
                <a:gd name="T13" fmla="*/ 19 h 94"/>
                <a:gd name="T14" fmla="*/ 74 w 78"/>
                <a:gd name="T15" fmla="*/ 35 h 94"/>
                <a:gd name="T16" fmla="*/ 66 w 78"/>
                <a:gd name="T17" fmla="*/ 54 h 94"/>
                <a:gd name="T18" fmla="*/ 78 w 78"/>
                <a:gd name="T19" fmla="*/ 73 h 94"/>
                <a:gd name="T20" fmla="*/ 57 w 78"/>
                <a:gd name="T21" fmla="*/ 76 h 94"/>
                <a:gd name="T22" fmla="*/ 27 w 78"/>
                <a:gd name="T23" fmla="*/ 94 h 94"/>
                <a:gd name="T24" fmla="*/ 0 w 78"/>
                <a:gd name="T25" fmla="*/ 7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4">
                  <a:moveTo>
                    <a:pt x="0" y="73"/>
                  </a:moveTo>
                  <a:lnTo>
                    <a:pt x="18" y="55"/>
                  </a:lnTo>
                  <a:lnTo>
                    <a:pt x="12" y="34"/>
                  </a:lnTo>
                  <a:lnTo>
                    <a:pt x="20" y="20"/>
                  </a:lnTo>
                  <a:lnTo>
                    <a:pt x="39" y="19"/>
                  </a:lnTo>
                  <a:lnTo>
                    <a:pt x="40" y="0"/>
                  </a:lnTo>
                  <a:lnTo>
                    <a:pt x="59" y="19"/>
                  </a:lnTo>
                  <a:lnTo>
                    <a:pt x="74" y="35"/>
                  </a:lnTo>
                  <a:lnTo>
                    <a:pt x="66" y="54"/>
                  </a:lnTo>
                  <a:lnTo>
                    <a:pt x="78" y="73"/>
                  </a:lnTo>
                  <a:lnTo>
                    <a:pt x="57" y="76"/>
                  </a:lnTo>
                  <a:lnTo>
                    <a:pt x="27" y="94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7" name="Freeform 31">
              <a:extLst>
                <a:ext uri="{FF2B5EF4-FFF2-40B4-BE49-F238E27FC236}">
                  <a16:creationId xmlns:a16="http://schemas.microsoft.com/office/drawing/2014/main" id="{A9EDE9FA-A533-BBAF-BACF-4D2966709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3" y="1332"/>
              <a:ext cx="82" cy="96"/>
            </a:xfrm>
            <a:custGeom>
              <a:avLst/>
              <a:gdLst>
                <a:gd name="T0" fmla="*/ 0 w 90"/>
                <a:gd name="T1" fmla="*/ 98 h 104"/>
                <a:gd name="T2" fmla="*/ 15 w 90"/>
                <a:gd name="T3" fmla="*/ 63 h 104"/>
                <a:gd name="T4" fmla="*/ 18 w 90"/>
                <a:gd name="T5" fmla="*/ 24 h 104"/>
                <a:gd name="T6" fmla="*/ 24 w 90"/>
                <a:gd name="T7" fmla="*/ 6 h 104"/>
                <a:gd name="T8" fmla="*/ 36 w 90"/>
                <a:gd name="T9" fmla="*/ 0 h 104"/>
                <a:gd name="T10" fmla="*/ 39 w 90"/>
                <a:gd name="T11" fmla="*/ 38 h 104"/>
                <a:gd name="T12" fmla="*/ 54 w 90"/>
                <a:gd name="T13" fmla="*/ 17 h 104"/>
                <a:gd name="T14" fmla="*/ 67 w 90"/>
                <a:gd name="T15" fmla="*/ 13 h 104"/>
                <a:gd name="T16" fmla="*/ 82 w 90"/>
                <a:gd name="T17" fmla="*/ 29 h 104"/>
                <a:gd name="T18" fmla="*/ 90 w 90"/>
                <a:gd name="T19" fmla="*/ 48 h 104"/>
                <a:gd name="T20" fmla="*/ 76 w 90"/>
                <a:gd name="T21" fmla="*/ 68 h 104"/>
                <a:gd name="T22" fmla="*/ 40 w 90"/>
                <a:gd name="T23" fmla="*/ 78 h 104"/>
                <a:gd name="T24" fmla="*/ 15 w 90"/>
                <a:gd name="T25" fmla="*/ 104 h 104"/>
                <a:gd name="T26" fmla="*/ 0 w 90"/>
                <a:gd name="T27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" h="104">
                  <a:moveTo>
                    <a:pt x="0" y="98"/>
                  </a:moveTo>
                  <a:lnTo>
                    <a:pt x="15" y="63"/>
                  </a:lnTo>
                  <a:lnTo>
                    <a:pt x="18" y="24"/>
                  </a:lnTo>
                  <a:lnTo>
                    <a:pt x="24" y="6"/>
                  </a:lnTo>
                  <a:lnTo>
                    <a:pt x="36" y="0"/>
                  </a:lnTo>
                  <a:lnTo>
                    <a:pt x="39" y="38"/>
                  </a:lnTo>
                  <a:lnTo>
                    <a:pt x="54" y="17"/>
                  </a:lnTo>
                  <a:lnTo>
                    <a:pt x="67" y="13"/>
                  </a:lnTo>
                  <a:lnTo>
                    <a:pt x="82" y="29"/>
                  </a:lnTo>
                  <a:lnTo>
                    <a:pt x="90" y="48"/>
                  </a:lnTo>
                  <a:lnTo>
                    <a:pt x="76" y="68"/>
                  </a:lnTo>
                  <a:lnTo>
                    <a:pt x="40" y="78"/>
                  </a:lnTo>
                  <a:lnTo>
                    <a:pt x="15" y="104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8" name="Freeform 32">
              <a:extLst>
                <a:ext uri="{FF2B5EF4-FFF2-40B4-BE49-F238E27FC236}">
                  <a16:creationId xmlns:a16="http://schemas.microsoft.com/office/drawing/2014/main" id="{01310F0D-19C9-07AF-981B-FA416E951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" y="1710"/>
              <a:ext cx="53" cy="42"/>
            </a:xfrm>
            <a:custGeom>
              <a:avLst/>
              <a:gdLst>
                <a:gd name="T0" fmla="*/ 6 w 58"/>
                <a:gd name="T1" fmla="*/ 46 h 46"/>
                <a:gd name="T2" fmla="*/ 58 w 58"/>
                <a:gd name="T3" fmla="*/ 43 h 46"/>
                <a:gd name="T4" fmla="*/ 58 w 58"/>
                <a:gd name="T5" fmla="*/ 27 h 46"/>
                <a:gd name="T6" fmla="*/ 43 w 58"/>
                <a:gd name="T7" fmla="*/ 6 h 46"/>
                <a:gd name="T8" fmla="*/ 30 w 58"/>
                <a:gd name="T9" fmla="*/ 0 h 46"/>
                <a:gd name="T10" fmla="*/ 0 w 58"/>
                <a:gd name="T11" fmla="*/ 24 h 46"/>
                <a:gd name="T12" fmla="*/ 6 w 58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46">
                  <a:moveTo>
                    <a:pt x="6" y="46"/>
                  </a:moveTo>
                  <a:lnTo>
                    <a:pt x="58" y="43"/>
                  </a:lnTo>
                  <a:lnTo>
                    <a:pt x="58" y="27"/>
                  </a:lnTo>
                  <a:lnTo>
                    <a:pt x="43" y="6"/>
                  </a:lnTo>
                  <a:lnTo>
                    <a:pt x="30" y="0"/>
                  </a:lnTo>
                  <a:lnTo>
                    <a:pt x="0" y="24"/>
                  </a:lnTo>
                  <a:lnTo>
                    <a:pt x="6" y="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9" name="Freeform 33">
              <a:extLst>
                <a:ext uri="{FF2B5EF4-FFF2-40B4-BE49-F238E27FC236}">
                  <a16:creationId xmlns:a16="http://schemas.microsoft.com/office/drawing/2014/main" id="{29BC2A8D-F0BD-ED64-AC92-D9C032475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7" y="1760"/>
              <a:ext cx="30" cy="58"/>
            </a:xfrm>
            <a:custGeom>
              <a:avLst/>
              <a:gdLst>
                <a:gd name="T0" fmla="*/ 19 w 33"/>
                <a:gd name="T1" fmla="*/ 0 h 63"/>
                <a:gd name="T2" fmla="*/ 6 w 33"/>
                <a:gd name="T3" fmla="*/ 18 h 63"/>
                <a:gd name="T4" fmla="*/ 0 w 33"/>
                <a:gd name="T5" fmla="*/ 33 h 63"/>
                <a:gd name="T6" fmla="*/ 26 w 33"/>
                <a:gd name="T7" fmla="*/ 63 h 63"/>
                <a:gd name="T8" fmla="*/ 33 w 33"/>
                <a:gd name="T9" fmla="*/ 53 h 63"/>
                <a:gd name="T10" fmla="*/ 26 w 33"/>
                <a:gd name="T11" fmla="*/ 30 h 63"/>
                <a:gd name="T12" fmla="*/ 19 w 33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3">
                  <a:moveTo>
                    <a:pt x="19" y="0"/>
                  </a:moveTo>
                  <a:lnTo>
                    <a:pt x="6" y="18"/>
                  </a:lnTo>
                  <a:lnTo>
                    <a:pt x="0" y="33"/>
                  </a:lnTo>
                  <a:lnTo>
                    <a:pt x="26" y="63"/>
                  </a:lnTo>
                  <a:lnTo>
                    <a:pt x="33" y="53"/>
                  </a:lnTo>
                  <a:lnTo>
                    <a:pt x="26" y="3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472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Oval 159">
            <a:extLst>
              <a:ext uri="{FF2B5EF4-FFF2-40B4-BE49-F238E27FC236}">
                <a16:creationId xmlns:a16="http://schemas.microsoft.com/office/drawing/2014/main" id="{E157FA6C-BA1C-8BE0-D302-66288262C5A2}"/>
              </a:ext>
            </a:extLst>
          </p:cNvPr>
          <p:cNvSpPr/>
          <p:nvPr/>
        </p:nvSpPr>
        <p:spPr>
          <a:xfrm>
            <a:off x="1259632" y="1030820"/>
            <a:ext cx="2952328" cy="3845189"/>
          </a:xfrm>
          <a:prstGeom prst="ellipse">
            <a:avLst/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D4724F-E55C-2B42-FAA0-800A98FC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India - The New Consumer Frontier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938068A-D9BE-E711-98A3-BD031B373DBF}"/>
              </a:ext>
            </a:extLst>
          </p:cNvPr>
          <p:cNvSpPr txBox="1"/>
          <p:nvPr/>
        </p:nvSpPr>
        <p:spPr>
          <a:xfrm>
            <a:off x="5004048" y="1419622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55DE397-97A3-7D27-88E0-05D0B44192E9}"/>
              </a:ext>
            </a:extLst>
          </p:cNvPr>
          <p:cNvSpPr txBox="1"/>
          <p:nvPr/>
        </p:nvSpPr>
        <p:spPr>
          <a:xfrm>
            <a:off x="5004048" y="2512570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3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61045DAE-A7B4-8D7D-D43B-62948DE0D8B6}"/>
              </a:ext>
            </a:extLst>
          </p:cNvPr>
          <p:cNvSpPr txBox="1"/>
          <p:nvPr/>
        </p:nvSpPr>
        <p:spPr>
          <a:xfrm>
            <a:off x="5004048" y="3605518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grpSp>
        <p:nvGrpSpPr>
          <p:cNvPr id="130" name="Group 8">
            <a:extLst>
              <a:ext uri="{FF2B5EF4-FFF2-40B4-BE49-F238E27FC236}">
                <a16:creationId xmlns:a16="http://schemas.microsoft.com/office/drawing/2014/main" id="{DC3C2B60-B70B-A30B-B090-41566E581779}"/>
              </a:ext>
            </a:extLst>
          </p:cNvPr>
          <p:cNvGrpSpPr>
            <a:grpSpLocks/>
          </p:cNvGrpSpPr>
          <p:nvPr/>
        </p:nvGrpSpPr>
        <p:grpSpPr bwMode="auto">
          <a:xfrm>
            <a:off x="1677782" y="1748105"/>
            <a:ext cx="2116027" cy="2410617"/>
            <a:chOff x="241" y="686"/>
            <a:chExt cx="2866" cy="3265"/>
          </a:xfrm>
          <a:solidFill>
            <a:srgbClr val="FFC000"/>
          </a:solidFill>
        </p:grpSpPr>
        <p:grpSp>
          <p:nvGrpSpPr>
            <p:cNvPr id="131" name="组合 64">
              <a:extLst>
                <a:ext uri="{FF2B5EF4-FFF2-40B4-BE49-F238E27FC236}">
                  <a16:creationId xmlns:a16="http://schemas.microsoft.com/office/drawing/2014/main" id="{23A81A6C-0296-6199-A65F-141411904D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76" y="3203"/>
              <a:ext cx="210" cy="748"/>
              <a:chOff x="22040850" y="25428575"/>
              <a:chExt cx="1666875" cy="5937250"/>
            </a:xfrm>
            <a:grpFill/>
          </p:grpSpPr>
          <p:sp>
            <p:nvSpPr>
              <p:cNvPr id="152" name="Freeform 32">
                <a:extLst>
                  <a:ext uri="{FF2B5EF4-FFF2-40B4-BE49-F238E27FC236}">
                    <a16:creationId xmlns:a16="http://schemas.microsoft.com/office/drawing/2014/main" id="{A148EBF6-E4F4-C70F-6647-C603EA9F0A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23400" y="25428575"/>
                <a:ext cx="355600" cy="2017713"/>
              </a:xfrm>
              <a:custGeom>
                <a:avLst/>
                <a:gdLst>
                  <a:gd name="T0" fmla="*/ 108367513 w 224"/>
                  <a:gd name="T1" fmla="*/ 0 h 1271"/>
                  <a:gd name="T2" fmla="*/ 70564375 w 224"/>
                  <a:gd name="T3" fmla="*/ 0 h 1271"/>
                  <a:gd name="T4" fmla="*/ 55443438 w 224"/>
                  <a:gd name="T5" fmla="*/ 118448167 h 1271"/>
                  <a:gd name="T6" fmla="*/ 83165950 w 224"/>
                  <a:gd name="T7" fmla="*/ 166330354 h 1271"/>
                  <a:gd name="T8" fmla="*/ 40322500 w 224"/>
                  <a:gd name="T9" fmla="*/ 201612550 h 1271"/>
                  <a:gd name="T10" fmla="*/ 45362813 w 224"/>
                  <a:gd name="T11" fmla="*/ 239415697 h 1271"/>
                  <a:gd name="T12" fmla="*/ 30241875 w 224"/>
                  <a:gd name="T13" fmla="*/ 302418825 h 1271"/>
                  <a:gd name="T14" fmla="*/ 47883763 w 224"/>
                  <a:gd name="T15" fmla="*/ 362902590 h 1271"/>
                  <a:gd name="T16" fmla="*/ 17641888 w 224"/>
                  <a:gd name="T17" fmla="*/ 461189502 h 1271"/>
                  <a:gd name="T18" fmla="*/ 0 w 224"/>
                  <a:gd name="T19" fmla="*/ 504031375 h 1271"/>
                  <a:gd name="T20" fmla="*/ 37803138 w 224"/>
                  <a:gd name="T21" fmla="*/ 556955463 h 1271"/>
                  <a:gd name="T22" fmla="*/ 17641888 w 224"/>
                  <a:gd name="T23" fmla="*/ 619958591 h 1271"/>
                  <a:gd name="T24" fmla="*/ 52924075 w 224"/>
                  <a:gd name="T25" fmla="*/ 640119846 h 1271"/>
                  <a:gd name="T26" fmla="*/ 52924075 w 224"/>
                  <a:gd name="T27" fmla="*/ 587197346 h 1271"/>
                  <a:gd name="T28" fmla="*/ 78125638 w 224"/>
                  <a:gd name="T29" fmla="*/ 551915149 h 1271"/>
                  <a:gd name="T30" fmla="*/ 123488450 w 224"/>
                  <a:gd name="T31" fmla="*/ 506552326 h 1271"/>
                  <a:gd name="T32" fmla="*/ 70564375 w 224"/>
                  <a:gd name="T33" fmla="*/ 466229816 h 1271"/>
                  <a:gd name="T34" fmla="*/ 78125638 w 224"/>
                  <a:gd name="T35" fmla="*/ 383063845 h 1271"/>
                  <a:gd name="T36" fmla="*/ 115927188 w 224"/>
                  <a:gd name="T37" fmla="*/ 322580080 h 1271"/>
                  <a:gd name="T38" fmla="*/ 108367513 w 224"/>
                  <a:gd name="T39" fmla="*/ 194052873 h 1271"/>
                  <a:gd name="T40" fmla="*/ 131048125 w 224"/>
                  <a:gd name="T41" fmla="*/ 110886902 h 1271"/>
                  <a:gd name="T42" fmla="*/ 108367513 w 224"/>
                  <a:gd name="T43" fmla="*/ 0 h 12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24" h="1271">
                    <a:moveTo>
                      <a:pt x="215" y="0"/>
                    </a:moveTo>
                    <a:lnTo>
                      <a:pt x="140" y="0"/>
                    </a:lnTo>
                    <a:lnTo>
                      <a:pt x="110" y="235"/>
                    </a:lnTo>
                    <a:lnTo>
                      <a:pt x="104" y="338"/>
                    </a:lnTo>
                    <a:lnTo>
                      <a:pt x="80" y="400"/>
                    </a:lnTo>
                    <a:lnTo>
                      <a:pt x="90" y="475"/>
                    </a:lnTo>
                    <a:lnTo>
                      <a:pt x="60" y="600"/>
                    </a:lnTo>
                    <a:lnTo>
                      <a:pt x="95" y="721"/>
                    </a:lnTo>
                    <a:lnTo>
                      <a:pt x="35" y="916"/>
                    </a:lnTo>
                    <a:lnTo>
                      <a:pt x="0" y="1001"/>
                    </a:lnTo>
                    <a:lnTo>
                      <a:pt x="75" y="1106"/>
                    </a:lnTo>
                    <a:lnTo>
                      <a:pt x="35" y="1231"/>
                    </a:lnTo>
                    <a:lnTo>
                      <a:pt x="105" y="1271"/>
                    </a:lnTo>
                    <a:lnTo>
                      <a:pt x="105" y="1166"/>
                    </a:lnTo>
                    <a:lnTo>
                      <a:pt x="155" y="1096"/>
                    </a:lnTo>
                    <a:lnTo>
                      <a:pt x="164" y="1022"/>
                    </a:lnTo>
                    <a:lnTo>
                      <a:pt x="140" y="926"/>
                    </a:lnTo>
                    <a:lnTo>
                      <a:pt x="155" y="761"/>
                    </a:lnTo>
                    <a:lnTo>
                      <a:pt x="158" y="632"/>
                    </a:lnTo>
                    <a:lnTo>
                      <a:pt x="200" y="560"/>
                    </a:lnTo>
                    <a:lnTo>
                      <a:pt x="182" y="446"/>
                    </a:lnTo>
                    <a:lnTo>
                      <a:pt x="176" y="356"/>
                    </a:lnTo>
                    <a:lnTo>
                      <a:pt x="224" y="266"/>
                    </a:lnTo>
                    <a:lnTo>
                      <a:pt x="206" y="158"/>
                    </a:lnTo>
                    <a:lnTo>
                      <a:pt x="21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Freeform 33">
                <a:extLst>
                  <a:ext uri="{FF2B5EF4-FFF2-40B4-BE49-F238E27FC236}">
                    <a16:creationId xmlns:a16="http://schemas.microsoft.com/office/drawing/2014/main" id="{7C547A96-F8F6-7A7C-F16F-F2071186F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40850" y="27841575"/>
                <a:ext cx="219075" cy="304800"/>
              </a:xfrm>
              <a:custGeom>
                <a:avLst/>
                <a:gdLst>
                  <a:gd name="T0" fmla="*/ 15120938 w 138"/>
                  <a:gd name="T1" fmla="*/ 108367513 h 192"/>
                  <a:gd name="T2" fmla="*/ 20161250 w 138"/>
                  <a:gd name="T3" fmla="*/ 83165950 h 192"/>
                  <a:gd name="T4" fmla="*/ 0 w 138"/>
                  <a:gd name="T5" fmla="*/ 32762825 h 192"/>
                  <a:gd name="T6" fmla="*/ 35282188 w 138"/>
                  <a:gd name="T7" fmla="*/ 0 h 192"/>
                  <a:gd name="T8" fmla="*/ 75604688 w 138"/>
                  <a:gd name="T9" fmla="*/ 37803138 h 192"/>
                  <a:gd name="T10" fmla="*/ 65524063 w 138"/>
                  <a:gd name="T11" fmla="*/ 100806250 h 192"/>
                  <a:gd name="T12" fmla="*/ 15120938 w 138"/>
                  <a:gd name="T13" fmla="*/ 108367513 h 1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38" h="192">
                    <a:moveTo>
                      <a:pt x="49" y="192"/>
                    </a:moveTo>
                    <a:lnTo>
                      <a:pt x="0" y="132"/>
                    </a:lnTo>
                    <a:lnTo>
                      <a:pt x="19" y="42"/>
                    </a:lnTo>
                    <a:lnTo>
                      <a:pt x="78" y="0"/>
                    </a:lnTo>
                    <a:lnTo>
                      <a:pt x="138" y="54"/>
                    </a:lnTo>
                    <a:lnTo>
                      <a:pt x="114" y="156"/>
                    </a:lnTo>
                    <a:lnTo>
                      <a:pt x="49" y="19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3">
                <a:extLst>
                  <a:ext uri="{FF2B5EF4-FFF2-40B4-BE49-F238E27FC236}">
                    <a16:creationId xmlns:a16="http://schemas.microsoft.com/office/drawing/2014/main" id="{C80B1775-77D3-CEBE-83C3-EE34CA386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50550" y="30965775"/>
                <a:ext cx="257175" cy="400050"/>
              </a:xfrm>
              <a:custGeom>
                <a:avLst/>
                <a:gdLst>
                  <a:gd name="T0" fmla="*/ 15120938 w 162"/>
                  <a:gd name="T1" fmla="*/ 108367513 h 252"/>
                  <a:gd name="T2" fmla="*/ 20161250 w 162"/>
                  <a:gd name="T3" fmla="*/ 83165950 h 252"/>
                  <a:gd name="T4" fmla="*/ 0 w 162"/>
                  <a:gd name="T5" fmla="*/ 32762825 h 252"/>
                  <a:gd name="T6" fmla="*/ 35282188 w 162"/>
                  <a:gd name="T7" fmla="*/ 0 h 252"/>
                  <a:gd name="T8" fmla="*/ 75604688 w 162"/>
                  <a:gd name="T9" fmla="*/ 37803138 h 252"/>
                  <a:gd name="T10" fmla="*/ 65524063 w 162"/>
                  <a:gd name="T11" fmla="*/ 100806250 h 252"/>
                  <a:gd name="T12" fmla="*/ 15120938 w 162"/>
                  <a:gd name="T13" fmla="*/ 108367513 h 2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2" h="252">
                    <a:moveTo>
                      <a:pt x="49" y="192"/>
                    </a:moveTo>
                    <a:lnTo>
                      <a:pt x="0" y="132"/>
                    </a:lnTo>
                    <a:lnTo>
                      <a:pt x="19" y="42"/>
                    </a:lnTo>
                    <a:lnTo>
                      <a:pt x="78" y="0"/>
                    </a:lnTo>
                    <a:lnTo>
                      <a:pt x="138" y="54"/>
                    </a:lnTo>
                    <a:lnTo>
                      <a:pt x="162" y="120"/>
                    </a:lnTo>
                    <a:lnTo>
                      <a:pt x="150" y="198"/>
                    </a:lnTo>
                    <a:lnTo>
                      <a:pt x="126" y="252"/>
                    </a:lnTo>
                    <a:lnTo>
                      <a:pt x="72" y="252"/>
                    </a:lnTo>
                    <a:lnTo>
                      <a:pt x="49" y="19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33">
                <a:extLst>
                  <a:ext uri="{FF2B5EF4-FFF2-40B4-BE49-F238E27FC236}">
                    <a16:creationId xmlns:a16="http://schemas.microsoft.com/office/drawing/2014/main" id="{A830F898-25B6-2E92-369A-77584AAA6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59975" y="30051375"/>
                <a:ext cx="171450" cy="228600"/>
              </a:xfrm>
              <a:custGeom>
                <a:avLst/>
                <a:gdLst>
                  <a:gd name="T0" fmla="*/ 15120938 w 108"/>
                  <a:gd name="T1" fmla="*/ 108367513 h 144"/>
                  <a:gd name="T2" fmla="*/ 20161250 w 108"/>
                  <a:gd name="T3" fmla="*/ 83165950 h 144"/>
                  <a:gd name="T4" fmla="*/ 0 w 108"/>
                  <a:gd name="T5" fmla="*/ 32762825 h 144"/>
                  <a:gd name="T6" fmla="*/ 35282188 w 108"/>
                  <a:gd name="T7" fmla="*/ 0 h 144"/>
                  <a:gd name="T8" fmla="*/ 75604688 w 108"/>
                  <a:gd name="T9" fmla="*/ 37803138 h 144"/>
                  <a:gd name="T10" fmla="*/ 65524063 w 108"/>
                  <a:gd name="T11" fmla="*/ 100806250 h 144"/>
                  <a:gd name="T12" fmla="*/ 15120938 w 108"/>
                  <a:gd name="T13" fmla="*/ 108367513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8" h="144">
                    <a:moveTo>
                      <a:pt x="67" y="144"/>
                    </a:moveTo>
                    <a:lnTo>
                      <a:pt x="18" y="84"/>
                    </a:lnTo>
                    <a:lnTo>
                      <a:pt x="0" y="0"/>
                    </a:lnTo>
                    <a:lnTo>
                      <a:pt x="48" y="6"/>
                    </a:lnTo>
                    <a:lnTo>
                      <a:pt x="84" y="54"/>
                    </a:lnTo>
                    <a:lnTo>
                      <a:pt x="108" y="108"/>
                    </a:lnTo>
                    <a:lnTo>
                      <a:pt x="67" y="144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33">
                <a:extLst>
                  <a:ext uri="{FF2B5EF4-FFF2-40B4-BE49-F238E27FC236}">
                    <a16:creationId xmlns:a16="http://schemas.microsoft.com/office/drawing/2014/main" id="{D887EB9E-5859-605E-CB98-BE4F94FBD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52075" y="30270450"/>
                <a:ext cx="269875" cy="263525"/>
              </a:xfrm>
              <a:custGeom>
                <a:avLst/>
                <a:gdLst>
                  <a:gd name="T0" fmla="*/ 15120938 w 170"/>
                  <a:gd name="T1" fmla="*/ 108367513 h 166"/>
                  <a:gd name="T2" fmla="*/ 20161250 w 170"/>
                  <a:gd name="T3" fmla="*/ 83165950 h 166"/>
                  <a:gd name="T4" fmla="*/ 0 w 170"/>
                  <a:gd name="T5" fmla="*/ 32762825 h 166"/>
                  <a:gd name="T6" fmla="*/ 35282188 w 170"/>
                  <a:gd name="T7" fmla="*/ 0 h 166"/>
                  <a:gd name="T8" fmla="*/ 75604688 w 170"/>
                  <a:gd name="T9" fmla="*/ 37803138 h 166"/>
                  <a:gd name="T10" fmla="*/ 65524063 w 170"/>
                  <a:gd name="T11" fmla="*/ 100806250 h 166"/>
                  <a:gd name="T12" fmla="*/ 15120938 w 170"/>
                  <a:gd name="T13" fmla="*/ 108367513 h 1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70" h="166">
                    <a:moveTo>
                      <a:pt x="124" y="166"/>
                    </a:moveTo>
                    <a:lnTo>
                      <a:pt x="62" y="161"/>
                    </a:lnTo>
                    <a:lnTo>
                      <a:pt x="0" y="151"/>
                    </a:lnTo>
                    <a:lnTo>
                      <a:pt x="4" y="108"/>
                    </a:lnTo>
                    <a:lnTo>
                      <a:pt x="67" y="118"/>
                    </a:lnTo>
                    <a:lnTo>
                      <a:pt x="104" y="84"/>
                    </a:lnTo>
                    <a:lnTo>
                      <a:pt x="86" y="0"/>
                    </a:lnTo>
                    <a:lnTo>
                      <a:pt x="134" y="6"/>
                    </a:lnTo>
                    <a:lnTo>
                      <a:pt x="170" y="54"/>
                    </a:lnTo>
                    <a:lnTo>
                      <a:pt x="168" y="118"/>
                    </a:lnTo>
                    <a:lnTo>
                      <a:pt x="124" y="16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33">
                <a:extLst>
                  <a:ext uri="{FF2B5EF4-FFF2-40B4-BE49-F238E27FC236}">
                    <a16:creationId xmlns:a16="http://schemas.microsoft.com/office/drawing/2014/main" id="{36D457FE-2005-C409-B585-A219D72C02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26600" y="29351288"/>
                <a:ext cx="153988" cy="184150"/>
              </a:xfrm>
              <a:custGeom>
                <a:avLst/>
                <a:gdLst>
                  <a:gd name="T0" fmla="*/ 15120987 w 97"/>
                  <a:gd name="T1" fmla="*/ 108367513 h 116"/>
                  <a:gd name="T2" fmla="*/ 20161315 w 97"/>
                  <a:gd name="T3" fmla="*/ 83165950 h 116"/>
                  <a:gd name="T4" fmla="*/ 0 w 97"/>
                  <a:gd name="T5" fmla="*/ 32762825 h 116"/>
                  <a:gd name="T6" fmla="*/ 35282302 w 97"/>
                  <a:gd name="T7" fmla="*/ 0 h 116"/>
                  <a:gd name="T8" fmla="*/ 75604933 w 97"/>
                  <a:gd name="T9" fmla="*/ 37803138 h 116"/>
                  <a:gd name="T10" fmla="*/ 65524275 w 97"/>
                  <a:gd name="T11" fmla="*/ 100806250 h 116"/>
                  <a:gd name="T12" fmla="*/ 15120987 w 97"/>
                  <a:gd name="T13" fmla="*/ 108367513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7" h="116">
                    <a:moveTo>
                      <a:pt x="19" y="116"/>
                    </a:moveTo>
                    <a:lnTo>
                      <a:pt x="0" y="68"/>
                    </a:lnTo>
                    <a:lnTo>
                      <a:pt x="13" y="0"/>
                    </a:lnTo>
                    <a:lnTo>
                      <a:pt x="61" y="6"/>
                    </a:lnTo>
                    <a:lnTo>
                      <a:pt x="97" y="54"/>
                    </a:lnTo>
                    <a:lnTo>
                      <a:pt x="77" y="101"/>
                    </a:lnTo>
                    <a:lnTo>
                      <a:pt x="19" y="11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33">
                <a:extLst>
                  <a:ext uri="{FF2B5EF4-FFF2-40B4-BE49-F238E27FC236}">
                    <a16:creationId xmlns:a16="http://schemas.microsoft.com/office/drawing/2014/main" id="{C9E4CF05-CD12-25CD-11AF-EC577C1790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55300" y="30784800"/>
                <a:ext cx="160338" cy="112713"/>
              </a:xfrm>
              <a:custGeom>
                <a:avLst/>
                <a:gdLst>
                  <a:gd name="T0" fmla="*/ 15120985 w 101"/>
                  <a:gd name="T1" fmla="*/ 108367993 h 71"/>
                  <a:gd name="T2" fmla="*/ 20161313 w 101"/>
                  <a:gd name="T3" fmla="*/ 83166319 h 71"/>
                  <a:gd name="T4" fmla="*/ 0 w 101"/>
                  <a:gd name="T5" fmla="*/ 32762970 h 71"/>
                  <a:gd name="T6" fmla="*/ 35282298 w 101"/>
                  <a:gd name="T7" fmla="*/ 0 h 71"/>
                  <a:gd name="T8" fmla="*/ 75604923 w 101"/>
                  <a:gd name="T9" fmla="*/ 37803305 h 71"/>
                  <a:gd name="T10" fmla="*/ 65524267 w 101"/>
                  <a:gd name="T11" fmla="*/ 100806697 h 71"/>
                  <a:gd name="T12" fmla="*/ 15120985 w 101"/>
                  <a:gd name="T13" fmla="*/ 108367993 h 7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1" h="71">
                    <a:moveTo>
                      <a:pt x="61" y="71"/>
                    </a:moveTo>
                    <a:lnTo>
                      <a:pt x="0" y="62"/>
                    </a:lnTo>
                    <a:lnTo>
                      <a:pt x="12" y="11"/>
                    </a:lnTo>
                    <a:lnTo>
                      <a:pt x="48" y="0"/>
                    </a:lnTo>
                    <a:lnTo>
                      <a:pt x="101" y="0"/>
                    </a:lnTo>
                    <a:lnTo>
                      <a:pt x="101" y="58"/>
                    </a:lnTo>
                    <a:lnTo>
                      <a:pt x="61" y="7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32" name="组合 65">
              <a:extLst>
                <a:ext uri="{FF2B5EF4-FFF2-40B4-BE49-F238E27FC236}">
                  <a16:creationId xmlns:a16="http://schemas.microsoft.com/office/drawing/2014/main" id="{4EB34EAF-17CC-6E35-1DFB-8510038CE7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7" y="3356"/>
              <a:ext cx="223" cy="469"/>
              <a:chOff x="4022725" y="26643013"/>
              <a:chExt cx="1773238" cy="3722688"/>
            </a:xfrm>
            <a:grpFill/>
          </p:grpSpPr>
          <p:sp>
            <p:nvSpPr>
              <p:cNvPr id="137" name="Freeform 33">
                <a:extLst>
                  <a:ext uri="{FF2B5EF4-FFF2-40B4-BE49-F238E27FC236}">
                    <a16:creationId xmlns:a16="http://schemas.microsoft.com/office/drawing/2014/main" id="{1913318E-1066-06F4-922F-077B7EBC6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8813" y="27278013"/>
                <a:ext cx="107950" cy="161925"/>
              </a:xfrm>
              <a:custGeom>
                <a:avLst/>
                <a:gdLst>
                  <a:gd name="T0" fmla="*/ 15120938 w 68"/>
                  <a:gd name="T1" fmla="*/ 108367513 h 102"/>
                  <a:gd name="T2" fmla="*/ 20161250 w 68"/>
                  <a:gd name="T3" fmla="*/ 83165950 h 102"/>
                  <a:gd name="T4" fmla="*/ 0 w 68"/>
                  <a:gd name="T5" fmla="*/ 32762825 h 102"/>
                  <a:gd name="T6" fmla="*/ 35282188 w 68"/>
                  <a:gd name="T7" fmla="*/ 0 h 102"/>
                  <a:gd name="T8" fmla="*/ 75604688 w 68"/>
                  <a:gd name="T9" fmla="*/ 37803138 h 102"/>
                  <a:gd name="T10" fmla="*/ 65524063 w 68"/>
                  <a:gd name="T11" fmla="*/ 100806250 h 102"/>
                  <a:gd name="T12" fmla="*/ 15120938 w 68"/>
                  <a:gd name="T13" fmla="*/ 108367513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" h="102">
                    <a:moveTo>
                      <a:pt x="24" y="102"/>
                    </a:moveTo>
                    <a:lnTo>
                      <a:pt x="0" y="73"/>
                    </a:lnTo>
                    <a:lnTo>
                      <a:pt x="9" y="29"/>
                    </a:lnTo>
                    <a:lnTo>
                      <a:pt x="26" y="1"/>
                    </a:lnTo>
                    <a:lnTo>
                      <a:pt x="50" y="0"/>
                    </a:lnTo>
                    <a:lnTo>
                      <a:pt x="68" y="34"/>
                    </a:lnTo>
                    <a:lnTo>
                      <a:pt x="56" y="84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Freeform 33">
                <a:extLst>
                  <a:ext uri="{FF2B5EF4-FFF2-40B4-BE49-F238E27FC236}">
                    <a16:creationId xmlns:a16="http://schemas.microsoft.com/office/drawing/2014/main" id="{85BA4B9B-C8B6-7702-E65D-2DB6F1BD42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2525" y="27627263"/>
                <a:ext cx="117475" cy="130175"/>
              </a:xfrm>
              <a:custGeom>
                <a:avLst/>
                <a:gdLst>
                  <a:gd name="T0" fmla="*/ 15120938 w 74"/>
                  <a:gd name="T1" fmla="*/ 108367513 h 82"/>
                  <a:gd name="T2" fmla="*/ 20161250 w 74"/>
                  <a:gd name="T3" fmla="*/ 83165950 h 82"/>
                  <a:gd name="T4" fmla="*/ 0 w 74"/>
                  <a:gd name="T5" fmla="*/ 32762825 h 82"/>
                  <a:gd name="T6" fmla="*/ 35282188 w 74"/>
                  <a:gd name="T7" fmla="*/ 0 h 82"/>
                  <a:gd name="T8" fmla="*/ 75604688 w 74"/>
                  <a:gd name="T9" fmla="*/ 37803138 h 82"/>
                  <a:gd name="T10" fmla="*/ 65524063 w 74"/>
                  <a:gd name="T11" fmla="*/ 100806250 h 82"/>
                  <a:gd name="T12" fmla="*/ 15120938 w 74"/>
                  <a:gd name="T13" fmla="*/ 108367513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82">
                    <a:moveTo>
                      <a:pt x="24" y="82"/>
                    </a:moveTo>
                    <a:lnTo>
                      <a:pt x="3" y="74"/>
                    </a:lnTo>
                    <a:lnTo>
                      <a:pt x="0" y="53"/>
                    </a:lnTo>
                    <a:lnTo>
                      <a:pt x="9" y="9"/>
                    </a:lnTo>
                    <a:lnTo>
                      <a:pt x="32" y="0"/>
                    </a:lnTo>
                    <a:lnTo>
                      <a:pt x="50" y="0"/>
                    </a:lnTo>
                    <a:lnTo>
                      <a:pt x="68" y="14"/>
                    </a:lnTo>
                    <a:lnTo>
                      <a:pt x="74" y="45"/>
                    </a:lnTo>
                    <a:lnTo>
                      <a:pt x="59" y="78"/>
                    </a:lnTo>
                    <a:lnTo>
                      <a:pt x="24" y="8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33">
                <a:extLst>
                  <a:ext uri="{FF2B5EF4-FFF2-40B4-BE49-F238E27FC236}">
                    <a16:creationId xmlns:a16="http://schemas.microsoft.com/office/drawing/2014/main" id="{5B97724F-6A0B-050E-26E8-4C075D704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2750" y="26643013"/>
                <a:ext cx="144463" cy="168275"/>
              </a:xfrm>
              <a:custGeom>
                <a:avLst/>
                <a:gdLst>
                  <a:gd name="T0" fmla="*/ 15120990 w 91"/>
                  <a:gd name="T1" fmla="*/ 108367513 h 106"/>
                  <a:gd name="T2" fmla="*/ 20161320 w 91"/>
                  <a:gd name="T3" fmla="*/ 83165950 h 106"/>
                  <a:gd name="T4" fmla="*/ 0 w 91"/>
                  <a:gd name="T5" fmla="*/ 32762825 h 106"/>
                  <a:gd name="T6" fmla="*/ 35282310 w 91"/>
                  <a:gd name="T7" fmla="*/ 0 h 106"/>
                  <a:gd name="T8" fmla="*/ 75604949 w 91"/>
                  <a:gd name="T9" fmla="*/ 37803138 h 106"/>
                  <a:gd name="T10" fmla="*/ 65524289 w 91"/>
                  <a:gd name="T11" fmla="*/ 100806250 h 106"/>
                  <a:gd name="T12" fmla="*/ 15120990 w 91"/>
                  <a:gd name="T13" fmla="*/ 108367513 h 1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1" h="106">
                    <a:moveTo>
                      <a:pt x="24" y="102"/>
                    </a:moveTo>
                    <a:lnTo>
                      <a:pt x="0" y="73"/>
                    </a:lnTo>
                    <a:lnTo>
                      <a:pt x="9" y="29"/>
                    </a:lnTo>
                    <a:lnTo>
                      <a:pt x="26" y="1"/>
                    </a:lnTo>
                    <a:lnTo>
                      <a:pt x="50" y="0"/>
                    </a:lnTo>
                    <a:lnTo>
                      <a:pt x="87" y="25"/>
                    </a:lnTo>
                    <a:lnTo>
                      <a:pt x="91" y="59"/>
                    </a:lnTo>
                    <a:lnTo>
                      <a:pt x="84" y="82"/>
                    </a:lnTo>
                    <a:lnTo>
                      <a:pt x="55" y="106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Freeform 33">
                <a:extLst>
                  <a:ext uri="{FF2B5EF4-FFF2-40B4-BE49-F238E27FC236}">
                    <a16:creationId xmlns:a16="http://schemas.microsoft.com/office/drawing/2014/main" id="{3866D936-27D8-CA37-CFB3-69E07ECA86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438" y="27646313"/>
                <a:ext cx="88900" cy="123825"/>
              </a:xfrm>
              <a:custGeom>
                <a:avLst/>
                <a:gdLst>
                  <a:gd name="T0" fmla="*/ 15120938 w 56"/>
                  <a:gd name="T1" fmla="*/ 108367513 h 78"/>
                  <a:gd name="T2" fmla="*/ 20161250 w 56"/>
                  <a:gd name="T3" fmla="*/ 83165950 h 78"/>
                  <a:gd name="T4" fmla="*/ 0 w 56"/>
                  <a:gd name="T5" fmla="*/ 32762825 h 78"/>
                  <a:gd name="T6" fmla="*/ 35282188 w 56"/>
                  <a:gd name="T7" fmla="*/ 0 h 78"/>
                  <a:gd name="T8" fmla="*/ 75604688 w 56"/>
                  <a:gd name="T9" fmla="*/ 37803138 h 78"/>
                  <a:gd name="T10" fmla="*/ 65524063 w 56"/>
                  <a:gd name="T11" fmla="*/ 100806250 h 78"/>
                  <a:gd name="T12" fmla="*/ 15120938 w 56"/>
                  <a:gd name="T13" fmla="*/ 108367513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6" h="78">
                    <a:moveTo>
                      <a:pt x="24" y="76"/>
                    </a:moveTo>
                    <a:lnTo>
                      <a:pt x="4" y="68"/>
                    </a:lnTo>
                    <a:lnTo>
                      <a:pt x="0" y="47"/>
                    </a:lnTo>
                    <a:lnTo>
                      <a:pt x="7" y="9"/>
                    </a:lnTo>
                    <a:lnTo>
                      <a:pt x="31" y="0"/>
                    </a:lnTo>
                    <a:lnTo>
                      <a:pt x="45" y="11"/>
                    </a:lnTo>
                    <a:lnTo>
                      <a:pt x="55" y="26"/>
                    </a:lnTo>
                    <a:lnTo>
                      <a:pt x="56" y="58"/>
                    </a:lnTo>
                    <a:lnTo>
                      <a:pt x="46" y="78"/>
                    </a:lnTo>
                    <a:lnTo>
                      <a:pt x="24" y="7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Freeform 33">
                <a:extLst>
                  <a:ext uri="{FF2B5EF4-FFF2-40B4-BE49-F238E27FC236}">
                    <a16:creationId xmlns:a16="http://schemas.microsoft.com/office/drawing/2014/main" id="{EABD6D54-9E21-46A5-B619-D2320FDDB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113" y="27954288"/>
                <a:ext cx="95250" cy="134938"/>
              </a:xfrm>
              <a:custGeom>
                <a:avLst/>
                <a:gdLst>
                  <a:gd name="T0" fmla="*/ 15120938 w 60"/>
                  <a:gd name="T1" fmla="*/ 108367914 h 85"/>
                  <a:gd name="T2" fmla="*/ 20161250 w 60"/>
                  <a:gd name="T3" fmla="*/ 83166258 h 85"/>
                  <a:gd name="T4" fmla="*/ 0 w 60"/>
                  <a:gd name="T5" fmla="*/ 32762946 h 85"/>
                  <a:gd name="T6" fmla="*/ 35282188 w 60"/>
                  <a:gd name="T7" fmla="*/ 0 h 85"/>
                  <a:gd name="T8" fmla="*/ 75604688 w 60"/>
                  <a:gd name="T9" fmla="*/ 37803278 h 85"/>
                  <a:gd name="T10" fmla="*/ 65524063 w 60"/>
                  <a:gd name="T11" fmla="*/ 100806624 h 85"/>
                  <a:gd name="T12" fmla="*/ 15120938 w 60"/>
                  <a:gd name="T13" fmla="*/ 108367914 h 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85">
                    <a:moveTo>
                      <a:pt x="22" y="85"/>
                    </a:moveTo>
                    <a:lnTo>
                      <a:pt x="1" y="74"/>
                    </a:lnTo>
                    <a:lnTo>
                      <a:pt x="0" y="47"/>
                    </a:lnTo>
                    <a:lnTo>
                      <a:pt x="3" y="19"/>
                    </a:lnTo>
                    <a:lnTo>
                      <a:pt x="31" y="0"/>
                    </a:lnTo>
                    <a:lnTo>
                      <a:pt x="52" y="18"/>
                    </a:lnTo>
                    <a:lnTo>
                      <a:pt x="60" y="42"/>
                    </a:lnTo>
                    <a:lnTo>
                      <a:pt x="58" y="67"/>
                    </a:lnTo>
                    <a:lnTo>
                      <a:pt x="46" y="78"/>
                    </a:lnTo>
                    <a:lnTo>
                      <a:pt x="22" y="85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33">
                <a:extLst>
                  <a:ext uri="{FF2B5EF4-FFF2-40B4-BE49-F238E27FC236}">
                    <a16:creationId xmlns:a16="http://schemas.microsoft.com/office/drawing/2014/main" id="{03DDC4C2-7D44-BD08-0384-B989114830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925" y="27422475"/>
                <a:ext cx="95250" cy="114300"/>
              </a:xfrm>
              <a:custGeom>
                <a:avLst/>
                <a:gdLst>
                  <a:gd name="T0" fmla="*/ 15120938 w 60"/>
                  <a:gd name="T1" fmla="*/ 108367513 h 72"/>
                  <a:gd name="T2" fmla="*/ 20161250 w 60"/>
                  <a:gd name="T3" fmla="*/ 83165950 h 72"/>
                  <a:gd name="T4" fmla="*/ 0 w 60"/>
                  <a:gd name="T5" fmla="*/ 32762825 h 72"/>
                  <a:gd name="T6" fmla="*/ 35282188 w 60"/>
                  <a:gd name="T7" fmla="*/ 0 h 72"/>
                  <a:gd name="T8" fmla="*/ 75604688 w 60"/>
                  <a:gd name="T9" fmla="*/ 37803138 h 72"/>
                  <a:gd name="T10" fmla="*/ 65524063 w 60"/>
                  <a:gd name="T11" fmla="*/ 100806250 h 72"/>
                  <a:gd name="T12" fmla="*/ 15120938 w 60"/>
                  <a:gd name="T13" fmla="*/ 108367513 h 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72">
                    <a:moveTo>
                      <a:pt x="27" y="72"/>
                    </a:moveTo>
                    <a:lnTo>
                      <a:pt x="7" y="62"/>
                    </a:lnTo>
                    <a:lnTo>
                      <a:pt x="0" y="38"/>
                    </a:lnTo>
                    <a:lnTo>
                      <a:pt x="3" y="10"/>
                    </a:lnTo>
                    <a:lnTo>
                      <a:pt x="33" y="0"/>
                    </a:lnTo>
                    <a:lnTo>
                      <a:pt x="52" y="9"/>
                    </a:lnTo>
                    <a:lnTo>
                      <a:pt x="60" y="33"/>
                    </a:lnTo>
                    <a:lnTo>
                      <a:pt x="58" y="58"/>
                    </a:lnTo>
                    <a:lnTo>
                      <a:pt x="46" y="69"/>
                    </a:lnTo>
                    <a:lnTo>
                      <a:pt x="27" y="7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33">
                <a:extLst>
                  <a:ext uri="{FF2B5EF4-FFF2-40B4-BE49-F238E27FC236}">
                    <a16:creationId xmlns:a16="http://schemas.microsoft.com/office/drawing/2014/main" id="{9BDE51E8-5A42-F306-D048-FDF9064F1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063" y="27854275"/>
                <a:ext cx="92075" cy="100013"/>
              </a:xfrm>
              <a:custGeom>
                <a:avLst/>
                <a:gdLst>
                  <a:gd name="T0" fmla="*/ 15120938 w 58"/>
                  <a:gd name="T1" fmla="*/ 108368054 h 63"/>
                  <a:gd name="T2" fmla="*/ 20161250 w 58"/>
                  <a:gd name="T3" fmla="*/ 83166366 h 63"/>
                  <a:gd name="T4" fmla="*/ 0 w 58"/>
                  <a:gd name="T5" fmla="*/ 32762989 h 63"/>
                  <a:gd name="T6" fmla="*/ 35282188 w 58"/>
                  <a:gd name="T7" fmla="*/ 0 h 63"/>
                  <a:gd name="T8" fmla="*/ 75604688 w 58"/>
                  <a:gd name="T9" fmla="*/ 37803326 h 63"/>
                  <a:gd name="T10" fmla="*/ 65524063 w 58"/>
                  <a:gd name="T11" fmla="*/ 100806754 h 63"/>
                  <a:gd name="T12" fmla="*/ 15120938 w 58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Freeform 33">
                <a:extLst>
                  <a:ext uri="{FF2B5EF4-FFF2-40B4-BE49-F238E27FC236}">
                    <a16:creationId xmlns:a16="http://schemas.microsoft.com/office/drawing/2014/main" id="{2835EC94-3937-2DCB-B353-EF51B0FB48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9413" y="27084338"/>
                <a:ext cx="95250" cy="114300"/>
              </a:xfrm>
              <a:custGeom>
                <a:avLst/>
                <a:gdLst>
                  <a:gd name="T0" fmla="*/ 15120938 w 60"/>
                  <a:gd name="T1" fmla="*/ 108367513 h 72"/>
                  <a:gd name="T2" fmla="*/ 20161250 w 60"/>
                  <a:gd name="T3" fmla="*/ 83165950 h 72"/>
                  <a:gd name="T4" fmla="*/ 0 w 60"/>
                  <a:gd name="T5" fmla="*/ 32762825 h 72"/>
                  <a:gd name="T6" fmla="*/ 35282188 w 60"/>
                  <a:gd name="T7" fmla="*/ 0 h 72"/>
                  <a:gd name="T8" fmla="*/ 75604688 w 60"/>
                  <a:gd name="T9" fmla="*/ 37803138 h 72"/>
                  <a:gd name="T10" fmla="*/ 65524063 w 60"/>
                  <a:gd name="T11" fmla="*/ 100806250 h 72"/>
                  <a:gd name="T12" fmla="*/ 15120938 w 60"/>
                  <a:gd name="T13" fmla="*/ 108367513 h 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72">
                    <a:moveTo>
                      <a:pt x="16" y="68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" y="11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60" y="18"/>
                    </a:lnTo>
                    <a:lnTo>
                      <a:pt x="58" y="60"/>
                    </a:lnTo>
                    <a:lnTo>
                      <a:pt x="40" y="72"/>
                    </a:lnTo>
                    <a:lnTo>
                      <a:pt x="16" y="68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Freeform 33">
                <a:extLst>
                  <a:ext uri="{FF2B5EF4-FFF2-40B4-BE49-F238E27FC236}">
                    <a16:creationId xmlns:a16="http://schemas.microsoft.com/office/drawing/2014/main" id="{A9E4F31D-AC71-D778-30C9-EDA4AD8566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4725" y="27976513"/>
                <a:ext cx="92075" cy="100013"/>
              </a:xfrm>
              <a:custGeom>
                <a:avLst/>
                <a:gdLst>
                  <a:gd name="T0" fmla="*/ 15120938 w 58"/>
                  <a:gd name="T1" fmla="*/ 108368054 h 63"/>
                  <a:gd name="T2" fmla="*/ 20161250 w 58"/>
                  <a:gd name="T3" fmla="*/ 83166366 h 63"/>
                  <a:gd name="T4" fmla="*/ 0 w 58"/>
                  <a:gd name="T5" fmla="*/ 32762989 h 63"/>
                  <a:gd name="T6" fmla="*/ 35282188 w 58"/>
                  <a:gd name="T7" fmla="*/ 0 h 63"/>
                  <a:gd name="T8" fmla="*/ 75604688 w 58"/>
                  <a:gd name="T9" fmla="*/ 37803326 h 63"/>
                  <a:gd name="T10" fmla="*/ 65524063 w 58"/>
                  <a:gd name="T11" fmla="*/ 100806754 h 63"/>
                  <a:gd name="T12" fmla="*/ 15120938 w 58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3">
                <a:extLst>
                  <a:ext uri="{FF2B5EF4-FFF2-40B4-BE49-F238E27FC236}">
                    <a16:creationId xmlns:a16="http://schemas.microsoft.com/office/drawing/2014/main" id="{8852C27C-9EDC-5511-334E-B75B9B25BF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2050" y="27219275"/>
                <a:ext cx="92075" cy="100013"/>
              </a:xfrm>
              <a:custGeom>
                <a:avLst/>
                <a:gdLst>
                  <a:gd name="T0" fmla="*/ 15120938 w 58"/>
                  <a:gd name="T1" fmla="*/ 108368054 h 63"/>
                  <a:gd name="T2" fmla="*/ 20161250 w 58"/>
                  <a:gd name="T3" fmla="*/ 83166366 h 63"/>
                  <a:gd name="T4" fmla="*/ 0 w 58"/>
                  <a:gd name="T5" fmla="*/ 32762989 h 63"/>
                  <a:gd name="T6" fmla="*/ 35282188 w 58"/>
                  <a:gd name="T7" fmla="*/ 0 h 63"/>
                  <a:gd name="T8" fmla="*/ 75604688 w 58"/>
                  <a:gd name="T9" fmla="*/ 37803326 h 63"/>
                  <a:gd name="T10" fmla="*/ 65524063 w 58"/>
                  <a:gd name="T11" fmla="*/ 100806754 h 63"/>
                  <a:gd name="T12" fmla="*/ 15120938 w 58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3">
                <a:extLst>
                  <a:ext uri="{FF2B5EF4-FFF2-40B4-BE49-F238E27FC236}">
                    <a16:creationId xmlns:a16="http://schemas.microsoft.com/office/drawing/2014/main" id="{B64F57D8-5909-4BED-5C5C-A80A22D65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2725" y="27308175"/>
                <a:ext cx="87313" cy="100013"/>
              </a:xfrm>
              <a:custGeom>
                <a:avLst/>
                <a:gdLst>
                  <a:gd name="T0" fmla="*/ 15121024 w 55"/>
                  <a:gd name="T1" fmla="*/ 108368054 h 63"/>
                  <a:gd name="T2" fmla="*/ 20161365 w 55"/>
                  <a:gd name="T3" fmla="*/ 83166366 h 63"/>
                  <a:gd name="T4" fmla="*/ 0 w 55"/>
                  <a:gd name="T5" fmla="*/ 32762989 h 63"/>
                  <a:gd name="T6" fmla="*/ 35282390 w 55"/>
                  <a:gd name="T7" fmla="*/ 0 h 63"/>
                  <a:gd name="T8" fmla="*/ 75605120 w 55"/>
                  <a:gd name="T9" fmla="*/ 37803326 h 63"/>
                  <a:gd name="T10" fmla="*/ 65524438 w 55"/>
                  <a:gd name="T11" fmla="*/ 100806754 h 63"/>
                  <a:gd name="T12" fmla="*/ 15121024 w 55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5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3" y="5"/>
                    </a:lnTo>
                    <a:lnTo>
                      <a:pt x="51" y="24"/>
                    </a:lnTo>
                    <a:lnTo>
                      <a:pt x="55" y="44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Freeform 33">
                <a:extLst>
                  <a:ext uri="{FF2B5EF4-FFF2-40B4-BE49-F238E27FC236}">
                    <a16:creationId xmlns:a16="http://schemas.microsoft.com/office/drawing/2014/main" id="{A0662829-EC97-56E4-EA4A-2096B1D06E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9488" y="28292425"/>
                <a:ext cx="119063" cy="115888"/>
              </a:xfrm>
              <a:custGeom>
                <a:avLst/>
                <a:gdLst>
                  <a:gd name="T0" fmla="*/ 15121001 w 75"/>
                  <a:gd name="T1" fmla="*/ 108367980 h 73"/>
                  <a:gd name="T2" fmla="*/ 20161335 w 75"/>
                  <a:gd name="T3" fmla="*/ 83166309 h 73"/>
                  <a:gd name="T4" fmla="*/ 0 w 75"/>
                  <a:gd name="T5" fmla="*/ 32762966 h 73"/>
                  <a:gd name="T6" fmla="*/ 35282336 w 75"/>
                  <a:gd name="T7" fmla="*/ 0 h 73"/>
                  <a:gd name="T8" fmla="*/ 75605005 w 75"/>
                  <a:gd name="T9" fmla="*/ 37803301 h 73"/>
                  <a:gd name="T10" fmla="*/ 65524338 w 75"/>
                  <a:gd name="T11" fmla="*/ 100806685 h 73"/>
                  <a:gd name="T12" fmla="*/ 15121001 w 75"/>
                  <a:gd name="T13" fmla="*/ 108367980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5" h="73">
                    <a:moveTo>
                      <a:pt x="21" y="73"/>
                    </a:moveTo>
                    <a:lnTo>
                      <a:pt x="3" y="55"/>
                    </a:lnTo>
                    <a:lnTo>
                      <a:pt x="0" y="27"/>
                    </a:lnTo>
                    <a:lnTo>
                      <a:pt x="18" y="0"/>
                    </a:lnTo>
                    <a:lnTo>
                      <a:pt x="43" y="1"/>
                    </a:lnTo>
                    <a:lnTo>
                      <a:pt x="64" y="2"/>
                    </a:lnTo>
                    <a:lnTo>
                      <a:pt x="75" y="17"/>
                    </a:lnTo>
                    <a:lnTo>
                      <a:pt x="73" y="44"/>
                    </a:lnTo>
                    <a:lnTo>
                      <a:pt x="46" y="73"/>
                    </a:lnTo>
                    <a:lnTo>
                      <a:pt x="21" y="7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Freeform 33">
                <a:extLst>
                  <a:ext uri="{FF2B5EF4-FFF2-40B4-BE49-F238E27FC236}">
                    <a16:creationId xmlns:a16="http://schemas.microsoft.com/office/drawing/2014/main" id="{FBEFC6B3-9F73-6969-9B89-1DB6ACCD2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2300" y="28606750"/>
                <a:ext cx="103188" cy="130175"/>
              </a:xfrm>
              <a:custGeom>
                <a:avLst/>
                <a:gdLst>
                  <a:gd name="T0" fmla="*/ 15121011 w 65"/>
                  <a:gd name="T1" fmla="*/ 108367513 h 82"/>
                  <a:gd name="T2" fmla="*/ 20161348 w 65"/>
                  <a:gd name="T3" fmla="*/ 83165950 h 82"/>
                  <a:gd name="T4" fmla="*/ 0 w 65"/>
                  <a:gd name="T5" fmla="*/ 32762825 h 82"/>
                  <a:gd name="T6" fmla="*/ 35282358 w 65"/>
                  <a:gd name="T7" fmla="*/ 0 h 82"/>
                  <a:gd name="T8" fmla="*/ 75605054 w 65"/>
                  <a:gd name="T9" fmla="*/ 37803138 h 82"/>
                  <a:gd name="T10" fmla="*/ 65524380 w 65"/>
                  <a:gd name="T11" fmla="*/ 100806250 h 82"/>
                  <a:gd name="T12" fmla="*/ 15121011 w 65"/>
                  <a:gd name="T13" fmla="*/ 108367513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" h="82">
                    <a:moveTo>
                      <a:pt x="12" y="82"/>
                    </a:moveTo>
                    <a:lnTo>
                      <a:pt x="0" y="61"/>
                    </a:lnTo>
                    <a:lnTo>
                      <a:pt x="7" y="32"/>
                    </a:lnTo>
                    <a:lnTo>
                      <a:pt x="18" y="10"/>
                    </a:lnTo>
                    <a:lnTo>
                      <a:pt x="33" y="0"/>
                    </a:lnTo>
                    <a:lnTo>
                      <a:pt x="54" y="1"/>
                    </a:lnTo>
                    <a:lnTo>
                      <a:pt x="65" y="16"/>
                    </a:lnTo>
                    <a:lnTo>
                      <a:pt x="57" y="46"/>
                    </a:lnTo>
                    <a:lnTo>
                      <a:pt x="37" y="76"/>
                    </a:lnTo>
                    <a:lnTo>
                      <a:pt x="12" y="8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3">
                <a:extLst>
                  <a:ext uri="{FF2B5EF4-FFF2-40B4-BE49-F238E27FC236}">
                    <a16:creationId xmlns:a16="http://schemas.microsoft.com/office/drawing/2014/main" id="{C281516F-9BC5-B094-726E-D986FF13FE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5713" y="30218063"/>
                <a:ext cx="115888" cy="147638"/>
              </a:xfrm>
              <a:custGeom>
                <a:avLst/>
                <a:gdLst>
                  <a:gd name="T0" fmla="*/ 15121003 w 73"/>
                  <a:gd name="T1" fmla="*/ 108367880 h 93"/>
                  <a:gd name="T2" fmla="*/ 20161337 w 73"/>
                  <a:gd name="T3" fmla="*/ 83166232 h 93"/>
                  <a:gd name="T4" fmla="*/ 0 w 73"/>
                  <a:gd name="T5" fmla="*/ 32762936 h 93"/>
                  <a:gd name="T6" fmla="*/ 35282340 w 73"/>
                  <a:gd name="T7" fmla="*/ 0 h 93"/>
                  <a:gd name="T8" fmla="*/ 75605014 w 73"/>
                  <a:gd name="T9" fmla="*/ 37803266 h 93"/>
                  <a:gd name="T10" fmla="*/ 65524345 w 73"/>
                  <a:gd name="T11" fmla="*/ 100806591 h 93"/>
                  <a:gd name="T12" fmla="*/ 15121003 w 73"/>
                  <a:gd name="T13" fmla="*/ 108367880 h 9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3" h="93">
                    <a:moveTo>
                      <a:pt x="22" y="90"/>
                    </a:moveTo>
                    <a:lnTo>
                      <a:pt x="0" y="72"/>
                    </a:lnTo>
                    <a:lnTo>
                      <a:pt x="1" y="39"/>
                    </a:lnTo>
                    <a:lnTo>
                      <a:pt x="12" y="14"/>
                    </a:lnTo>
                    <a:lnTo>
                      <a:pt x="30" y="0"/>
                    </a:lnTo>
                    <a:lnTo>
                      <a:pt x="54" y="0"/>
                    </a:lnTo>
                    <a:lnTo>
                      <a:pt x="67" y="18"/>
                    </a:lnTo>
                    <a:lnTo>
                      <a:pt x="73" y="42"/>
                    </a:lnTo>
                    <a:lnTo>
                      <a:pt x="70" y="77"/>
                    </a:lnTo>
                    <a:lnTo>
                      <a:pt x="51" y="93"/>
                    </a:lnTo>
                    <a:lnTo>
                      <a:pt x="22" y="9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3">
                <a:extLst>
                  <a:ext uri="{FF2B5EF4-FFF2-40B4-BE49-F238E27FC236}">
                    <a16:creationId xmlns:a16="http://schemas.microsoft.com/office/drawing/2014/main" id="{FEF6C46D-DD66-51B9-86A8-C0B97548F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3888" y="28651200"/>
                <a:ext cx="92075" cy="100013"/>
              </a:xfrm>
              <a:custGeom>
                <a:avLst/>
                <a:gdLst>
                  <a:gd name="T0" fmla="*/ 15120938 w 58"/>
                  <a:gd name="T1" fmla="*/ 108368054 h 63"/>
                  <a:gd name="T2" fmla="*/ 20161250 w 58"/>
                  <a:gd name="T3" fmla="*/ 83166366 h 63"/>
                  <a:gd name="T4" fmla="*/ 0 w 58"/>
                  <a:gd name="T5" fmla="*/ 32762989 h 63"/>
                  <a:gd name="T6" fmla="*/ 35282188 w 58"/>
                  <a:gd name="T7" fmla="*/ 0 h 63"/>
                  <a:gd name="T8" fmla="*/ 75604688 w 58"/>
                  <a:gd name="T9" fmla="*/ 37803326 h 63"/>
                  <a:gd name="T10" fmla="*/ 65524063 w 58"/>
                  <a:gd name="T11" fmla="*/ 100806754 h 63"/>
                  <a:gd name="T12" fmla="*/ 15120938 w 58"/>
                  <a:gd name="T13" fmla="*/ 108368054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33" name="椭圆 5">
              <a:extLst>
                <a:ext uri="{FF2B5EF4-FFF2-40B4-BE49-F238E27FC236}">
                  <a16:creationId xmlns:a16="http://schemas.microsoft.com/office/drawing/2014/main" id="{B3059FED-C4AE-72D8-5651-AFB65C59E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" y="686"/>
              <a:ext cx="2866" cy="3184"/>
            </a:xfrm>
            <a:custGeom>
              <a:avLst/>
              <a:gdLst/>
              <a:ahLst/>
              <a:cxnLst>
                <a:cxn ang="0">
                  <a:pos x="5144" y="842"/>
                </a:cxn>
                <a:cxn ang="0">
                  <a:pos x="5895" y="1411"/>
                </a:cxn>
                <a:cxn ang="0">
                  <a:pos x="5689" y="2155"/>
                </a:cxn>
                <a:cxn ang="0">
                  <a:pos x="5205" y="2575"/>
                </a:cxn>
                <a:cxn ang="0">
                  <a:pos x="5539" y="3151"/>
                </a:cxn>
                <a:cxn ang="0">
                  <a:pos x="6120" y="4049"/>
                </a:cxn>
                <a:cxn ang="0">
                  <a:pos x="7174" y="5193"/>
                </a:cxn>
                <a:cxn ang="0">
                  <a:pos x="8225" y="5367"/>
                </a:cxn>
                <a:cxn ang="0">
                  <a:pos x="8960" y="5681"/>
                </a:cxn>
                <a:cxn ang="0">
                  <a:pos x="9834" y="5396"/>
                </a:cxn>
                <a:cxn ang="0">
                  <a:pos x="10280" y="4951"/>
                </a:cxn>
                <a:cxn ang="0">
                  <a:pos x="11015" y="5431"/>
                </a:cxn>
                <a:cxn ang="0">
                  <a:pos x="11658" y="5071"/>
                </a:cxn>
                <a:cxn ang="0">
                  <a:pos x="12208" y="4556"/>
                </a:cxn>
                <a:cxn ang="0">
                  <a:pos x="13380" y="3926"/>
                </a:cxn>
                <a:cxn ang="0">
                  <a:pos x="13891" y="4141"/>
                </a:cxn>
                <a:cxn ang="0">
                  <a:pos x="14151" y="4831"/>
                </a:cxn>
                <a:cxn ang="0">
                  <a:pos x="13794" y="5050"/>
                </a:cxn>
                <a:cxn ang="0">
                  <a:pos x="13356" y="5794"/>
                </a:cxn>
                <a:cxn ang="0">
                  <a:pos x="13106" y="6650"/>
                </a:cxn>
                <a:cxn ang="0">
                  <a:pos x="12610" y="7506"/>
                </a:cxn>
                <a:cxn ang="0">
                  <a:pos x="12310" y="7911"/>
                </a:cxn>
                <a:cxn ang="0">
                  <a:pos x="11916" y="7216"/>
                </a:cxn>
                <a:cxn ang="0">
                  <a:pos x="11606" y="6915"/>
                </a:cxn>
                <a:cxn ang="0">
                  <a:pos x="12162" y="6551"/>
                </a:cxn>
                <a:cxn ang="0">
                  <a:pos x="10818" y="6357"/>
                </a:cxn>
                <a:cxn ang="0">
                  <a:pos x="10430" y="5754"/>
                </a:cxn>
                <a:cxn ang="0">
                  <a:pos x="10145" y="5819"/>
                </a:cxn>
                <a:cxn ang="0">
                  <a:pos x="10205" y="6430"/>
                </a:cxn>
                <a:cxn ang="0">
                  <a:pos x="10295" y="7122"/>
                </a:cxn>
                <a:cxn ang="0">
                  <a:pos x="10565" y="8173"/>
                </a:cxn>
                <a:cxn ang="0">
                  <a:pos x="9433" y="9041"/>
                </a:cxn>
                <a:cxn ang="0">
                  <a:pos x="8514" y="9722"/>
                </a:cxn>
                <a:cxn ang="0">
                  <a:pos x="7178" y="11150"/>
                </a:cxn>
                <a:cxn ang="0">
                  <a:pos x="6474" y="11706"/>
                </a:cxn>
                <a:cxn ang="0">
                  <a:pos x="6060" y="12437"/>
                </a:cxn>
                <a:cxn ang="0">
                  <a:pos x="6005" y="13562"/>
                </a:cxn>
                <a:cxn ang="0">
                  <a:pos x="5861" y="14326"/>
                </a:cxn>
                <a:cxn ang="0">
                  <a:pos x="5322" y="15122"/>
                </a:cxn>
                <a:cxn ang="0">
                  <a:pos x="4830" y="15750"/>
                </a:cxn>
                <a:cxn ang="0">
                  <a:pos x="3960" y="15126"/>
                </a:cxn>
                <a:cxn ang="0">
                  <a:pos x="3329" y="13724"/>
                </a:cxn>
                <a:cxn ang="0">
                  <a:pos x="2733" y="12057"/>
                </a:cxn>
                <a:cxn ang="0">
                  <a:pos x="2304" y="10316"/>
                </a:cxn>
                <a:cxn ang="0">
                  <a:pos x="2331" y="9044"/>
                </a:cxn>
                <a:cxn ang="0">
                  <a:pos x="2315" y="8248"/>
                </a:cxn>
                <a:cxn ang="0">
                  <a:pos x="2106" y="8348"/>
                </a:cxn>
                <a:cxn ang="0">
                  <a:pos x="1377" y="8842"/>
                </a:cxn>
                <a:cxn ang="0">
                  <a:pos x="530" y="7872"/>
                </a:cxn>
                <a:cxn ang="0">
                  <a:pos x="1236" y="7535"/>
                </a:cxn>
                <a:cxn ang="0">
                  <a:pos x="195" y="7248"/>
                </a:cxn>
                <a:cxn ang="0">
                  <a:pos x="185" y="6979"/>
                </a:cxn>
                <a:cxn ang="0">
                  <a:pos x="1014" y="6911"/>
                </a:cxn>
                <a:cxn ang="0">
                  <a:pos x="1569" y="6797"/>
                </a:cxn>
                <a:cxn ang="0">
                  <a:pos x="1095" y="5965"/>
                </a:cxn>
                <a:cxn ang="0">
                  <a:pos x="1312" y="4858"/>
                </a:cxn>
                <a:cxn ang="0">
                  <a:pos x="2255" y="4589"/>
                </a:cxn>
                <a:cxn ang="0">
                  <a:pos x="3425" y="3302"/>
                </a:cxn>
                <a:cxn ang="0">
                  <a:pos x="3019" y="1784"/>
                </a:cxn>
                <a:cxn ang="0">
                  <a:pos x="2579" y="581"/>
                </a:cxn>
              </a:cxnLst>
              <a:rect l="0" t="0" r="r" b="b"/>
              <a:pathLst>
                <a:path w="14331" h="15922">
                  <a:moveTo>
                    <a:pt x="3496" y="0"/>
                  </a:moveTo>
                  <a:lnTo>
                    <a:pt x="3694" y="41"/>
                  </a:lnTo>
                  <a:lnTo>
                    <a:pt x="3851" y="2"/>
                  </a:lnTo>
                  <a:lnTo>
                    <a:pt x="3890" y="119"/>
                  </a:lnTo>
                  <a:lnTo>
                    <a:pt x="4484" y="526"/>
                  </a:lnTo>
                  <a:lnTo>
                    <a:pt x="4514" y="672"/>
                  </a:lnTo>
                  <a:lnTo>
                    <a:pt x="4758" y="747"/>
                  </a:lnTo>
                  <a:lnTo>
                    <a:pt x="4789" y="886"/>
                  </a:lnTo>
                  <a:lnTo>
                    <a:pt x="5144" y="842"/>
                  </a:lnTo>
                  <a:lnTo>
                    <a:pt x="5255" y="705"/>
                  </a:lnTo>
                  <a:lnTo>
                    <a:pt x="5507" y="690"/>
                  </a:lnTo>
                  <a:lnTo>
                    <a:pt x="5684" y="602"/>
                  </a:lnTo>
                  <a:lnTo>
                    <a:pt x="5795" y="675"/>
                  </a:lnTo>
                  <a:lnTo>
                    <a:pt x="5990" y="722"/>
                  </a:lnTo>
                  <a:lnTo>
                    <a:pt x="6105" y="866"/>
                  </a:lnTo>
                  <a:lnTo>
                    <a:pt x="6020" y="1118"/>
                  </a:lnTo>
                  <a:lnTo>
                    <a:pt x="6003" y="1382"/>
                  </a:lnTo>
                  <a:lnTo>
                    <a:pt x="5895" y="1411"/>
                  </a:lnTo>
                  <a:lnTo>
                    <a:pt x="5780" y="1484"/>
                  </a:lnTo>
                  <a:lnTo>
                    <a:pt x="5790" y="1631"/>
                  </a:lnTo>
                  <a:lnTo>
                    <a:pt x="5688" y="1721"/>
                  </a:lnTo>
                  <a:lnTo>
                    <a:pt x="5579" y="1705"/>
                  </a:lnTo>
                  <a:lnTo>
                    <a:pt x="5449" y="1750"/>
                  </a:lnTo>
                  <a:lnTo>
                    <a:pt x="5539" y="1935"/>
                  </a:lnTo>
                  <a:lnTo>
                    <a:pt x="5459" y="1975"/>
                  </a:lnTo>
                  <a:lnTo>
                    <a:pt x="5474" y="2100"/>
                  </a:lnTo>
                  <a:lnTo>
                    <a:pt x="5689" y="2155"/>
                  </a:lnTo>
                  <a:lnTo>
                    <a:pt x="5684" y="2310"/>
                  </a:lnTo>
                  <a:lnTo>
                    <a:pt x="5774" y="2460"/>
                  </a:lnTo>
                  <a:lnTo>
                    <a:pt x="5584" y="2565"/>
                  </a:lnTo>
                  <a:lnTo>
                    <a:pt x="5489" y="2625"/>
                  </a:lnTo>
                  <a:lnTo>
                    <a:pt x="5414" y="2580"/>
                  </a:lnTo>
                  <a:lnTo>
                    <a:pt x="5384" y="2485"/>
                  </a:lnTo>
                  <a:lnTo>
                    <a:pt x="5299" y="2490"/>
                  </a:lnTo>
                  <a:lnTo>
                    <a:pt x="5205" y="2574"/>
                  </a:lnTo>
                  <a:cubicBezTo>
                    <a:pt x="5205" y="2574"/>
                    <a:pt x="5205" y="2575"/>
                    <a:pt x="5205" y="2575"/>
                  </a:cubicBezTo>
                  <a:lnTo>
                    <a:pt x="5280" y="2640"/>
                  </a:lnTo>
                  <a:lnTo>
                    <a:pt x="5330" y="2760"/>
                  </a:lnTo>
                  <a:lnTo>
                    <a:pt x="5400" y="2845"/>
                  </a:lnTo>
                  <a:lnTo>
                    <a:pt x="5385" y="2964"/>
                  </a:lnTo>
                  <a:lnTo>
                    <a:pt x="5430" y="3059"/>
                  </a:lnTo>
                  <a:lnTo>
                    <a:pt x="5385" y="3129"/>
                  </a:lnTo>
                  <a:lnTo>
                    <a:pt x="5420" y="3209"/>
                  </a:lnTo>
                  <a:lnTo>
                    <a:pt x="5421" y="3211"/>
                  </a:lnTo>
                  <a:lnTo>
                    <a:pt x="5539" y="3151"/>
                  </a:lnTo>
                  <a:lnTo>
                    <a:pt x="5614" y="3211"/>
                  </a:lnTo>
                  <a:lnTo>
                    <a:pt x="5644" y="3301"/>
                  </a:lnTo>
                  <a:lnTo>
                    <a:pt x="5744" y="3391"/>
                  </a:lnTo>
                  <a:lnTo>
                    <a:pt x="5939" y="3431"/>
                  </a:lnTo>
                  <a:lnTo>
                    <a:pt x="6075" y="3536"/>
                  </a:lnTo>
                  <a:lnTo>
                    <a:pt x="6075" y="3656"/>
                  </a:lnTo>
                  <a:lnTo>
                    <a:pt x="6285" y="3676"/>
                  </a:lnTo>
                  <a:lnTo>
                    <a:pt x="6425" y="3811"/>
                  </a:lnTo>
                  <a:lnTo>
                    <a:pt x="6120" y="4049"/>
                  </a:lnTo>
                  <a:lnTo>
                    <a:pt x="6109" y="4165"/>
                  </a:lnTo>
                  <a:lnTo>
                    <a:pt x="6075" y="4240"/>
                  </a:lnTo>
                  <a:lnTo>
                    <a:pt x="6126" y="4366"/>
                  </a:lnTo>
                  <a:lnTo>
                    <a:pt x="6003" y="4451"/>
                  </a:lnTo>
                  <a:lnTo>
                    <a:pt x="6007" y="4618"/>
                  </a:lnTo>
                  <a:lnTo>
                    <a:pt x="6489" y="4813"/>
                  </a:lnTo>
                  <a:lnTo>
                    <a:pt x="6904" y="5127"/>
                  </a:lnTo>
                  <a:lnTo>
                    <a:pt x="6990" y="5072"/>
                  </a:lnTo>
                  <a:lnTo>
                    <a:pt x="7174" y="5193"/>
                  </a:lnTo>
                  <a:lnTo>
                    <a:pt x="7290" y="5176"/>
                  </a:lnTo>
                  <a:lnTo>
                    <a:pt x="7326" y="5268"/>
                  </a:lnTo>
                  <a:lnTo>
                    <a:pt x="7606" y="5371"/>
                  </a:lnTo>
                  <a:lnTo>
                    <a:pt x="7699" y="5292"/>
                  </a:lnTo>
                  <a:lnTo>
                    <a:pt x="7835" y="5325"/>
                  </a:lnTo>
                  <a:lnTo>
                    <a:pt x="7835" y="5324"/>
                  </a:lnTo>
                  <a:lnTo>
                    <a:pt x="7964" y="5291"/>
                  </a:lnTo>
                  <a:lnTo>
                    <a:pt x="8090" y="5355"/>
                  </a:lnTo>
                  <a:lnTo>
                    <a:pt x="8225" y="5367"/>
                  </a:lnTo>
                  <a:lnTo>
                    <a:pt x="8225" y="5546"/>
                  </a:lnTo>
                  <a:lnTo>
                    <a:pt x="8325" y="5550"/>
                  </a:lnTo>
                  <a:lnTo>
                    <a:pt x="8429" y="5606"/>
                  </a:lnTo>
                  <a:lnTo>
                    <a:pt x="8525" y="5655"/>
                  </a:lnTo>
                  <a:lnTo>
                    <a:pt x="8689" y="5591"/>
                  </a:lnTo>
                  <a:lnTo>
                    <a:pt x="8734" y="5626"/>
                  </a:lnTo>
                  <a:lnTo>
                    <a:pt x="8774" y="5726"/>
                  </a:lnTo>
                  <a:lnTo>
                    <a:pt x="8865" y="5741"/>
                  </a:lnTo>
                  <a:lnTo>
                    <a:pt x="8960" y="5681"/>
                  </a:lnTo>
                  <a:lnTo>
                    <a:pt x="9095" y="5716"/>
                  </a:lnTo>
                  <a:lnTo>
                    <a:pt x="9230" y="5786"/>
                  </a:lnTo>
                  <a:lnTo>
                    <a:pt x="9405" y="5726"/>
                  </a:lnTo>
                  <a:lnTo>
                    <a:pt x="9470" y="5831"/>
                  </a:lnTo>
                  <a:lnTo>
                    <a:pt x="9790" y="5781"/>
                  </a:lnTo>
                  <a:lnTo>
                    <a:pt x="9948" y="5714"/>
                  </a:lnTo>
                  <a:lnTo>
                    <a:pt x="9975" y="5594"/>
                  </a:lnTo>
                  <a:lnTo>
                    <a:pt x="9890" y="5474"/>
                  </a:lnTo>
                  <a:lnTo>
                    <a:pt x="9834" y="5396"/>
                  </a:lnTo>
                  <a:lnTo>
                    <a:pt x="9874" y="5327"/>
                  </a:lnTo>
                  <a:lnTo>
                    <a:pt x="9860" y="5172"/>
                  </a:lnTo>
                  <a:lnTo>
                    <a:pt x="9914" y="5064"/>
                  </a:lnTo>
                  <a:lnTo>
                    <a:pt x="9890" y="4920"/>
                  </a:lnTo>
                  <a:lnTo>
                    <a:pt x="10004" y="4886"/>
                  </a:lnTo>
                  <a:lnTo>
                    <a:pt x="10125" y="4816"/>
                  </a:lnTo>
                  <a:lnTo>
                    <a:pt x="10245" y="4876"/>
                  </a:lnTo>
                  <a:lnTo>
                    <a:pt x="10280" y="4951"/>
                  </a:lnTo>
                  <a:lnTo>
                    <a:pt x="10220" y="5131"/>
                  </a:lnTo>
                  <a:lnTo>
                    <a:pt x="10265" y="5246"/>
                  </a:lnTo>
                  <a:lnTo>
                    <a:pt x="10244" y="5332"/>
                  </a:lnTo>
                  <a:lnTo>
                    <a:pt x="10283" y="5418"/>
                  </a:lnTo>
                  <a:lnTo>
                    <a:pt x="10469" y="5531"/>
                  </a:lnTo>
                  <a:lnTo>
                    <a:pt x="10542" y="5489"/>
                  </a:lnTo>
                  <a:lnTo>
                    <a:pt x="10776" y="5560"/>
                  </a:lnTo>
                  <a:lnTo>
                    <a:pt x="10880" y="5506"/>
                  </a:lnTo>
                  <a:lnTo>
                    <a:pt x="11015" y="5431"/>
                  </a:lnTo>
                  <a:lnTo>
                    <a:pt x="11120" y="5501"/>
                  </a:lnTo>
                  <a:lnTo>
                    <a:pt x="11315" y="5486"/>
                  </a:lnTo>
                  <a:lnTo>
                    <a:pt x="11510" y="5456"/>
                  </a:lnTo>
                  <a:lnTo>
                    <a:pt x="11720" y="5386"/>
                  </a:lnTo>
                  <a:lnTo>
                    <a:pt x="11849" y="5396"/>
                  </a:lnTo>
                  <a:lnTo>
                    <a:pt x="11803" y="5261"/>
                  </a:lnTo>
                  <a:lnTo>
                    <a:pt x="11823" y="5141"/>
                  </a:lnTo>
                  <a:lnTo>
                    <a:pt x="11763" y="5056"/>
                  </a:lnTo>
                  <a:lnTo>
                    <a:pt x="11658" y="5071"/>
                  </a:lnTo>
                  <a:lnTo>
                    <a:pt x="11578" y="5026"/>
                  </a:lnTo>
                  <a:lnTo>
                    <a:pt x="11578" y="4891"/>
                  </a:lnTo>
                  <a:lnTo>
                    <a:pt x="11643" y="4876"/>
                  </a:lnTo>
                  <a:lnTo>
                    <a:pt x="11728" y="4901"/>
                  </a:lnTo>
                  <a:lnTo>
                    <a:pt x="11838" y="4811"/>
                  </a:lnTo>
                  <a:lnTo>
                    <a:pt x="11958" y="4861"/>
                  </a:lnTo>
                  <a:lnTo>
                    <a:pt x="12033" y="4781"/>
                  </a:lnTo>
                  <a:lnTo>
                    <a:pt x="12063" y="4651"/>
                  </a:lnTo>
                  <a:lnTo>
                    <a:pt x="12208" y="4556"/>
                  </a:lnTo>
                  <a:lnTo>
                    <a:pt x="12269" y="4496"/>
                  </a:lnTo>
                  <a:lnTo>
                    <a:pt x="12364" y="4351"/>
                  </a:lnTo>
                  <a:lnTo>
                    <a:pt x="12524" y="4336"/>
                  </a:lnTo>
                  <a:lnTo>
                    <a:pt x="12644" y="4276"/>
                  </a:lnTo>
                  <a:lnTo>
                    <a:pt x="12779" y="4046"/>
                  </a:lnTo>
                  <a:lnTo>
                    <a:pt x="12934" y="3911"/>
                  </a:lnTo>
                  <a:lnTo>
                    <a:pt x="13100" y="4016"/>
                  </a:lnTo>
                  <a:lnTo>
                    <a:pt x="13310" y="4021"/>
                  </a:lnTo>
                  <a:lnTo>
                    <a:pt x="13380" y="3926"/>
                  </a:lnTo>
                  <a:lnTo>
                    <a:pt x="13485" y="3866"/>
                  </a:lnTo>
                  <a:lnTo>
                    <a:pt x="13651" y="3791"/>
                  </a:lnTo>
                  <a:lnTo>
                    <a:pt x="13681" y="3856"/>
                  </a:lnTo>
                  <a:lnTo>
                    <a:pt x="13771" y="3896"/>
                  </a:lnTo>
                  <a:lnTo>
                    <a:pt x="13671" y="3956"/>
                  </a:lnTo>
                  <a:lnTo>
                    <a:pt x="13656" y="4046"/>
                  </a:lnTo>
                  <a:lnTo>
                    <a:pt x="13771" y="3986"/>
                  </a:lnTo>
                  <a:lnTo>
                    <a:pt x="13861" y="3986"/>
                  </a:lnTo>
                  <a:lnTo>
                    <a:pt x="13891" y="4141"/>
                  </a:lnTo>
                  <a:lnTo>
                    <a:pt x="13776" y="4276"/>
                  </a:lnTo>
                  <a:lnTo>
                    <a:pt x="13791" y="4346"/>
                  </a:lnTo>
                  <a:lnTo>
                    <a:pt x="13846" y="4376"/>
                  </a:lnTo>
                  <a:lnTo>
                    <a:pt x="13941" y="4321"/>
                  </a:lnTo>
                  <a:lnTo>
                    <a:pt x="14196" y="4351"/>
                  </a:lnTo>
                  <a:lnTo>
                    <a:pt x="14331" y="4421"/>
                  </a:lnTo>
                  <a:lnTo>
                    <a:pt x="14311" y="4586"/>
                  </a:lnTo>
                  <a:lnTo>
                    <a:pt x="14121" y="4726"/>
                  </a:lnTo>
                  <a:lnTo>
                    <a:pt x="14151" y="4831"/>
                  </a:lnTo>
                  <a:lnTo>
                    <a:pt x="14226" y="4931"/>
                  </a:lnTo>
                  <a:lnTo>
                    <a:pt x="14271" y="4981"/>
                  </a:lnTo>
                  <a:lnTo>
                    <a:pt x="14298" y="5058"/>
                  </a:lnTo>
                  <a:lnTo>
                    <a:pt x="14250" y="5090"/>
                  </a:lnTo>
                  <a:lnTo>
                    <a:pt x="14166" y="5011"/>
                  </a:lnTo>
                  <a:lnTo>
                    <a:pt x="14121" y="4931"/>
                  </a:lnTo>
                  <a:lnTo>
                    <a:pt x="14002" y="4970"/>
                  </a:lnTo>
                  <a:lnTo>
                    <a:pt x="13914" y="4986"/>
                  </a:lnTo>
                  <a:lnTo>
                    <a:pt x="13794" y="5050"/>
                  </a:lnTo>
                  <a:lnTo>
                    <a:pt x="13674" y="5194"/>
                  </a:lnTo>
                  <a:lnTo>
                    <a:pt x="13554" y="5298"/>
                  </a:lnTo>
                  <a:lnTo>
                    <a:pt x="13474" y="5370"/>
                  </a:lnTo>
                  <a:lnTo>
                    <a:pt x="13386" y="5442"/>
                  </a:lnTo>
                  <a:lnTo>
                    <a:pt x="13321" y="5538"/>
                  </a:lnTo>
                  <a:lnTo>
                    <a:pt x="13322" y="5538"/>
                  </a:lnTo>
                  <a:lnTo>
                    <a:pt x="13362" y="5610"/>
                  </a:lnTo>
                  <a:lnTo>
                    <a:pt x="13413" y="5680"/>
                  </a:lnTo>
                  <a:lnTo>
                    <a:pt x="13356" y="5794"/>
                  </a:lnTo>
                  <a:lnTo>
                    <a:pt x="13268" y="5924"/>
                  </a:lnTo>
                  <a:lnTo>
                    <a:pt x="13253" y="6065"/>
                  </a:lnTo>
                  <a:lnTo>
                    <a:pt x="13158" y="6056"/>
                  </a:lnTo>
                  <a:lnTo>
                    <a:pt x="13141" y="6175"/>
                  </a:lnTo>
                  <a:lnTo>
                    <a:pt x="13221" y="6240"/>
                  </a:lnTo>
                  <a:lnTo>
                    <a:pt x="13290" y="6346"/>
                  </a:lnTo>
                  <a:lnTo>
                    <a:pt x="13218" y="6418"/>
                  </a:lnTo>
                  <a:lnTo>
                    <a:pt x="13146" y="6514"/>
                  </a:lnTo>
                  <a:lnTo>
                    <a:pt x="13106" y="6650"/>
                  </a:lnTo>
                  <a:lnTo>
                    <a:pt x="13026" y="6826"/>
                  </a:lnTo>
                  <a:lnTo>
                    <a:pt x="12966" y="6916"/>
                  </a:lnTo>
                  <a:lnTo>
                    <a:pt x="12786" y="6881"/>
                  </a:lnTo>
                  <a:lnTo>
                    <a:pt x="12706" y="6911"/>
                  </a:lnTo>
                  <a:lnTo>
                    <a:pt x="12577" y="6887"/>
                  </a:lnTo>
                  <a:lnTo>
                    <a:pt x="12666" y="7075"/>
                  </a:lnTo>
                  <a:lnTo>
                    <a:pt x="12706" y="7266"/>
                  </a:lnTo>
                  <a:lnTo>
                    <a:pt x="12658" y="7394"/>
                  </a:lnTo>
                  <a:lnTo>
                    <a:pt x="12610" y="7506"/>
                  </a:lnTo>
                  <a:lnTo>
                    <a:pt x="12514" y="7506"/>
                  </a:lnTo>
                  <a:lnTo>
                    <a:pt x="12541" y="7600"/>
                  </a:lnTo>
                  <a:lnTo>
                    <a:pt x="12571" y="7755"/>
                  </a:lnTo>
                  <a:lnTo>
                    <a:pt x="12586" y="7890"/>
                  </a:lnTo>
                  <a:lnTo>
                    <a:pt x="12546" y="7975"/>
                  </a:lnTo>
                  <a:lnTo>
                    <a:pt x="12501" y="8037"/>
                  </a:lnTo>
                  <a:lnTo>
                    <a:pt x="12441" y="7950"/>
                  </a:lnTo>
                  <a:lnTo>
                    <a:pt x="12321" y="8011"/>
                  </a:lnTo>
                  <a:lnTo>
                    <a:pt x="12310" y="7911"/>
                  </a:lnTo>
                  <a:lnTo>
                    <a:pt x="12292" y="7743"/>
                  </a:lnTo>
                  <a:lnTo>
                    <a:pt x="12193" y="7572"/>
                  </a:lnTo>
                  <a:lnTo>
                    <a:pt x="12121" y="7381"/>
                  </a:lnTo>
                  <a:lnTo>
                    <a:pt x="12156" y="7316"/>
                  </a:lnTo>
                  <a:lnTo>
                    <a:pt x="12124" y="7205"/>
                  </a:lnTo>
                  <a:lnTo>
                    <a:pt x="12061" y="7091"/>
                  </a:lnTo>
                  <a:lnTo>
                    <a:pt x="12061" y="7090"/>
                  </a:lnTo>
                  <a:lnTo>
                    <a:pt x="11911" y="7135"/>
                  </a:lnTo>
                  <a:lnTo>
                    <a:pt x="11916" y="7216"/>
                  </a:lnTo>
                  <a:lnTo>
                    <a:pt x="11871" y="7361"/>
                  </a:lnTo>
                  <a:lnTo>
                    <a:pt x="11886" y="7471"/>
                  </a:lnTo>
                  <a:lnTo>
                    <a:pt x="11802" y="7562"/>
                  </a:lnTo>
                  <a:lnTo>
                    <a:pt x="11722" y="7482"/>
                  </a:lnTo>
                  <a:lnTo>
                    <a:pt x="11706" y="7386"/>
                  </a:lnTo>
                  <a:lnTo>
                    <a:pt x="11650" y="7498"/>
                  </a:lnTo>
                  <a:lnTo>
                    <a:pt x="11606" y="7371"/>
                  </a:lnTo>
                  <a:lnTo>
                    <a:pt x="11556" y="7140"/>
                  </a:lnTo>
                  <a:lnTo>
                    <a:pt x="11606" y="6915"/>
                  </a:lnTo>
                  <a:lnTo>
                    <a:pt x="11746" y="6865"/>
                  </a:lnTo>
                  <a:lnTo>
                    <a:pt x="11869" y="6835"/>
                  </a:lnTo>
                  <a:lnTo>
                    <a:pt x="11941" y="6705"/>
                  </a:lnTo>
                  <a:lnTo>
                    <a:pt x="12009" y="6686"/>
                  </a:lnTo>
                  <a:lnTo>
                    <a:pt x="12009" y="6685"/>
                  </a:lnTo>
                  <a:lnTo>
                    <a:pt x="12029" y="6538"/>
                  </a:lnTo>
                  <a:lnTo>
                    <a:pt x="12060" y="6512"/>
                  </a:lnTo>
                  <a:lnTo>
                    <a:pt x="12129" y="6560"/>
                  </a:lnTo>
                  <a:lnTo>
                    <a:pt x="12162" y="6551"/>
                  </a:lnTo>
                  <a:lnTo>
                    <a:pt x="12177" y="6488"/>
                  </a:lnTo>
                  <a:lnTo>
                    <a:pt x="12105" y="6450"/>
                  </a:lnTo>
                  <a:lnTo>
                    <a:pt x="12104" y="6451"/>
                  </a:lnTo>
                  <a:lnTo>
                    <a:pt x="12011" y="6420"/>
                  </a:lnTo>
                  <a:lnTo>
                    <a:pt x="11685" y="6342"/>
                  </a:lnTo>
                  <a:lnTo>
                    <a:pt x="11466" y="6347"/>
                  </a:lnTo>
                  <a:lnTo>
                    <a:pt x="11230" y="6345"/>
                  </a:lnTo>
                  <a:lnTo>
                    <a:pt x="11149" y="6393"/>
                  </a:lnTo>
                  <a:lnTo>
                    <a:pt x="10818" y="6357"/>
                  </a:lnTo>
                  <a:lnTo>
                    <a:pt x="10776" y="6271"/>
                  </a:lnTo>
                  <a:lnTo>
                    <a:pt x="10836" y="6221"/>
                  </a:lnTo>
                  <a:lnTo>
                    <a:pt x="10740" y="5830"/>
                  </a:lnTo>
                  <a:lnTo>
                    <a:pt x="10740" y="5829"/>
                  </a:lnTo>
                  <a:lnTo>
                    <a:pt x="10655" y="5865"/>
                  </a:lnTo>
                  <a:lnTo>
                    <a:pt x="10640" y="5995"/>
                  </a:lnTo>
                  <a:lnTo>
                    <a:pt x="10520" y="5925"/>
                  </a:lnTo>
                  <a:lnTo>
                    <a:pt x="10470" y="5850"/>
                  </a:lnTo>
                  <a:lnTo>
                    <a:pt x="10430" y="5754"/>
                  </a:lnTo>
                  <a:lnTo>
                    <a:pt x="10340" y="5754"/>
                  </a:lnTo>
                  <a:lnTo>
                    <a:pt x="10380" y="5819"/>
                  </a:lnTo>
                  <a:lnTo>
                    <a:pt x="10260" y="5895"/>
                  </a:lnTo>
                  <a:lnTo>
                    <a:pt x="10190" y="5850"/>
                  </a:lnTo>
                  <a:lnTo>
                    <a:pt x="10215" y="5769"/>
                  </a:lnTo>
                  <a:lnTo>
                    <a:pt x="10100" y="5684"/>
                  </a:lnTo>
                  <a:lnTo>
                    <a:pt x="10060" y="5747"/>
                  </a:lnTo>
                  <a:lnTo>
                    <a:pt x="10100" y="5781"/>
                  </a:lnTo>
                  <a:lnTo>
                    <a:pt x="10145" y="5819"/>
                  </a:lnTo>
                  <a:lnTo>
                    <a:pt x="9975" y="5918"/>
                  </a:lnTo>
                  <a:lnTo>
                    <a:pt x="9950" y="6030"/>
                  </a:lnTo>
                  <a:lnTo>
                    <a:pt x="9960" y="6120"/>
                  </a:lnTo>
                  <a:lnTo>
                    <a:pt x="10035" y="6100"/>
                  </a:lnTo>
                  <a:lnTo>
                    <a:pt x="10188" y="6268"/>
                  </a:lnTo>
                  <a:lnTo>
                    <a:pt x="10281" y="6250"/>
                  </a:lnTo>
                  <a:lnTo>
                    <a:pt x="10380" y="6375"/>
                  </a:lnTo>
                  <a:lnTo>
                    <a:pt x="10335" y="6460"/>
                  </a:lnTo>
                  <a:lnTo>
                    <a:pt x="10205" y="6430"/>
                  </a:lnTo>
                  <a:lnTo>
                    <a:pt x="10115" y="6460"/>
                  </a:lnTo>
                  <a:lnTo>
                    <a:pt x="10155" y="6540"/>
                  </a:lnTo>
                  <a:lnTo>
                    <a:pt x="10100" y="6595"/>
                  </a:lnTo>
                  <a:lnTo>
                    <a:pt x="10005" y="6570"/>
                  </a:lnTo>
                  <a:lnTo>
                    <a:pt x="9945" y="6735"/>
                  </a:lnTo>
                  <a:lnTo>
                    <a:pt x="10035" y="6825"/>
                  </a:lnTo>
                  <a:lnTo>
                    <a:pt x="10245" y="6917"/>
                  </a:lnTo>
                  <a:lnTo>
                    <a:pt x="10325" y="7032"/>
                  </a:lnTo>
                  <a:lnTo>
                    <a:pt x="10295" y="7122"/>
                  </a:lnTo>
                  <a:lnTo>
                    <a:pt x="10230" y="7169"/>
                  </a:lnTo>
                  <a:lnTo>
                    <a:pt x="10244" y="7307"/>
                  </a:lnTo>
                  <a:lnTo>
                    <a:pt x="10350" y="7364"/>
                  </a:lnTo>
                  <a:lnTo>
                    <a:pt x="10349" y="7451"/>
                  </a:lnTo>
                  <a:lnTo>
                    <a:pt x="10490" y="7502"/>
                  </a:lnTo>
                  <a:lnTo>
                    <a:pt x="10430" y="7602"/>
                  </a:lnTo>
                  <a:lnTo>
                    <a:pt x="10473" y="7680"/>
                  </a:lnTo>
                  <a:cubicBezTo>
                    <a:pt x="10474" y="7751"/>
                    <a:pt x="10474" y="7821"/>
                    <a:pt x="10475" y="7892"/>
                  </a:cubicBezTo>
                  <a:lnTo>
                    <a:pt x="10565" y="8173"/>
                  </a:lnTo>
                  <a:lnTo>
                    <a:pt x="10380" y="8223"/>
                  </a:lnTo>
                  <a:lnTo>
                    <a:pt x="10035" y="8208"/>
                  </a:lnTo>
                  <a:lnTo>
                    <a:pt x="9935" y="8368"/>
                  </a:lnTo>
                  <a:lnTo>
                    <a:pt x="9764" y="8442"/>
                  </a:lnTo>
                  <a:lnTo>
                    <a:pt x="9598" y="8461"/>
                  </a:lnTo>
                  <a:lnTo>
                    <a:pt x="9423" y="8651"/>
                  </a:lnTo>
                  <a:lnTo>
                    <a:pt x="9523" y="8876"/>
                  </a:lnTo>
                  <a:lnTo>
                    <a:pt x="9538" y="8974"/>
                  </a:lnTo>
                  <a:lnTo>
                    <a:pt x="9433" y="9041"/>
                  </a:lnTo>
                  <a:lnTo>
                    <a:pt x="9463" y="9091"/>
                  </a:lnTo>
                  <a:lnTo>
                    <a:pt x="9303" y="9211"/>
                  </a:lnTo>
                  <a:lnTo>
                    <a:pt x="9198" y="9372"/>
                  </a:lnTo>
                  <a:lnTo>
                    <a:pt x="8770" y="9534"/>
                  </a:lnTo>
                  <a:lnTo>
                    <a:pt x="8788" y="9392"/>
                  </a:lnTo>
                  <a:lnTo>
                    <a:pt x="8653" y="9477"/>
                  </a:lnTo>
                  <a:lnTo>
                    <a:pt x="8613" y="9567"/>
                  </a:lnTo>
                  <a:lnTo>
                    <a:pt x="8628" y="9647"/>
                  </a:lnTo>
                  <a:lnTo>
                    <a:pt x="8514" y="9722"/>
                  </a:lnTo>
                  <a:lnTo>
                    <a:pt x="8430" y="9868"/>
                  </a:lnTo>
                  <a:lnTo>
                    <a:pt x="8070" y="10308"/>
                  </a:lnTo>
                  <a:lnTo>
                    <a:pt x="7905" y="10393"/>
                  </a:lnTo>
                  <a:lnTo>
                    <a:pt x="7725" y="10548"/>
                  </a:lnTo>
                  <a:lnTo>
                    <a:pt x="7655" y="10683"/>
                  </a:lnTo>
                  <a:lnTo>
                    <a:pt x="7475" y="10783"/>
                  </a:lnTo>
                  <a:lnTo>
                    <a:pt x="7250" y="10923"/>
                  </a:lnTo>
                  <a:lnTo>
                    <a:pt x="7145" y="11068"/>
                  </a:lnTo>
                  <a:lnTo>
                    <a:pt x="7178" y="11150"/>
                  </a:lnTo>
                  <a:lnTo>
                    <a:pt x="7130" y="11198"/>
                  </a:lnTo>
                  <a:lnTo>
                    <a:pt x="7134" y="11250"/>
                  </a:lnTo>
                  <a:lnTo>
                    <a:pt x="7050" y="11314"/>
                  </a:lnTo>
                  <a:lnTo>
                    <a:pt x="6905" y="11383"/>
                  </a:lnTo>
                  <a:lnTo>
                    <a:pt x="6750" y="11383"/>
                  </a:lnTo>
                  <a:lnTo>
                    <a:pt x="6620" y="11413"/>
                  </a:lnTo>
                  <a:lnTo>
                    <a:pt x="6560" y="11622"/>
                  </a:lnTo>
                  <a:lnTo>
                    <a:pt x="6480" y="11667"/>
                  </a:lnTo>
                  <a:lnTo>
                    <a:pt x="6474" y="11706"/>
                  </a:lnTo>
                  <a:lnTo>
                    <a:pt x="6390" y="11710"/>
                  </a:lnTo>
                  <a:lnTo>
                    <a:pt x="6365" y="11667"/>
                  </a:lnTo>
                  <a:lnTo>
                    <a:pt x="6270" y="11652"/>
                  </a:lnTo>
                  <a:lnTo>
                    <a:pt x="6150" y="11742"/>
                  </a:lnTo>
                  <a:lnTo>
                    <a:pt x="6080" y="11862"/>
                  </a:lnTo>
                  <a:lnTo>
                    <a:pt x="6000" y="11952"/>
                  </a:lnTo>
                  <a:lnTo>
                    <a:pt x="5990" y="12086"/>
                  </a:lnTo>
                  <a:lnTo>
                    <a:pt x="6026" y="12242"/>
                  </a:lnTo>
                  <a:lnTo>
                    <a:pt x="6060" y="12437"/>
                  </a:lnTo>
                  <a:lnTo>
                    <a:pt x="6015" y="12572"/>
                  </a:lnTo>
                  <a:lnTo>
                    <a:pt x="6083" y="12962"/>
                  </a:lnTo>
                  <a:lnTo>
                    <a:pt x="6082" y="12961"/>
                  </a:lnTo>
                  <a:lnTo>
                    <a:pt x="6082" y="12962"/>
                  </a:lnTo>
                  <a:lnTo>
                    <a:pt x="6118" y="13078"/>
                  </a:lnTo>
                  <a:lnTo>
                    <a:pt x="6090" y="13238"/>
                  </a:lnTo>
                  <a:lnTo>
                    <a:pt x="6038" y="13402"/>
                  </a:lnTo>
                  <a:lnTo>
                    <a:pt x="6005" y="13562"/>
                  </a:lnTo>
                  <a:lnTo>
                    <a:pt x="5847" y="13667"/>
                  </a:lnTo>
                  <a:lnTo>
                    <a:pt x="5832" y="13760"/>
                  </a:lnTo>
                  <a:lnTo>
                    <a:pt x="5828" y="13796"/>
                  </a:lnTo>
                  <a:lnTo>
                    <a:pt x="5820" y="13835"/>
                  </a:lnTo>
                  <a:lnTo>
                    <a:pt x="5793" y="13862"/>
                  </a:lnTo>
                  <a:lnTo>
                    <a:pt x="5825" y="14052"/>
                  </a:lnTo>
                  <a:lnTo>
                    <a:pt x="5854" y="14174"/>
                  </a:lnTo>
                  <a:lnTo>
                    <a:pt x="5858" y="14266"/>
                  </a:lnTo>
                  <a:lnTo>
                    <a:pt x="5861" y="14326"/>
                  </a:lnTo>
                  <a:lnTo>
                    <a:pt x="5870" y="14387"/>
                  </a:lnTo>
                  <a:lnTo>
                    <a:pt x="5866" y="14594"/>
                  </a:lnTo>
                  <a:lnTo>
                    <a:pt x="5850" y="14710"/>
                  </a:lnTo>
                  <a:lnTo>
                    <a:pt x="5710" y="14658"/>
                  </a:lnTo>
                  <a:lnTo>
                    <a:pt x="5582" y="14670"/>
                  </a:lnTo>
                  <a:lnTo>
                    <a:pt x="5550" y="14778"/>
                  </a:lnTo>
                  <a:lnTo>
                    <a:pt x="5454" y="14898"/>
                  </a:lnTo>
                  <a:lnTo>
                    <a:pt x="5386" y="15006"/>
                  </a:lnTo>
                  <a:lnTo>
                    <a:pt x="5322" y="15122"/>
                  </a:lnTo>
                  <a:lnTo>
                    <a:pt x="5398" y="15206"/>
                  </a:lnTo>
                  <a:lnTo>
                    <a:pt x="5442" y="15246"/>
                  </a:lnTo>
                  <a:lnTo>
                    <a:pt x="5234" y="15266"/>
                  </a:lnTo>
                  <a:lnTo>
                    <a:pt x="5086" y="15318"/>
                  </a:lnTo>
                  <a:lnTo>
                    <a:pt x="4986" y="15378"/>
                  </a:lnTo>
                  <a:lnTo>
                    <a:pt x="4918" y="15458"/>
                  </a:lnTo>
                  <a:lnTo>
                    <a:pt x="4926" y="15549"/>
                  </a:lnTo>
                  <a:lnTo>
                    <a:pt x="4910" y="15663"/>
                  </a:lnTo>
                  <a:lnTo>
                    <a:pt x="4830" y="15750"/>
                  </a:lnTo>
                  <a:lnTo>
                    <a:pt x="4650" y="15854"/>
                  </a:lnTo>
                  <a:lnTo>
                    <a:pt x="4570" y="15922"/>
                  </a:lnTo>
                  <a:lnTo>
                    <a:pt x="4462" y="15910"/>
                  </a:lnTo>
                  <a:lnTo>
                    <a:pt x="4365" y="15868"/>
                  </a:lnTo>
                  <a:lnTo>
                    <a:pt x="4175" y="15763"/>
                  </a:lnTo>
                  <a:lnTo>
                    <a:pt x="4160" y="15693"/>
                  </a:lnTo>
                  <a:lnTo>
                    <a:pt x="4055" y="15513"/>
                  </a:lnTo>
                  <a:lnTo>
                    <a:pt x="3935" y="15214"/>
                  </a:lnTo>
                  <a:lnTo>
                    <a:pt x="3960" y="15126"/>
                  </a:lnTo>
                  <a:lnTo>
                    <a:pt x="3901" y="15001"/>
                  </a:lnTo>
                  <a:lnTo>
                    <a:pt x="3877" y="14824"/>
                  </a:lnTo>
                  <a:lnTo>
                    <a:pt x="3704" y="14478"/>
                  </a:lnTo>
                  <a:lnTo>
                    <a:pt x="3648" y="14193"/>
                  </a:lnTo>
                  <a:lnTo>
                    <a:pt x="3514" y="13968"/>
                  </a:lnTo>
                  <a:lnTo>
                    <a:pt x="3495" y="13880"/>
                  </a:lnTo>
                  <a:lnTo>
                    <a:pt x="3467" y="13825"/>
                  </a:lnTo>
                  <a:lnTo>
                    <a:pt x="3419" y="13790"/>
                  </a:lnTo>
                  <a:lnTo>
                    <a:pt x="3329" y="13724"/>
                  </a:lnTo>
                  <a:lnTo>
                    <a:pt x="3194" y="13333"/>
                  </a:lnTo>
                  <a:lnTo>
                    <a:pt x="3193" y="13332"/>
                  </a:lnTo>
                  <a:lnTo>
                    <a:pt x="3093" y="13002"/>
                  </a:lnTo>
                  <a:lnTo>
                    <a:pt x="3123" y="12887"/>
                  </a:lnTo>
                  <a:lnTo>
                    <a:pt x="3103" y="12777"/>
                  </a:lnTo>
                  <a:lnTo>
                    <a:pt x="2958" y="12362"/>
                  </a:lnTo>
                  <a:lnTo>
                    <a:pt x="2854" y="12150"/>
                  </a:lnTo>
                  <a:lnTo>
                    <a:pt x="2853" y="12152"/>
                  </a:lnTo>
                  <a:lnTo>
                    <a:pt x="2733" y="12057"/>
                  </a:lnTo>
                  <a:lnTo>
                    <a:pt x="2718" y="11922"/>
                  </a:lnTo>
                  <a:lnTo>
                    <a:pt x="2653" y="11832"/>
                  </a:lnTo>
                  <a:lnTo>
                    <a:pt x="2609" y="11651"/>
                  </a:lnTo>
                  <a:lnTo>
                    <a:pt x="2504" y="11475"/>
                  </a:lnTo>
                  <a:lnTo>
                    <a:pt x="2464" y="11230"/>
                  </a:lnTo>
                  <a:lnTo>
                    <a:pt x="2419" y="10636"/>
                  </a:lnTo>
                  <a:lnTo>
                    <a:pt x="2384" y="10486"/>
                  </a:lnTo>
                  <a:lnTo>
                    <a:pt x="2389" y="10411"/>
                  </a:lnTo>
                  <a:lnTo>
                    <a:pt x="2304" y="10316"/>
                  </a:lnTo>
                  <a:lnTo>
                    <a:pt x="2269" y="10021"/>
                  </a:lnTo>
                  <a:lnTo>
                    <a:pt x="2254" y="9881"/>
                  </a:lnTo>
                  <a:lnTo>
                    <a:pt x="2219" y="9676"/>
                  </a:lnTo>
                  <a:lnTo>
                    <a:pt x="2224" y="9356"/>
                  </a:lnTo>
                  <a:lnTo>
                    <a:pt x="2216" y="9157"/>
                  </a:lnTo>
                  <a:lnTo>
                    <a:pt x="2250" y="9121"/>
                  </a:lnTo>
                  <a:lnTo>
                    <a:pt x="2251" y="9121"/>
                  </a:lnTo>
                  <a:lnTo>
                    <a:pt x="2325" y="9056"/>
                  </a:lnTo>
                  <a:lnTo>
                    <a:pt x="2331" y="9044"/>
                  </a:lnTo>
                  <a:lnTo>
                    <a:pt x="2331" y="9019"/>
                  </a:lnTo>
                  <a:lnTo>
                    <a:pt x="2340" y="9002"/>
                  </a:lnTo>
                  <a:lnTo>
                    <a:pt x="2343" y="8900"/>
                  </a:lnTo>
                  <a:lnTo>
                    <a:pt x="2361" y="8806"/>
                  </a:lnTo>
                  <a:lnTo>
                    <a:pt x="2325" y="8727"/>
                  </a:lnTo>
                  <a:lnTo>
                    <a:pt x="2235" y="8613"/>
                  </a:lnTo>
                  <a:lnTo>
                    <a:pt x="2345" y="8383"/>
                  </a:lnTo>
                  <a:lnTo>
                    <a:pt x="2220" y="8368"/>
                  </a:lnTo>
                  <a:lnTo>
                    <a:pt x="2315" y="8248"/>
                  </a:lnTo>
                  <a:lnTo>
                    <a:pt x="2195" y="8248"/>
                  </a:lnTo>
                  <a:lnTo>
                    <a:pt x="2205" y="8143"/>
                  </a:lnTo>
                  <a:lnTo>
                    <a:pt x="2360" y="8133"/>
                  </a:lnTo>
                  <a:lnTo>
                    <a:pt x="2345" y="8043"/>
                  </a:lnTo>
                  <a:lnTo>
                    <a:pt x="2208" y="8018"/>
                  </a:lnTo>
                  <a:lnTo>
                    <a:pt x="2130" y="8078"/>
                  </a:lnTo>
                  <a:lnTo>
                    <a:pt x="2088" y="8120"/>
                  </a:lnTo>
                  <a:lnTo>
                    <a:pt x="2082" y="8222"/>
                  </a:lnTo>
                  <a:lnTo>
                    <a:pt x="2106" y="8348"/>
                  </a:lnTo>
                  <a:lnTo>
                    <a:pt x="2082" y="8474"/>
                  </a:lnTo>
                  <a:lnTo>
                    <a:pt x="1955" y="8578"/>
                  </a:lnTo>
                  <a:lnTo>
                    <a:pt x="1805" y="8712"/>
                  </a:lnTo>
                  <a:lnTo>
                    <a:pt x="1640" y="8727"/>
                  </a:lnTo>
                  <a:lnTo>
                    <a:pt x="1550" y="8792"/>
                  </a:lnTo>
                  <a:lnTo>
                    <a:pt x="1481" y="8810"/>
                  </a:lnTo>
                  <a:lnTo>
                    <a:pt x="1431" y="8845"/>
                  </a:lnTo>
                  <a:lnTo>
                    <a:pt x="1404" y="8843"/>
                  </a:lnTo>
                  <a:lnTo>
                    <a:pt x="1377" y="8842"/>
                  </a:lnTo>
                  <a:lnTo>
                    <a:pt x="1326" y="8822"/>
                  </a:lnTo>
                  <a:lnTo>
                    <a:pt x="1184" y="8817"/>
                  </a:lnTo>
                  <a:lnTo>
                    <a:pt x="1034" y="8732"/>
                  </a:lnTo>
                  <a:lnTo>
                    <a:pt x="795" y="8448"/>
                  </a:lnTo>
                  <a:lnTo>
                    <a:pt x="630" y="8223"/>
                  </a:lnTo>
                  <a:lnTo>
                    <a:pt x="500" y="8133"/>
                  </a:lnTo>
                  <a:lnTo>
                    <a:pt x="390" y="7947"/>
                  </a:lnTo>
                  <a:lnTo>
                    <a:pt x="435" y="7877"/>
                  </a:lnTo>
                  <a:lnTo>
                    <a:pt x="530" y="7872"/>
                  </a:lnTo>
                  <a:lnTo>
                    <a:pt x="495" y="7993"/>
                  </a:lnTo>
                  <a:lnTo>
                    <a:pt x="680" y="7952"/>
                  </a:lnTo>
                  <a:lnTo>
                    <a:pt x="725" y="7862"/>
                  </a:lnTo>
                  <a:lnTo>
                    <a:pt x="810" y="7887"/>
                  </a:lnTo>
                  <a:lnTo>
                    <a:pt x="889" y="7802"/>
                  </a:lnTo>
                  <a:lnTo>
                    <a:pt x="964" y="7842"/>
                  </a:lnTo>
                  <a:lnTo>
                    <a:pt x="1084" y="7697"/>
                  </a:lnTo>
                  <a:lnTo>
                    <a:pt x="1189" y="7667"/>
                  </a:lnTo>
                  <a:lnTo>
                    <a:pt x="1236" y="7535"/>
                  </a:lnTo>
                  <a:lnTo>
                    <a:pt x="1219" y="7487"/>
                  </a:lnTo>
                  <a:lnTo>
                    <a:pt x="1099" y="7482"/>
                  </a:lnTo>
                  <a:lnTo>
                    <a:pt x="1024" y="7577"/>
                  </a:lnTo>
                  <a:lnTo>
                    <a:pt x="869" y="7622"/>
                  </a:lnTo>
                  <a:lnTo>
                    <a:pt x="735" y="7682"/>
                  </a:lnTo>
                  <a:lnTo>
                    <a:pt x="570" y="7662"/>
                  </a:lnTo>
                  <a:lnTo>
                    <a:pt x="405" y="7562"/>
                  </a:lnTo>
                  <a:lnTo>
                    <a:pt x="215" y="7367"/>
                  </a:lnTo>
                  <a:lnTo>
                    <a:pt x="195" y="7248"/>
                  </a:lnTo>
                  <a:lnTo>
                    <a:pt x="186" y="7178"/>
                  </a:lnTo>
                  <a:lnTo>
                    <a:pt x="324" y="7079"/>
                  </a:lnTo>
                  <a:lnTo>
                    <a:pt x="335" y="7040"/>
                  </a:lnTo>
                  <a:lnTo>
                    <a:pt x="180" y="7094"/>
                  </a:lnTo>
                  <a:lnTo>
                    <a:pt x="105" y="7138"/>
                  </a:lnTo>
                  <a:lnTo>
                    <a:pt x="0" y="7088"/>
                  </a:lnTo>
                  <a:lnTo>
                    <a:pt x="74" y="7009"/>
                  </a:lnTo>
                  <a:lnTo>
                    <a:pt x="123" y="6959"/>
                  </a:lnTo>
                  <a:lnTo>
                    <a:pt x="185" y="6979"/>
                  </a:lnTo>
                  <a:lnTo>
                    <a:pt x="258" y="6968"/>
                  </a:lnTo>
                  <a:lnTo>
                    <a:pt x="303" y="6962"/>
                  </a:lnTo>
                  <a:lnTo>
                    <a:pt x="380" y="6946"/>
                  </a:lnTo>
                  <a:lnTo>
                    <a:pt x="425" y="6824"/>
                  </a:lnTo>
                  <a:lnTo>
                    <a:pt x="537" y="6809"/>
                  </a:lnTo>
                  <a:lnTo>
                    <a:pt x="710" y="6854"/>
                  </a:lnTo>
                  <a:lnTo>
                    <a:pt x="810" y="6806"/>
                  </a:lnTo>
                  <a:lnTo>
                    <a:pt x="894" y="6899"/>
                  </a:lnTo>
                  <a:lnTo>
                    <a:pt x="1014" y="6911"/>
                  </a:lnTo>
                  <a:lnTo>
                    <a:pt x="1111" y="6859"/>
                  </a:lnTo>
                  <a:lnTo>
                    <a:pt x="1248" y="6791"/>
                  </a:lnTo>
                  <a:lnTo>
                    <a:pt x="1350" y="6788"/>
                  </a:lnTo>
                  <a:lnTo>
                    <a:pt x="1356" y="6890"/>
                  </a:lnTo>
                  <a:lnTo>
                    <a:pt x="1443" y="6887"/>
                  </a:lnTo>
                  <a:lnTo>
                    <a:pt x="1536" y="6856"/>
                  </a:lnTo>
                  <a:lnTo>
                    <a:pt x="1638" y="6830"/>
                  </a:lnTo>
                  <a:lnTo>
                    <a:pt x="1644" y="6791"/>
                  </a:lnTo>
                  <a:lnTo>
                    <a:pt x="1569" y="6797"/>
                  </a:lnTo>
                  <a:lnTo>
                    <a:pt x="1566" y="6685"/>
                  </a:lnTo>
                  <a:lnTo>
                    <a:pt x="1565" y="6685"/>
                  </a:lnTo>
                  <a:lnTo>
                    <a:pt x="1485" y="6565"/>
                  </a:lnTo>
                  <a:lnTo>
                    <a:pt x="1470" y="6475"/>
                  </a:lnTo>
                  <a:lnTo>
                    <a:pt x="1384" y="6328"/>
                  </a:lnTo>
                  <a:lnTo>
                    <a:pt x="1411" y="6256"/>
                  </a:lnTo>
                  <a:lnTo>
                    <a:pt x="1339" y="6135"/>
                  </a:lnTo>
                  <a:lnTo>
                    <a:pt x="1219" y="6145"/>
                  </a:lnTo>
                  <a:lnTo>
                    <a:pt x="1095" y="5965"/>
                  </a:lnTo>
                  <a:lnTo>
                    <a:pt x="1141" y="5820"/>
                  </a:lnTo>
                  <a:lnTo>
                    <a:pt x="1175" y="5634"/>
                  </a:lnTo>
                  <a:lnTo>
                    <a:pt x="1051" y="5626"/>
                  </a:lnTo>
                  <a:lnTo>
                    <a:pt x="884" y="5574"/>
                  </a:lnTo>
                  <a:lnTo>
                    <a:pt x="839" y="5488"/>
                  </a:lnTo>
                  <a:lnTo>
                    <a:pt x="857" y="5350"/>
                  </a:lnTo>
                  <a:lnTo>
                    <a:pt x="1013" y="5206"/>
                  </a:lnTo>
                  <a:lnTo>
                    <a:pt x="1162" y="5077"/>
                  </a:lnTo>
                  <a:lnTo>
                    <a:pt x="1312" y="4858"/>
                  </a:lnTo>
                  <a:lnTo>
                    <a:pt x="1381" y="4855"/>
                  </a:lnTo>
                  <a:lnTo>
                    <a:pt x="1460" y="4890"/>
                  </a:lnTo>
                  <a:lnTo>
                    <a:pt x="1456" y="5019"/>
                  </a:lnTo>
                  <a:lnTo>
                    <a:pt x="1544" y="5055"/>
                  </a:lnTo>
                  <a:lnTo>
                    <a:pt x="1754" y="4996"/>
                  </a:lnTo>
                  <a:lnTo>
                    <a:pt x="2002" y="4981"/>
                  </a:lnTo>
                  <a:lnTo>
                    <a:pt x="2089" y="4825"/>
                  </a:lnTo>
                  <a:lnTo>
                    <a:pt x="2194" y="4738"/>
                  </a:lnTo>
                  <a:lnTo>
                    <a:pt x="2255" y="4589"/>
                  </a:lnTo>
                  <a:lnTo>
                    <a:pt x="2372" y="4465"/>
                  </a:lnTo>
                  <a:lnTo>
                    <a:pt x="2498" y="4450"/>
                  </a:lnTo>
                  <a:lnTo>
                    <a:pt x="2641" y="4291"/>
                  </a:lnTo>
                  <a:lnTo>
                    <a:pt x="2743" y="4126"/>
                  </a:lnTo>
                  <a:lnTo>
                    <a:pt x="2840" y="3886"/>
                  </a:lnTo>
                  <a:lnTo>
                    <a:pt x="3049" y="3826"/>
                  </a:lnTo>
                  <a:lnTo>
                    <a:pt x="3125" y="3596"/>
                  </a:lnTo>
                  <a:lnTo>
                    <a:pt x="3290" y="3346"/>
                  </a:lnTo>
                  <a:lnTo>
                    <a:pt x="3425" y="3302"/>
                  </a:lnTo>
                  <a:lnTo>
                    <a:pt x="3375" y="3192"/>
                  </a:lnTo>
                  <a:lnTo>
                    <a:pt x="3440" y="3072"/>
                  </a:lnTo>
                  <a:lnTo>
                    <a:pt x="3395" y="2952"/>
                  </a:lnTo>
                  <a:lnTo>
                    <a:pt x="3480" y="2847"/>
                  </a:lnTo>
                  <a:lnTo>
                    <a:pt x="3605" y="2777"/>
                  </a:lnTo>
                  <a:lnTo>
                    <a:pt x="3755" y="2757"/>
                  </a:lnTo>
                  <a:lnTo>
                    <a:pt x="3821" y="2635"/>
                  </a:lnTo>
                  <a:lnTo>
                    <a:pt x="2987" y="2155"/>
                  </a:lnTo>
                  <a:lnTo>
                    <a:pt x="3019" y="1784"/>
                  </a:lnTo>
                  <a:lnTo>
                    <a:pt x="2942" y="1426"/>
                  </a:lnTo>
                  <a:lnTo>
                    <a:pt x="3155" y="1256"/>
                  </a:lnTo>
                  <a:lnTo>
                    <a:pt x="3283" y="1096"/>
                  </a:lnTo>
                  <a:lnTo>
                    <a:pt x="3139" y="1032"/>
                  </a:lnTo>
                  <a:cubicBezTo>
                    <a:pt x="3138" y="963"/>
                    <a:pt x="3137" y="895"/>
                    <a:pt x="3136" y="827"/>
                  </a:cubicBezTo>
                  <a:lnTo>
                    <a:pt x="3035" y="852"/>
                  </a:lnTo>
                  <a:lnTo>
                    <a:pt x="2943" y="776"/>
                  </a:lnTo>
                  <a:lnTo>
                    <a:pt x="2833" y="626"/>
                  </a:lnTo>
                  <a:lnTo>
                    <a:pt x="2579" y="581"/>
                  </a:lnTo>
                  <a:lnTo>
                    <a:pt x="2608" y="416"/>
                  </a:lnTo>
                  <a:lnTo>
                    <a:pt x="2763" y="316"/>
                  </a:lnTo>
                  <a:lnTo>
                    <a:pt x="2908" y="146"/>
                  </a:lnTo>
                  <a:lnTo>
                    <a:pt x="3223" y="102"/>
                  </a:lnTo>
                  <a:lnTo>
                    <a:pt x="349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34" name="Group 34">
              <a:extLst>
                <a:ext uri="{FF2B5EF4-FFF2-40B4-BE49-F238E27FC236}">
                  <a16:creationId xmlns:a16="http://schemas.microsoft.com/office/drawing/2014/main" id="{674984E5-0C89-B442-E22E-87414EF0EE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2" y="2456"/>
              <a:ext cx="12" cy="4"/>
              <a:chOff x="2478" y="4937"/>
              <a:chExt cx="10011" cy="3255"/>
            </a:xfrm>
            <a:grpFill/>
          </p:grpSpPr>
          <p:sp>
            <p:nvSpPr>
              <p:cNvPr id="135" name="Freeform 35">
                <a:extLst>
                  <a:ext uri="{FF2B5EF4-FFF2-40B4-BE49-F238E27FC236}">
                    <a16:creationId xmlns:a16="http://schemas.microsoft.com/office/drawing/2014/main" id="{08640113-A19A-593B-B93B-71606BEB8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8" y="5266"/>
                <a:ext cx="9335" cy="2926"/>
              </a:xfrm>
              <a:custGeom>
                <a:avLst/>
                <a:gdLst>
                  <a:gd name="T0" fmla="*/ 2898 w 9335"/>
                  <a:gd name="T1" fmla="*/ 430 h 2926"/>
                  <a:gd name="T2" fmla="*/ 2285 w 9335"/>
                  <a:gd name="T3" fmla="*/ 503 h 2926"/>
                  <a:gd name="T4" fmla="*/ 1856 w 9335"/>
                  <a:gd name="T5" fmla="*/ 430 h 2926"/>
                  <a:gd name="T6" fmla="*/ 1408 w 9335"/>
                  <a:gd name="T7" fmla="*/ 476 h 2926"/>
                  <a:gd name="T8" fmla="*/ 914 w 9335"/>
                  <a:gd name="T9" fmla="*/ 741 h 2926"/>
                  <a:gd name="T10" fmla="*/ 1499 w 9335"/>
                  <a:gd name="T11" fmla="*/ 905 h 2926"/>
                  <a:gd name="T12" fmla="*/ 2112 w 9335"/>
                  <a:gd name="T13" fmla="*/ 942 h 2926"/>
                  <a:gd name="T14" fmla="*/ 2167 w 9335"/>
                  <a:gd name="T15" fmla="*/ 1006 h 2926"/>
                  <a:gd name="T16" fmla="*/ 1545 w 9335"/>
                  <a:gd name="T17" fmla="*/ 1006 h 2926"/>
                  <a:gd name="T18" fmla="*/ 951 w 9335"/>
                  <a:gd name="T19" fmla="*/ 933 h 2926"/>
                  <a:gd name="T20" fmla="*/ 457 w 9335"/>
                  <a:gd name="T21" fmla="*/ 1198 h 2926"/>
                  <a:gd name="T22" fmla="*/ 146 w 9335"/>
                  <a:gd name="T23" fmla="*/ 1417 h 2926"/>
                  <a:gd name="T24" fmla="*/ 36 w 9335"/>
                  <a:gd name="T25" fmla="*/ 1820 h 2926"/>
                  <a:gd name="T26" fmla="*/ 347 w 9335"/>
                  <a:gd name="T27" fmla="*/ 2094 h 2926"/>
                  <a:gd name="T28" fmla="*/ 1115 w 9335"/>
                  <a:gd name="T29" fmla="*/ 2140 h 2926"/>
                  <a:gd name="T30" fmla="*/ 1719 w 9335"/>
                  <a:gd name="T31" fmla="*/ 2396 h 2926"/>
                  <a:gd name="T32" fmla="*/ 1842 w 9335"/>
                  <a:gd name="T33" fmla="*/ 2780 h 2926"/>
                  <a:gd name="T34" fmla="*/ 2295 w 9335"/>
                  <a:gd name="T35" fmla="*/ 2917 h 2926"/>
                  <a:gd name="T36" fmla="*/ 2807 w 9335"/>
                  <a:gd name="T37" fmla="*/ 2771 h 2926"/>
                  <a:gd name="T38" fmla="*/ 3154 w 9335"/>
                  <a:gd name="T39" fmla="*/ 2743 h 2926"/>
                  <a:gd name="T40" fmla="*/ 3264 w 9335"/>
                  <a:gd name="T41" fmla="*/ 2277 h 2926"/>
                  <a:gd name="T42" fmla="*/ 4087 w 9335"/>
                  <a:gd name="T43" fmla="*/ 1929 h 2926"/>
                  <a:gd name="T44" fmla="*/ 4827 w 9335"/>
                  <a:gd name="T45" fmla="*/ 2131 h 2926"/>
                  <a:gd name="T46" fmla="*/ 5431 w 9335"/>
                  <a:gd name="T47" fmla="*/ 2451 h 2926"/>
                  <a:gd name="T48" fmla="*/ 5915 w 9335"/>
                  <a:gd name="T49" fmla="*/ 2588 h 2926"/>
                  <a:gd name="T50" fmla="*/ 6482 w 9335"/>
                  <a:gd name="T51" fmla="*/ 2359 h 2926"/>
                  <a:gd name="T52" fmla="*/ 7122 w 9335"/>
                  <a:gd name="T53" fmla="*/ 2323 h 2926"/>
                  <a:gd name="T54" fmla="*/ 7607 w 9335"/>
                  <a:gd name="T55" fmla="*/ 2524 h 2926"/>
                  <a:gd name="T56" fmla="*/ 7908 w 9335"/>
                  <a:gd name="T57" fmla="*/ 2414 h 2926"/>
                  <a:gd name="T58" fmla="*/ 8475 w 9335"/>
                  <a:gd name="T59" fmla="*/ 2121 h 2926"/>
                  <a:gd name="T60" fmla="*/ 9024 w 9335"/>
                  <a:gd name="T61" fmla="*/ 2103 h 2926"/>
                  <a:gd name="T62" fmla="*/ 9261 w 9335"/>
                  <a:gd name="T63" fmla="*/ 1765 h 2926"/>
                  <a:gd name="T64" fmla="*/ 9051 w 9335"/>
                  <a:gd name="T65" fmla="*/ 1701 h 2926"/>
                  <a:gd name="T66" fmla="*/ 8512 w 9335"/>
                  <a:gd name="T67" fmla="*/ 1408 h 2926"/>
                  <a:gd name="T68" fmla="*/ 8055 w 9335"/>
                  <a:gd name="T69" fmla="*/ 1646 h 2926"/>
                  <a:gd name="T70" fmla="*/ 7625 w 9335"/>
                  <a:gd name="T71" fmla="*/ 1655 h 2926"/>
                  <a:gd name="T72" fmla="*/ 7963 w 9335"/>
                  <a:gd name="T73" fmla="*/ 1381 h 2926"/>
                  <a:gd name="T74" fmla="*/ 7332 w 9335"/>
                  <a:gd name="T75" fmla="*/ 1390 h 2926"/>
                  <a:gd name="T76" fmla="*/ 6509 w 9335"/>
                  <a:gd name="T77" fmla="*/ 1509 h 2926"/>
                  <a:gd name="T78" fmla="*/ 6071 w 9335"/>
                  <a:gd name="T79" fmla="*/ 1244 h 2926"/>
                  <a:gd name="T80" fmla="*/ 5805 w 9335"/>
                  <a:gd name="T81" fmla="*/ 1619 h 2926"/>
                  <a:gd name="T82" fmla="*/ 5001 w 9335"/>
                  <a:gd name="T83" fmla="*/ 1390 h 2926"/>
                  <a:gd name="T84" fmla="*/ 4772 w 9335"/>
                  <a:gd name="T85" fmla="*/ 933 h 2926"/>
                  <a:gd name="T86" fmla="*/ 4681 w 9335"/>
                  <a:gd name="T87" fmla="*/ 576 h 2926"/>
                  <a:gd name="T88" fmla="*/ 4160 w 9335"/>
                  <a:gd name="T89" fmla="*/ 686 h 2926"/>
                  <a:gd name="T90" fmla="*/ 4297 w 9335"/>
                  <a:gd name="T91" fmla="*/ 64 h 2926"/>
                  <a:gd name="T92" fmla="*/ 3712 w 9335"/>
                  <a:gd name="T93" fmla="*/ 55 h 2926"/>
                  <a:gd name="T94" fmla="*/ 3291 w 9335"/>
                  <a:gd name="T95" fmla="*/ 101 h 292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9335" h="2926">
                    <a:moveTo>
                      <a:pt x="3191" y="101"/>
                    </a:moveTo>
                    <a:lnTo>
                      <a:pt x="3044" y="201"/>
                    </a:lnTo>
                    <a:lnTo>
                      <a:pt x="2989" y="320"/>
                    </a:lnTo>
                    <a:lnTo>
                      <a:pt x="2898" y="430"/>
                    </a:lnTo>
                    <a:lnTo>
                      <a:pt x="2788" y="457"/>
                    </a:lnTo>
                    <a:lnTo>
                      <a:pt x="2615" y="540"/>
                    </a:lnTo>
                    <a:lnTo>
                      <a:pt x="2459" y="549"/>
                    </a:lnTo>
                    <a:lnTo>
                      <a:pt x="2285" y="503"/>
                    </a:lnTo>
                    <a:lnTo>
                      <a:pt x="2194" y="467"/>
                    </a:lnTo>
                    <a:lnTo>
                      <a:pt x="2057" y="503"/>
                    </a:lnTo>
                    <a:lnTo>
                      <a:pt x="1892" y="503"/>
                    </a:lnTo>
                    <a:lnTo>
                      <a:pt x="1856" y="430"/>
                    </a:lnTo>
                    <a:lnTo>
                      <a:pt x="1883" y="366"/>
                    </a:lnTo>
                    <a:lnTo>
                      <a:pt x="1773" y="357"/>
                    </a:lnTo>
                    <a:lnTo>
                      <a:pt x="1563" y="412"/>
                    </a:lnTo>
                    <a:lnTo>
                      <a:pt x="1408" y="476"/>
                    </a:lnTo>
                    <a:lnTo>
                      <a:pt x="1216" y="521"/>
                    </a:lnTo>
                    <a:lnTo>
                      <a:pt x="1051" y="595"/>
                    </a:lnTo>
                    <a:lnTo>
                      <a:pt x="896" y="677"/>
                    </a:lnTo>
                    <a:lnTo>
                      <a:pt x="914" y="741"/>
                    </a:lnTo>
                    <a:lnTo>
                      <a:pt x="1079" y="750"/>
                    </a:lnTo>
                    <a:lnTo>
                      <a:pt x="1234" y="759"/>
                    </a:lnTo>
                    <a:lnTo>
                      <a:pt x="1380" y="823"/>
                    </a:lnTo>
                    <a:lnTo>
                      <a:pt x="1499" y="905"/>
                    </a:lnTo>
                    <a:lnTo>
                      <a:pt x="1618" y="960"/>
                    </a:lnTo>
                    <a:lnTo>
                      <a:pt x="1792" y="942"/>
                    </a:lnTo>
                    <a:lnTo>
                      <a:pt x="1947" y="951"/>
                    </a:lnTo>
                    <a:lnTo>
                      <a:pt x="2112" y="942"/>
                    </a:lnTo>
                    <a:lnTo>
                      <a:pt x="2258" y="951"/>
                    </a:lnTo>
                    <a:lnTo>
                      <a:pt x="2340" y="1052"/>
                    </a:lnTo>
                    <a:lnTo>
                      <a:pt x="2304" y="1116"/>
                    </a:lnTo>
                    <a:lnTo>
                      <a:pt x="2167" y="1006"/>
                    </a:lnTo>
                    <a:lnTo>
                      <a:pt x="1975" y="1088"/>
                    </a:lnTo>
                    <a:lnTo>
                      <a:pt x="1810" y="1143"/>
                    </a:lnTo>
                    <a:lnTo>
                      <a:pt x="1691" y="1061"/>
                    </a:lnTo>
                    <a:lnTo>
                      <a:pt x="1545" y="1006"/>
                    </a:lnTo>
                    <a:lnTo>
                      <a:pt x="1417" y="942"/>
                    </a:lnTo>
                    <a:lnTo>
                      <a:pt x="1271" y="969"/>
                    </a:lnTo>
                    <a:lnTo>
                      <a:pt x="1097" y="969"/>
                    </a:lnTo>
                    <a:lnTo>
                      <a:pt x="951" y="933"/>
                    </a:lnTo>
                    <a:lnTo>
                      <a:pt x="777" y="933"/>
                    </a:lnTo>
                    <a:lnTo>
                      <a:pt x="658" y="1006"/>
                    </a:lnTo>
                    <a:lnTo>
                      <a:pt x="548" y="1079"/>
                    </a:lnTo>
                    <a:lnTo>
                      <a:pt x="457" y="1198"/>
                    </a:lnTo>
                    <a:lnTo>
                      <a:pt x="484" y="1317"/>
                    </a:lnTo>
                    <a:lnTo>
                      <a:pt x="365" y="1363"/>
                    </a:lnTo>
                    <a:lnTo>
                      <a:pt x="265" y="1317"/>
                    </a:lnTo>
                    <a:lnTo>
                      <a:pt x="146" y="1417"/>
                    </a:lnTo>
                    <a:lnTo>
                      <a:pt x="55" y="1372"/>
                    </a:lnTo>
                    <a:lnTo>
                      <a:pt x="36" y="1509"/>
                    </a:lnTo>
                    <a:lnTo>
                      <a:pt x="55" y="1655"/>
                    </a:lnTo>
                    <a:lnTo>
                      <a:pt x="36" y="1820"/>
                    </a:lnTo>
                    <a:lnTo>
                      <a:pt x="0" y="1975"/>
                    </a:lnTo>
                    <a:lnTo>
                      <a:pt x="73" y="2094"/>
                    </a:lnTo>
                    <a:lnTo>
                      <a:pt x="137" y="2158"/>
                    </a:lnTo>
                    <a:lnTo>
                      <a:pt x="347" y="2094"/>
                    </a:lnTo>
                    <a:lnTo>
                      <a:pt x="484" y="2131"/>
                    </a:lnTo>
                    <a:lnTo>
                      <a:pt x="576" y="2149"/>
                    </a:lnTo>
                    <a:lnTo>
                      <a:pt x="823" y="2149"/>
                    </a:lnTo>
                    <a:lnTo>
                      <a:pt x="1115" y="2140"/>
                    </a:lnTo>
                    <a:lnTo>
                      <a:pt x="1280" y="2185"/>
                    </a:lnTo>
                    <a:lnTo>
                      <a:pt x="1499" y="2249"/>
                    </a:lnTo>
                    <a:lnTo>
                      <a:pt x="1627" y="2304"/>
                    </a:lnTo>
                    <a:lnTo>
                      <a:pt x="1719" y="2396"/>
                    </a:lnTo>
                    <a:lnTo>
                      <a:pt x="1819" y="2487"/>
                    </a:lnTo>
                    <a:lnTo>
                      <a:pt x="1920" y="2542"/>
                    </a:lnTo>
                    <a:lnTo>
                      <a:pt x="1932" y="2654"/>
                    </a:lnTo>
                    <a:lnTo>
                      <a:pt x="1842" y="2780"/>
                    </a:lnTo>
                    <a:lnTo>
                      <a:pt x="1819" y="2908"/>
                    </a:lnTo>
                    <a:lnTo>
                      <a:pt x="1965" y="2926"/>
                    </a:lnTo>
                    <a:lnTo>
                      <a:pt x="2185" y="2899"/>
                    </a:lnTo>
                    <a:lnTo>
                      <a:pt x="2295" y="2917"/>
                    </a:lnTo>
                    <a:lnTo>
                      <a:pt x="2432" y="2899"/>
                    </a:lnTo>
                    <a:lnTo>
                      <a:pt x="2605" y="2862"/>
                    </a:lnTo>
                    <a:lnTo>
                      <a:pt x="2715" y="2871"/>
                    </a:lnTo>
                    <a:lnTo>
                      <a:pt x="2807" y="2771"/>
                    </a:lnTo>
                    <a:lnTo>
                      <a:pt x="2871" y="2798"/>
                    </a:lnTo>
                    <a:lnTo>
                      <a:pt x="2889" y="2899"/>
                    </a:lnTo>
                    <a:lnTo>
                      <a:pt x="2999" y="2862"/>
                    </a:lnTo>
                    <a:lnTo>
                      <a:pt x="3154" y="2743"/>
                    </a:lnTo>
                    <a:lnTo>
                      <a:pt x="3191" y="2643"/>
                    </a:lnTo>
                    <a:lnTo>
                      <a:pt x="3154" y="2551"/>
                    </a:lnTo>
                    <a:lnTo>
                      <a:pt x="3136" y="2451"/>
                    </a:lnTo>
                    <a:lnTo>
                      <a:pt x="3264" y="2277"/>
                    </a:lnTo>
                    <a:lnTo>
                      <a:pt x="3447" y="2140"/>
                    </a:lnTo>
                    <a:lnTo>
                      <a:pt x="3666" y="2057"/>
                    </a:lnTo>
                    <a:lnTo>
                      <a:pt x="3867" y="1966"/>
                    </a:lnTo>
                    <a:lnTo>
                      <a:pt x="4087" y="1929"/>
                    </a:lnTo>
                    <a:lnTo>
                      <a:pt x="4434" y="1966"/>
                    </a:lnTo>
                    <a:lnTo>
                      <a:pt x="4626" y="1966"/>
                    </a:lnTo>
                    <a:lnTo>
                      <a:pt x="4736" y="2048"/>
                    </a:lnTo>
                    <a:lnTo>
                      <a:pt x="4827" y="2131"/>
                    </a:lnTo>
                    <a:lnTo>
                      <a:pt x="4882" y="2268"/>
                    </a:lnTo>
                    <a:lnTo>
                      <a:pt x="5165" y="2350"/>
                    </a:lnTo>
                    <a:lnTo>
                      <a:pt x="5229" y="2441"/>
                    </a:lnTo>
                    <a:lnTo>
                      <a:pt x="5431" y="2451"/>
                    </a:lnTo>
                    <a:lnTo>
                      <a:pt x="5613" y="2478"/>
                    </a:lnTo>
                    <a:lnTo>
                      <a:pt x="5732" y="2460"/>
                    </a:lnTo>
                    <a:lnTo>
                      <a:pt x="5851" y="2487"/>
                    </a:lnTo>
                    <a:lnTo>
                      <a:pt x="5915" y="2588"/>
                    </a:lnTo>
                    <a:lnTo>
                      <a:pt x="6098" y="2588"/>
                    </a:lnTo>
                    <a:lnTo>
                      <a:pt x="6189" y="2551"/>
                    </a:lnTo>
                    <a:lnTo>
                      <a:pt x="6226" y="2496"/>
                    </a:lnTo>
                    <a:lnTo>
                      <a:pt x="6482" y="2359"/>
                    </a:lnTo>
                    <a:lnTo>
                      <a:pt x="6656" y="2377"/>
                    </a:lnTo>
                    <a:lnTo>
                      <a:pt x="6775" y="2460"/>
                    </a:lnTo>
                    <a:lnTo>
                      <a:pt x="6976" y="2377"/>
                    </a:lnTo>
                    <a:lnTo>
                      <a:pt x="7122" y="2323"/>
                    </a:lnTo>
                    <a:lnTo>
                      <a:pt x="7241" y="2359"/>
                    </a:lnTo>
                    <a:lnTo>
                      <a:pt x="7351" y="2524"/>
                    </a:lnTo>
                    <a:lnTo>
                      <a:pt x="7515" y="2533"/>
                    </a:lnTo>
                    <a:lnTo>
                      <a:pt x="7607" y="2524"/>
                    </a:lnTo>
                    <a:lnTo>
                      <a:pt x="7707" y="2624"/>
                    </a:lnTo>
                    <a:lnTo>
                      <a:pt x="7725" y="2707"/>
                    </a:lnTo>
                    <a:lnTo>
                      <a:pt x="7826" y="2569"/>
                    </a:lnTo>
                    <a:lnTo>
                      <a:pt x="7908" y="2414"/>
                    </a:lnTo>
                    <a:lnTo>
                      <a:pt x="8055" y="2387"/>
                    </a:lnTo>
                    <a:lnTo>
                      <a:pt x="8283" y="2341"/>
                    </a:lnTo>
                    <a:lnTo>
                      <a:pt x="8356" y="2240"/>
                    </a:lnTo>
                    <a:lnTo>
                      <a:pt x="8475" y="2121"/>
                    </a:lnTo>
                    <a:lnTo>
                      <a:pt x="8621" y="2140"/>
                    </a:lnTo>
                    <a:lnTo>
                      <a:pt x="8704" y="2204"/>
                    </a:lnTo>
                    <a:lnTo>
                      <a:pt x="8850" y="2140"/>
                    </a:lnTo>
                    <a:lnTo>
                      <a:pt x="9024" y="2103"/>
                    </a:lnTo>
                    <a:lnTo>
                      <a:pt x="9069" y="1966"/>
                    </a:lnTo>
                    <a:lnTo>
                      <a:pt x="9170" y="1939"/>
                    </a:lnTo>
                    <a:lnTo>
                      <a:pt x="9225" y="1884"/>
                    </a:lnTo>
                    <a:lnTo>
                      <a:pt x="9261" y="1765"/>
                    </a:lnTo>
                    <a:lnTo>
                      <a:pt x="9335" y="1701"/>
                    </a:lnTo>
                    <a:lnTo>
                      <a:pt x="9225" y="1628"/>
                    </a:lnTo>
                    <a:lnTo>
                      <a:pt x="9188" y="1710"/>
                    </a:lnTo>
                    <a:lnTo>
                      <a:pt x="9051" y="1701"/>
                    </a:lnTo>
                    <a:lnTo>
                      <a:pt x="8914" y="1573"/>
                    </a:lnTo>
                    <a:lnTo>
                      <a:pt x="8786" y="1472"/>
                    </a:lnTo>
                    <a:lnTo>
                      <a:pt x="8631" y="1417"/>
                    </a:lnTo>
                    <a:lnTo>
                      <a:pt x="8512" y="1408"/>
                    </a:lnTo>
                    <a:lnTo>
                      <a:pt x="8338" y="1344"/>
                    </a:lnTo>
                    <a:lnTo>
                      <a:pt x="8164" y="1299"/>
                    </a:lnTo>
                    <a:lnTo>
                      <a:pt x="8100" y="1472"/>
                    </a:lnTo>
                    <a:lnTo>
                      <a:pt x="8055" y="1646"/>
                    </a:lnTo>
                    <a:lnTo>
                      <a:pt x="7936" y="1756"/>
                    </a:lnTo>
                    <a:lnTo>
                      <a:pt x="7716" y="1801"/>
                    </a:lnTo>
                    <a:lnTo>
                      <a:pt x="7607" y="1747"/>
                    </a:lnTo>
                    <a:lnTo>
                      <a:pt x="7625" y="1655"/>
                    </a:lnTo>
                    <a:lnTo>
                      <a:pt x="7771" y="1591"/>
                    </a:lnTo>
                    <a:lnTo>
                      <a:pt x="7771" y="1527"/>
                    </a:lnTo>
                    <a:lnTo>
                      <a:pt x="7945" y="1518"/>
                    </a:lnTo>
                    <a:lnTo>
                      <a:pt x="7963" y="1381"/>
                    </a:lnTo>
                    <a:lnTo>
                      <a:pt x="7908" y="1244"/>
                    </a:lnTo>
                    <a:lnTo>
                      <a:pt x="7789" y="1235"/>
                    </a:lnTo>
                    <a:lnTo>
                      <a:pt x="7671" y="1308"/>
                    </a:lnTo>
                    <a:lnTo>
                      <a:pt x="7332" y="1390"/>
                    </a:lnTo>
                    <a:lnTo>
                      <a:pt x="7159" y="1436"/>
                    </a:lnTo>
                    <a:lnTo>
                      <a:pt x="6921" y="1527"/>
                    </a:lnTo>
                    <a:lnTo>
                      <a:pt x="6747" y="1491"/>
                    </a:lnTo>
                    <a:lnTo>
                      <a:pt x="6509" y="1509"/>
                    </a:lnTo>
                    <a:lnTo>
                      <a:pt x="6299" y="1527"/>
                    </a:lnTo>
                    <a:lnTo>
                      <a:pt x="6208" y="1445"/>
                    </a:lnTo>
                    <a:lnTo>
                      <a:pt x="6125" y="1363"/>
                    </a:lnTo>
                    <a:lnTo>
                      <a:pt x="6071" y="1244"/>
                    </a:lnTo>
                    <a:lnTo>
                      <a:pt x="5924" y="1216"/>
                    </a:lnTo>
                    <a:lnTo>
                      <a:pt x="5833" y="1353"/>
                    </a:lnTo>
                    <a:lnTo>
                      <a:pt x="5824" y="1463"/>
                    </a:lnTo>
                    <a:lnTo>
                      <a:pt x="5805" y="1619"/>
                    </a:lnTo>
                    <a:lnTo>
                      <a:pt x="5650" y="1637"/>
                    </a:lnTo>
                    <a:lnTo>
                      <a:pt x="5440" y="1555"/>
                    </a:lnTo>
                    <a:lnTo>
                      <a:pt x="5165" y="1454"/>
                    </a:lnTo>
                    <a:lnTo>
                      <a:pt x="5001" y="1390"/>
                    </a:lnTo>
                    <a:lnTo>
                      <a:pt x="4845" y="1289"/>
                    </a:lnTo>
                    <a:lnTo>
                      <a:pt x="4727" y="1180"/>
                    </a:lnTo>
                    <a:lnTo>
                      <a:pt x="4699" y="1024"/>
                    </a:lnTo>
                    <a:lnTo>
                      <a:pt x="4772" y="933"/>
                    </a:lnTo>
                    <a:lnTo>
                      <a:pt x="4891" y="823"/>
                    </a:lnTo>
                    <a:lnTo>
                      <a:pt x="4836" y="759"/>
                    </a:lnTo>
                    <a:lnTo>
                      <a:pt x="4736" y="704"/>
                    </a:lnTo>
                    <a:lnTo>
                      <a:pt x="4681" y="576"/>
                    </a:lnTo>
                    <a:lnTo>
                      <a:pt x="4562" y="558"/>
                    </a:lnTo>
                    <a:lnTo>
                      <a:pt x="4397" y="604"/>
                    </a:lnTo>
                    <a:lnTo>
                      <a:pt x="4279" y="668"/>
                    </a:lnTo>
                    <a:lnTo>
                      <a:pt x="4160" y="686"/>
                    </a:lnTo>
                    <a:lnTo>
                      <a:pt x="4123" y="531"/>
                    </a:lnTo>
                    <a:lnTo>
                      <a:pt x="4160" y="375"/>
                    </a:lnTo>
                    <a:lnTo>
                      <a:pt x="4260" y="211"/>
                    </a:lnTo>
                    <a:lnTo>
                      <a:pt x="4297" y="64"/>
                    </a:lnTo>
                    <a:lnTo>
                      <a:pt x="4114" y="37"/>
                    </a:lnTo>
                    <a:lnTo>
                      <a:pt x="3986" y="28"/>
                    </a:lnTo>
                    <a:lnTo>
                      <a:pt x="3849" y="0"/>
                    </a:lnTo>
                    <a:lnTo>
                      <a:pt x="3712" y="55"/>
                    </a:lnTo>
                    <a:lnTo>
                      <a:pt x="3675" y="110"/>
                    </a:lnTo>
                    <a:lnTo>
                      <a:pt x="3538" y="137"/>
                    </a:lnTo>
                    <a:lnTo>
                      <a:pt x="3428" y="156"/>
                    </a:lnTo>
                    <a:lnTo>
                      <a:pt x="3291" y="101"/>
                    </a:lnTo>
                    <a:lnTo>
                      <a:pt x="3191" y="10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36">
                <a:extLst>
                  <a:ext uri="{FF2B5EF4-FFF2-40B4-BE49-F238E27FC236}">
                    <a16:creationId xmlns:a16="http://schemas.microsoft.com/office/drawing/2014/main" id="{9A97B081-D16E-384C-F80E-CD0D49C5AC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52" y="4937"/>
                <a:ext cx="1737" cy="1545"/>
              </a:xfrm>
              <a:custGeom>
                <a:avLst/>
                <a:gdLst>
                  <a:gd name="T0" fmla="*/ 1125 w 1737"/>
                  <a:gd name="T1" fmla="*/ 119 h 1545"/>
                  <a:gd name="T2" fmla="*/ 1015 w 1737"/>
                  <a:gd name="T3" fmla="*/ 210 h 1545"/>
                  <a:gd name="T4" fmla="*/ 887 w 1737"/>
                  <a:gd name="T5" fmla="*/ 357 h 1545"/>
                  <a:gd name="T6" fmla="*/ 786 w 1737"/>
                  <a:gd name="T7" fmla="*/ 549 h 1545"/>
                  <a:gd name="T8" fmla="*/ 686 w 1737"/>
                  <a:gd name="T9" fmla="*/ 759 h 1545"/>
                  <a:gd name="T10" fmla="*/ 530 w 1737"/>
                  <a:gd name="T11" fmla="*/ 896 h 1545"/>
                  <a:gd name="T12" fmla="*/ 421 w 1737"/>
                  <a:gd name="T13" fmla="*/ 997 h 1545"/>
                  <a:gd name="T14" fmla="*/ 338 w 1737"/>
                  <a:gd name="T15" fmla="*/ 905 h 1545"/>
                  <a:gd name="T16" fmla="*/ 274 w 1737"/>
                  <a:gd name="T17" fmla="*/ 905 h 1545"/>
                  <a:gd name="T18" fmla="*/ 256 w 1737"/>
                  <a:gd name="T19" fmla="*/ 1033 h 1545"/>
                  <a:gd name="T20" fmla="*/ 165 w 1737"/>
                  <a:gd name="T21" fmla="*/ 1143 h 1545"/>
                  <a:gd name="T22" fmla="*/ 0 w 1737"/>
                  <a:gd name="T23" fmla="*/ 1207 h 1545"/>
                  <a:gd name="T24" fmla="*/ 183 w 1737"/>
                  <a:gd name="T25" fmla="*/ 1280 h 1545"/>
                  <a:gd name="T26" fmla="*/ 238 w 1737"/>
                  <a:gd name="T27" fmla="*/ 1426 h 1545"/>
                  <a:gd name="T28" fmla="*/ 293 w 1737"/>
                  <a:gd name="T29" fmla="*/ 1545 h 1545"/>
                  <a:gd name="T30" fmla="*/ 411 w 1737"/>
                  <a:gd name="T31" fmla="*/ 1454 h 1545"/>
                  <a:gd name="T32" fmla="*/ 448 w 1737"/>
                  <a:gd name="T33" fmla="*/ 1353 h 1545"/>
                  <a:gd name="T34" fmla="*/ 567 w 1737"/>
                  <a:gd name="T35" fmla="*/ 1189 h 1545"/>
                  <a:gd name="T36" fmla="*/ 622 w 1737"/>
                  <a:gd name="T37" fmla="*/ 1033 h 1545"/>
                  <a:gd name="T38" fmla="*/ 722 w 1737"/>
                  <a:gd name="T39" fmla="*/ 896 h 1545"/>
                  <a:gd name="T40" fmla="*/ 869 w 1737"/>
                  <a:gd name="T41" fmla="*/ 750 h 1545"/>
                  <a:gd name="T42" fmla="*/ 987 w 1737"/>
                  <a:gd name="T43" fmla="*/ 631 h 1545"/>
                  <a:gd name="T44" fmla="*/ 1115 w 1737"/>
                  <a:gd name="T45" fmla="*/ 549 h 1545"/>
                  <a:gd name="T46" fmla="*/ 1243 w 1737"/>
                  <a:gd name="T47" fmla="*/ 485 h 1545"/>
                  <a:gd name="T48" fmla="*/ 1381 w 1737"/>
                  <a:gd name="T49" fmla="*/ 448 h 1545"/>
                  <a:gd name="T50" fmla="*/ 1472 w 1737"/>
                  <a:gd name="T51" fmla="*/ 384 h 1545"/>
                  <a:gd name="T52" fmla="*/ 1591 w 1737"/>
                  <a:gd name="T53" fmla="*/ 329 h 1545"/>
                  <a:gd name="T54" fmla="*/ 1737 w 1737"/>
                  <a:gd name="T55" fmla="*/ 311 h 1545"/>
                  <a:gd name="T56" fmla="*/ 1627 w 1737"/>
                  <a:gd name="T57" fmla="*/ 119 h 1545"/>
                  <a:gd name="T58" fmla="*/ 1472 w 1737"/>
                  <a:gd name="T59" fmla="*/ 0 h 1545"/>
                  <a:gd name="T60" fmla="*/ 1298 w 1737"/>
                  <a:gd name="T61" fmla="*/ 37 h 1545"/>
                  <a:gd name="T62" fmla="*/ 1125 w 1737"/>
                  <a:gd name="T63" fmla="*/ 119 h 15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737" h="1545">
                    <a:moveTo>
                      <a:pt x="1125" y="119"/>
                    </a:moveTo>
                    <a:lnTo>
                      <a:pt x="1015" y="210"/>
                    </a:lnTo>
                    <a:lnTo>
                      <a:pt x="887" y="357"/>
                    </a:lnTo>
                    <a:lnTo>
                      <a:pt x="786" y="549"/>
                    </a:lnTo>
                    <a:lnTo>
                      <a:pt x="686" y="759"/>
                    </a:lnTo>
                    <a:lnTo>
                      <a:pt x="530" y="896"/>
                    </a:lnTo>
                    <a:lnTo>
                      <a:pt x="421" y="997"/>
                    </a:lnTo>
                    <a:lnTo>
                      <a:pt x="338" y="905"/>
                    </a:lnTo>
                    <a:lnTo>
                      <a:pt x="274" y="905"/>
                    </a:lnTo>
                    <a:lnTo>
                      <a:pt x="256" y="1033"/>
                    </a:lnTo>
                    <a:lnTo>
                      <a:pt x="165" y="1143"/>
                    </a:lnTo>
                    <a:lnTo>
                      <a:pt x="0" y="1207"/>
                    </a:lnTo>
                    <a:lnTo>
                      <a:pt x="183" y="1280"/>
                    </a:lnTo>
                    <a:lnTo>
                      <a:pt x="238" y="1426"/>
                    </a:lnTo>
                    <a:lnTo>
                      <a:pt x="293" y="1545"/>
                    </a:lnTo>
                    <a:lnTo>
                      <a:pt x="411" y="1454"/>
                    </a:lnTo>
                    <a:lnTo>
                      <a:pt x="448" y="1353"/>
                    </a:lnTo>
                    <a:lnTo>
                      <a:pt x="567" y="1189"/>
                    </a:lnTo>
                    <a:lnTo>
                      <a:pt x="622" y="1033"/>
                    </a:lnTo>
                    <a:lnTo>
                      <a:pt x="722" y="896"/>
                    </a:lnTo>
                    <a:lnTo>
                      <a:pt x="869" y="750"/>
                    </a:lnTo>
                    <a:lnTo>
                      <a:pt x="987" y="631"/>
                    </a:lnTo>
                    <a:lnTo>
                      <a:pt x="1115" y="549"/>
                    </a:lnTo>
                    <a:lnTo>
                      <a:pt x="1243" y="485"/>
                    </a:lnTo>
                    <a:lnTo>
                      <a:pt x="1381" y="448"/>
                    </a:lnTo>
                    <a:lnTo>
                      <a:pt x="1472" y="384"/>
                    </a:lnTo>
                    <a:lnTo>
                      <a:pt x="1591" y="329"/>
                    </a:lnTo>
                    <a:lnTo>
                      <a:pt x="1737" y="311"/>
                    </a:lnTo>
                    <a:lnTo>
                      <a:pt x="1627" y="119"/>
                    </a:lnTo>
                    <a:lnTo>
                      <a:pt x="1472" y="0"/>
                    </a:lnTo>
                    <a:lnTo>
                      <a:pt x="1298" y="37"/>
                    </a:lnTo>
                    <a:lnTo>
                      <a:pt x="1125" y="119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0517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2FBF8-BB22-9CCC-9F23-6030B29E5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3">
            <a:extLst>
              <a:ext uri="{FF2B5EF4-FFF2-40B4-BE49-F238E27FC236}">
                <a16:creationId xmlns:a16="http://schemas.microsoft.com/office/drawing/2014/main" id="{13376720-9779-B19F-B526-A3F325CFC9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55576" y="990362"/>
            <a:ext cx="3895725" cy="3895725"/>
          </a:xfrm>
          <a:prstGeom prst="ellipse">
            <a:avLst/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FD9DDF-655A-E0EC-9ECB-CEB6827E5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China - The Rebalancing Giant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87C245-0AB7-E55E-FCFA-A19B52085BF9}"/>
              </a:ext>
            </a:extLst>
          </p:cNvPr>
          <p:cNvGrpSpPr/>
          <p:nvPr/>
        </p:nvGrpSpPr>
        <p:grpSpPr>
          <a:xfrm>
            <a:off x="868731" y="1585187"/>
            <a:ext cx="3244469" cy="2728624"/>
            <a:chOff x="1284015" y="1086189"/>
            <a:chExt cx="4572472" cy="3845485"/>
          </a:xfrm>
          <a:solidFill>
            <a:schemeClr val="accent6"/>
          </a:solidFill>
        </p:grpSpPr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id="{AA7C72C5-554B-8F4F-00E9-260306971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2558" y="4713181"/>
              <a:ext cx="225114" cy="218493"/>
            </a:xfrm>
            <a:custGeom>
              <a:avLst/>
              <a:gdLst>
                <a:gd name="T0" fmla="*/ 2147483647 w 672"/>
                <a:gd name="T1" fmla="*/ 2147483647 h 660"/>
                <a:gd name="T2" fmla="*/ 2147483647 w 672"/>
                <a:gd name="T3" fmla="*/ 2147483647 h 660"/>
                <a:gd name="T4" fmla="*/ 2147483647 w 672"/>
                <a:gd name="T5" fmla="*/ 2147483647 h 660"/>
                <a:gd name="T6" fmla="*/ 2147483647 w 672"/>
                <a:gd name="T7" fmla="*/ 2147483647 h 660"/>
                <a:gd name="T8" fmla="*/ 0 w 672"/>
                <a:gd name="T9" fmla="*/ 2147483647 h 660"/>
                <a:gd name="T10" fmla="*/ 2147483647 w 672"/>
                <a:gd name="T11" fmla="*/ 2147483647 h 660"/>
                <a:gd name="T12" fmla="*/ 2147483647 w 672"/>
                <a:gd name="T13" fmla="*/ 2147483647 h 660"/>
                <a:gd name="T14" fmla="*/ 2147483647 w 672"/>
                <a:gd name="T15" fmla="*/ 2147483647 h 660"/>
                <a:gd name="T16" fmla="*/ 2147483647 w 672"/>
                <a:gd name="T17" fmla="*/ 2147483647 h 660"/>
                <a:gd name="T18" fmla="*/ 2147483647 w 672"/>
                <a:gd name="T19" fmla="*/ 2147483647 h 660"/>
                <a:gd name="T20" fmla="*/ 2147483647 w 672"/>
                <a:gd name="T21" fmla="*/ 2147483647 h 660"/>
                <a:gd name="T22" fmla="*/ 2147483647 w 672"/>
                <a:gd name="T23" fmla="*/ 2147483647 h 660"/>
                <a:gd name="T24" fmla="*/ 2147483647 w 672"/>
                <a:gd name="T25" fmla="*/ 2147483647 h 660"/>
                <a:gd name="T26" fmla="*/ 2147483647 w 672"/>
                <a:gd name="T27" fmla="*/ 2147483647 h 660"/>
                <a:gd name="T28" fmla="*/ 2147483647 w 672"/>
                <a:gd name="T29" fmla="*/ 0 h 660"/>
                <a:gd name="T30" fmla="*/ 2147483647 w 672"/>
                <a:gd name="T31" fmla="*/ 2147483647 h 6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72" h="660">
                  <a:moveTo>
                    <a:pt x="456" y="12"/>
                  </a:moveTo>
                  <a:lnTo>
                    <a:pt x="384" y="108"/>
                  </a:lnTo>
                  <a:lnTo>
                    <a:pt x="228" y="120"/>
                  </a:lnTo>
                  <a:lnTo>
                    <a:pt x="60" y="204"/>
                  </a:lnTo>
                  <a:lnTo>
                    <a:pt x="0" y="324"/>
                  </a:lnTo>
                  <a:lnTo>
                    <a:pt x="12" y="456"/>
                  </a:lnTo>
                  <a:lnTo>
                    <a:pt x="12" y="588"/>
                  </a:lnTo>
                  <a:lnTo>
                    <a:pt x="168" y="624"/>
                  </a:lnTo>
                  <a:lnTo>
                    <a:pt x="324" y="660"/>
                  </a:lnTo>
                  <a:lnTo>
                    <a:pt x="480" y="516"/>
                  </a:lnTo>
                  <a:lnTo>
                    <a:pt x="552" y="348"/>
                  </a:lnTo>
                  <a:lnTo>
                    <a:pt x="600" y="228"/>
                  </a:lnTo>
                  <a:lnTo>
                    <a:pt x="672" y="144"/>
                  </a:lnTo>
                  <a:lnTo>
                    <a:pt x="663" y="58"/>
                  </a:lnTo>
                  <a:lnTo>
                    <a:pt x="576" y="0"/>
                  </a:lnTo>
                  <a:lnTo>
                    <a:pt x="456" y="1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3">
              <a:extLst>
                <a:ext uri="{FF2B5EF4-FFF2-40B4-BE49-F238E27FC236}">
                  <a16:creationId xmlns:a16="http://schemas.microsoft.com/office/drawing/2014/main" id="{DA5F1FF9-E4E9-EC0E-6147-1A5F93D71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4979" y="4027243"/>
              <a:ext cx="153608" cy="364156"/>
            </a:xfrm>
            <a:custGeom>
              <a:avLst/>
              <a:gdLst>
                <a:gd name="T0" fmla="*/ 2147483647 w 457"/>
                <a:gd name="T1" fmla="*/ 2147483647 h 1096"/>
                <a:gd name="T2" fmla="*/ 2147483647 w 457"/>
                <a:gd name="T3" fmla="*/ 2147483647 h 1096"/>
                <a:gd name="T4" fmla="*/ 2147483647 w 457"/>
                <a:gd name="T5" fmla="*/ 2147483647 h 1096"/>
                <a:gd name="T6" fmla="*/ 2147483647 w 457"/>
                <a:gd name="T7" fmla="*/ 2147483647 h 1096"/>
                <a:gd name="T8" fmla="*/ 2147483647 w 457"/>
                <a:gd name="T9" fmla="*/ 2147483647 h 1096"/>
                <a:gd name="T10" fmla="*/ 2147483647 w 457"/>
                <a:gd name="T11" fmla="*/ 2147483647 h 1096"/>
                <a:gd name="T12" fmla="*/ 2147483647 w 457"/>
                <a:gd name="T13" fmla="*/ 2147483647 h 1096"/>
                <a:gd name="T14" fmla="*/ 2147483647 w 457"/>
                <a:gd name="T15" fmla="*/ 2147483647 h 1096"/>
                <a:gd name="T16" fmla="*/ 2147483647 w 457"/>
                <a:gd name="T17" fmla="*/ 2147483647 h 1096"/>
                <a:gd name="T18" fmla="*/ 2147483647 w 457"/>
                <a:gd name="T19" fmla="*/ 2147483647 h 1096"/>
                <a:gd name="T20" fmla="*/ 2147483647 w 457"/>
                <a:gd name="T21" fmla="*/ 2147483647 h 1096"/>
                <a:gd name="T22" fmla="*/ 2147483647 w 457"/>
                <a:gd name="T23" fmla="*/ 2147483647 h 1096"/>
                <a:gd name="T24" fmla="*/ 2147483647 w 457"/>
                <a:gd name="T25" fmla="*/ 0 h 1096"/>
                <a:gd name="T26" fmla="*/ 2147483647 w 457"/>
                <a:gd name="T27" fmla="*/ 2147483647 h 1096"/>
                <a:gd name="T28" fmla="*/ 2147483647 w 457"/>
                <a:gd name="T29" fmla="*/ 2147483647 h 1096"/>
                <a:gd name="T30" fmla="*/ 2147483647 w 457"/>
                <a:gd name="T31" fmla="*/ 2147483647 h 1096"/>
                <a:gd name="T32" fmla="*/ 2147483647 w 457"/>
                <a:gd name="T33" fmla="*/ 2147483647 h 1096"/>
                <a:gd name="T34" fmla="*/ 2147483647 w 457"/>
                <a:gd name="T35" fmla="*/ 2147483647 h 1096"/>
                <a:gd name="T36" fmla="*/ 0 w 457"/>
                <a:gd name="T37" fmla="*/ 2147483647 h 1096"/>
                <a:gd name="T38" fmla="*/ 2147483647 w 457"/>
                <a:gd name="T39" fmla="*/ 2147483647 h 1096"/>
                <a:gd name="T40" fmla="*/ 2147483647 w 457"/>
                <a:gd name="T41" fmla="*/ 2147483647 h 1096"/>
                <a:gd name="T42" fmla="*/ 2147483647 w 457"/>
                <a:gd name="T43" fmla="*/ 2147483647 h 1096"/>
                <a:gd name="T44" fmla="*/ 2147483647 w 457"/>
                <a:gd name="T45" fmla="*/ 2147483647 h 1096"/>
                <a:gd name="T46" fmla="*/ 2147483647 w 457"/>
                <a:gd name="T47" fmla="*/ 2147483647 h 109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7" h="1096">
                  <a:moveTo>
                    <a:pt x="289" y="1096"/>
                  </a:moveTo>
                  <a:lnTo>
                    <a:pt x="361" y="1096"/>
                  </a:lnTo>
                  <a:lnTo>
                    <a:pt x="329" y="1008"/>
                  </a:lnTo>
                  <a:lnTo>
                    <a:pt x="329" y="872"/>
                  </a:lnTo>
                  <a:lnTo>
                    <a:pt x="393" y="784"/>
                  </a:lnTo>
                  <a:lnTo>
                    <a:pt x="425" y="640"/>
                  </a:lnTo>
                  <a:lnTo>
                    <a:pt x="401" y="504"/>
                  </a:lnTo>
                  <a:lnTo>
                    <a:pt x="417" y="416"/>
                  </a:lnTo>
                  <a:lnTo>
                    <a:pt x="457" y="312"/>
                  </a:lnTo>
                  <a:lnTo>
                    <a:pt x="433" y="160"/>
                  </a:lnTo>
                  <a:lnTo>
                    <a:pt x="457" y="32"/>
                  </a:lnTo>
                  <a:lnTo>
                    <a:pt x="401" y="64"/>
                  </a:lnTo>
                  <a:lnTo>
                    <a:pt x="321" y="0"/>
                  </a:lnTo>
                  <a:lnTo>
                    <a:pt x="273" y="64"/>
                  </a:lnTo>
                  <a:lnTo>
                    <a:pt x="201" y="120"/>
                  </a:lnTo>
                  <a:lnTo>
                    <a:pt x="193" y="216"/>
                  </a:lnTo>
                  <a:lnTo>
                    <a:pt x="113" y="288"/>
                  </a:lnTo>
                  <a:lnTo>
                    <a:pt x="81" y="448"/>
                  </a:lnTo>
                  <a:lnTo>
                    <a:pt x="0" y="586"/>
                  </a:lnTo>
                  <a:lnTo>
                    <a:pt x="33" y="704"/>
                  </a:lnTo>
                  <a:lnTo>
                    <a:pt x="45" y="813"/>
                  </a:lnTo>
                  <a:lnTo>
                    <a:pt x="136" y="949"/>
                  </a:lnTo>
                  <a:lnTo>
                    <a:pt x="249" y="984"/>
                  </a:lnTo>
                  <a:lnTo>
                    <a:pt x="289" y="109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椭圆 13">
              <a:extLst>
                <a:ext uri="{FF2B5EF4-FFF2-40B4-BE49-F238E27FC236}">
                  <a16:creationId xmlns:a16="http://schemas.microsoft.com/office/drawing/2014/main" id="{53868665-CC53-4B87-624A-8269A1A90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015" y="1086189"/>
              <a:ext cx="4572472" cy="3619046"/>
            </a:xfrm>
            <a:custGeom>
              <a:avLst/>
              <a:gdLst>
                <a:gd name="T0" fmla="*/ 2147483647 w 17268"/>
                <a:gd name="T1" fmla="*/ 2147483647 h 13666"/>
                <a:gd name="T2" fmla="*/ 2147483647 w 17268"/>
                <a:gd name="T3" fmla="*/ 2147483647 h 13666"/>
                <a:gd name="T4" fmla="*/ 2147483647 w 17268"/>
                <a:gd name="T5" fmla="*/ 2147483647 h 13666"/>
                <a:gd name="T6" fmla="*/ 2147483647 w 17268"/>
                <a:gd name="T7" fmla="*/ 2147483647 h 13666"/>
                <a:gd name="T8" fmla="*/ 2147483647 w 17268"/>
                <a:gd name="T9" fmla="*/ 2147483647 h 13666"/>
                <a:gd name="T10" fmla="*/ 2147483647 w 17268"/>
                <a:gd name="T11" fmla="*/ 2147483647 h 13666"/>
                <a:gd name="T12" fmla="*/ 2147483647 w 17268"/>
                <a:gd name="T13" fmla="*/ 2147483647 h 13666"/>
                <a:gd name="T14" fmla="*/ 2147483647 w 17268"/>
                <a:gd name="T15" fmla="*/ 2147483647 h 13666"/>
                <a:gd name="T16" fmla="*/ 2147483647 w 17268"/>
                <a:gd name="T17" fmla="*/ 2147483647 h 13666"/>
                <a:gd name="T18" fmla="*/ 2147483647 w 17268"/>
                <a:gd name="T19" fmla="*/ 2147483647 h 13666"/>
                <a:gd name="T20" fmla="*/ 2147483647 w 17268"/>
                <a:gd name="T21" fmla="*/ 2147483647 h 13666"/>
                <a:gd name="T22" fmla="*/ 2147483647 w 17268"/>
                <a:gd name="T23" fmla="*/ 2147483647 h 13666"/>
                <a:gd name="T24" fmla="*/ 2147483647 w 17268"/>
                <a:gd name="T25" fmla="*/ 2147483647 h 13666"/>
                <a:gd name="T26" fmla="*/ 2147483647 w 17268"/>
                <a:gd name="T27" fmla="*/ 2147483647 h 13666"/>
                <a:gd name="T28" fmla="*/ 2147483647 w 17268"/>
                <a:gd name="T29" fmla="*/ 2147483647 h 13666"/>
                <a:gd name="T30" fmla="*/ 2147483647 w 17268"/>
                <a:gd name="T31" fmla="*/ 2147483647 h 13666"/>
                <a:gd name="T32" fmla="*/ 2147483647 w 17268"/>
                <a:gd name="T33" fmla="*/ 2147483647 h 13666"/>
                <a:gd name="T34" fmla="*/ 2147483647 w 17268"/>
                <a:gd name="T35" fmla="*/ 2147483647 h 13666"/>
                <a:gd name="T36" fmla="*/ 2147483647 w 17268"/>
                <a:gd name="T37" fmla="*/ 2147483647 h 13666"/>
                <a:gd name="T38" fmla="*/ 2147483647 w 17268"/>
                <a:gd name="T39" fmla="*/ 2147483647 h 13666"/>
                <a:gd name="T40" fmla="*/ 2147483647 w 17268"/>
                <a:gd name="T41" fmla="*/ 2147483647 h 13666"/>
                <a:gd name="T42" fmla="*/ 2147483647 w 17268"/>
                <a:gd name="T43" fmla="*/ 2147483647 h 13666"/>
                <a:gd name="T44" fmla="*/ 2147483647 w 17268"/>
                <a:gd name="T45" fmla="*/ 2147483647 h 13666"/>
                <a:gd name="T46" fmla="*/ 2147483647 w 17268"/>
                <a:gd name="T47" fmla="*/ 2147483647 h 13666"/>
                <a:gd name="T48" fmla="*/ 2147483647 w 17268"/>
                <a:gd name="T49" fmla="*/ 2147483647 h 13666"/>
                <a:gd name="T50" fmla="*/ 2147483647 w 17268"/>
                <a:gd name="T51" fmla="*/ 2147483647 h 13666"/>
                <a:gd name="T52" fmla="*/ 2147483647 w 17268"/>
                <a:gd name="T53" fmla="*/ 2147483647 h 13666"/>
                <a:gd name="T54" fmla="*/ 2147483647 w 17268"/>
                <a:gd name="T55" fmla="*/ 2147483647 h 13666"/>
                <a:gd name="T56" fmla="*/ 2147483647 w 17268"/>
                <a:gd name="T57" fmla="*/ 2147483647 h 13666"/>
                <a:gd name="T58" fmla="*/ 2147483647 w 17268"/>
                <a:gd name="T59" fmla="*/ 2147483647 h 13666"/>
                <a:gd name="T60" fmla="*/ 2147483647 w 17268"/>
                <a:gd name="T61" fmla="*/ 2147483647 h 13666"/>
                <a:gd name="T62" fmla="*/ 2147483647 w 17268"/>
                <a:gd name="T63" fmla="*/ 2147483647 h 13666"/>
                <a:gd name="T64" fmla="*/ 2147483647 w 17268"/>
                <a:gd name="T65" fmla="*/ 2147483647 h 13666"/>
                <a:gd name="T66" fmla="*/ 2147483647 w 17268"/>
                <a:gd name="T67" fmla="*/ 2147483647 h 13666"/>
                <a:gd name="T68" fmla="*/ 2147483647 w 17268"/>
                <a:gd name="T69" fmla="*/ 2147483647 h 13666"/>
                <a:gd name="T70" fmla="*/ 2147483647 w 17268"/>
                <a:gd name="T71" fmla="*/ 2147483647 h 13666"/>
                <a:gd name="T72" fmla="*/ 2147483647 w 17268"/>
                <a:gd name="T73" fmla="*/ 2147483647 h 13666"/>
                <a:gd name="T74" fmla="*/ 2147483647 w 17268"/>
                <a:gd name="T75" fmla="*/ 2147483647 h 13666"/>
                <a:gd name="T76" fmla="*/ 2147483647 w 17268"/>
                <a:gd name="T77" fmla="*/ 2147483647 h 13666"/>
                <a:gd name="T78" fmla="*/ 2147483647 w 17268"/>
                <a:gd name="T79" fmla="*/ 2147483647 h 13666"/>
                <a:gd name="T80" fmla="*/ 2147483647 w 17268"/>
                <a:gd name="T81" fmla="*/ 2147483647 h 13666"/>
                <a:gd name="T82" fmla="*/ 2147483647 w 17268"/>
                <a:gd name="T83" fmla="*/ 2147483647 h 13666"/>
                <a:gd name="T84" fmla="*/ 2147483647 w 17268"/>
                <a:gd name="T85" fmla="*/ 2147483647 h 13666"/>
                <a:gd name="T86" fmla="*/ 2147483647 w 17268"/>
                <a:gd name="T87" fmla="*/ 2147483647 h 13666"/>
                <a:gd name="T88" fmla="*/ 2147483647 w 17268"/>
                <a:gd name="T89" fmla="*/ 2147483647 h 13666"/>
                <a:gd name="T90" fmla="*/ 2147483647 w 17268"/>
                <a:gd name="T91" fmla="*/ 2147483647 h 13666"/>
                <a:gd name="T92" fmla="*/ 2147483647 w 17268"/>
                <a:gd name="T93" fmla="*/ 2147483647 h 13666"/>
                <a:gd name="T94" fmla="*/ 2147483647 w 17268"/>
                <a:gd name="T95" fmla="*/ 2147483647 h 13666"/>
                <a:gd name="T96" fmla="*/ 2147483647 w 17268"/>
                <a:gd name="T97" fmla="*/ 2147483647 h 13666"/>
                <a:gd name="T98" fmla="*/ 2147483647 w 17268"/>
                <a:gd name="T99" fmla="*/ 2147483647 h 13666"/>
                <a:gd name="T100" fmla="*/ 2147483647 w 17268"/>
                <a:gd name="T101" fmla="*/ 2147483647 h 13666"/>
                <a:gd name="T102" fmla="*/ 2147483647 w 17268"/>
                <a:gd name="T103" fmla="*/ 2147483647 h 13666"/>
                <a:gd name="T104" fmla="*/ 2147483647 w 17268"/>
                <a:gd name="T105" fmla="*/ 2147483647 h 13666"/>
                <a:gd name="T106" fmla="*/ 2147483647 w 17268"/>
                <a:gd name="T107" fmla="*/ 2147483647 h 13666"/>
                <a:gd name="T108" fmla="*/ 2147483647 w 17268"/>
                <a:gd name="T109" fmla="*/ 2147483647 h 13666"/>
                <a:gd name="T110" fmla="*/ 2147483647 w 17268"/>
                <a:gd name="T111" fmla="*/ 2147483647 h 13666"/>
                <a:gd name="T112" fmla="*/ 2147483647 w 17268"/>
                <a:gd name="T113" fmla="*/ 2147483647 h 13666"/>
                <a:gd name="T114" fmla="*/ 2147483647 w 17268"/>
                <a:gd name="T115" fmla="*/ 2147483647 h 13666"/>
                <a:gd name="T116" fmla="*/ 2147483647 w 17268"/>
                <a:gd name="T117" fmla="*/ 2147483647 h 13666"/>
                <a:gd name="T118" fmla="*/ 2147483647 w 17268"/>
                <a:gd name="T119" fmla="*/ 2147483647 h 1366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7268" h="13666">
                  <a:moveTo>
                    <a:pt x="13831" y="0"/>
                  </a:moveTo>
                  <a:lnTo>
                    <a:pt x="13969" y="68"/>
                  </a:lnTo>
                  <a:lnTo>
                    <a:pt x="14113" y="135"/>
                  </a:lnTo>
                  <a:lnTo>
                    <a:pt x="14220" y="83"/>
                  </a:lnTo>
                  <a:lnTo>
                    <a:pt x="14357" y="83"/>
                  </a:lnTo>
                  <a:lnTo>
                    <a:pt x="14433" y="165"/>
                  </a:lnTo>
                  <a:lnTo>
                    <a:pt x="14525" y="323"/>
                  </a:lnTo>
                  <a:lnTo>
                    <a:pt x="14593" y="376"/>
                  </a:lnTo>
                  <a:lnTo>
                    <a:pt x="14692" y="444"/>
                  </a:lnTo>
                  <a:lnTo>
                    <a:pt x="14692" y="534"/>
                  </a:lnTo>
                  <a:lnTo>
                    <a:pt x="14784" y="617"/>
                  </a:lnTo>
                  <a:lnTo>
                    <a:pt x="14822" y="760"/>
                  </a:lnTo>
                  <a:lnTo>
                    <a:pt x="14967" y="910"/>
                  </a:lnTo>
                  <a:lnTo>
                    <a:pt x="15043" y="1008"/>
                  </a:lnTo>
                  <a:lnTo>
                    <a:pt x="15028" y="1098"/>
                  </a:lnTo>
                  <a:lnTo>
                    <a:pt x="15117" y="1181"/>
                  </a:lnTo>
                  <a:lnTo>
                    <a:pt x="15180" y="1294"/>
                  </a:lnTo>
                  <a:lnTo>
                    <a:pt x="15256" y="1361"/>
                  </a:lnTo>
                  <a:lnTo>
                    <a:pt x="15325" y="1361"/>
                  </a:lnTo>
                  <a:lnTo>
                    <a:pt x="15386" y="1301"/>
                  </a:lnTo>
                  <a:lnTo>
                    <a:pt x="15508" y="1294"/>
                  </a:lnTo>
                  <a:lnTo>
                    <a:pt x="15584" y="1361"/>
                  </a:lnTo>
                  <a:lnTo>
                    <a:pt x="15721" y="1324"/>
                  </a:lnTo>
                  <a:lnTo>
                    <a:pt x="15805" y="1391"/>
                  </a:lnTo>
                  <a:lnTo>
                    <a:pt x="15904" y="1474"/>
                  </a:lnTo>
                  <a:lnTo>
                    <a:pt x="16026" y="1451"/>
                  </a:lnTo>
                  <a:lnTo>
                    <a:pt x="16041" y="1542"/>
                  </a:lnTo>
                  <a:lnTo>
                    <a:pt x="16110" y="1624"/>
                  </a:lnTo>
                  <a:lnTo>
                    <a:pt x="16163" y="1775"/>
                  </a:lnTo>
                  <a:lnTo>
                    <a:pt x="16262" y="1865"/>
                  </a:lnTo>
                  <a:lnTo>
                    <a:pt x="16392" y="1835"/>
                  </a:lnTo>
                  <a:lnTo>
                    <a:pt x="16506" y="1797"/>
                  </a:lnTo>
                  <a:lnTo>
                    <a:pt x="16651" y="1722"/>
                  </a:lnTo>
                  <a:lnTo>
                    <a:pt x="16704" y="1602"/>
                  </a:lnTo>
                  <a:lnTo>
                    <a:pt x="16780" y="1549"/>
                  </a:lnTo>
                  <a:lnTo>
                    <a:pt x="16864" y="1497"/>
                  </a:lnTo>
                  <a:lnTo>
                    <a:pt x="16933" y="1399"/>
                  </a:lnTo>
                  <a:lnTo>
                    <a:pt x="17009" y="1324"/>
                  </a:lnTo>
                  <a:lnTo>
                    <a:pt x="17108" y="1294"/>
                  </a:lnTo>
                  <a:lnTo>
                    <a:pt x="17161" y="1346"/>
                  </a:lnTo>
                  <a:lnTo>
                    <a:pt x="17146" y="1444"/>
                  </a:lnTo>
                  <a:lnTo>
                    <a:pt x="17215" y="1482"/>
                  </a:lnTo>
                  <a:lnTo>
                    <a:pt x="17215" y="1572"/>
                  </a:lnTo>
                  <a:lnTo>
                    <a:pt x="17268" y="1624"/>
                  </a:lnTo>
                  <a:lnTo>
                    <a:pt x="17154" y="1692"/>
                  </a:lnTo>
                  <a:lnTo>
                    <a:pt x="17131" y="1797"/>
                  </a:lnTo>
                  <a:lnTo>
                    <a:pt x="17123" y="1925"/>
                  </a:lnTo>
                  <a:lnTo>
                    <a:pt x="17177" y="2000"/>
                  </a:lnTo>
                  <a:lnTo>
                    <a:pt x="17169" y="2128"/>
                  </a:lnTo>
                  <a:lnTo>
                    <a:pt x="17123" y="2309"/>
                  </a:lnTo>
                  <a:lnTo>
                    <a:pt x="17161" y="2437"/>
                  </a:lnTo>
                  <a:lnTo>
                    <a:pt x="17123" y="2572"/>
                  </a:lnTo>
                  <a:lnTo>
                    <a:pt x="17123" y="2707"/>
                  </a:lnTo>
                  <a:lnTo>
                    <a:pt x="17008" y="2711"/>
                  </a:lnTo>
                  <a:lnTo>
                    <a:pt x="16887" y="2730"/>
                  </a:lnTo>
                  <a:lnTo>
                    <a:pt x="16788" y="2685"/>
                  </a:lnTo>
                  <a:lnTo>
                    <a:pt x="16719" y="2745"/>
                  </a:lnTo>
                  <a:lnTo>
                    <a:pt x="16719" y="2820"/>
                  </a:lnTo>
                  <a:lnTo>
                    <a:pt x="16651" y="2880"/>
                  </a:lnTo>
                  <a:lnTo>
                    <a:pt x="16559" y="2933"/>
                  </a:lnTo>
                  <a:lnTo>
                    <a:pt x="16613" y="3023"/>
                  </a:lnTo>
                  <a:lnTo>
                    <a:pt x="16681" y="3068"/>
                  </a:lnTo>
                  <a:lnTo>
                    <a:pt x="16704" y="3174"/>
                  </a:lnTo>
                  <a:lnTo>
                    <a:pt x="16750" y="3264"/>
                  </a:lnTo>
                  <a:lnTo>
                    <a:pt x="16798" y="3401"/>
                  </a:lnTo>
                  <a:lnTo>
                    <a:pt x="16823" y="3460"/>
                  </a:lnTo>
                  <a:lnTo>
                    <a:pt x="16804" y="3556"/>
                  </a:lnTo>
                  <a:lnTo>
                    <a:pt x="16828" y="3660"/>
                  </a:lnTo>
                  <a:lnTo>
                    <a:pt x="16743" y="3708"/>
                  </a:lnTo>
                  <a:lnTo>
                    <a:pt x="16688" y="3792"/>
                  </a:lnTo>
                  <a:lnTo>
                    <a:pt x="16597" y="3852"/>
                  </a:lnTo>
                  <a:lnTo>
                    <a:pt x="16573" y="3774"/>
                  </a:lnTo>
                  <a:lnTo>
                    <a:pt x="16518" y="3750"/>
                  </a:lnTo>
                  <a:lnTo>
                    <a:pt x="16469" y="3774"/>
                  </a:lnTo>
                  <a:lnTo>
                    <a:pt x="16462" y="3822"/>
                  </a:lnTo>
                  <a:lnTo>
                    <a:pt x="16469" y="3918"/>
                  </a:lnTo>
                  <a:lnTo>
                    <a:pt x="16408" y="3996"/>
                  </a:lnTo>
                  <a:lnTo>
                    <a:pt x="16340" y="4092"/>
                  </a:lnTo>
                  <a:lnTo>
                    <a:pt x="16298" y="4202"/>
                  </a:lnTo>
                  <a:lnTo>
                    <a:pt x="16231" y="4232"/>
                  </a:lnTo>
                  <a:lnTo>
                    <a:pt x="16157" y="4220"/>
                  </a:lnTo>
                  <a:lnTo>
                    <a:pt x="16096" y="4263"/>
                  </a:lnTo>
                  <a:lnTo>
                    <a:pt x="16096" y="4316"/>
                  </a:lnTo>
                  <a:lnTo>
                    <a:pt x="16133" y="4370"/>
                  </a:lnTo>
                  <a:lnTo>
                    <a:pt x="16181" y="4424"/>
                  </a:lnTo>
                  <a:lnTo>
                    <a:pt x="16140" y="4461"/>
                  </a:lnTo>
                  <a:lnTo>
                    <a:pt x="16066" y="4497"/>
                  </a:lnTo>
                  <a:lnTo>
                    <a:pt x="16002" y="4502"/>
                  </a:lnTo>
                  <a:lnTo>
                    <a:pt x="15916" y="4524"/>
                  </a:lnTo>
                  <a:lnTo>
                    <a:pt x="15839" y="4513"/>
                  </a:lnTo>
                  <a:lnTo>
                    <a:pt x="15817" y="4448"/>
                  </a:lnTo>
                  <a:lnTo>
                    <a:pt x="15750" y="4448"/>
                  </a:lnTo>
                  <a:lnTo>
                    <a:pt x="15695" y="4497"/>
                  </a:lnTo>
                  <a:lnTo>
                    <a:pt x="15700" y="4581"/>
                  </a:lnTo>
                  <a:lnTo>
                    <a:pt x="15634" y="4678"/>
                  </a:lnTo>
                  <a:lnTo>
                    <a:pt x="15578" y="4799"/>
                  </a:lnTo>
                  <a:lnTo>
                    <a:pt x="15482" y="4860"/>
                  </a:lnTo>
                  <a:lnTo>
                    <a:pt x="15445" y="4939"/>
                  </a:lnTo>
                  <a:lnTo>
                    <a:pt x="15384" y="4933"/>
                  </a:lnTo>
                  <a:lnTo>
                    <a:pt x="15335" y="4976"/>
                  </a:lnTo>
                  <a:lnTo>
                    <a:pt x="15319" y="5065"/>
                  </a:lnTo>
                  <a:lnTo>
                    <a:pt x="15243" y="5144"/>
                  </a:lnTo>
                  <a:lnTo>
                    <a:pt x="15207" y="5228"/>
                  </a:lnTo>
                  <a:lnTo>
                    <a:pt x="15134" y="5283"/>
                  </a:lnTo>
                  <a:lnTo>
                    <a:pt x="15134" y="5343"/>
                  </a:lnTo>
                  <a:lnTo>
                    <a:pt x="15049" y="5391"/>
                  </a:lnTo>
                  <a:lnTo>
                    <a:pt x="14969" y="5397"/>
                  </a:lnTo>
                  <a:lnTo>
                    <a:pt x="14902" y="5427"/>
                  </a:lnTo>
                  <a:lnTo>
                    <a:pt x="14798" y="5498"/>
                  </a:lnTo>
                  <a:lnTo>
                    <a:pt x="14683" y="5608"/>
                  </a:lnTo>
                  <a:lnTo>
                    <a:pt x="14561" y="5715"/>
                  </a:lnTo>
                  <a:lnTo>
                    <a:pt x="14597" y="5776"/>
                  </a:lnTo>
                  <a:lnTo>
                    <a:pt x="14548" y="5825"/>
                  </a:lnTo>
                  <a:lnTo>
                    <a:pt x="14450" y="5890"/>
                  </a:lnTo>
                  <a:lnTo>
                    <a:pt x="14317" y="5975"/>
                  </a:lnTo>
                  <a:lnTo>
                    <a:pt x="14268" y="5932"/>
                  </a:lnTo>
                  <a:lnTo>
                    <a:pt x="14299" y="5876"/>
                  </a:lnTo>
                  <a:lnTo>
                    <a:pt x="14383" y="5838"/>
                  </a:lnTo>
                  <a:lnTo>
                    <a:pt x="14474" y="5786"/>
                  </a:lnTo>
                  <a:lnTo>
                    <a:pt x="14413" y="5767"/>
                  </a:lnTo>
                  <a:lnTo>
                    <a:pt x="14409" y="5729"/>
                  </a:lnTo>
                  <a:lnTo>
                    <a:pt x="14474" y="5684"/>
                  </a:lnTo>
                  <a:lnTo>
                    <a:pt x="14383" y="5662"/>
                  </a:lnTo>
                  <a:lnTo>
                    <a:pt x="14310" y="5679"/>
                  </a:lnTo>
                  <a:lnTo>
                    <a:pt x="14298" y="5619"/>
                  </a:lnTo>
                  <a:lnTo>
                    <a:pt x="14347" y="5595"/>
                  </a:lnTo>
                  <a:lnTo>
                    <a:pt x="14328" y="5511"/>
                  </a:lnTo>
                  <a:lnTo>
                    <a:pt x="14359" y="5463"/>
                  </a:lnTo>
                  <a:lnTo>
                    <a:pt x="14439" y="5457"/>
                  </a:lnTo>
                  <a:lnTo>
                    <a:pt x="14475" y="5403"/>
                  </a:lnTo>
                  <a:lnTo>
                    <a:pt x="14506" y="5330"/>
                  </a:lnTo>
                  <a:lnTo>
                    <a:pt x="14524" y="5228"/>
                  </a:lnTo>
                  <a:lnTo>
                    <a:pt x="14481" y="5167"/>
                  </a:lnTo>
                  <a:lnTo>
                    <a:pt x="14408" y="5120"/>
                  </a:lnTo>
                  <a:lnTo>
                    <a:pt x="14317" y="5107"/>
                  </a:lnTo>
                  <a:lnTo>
                    <a:pt x="14249" y="5126"/>
                  </a:lnTo>
                  <a:lnTo>
                    <a:pt x="14164" y="5126"/>
                  </a:lnTo>
                  <a:lnTo>
                    <a:pt x="14121" y="5156"/>
                  </a:lnTo>
                  <a:lnTo>
                    <a:pt x="14097" y="5228"/>
                  </a:lnTo>
                  <a:lnTo>
                    <a:pt x="14054" y="5288"/>
                  </a:lnTo>
                  <a:lnTo>
                    <a:pt x="14042" y="5367"/>
                  </a:lnTo>
                  <a:lnTo>
                    <a:pt x="13981" y="5421"/>
                  </a:lnTo>
                  <a:lnTo>
                    <a:pt x="13907" y="5475"/>
                  </a:lnTo>
                  <a:lnTo>
                    <a:pt x="13837" y="5565"/>
                  </a:lnTo>
                  <a:lnTo>
                    <a:pt x="13776" y="5618"/>
                  </a:lnTo>
                  <a:lnTo>
                    <a:pt x="13707" y="5716"/>
                  </a:lnTo>
                  <a:lnTo>
                    <a:pt x="13685" y="5851"/>
                  </a:lnTo>
                  <a:lnTo>
                    <a:pt x="13647" y="5919"/>
                  </a:lnTo>
                  <a:lnTo>
                    <a:pt x="13608" y="5934"/>
                  </a:lnTo>
                  <a:lnTo>
                    <a:pt x="13509" y="5941"/>
                  </a:lnTo>
                  <a:lnTo>
                    <a:pt x="13426" y="5873"/>
                  </a:lnTo>
                  <a:lnTo>
                    <a:pt x="13328" y="5852"/>
                  </a:lnTo>
                  <a:lnTo>
                    <a:pt x="13327" y="5852"/>
                  </a:lnTo>
                  <a:lnTo>
                    <a:pt x="13322" y="5903"/>
                  </a:lnTo>
                  <a:lnTo>
                    <a:pt x="13290" y="5978"/>
                  </a:lnTo>
                  <a:lnTo>
                    <a:pt x="13286" y="6069"/>
                  </a:lnTo>
                  <a:lnTo>
                    <a:pt x="13268" y="6192"/>
                  </a:lnTo>
                  <a:lnTo>
                    <a:pt x="13321" y="6280"/>
                  </a:lnTo>
                  <a:lnTo>
                    <a:pt x="13332" y="6331"/>
                  </a:lnTo>
                  <a:lnTo>
                    <a:pt x="13333" y="6332"/>
                  </a:lnTo>
                  <a:lnTo>
                    <a:pt x="13349" y="6399"/>
                  </a:lnTo>
                  <a:lnTo>
                    <a:pt x="13482" y="6421"/>
                  </a:lnTo>
                  <a:lnTo>
                    <a:pt x="13665" y="6368"/>
                  </a:lnTo>
                  <a:lnTo>
                    <a:pt x="13779" y="6428"/>
                  </a:lnTo>
                  <a:lnTo>
                    <a:pt x="13756" y="6556"/>
                  </a:lnTo>
                  <a:lnTo>
                    <a:pt x="13787" y="6647"/>
                  </a:lnTo>
                  <a:lnTo>
                    <a:pt x="13878" y="6677"/>
                  </a:lnTo>
                  <a:lnTo>
                    <a:pt x="13955" y="6654"/>
                  </a:lnTo>
                  <a:lnTo>
                    <a:pt x="14038" y="6624"/>
                  </a:lnTo>
                  <a:lnTo>
                    <a:pt x="14084" y="6541"/>
                  </a:lnTo>
                  <a:lnTo>
                    <a:pt x="14145" y="6443"/>
                  </a:lnTo>
                  <a:lnTo>
                    <a:pt x="14221" y="6345"/>
                  </a:lnTo>
                  <a:lnTo>
                    <a:pt x="14290" y="6315"/>
                  </a:lnTo>
                  <a:lnTo>
                    <a:pt x="14374" y="6369"/>
                  </a:lnTo>
                  <a:lnTo>
                    <a:pt x="14427" y="6428"/>
                  </a:lnTo>
                  <a:lnTo>
                    <a:pt x="14511" y="6436"/>
                  </a:lnTo>
                  <a:lnTo>
                    <a:pt x="14587" y="6443"/>
                  </a:lnTo>
                  <a:lnTo>
                    <a:pt x="14686" y="6421"/>
                  </a:lnTo>
                  <a:lnTo>
                    <a:pt x="14747" y="6375"/>
                  </a:lnTo>
                  <a:lnTo>
                    <a:pt x="14846" y="6390"/>
                  </a:lnTo>
                  <a:lnTo>
                    <a:pt x="14846" y="6496"/>
                  </a:lnTo>
                  <a:lnTo>
                    <a:pt x="14892" y="6571"/>
                  </a:lnTo>
                  <a:lnTo>
                    <a:pt x="14801" y="6647"/>
                  </a:lnTo>
                  <a:lnTo>
                    <a:pt x="14724" y="6594"/>
                  </a:lnTo>
                  <a:lnTo>
                    <a:pt x="14640" y="6639"/>
                  </a:lnTo>
                  <a:lnTo>
                    <a:pt x="14557" y="6707"/>
                  </a:lnTo>
                  <a:lnTo>
                    <a:pt x="14458" y="6790"/>
                  </a:lnTo>
                  <a:lnTo>
                    <a:pt x="14381" y="6820"/>
                  </a:lnTo>
                  <a:lnTo>
                    <a:pt x="14366" y="6903"/>
                  </a:lnTo>
                  <a:lnTo>
                    <a:pt x="14343" y="6979"/>
                  </a:lnTo>
                  <a:lnTo>
                    <a:pt x="14252" y="7062"/>
                  </a:lnTo>
                  <a:lnTo>
                    <a:pt x="14160" y="7152"/>
                  </a:lnTo>
                  <a:lnTo>
                    <a:pt x="14115" y="7273"/>
                  </a:lnTo>
                  <a:lnTo>
                    <a:pt x="14000" y="7356"/>
                  </a:lnTo>
                  <a:lnTo>
                    <a:pt x="14008" y="7452"/>
                  </a:lnTo>
                  <a:lnTo>
                    <a:pt x="14009" y="7451"/>
                  </a:lnTo>
                  <a:lnTo>
                    <a:pt x="13980" y="7569"/>
                  </a:lnTo>
                  <a:lnTo>
                    <a:pt x="14036" y="7624"/>
                  </a:lnTo>
                  <a:lnTo>
                    <a:pt x="14127" y="7659"/>
                  </a:lnTo>
                  <a:lnTo>
                    <a:pt x="14153" y="7669"/>
                  </a:lnTo>
                  <a:lnTo>
                    <a:pt x="14275" y="7684"/>
                  </a:lnTo>
                  <a:lnTo>
                    <a:pt x="14366" y="7744"/>
                  </a:lnTo>
                  <a:lnTo>
                    <a:pt x="14463" y="7940"/>
                  </a:lnTo>
                  <a:lnTo>
                    <a:pt x="14534" y="8030"/>
                  </a:lnTo>
                  <a:lnTo>
                    <a:pt x="14595" y="8135"/>
                  </a:lnTo>
                  <a:lnTo>
                    <a:pt x="14615" y="8210"/>
                  </a:lnTo>
                  <a:lnTo>
                    <a:pt x="14681" y="8275"/>
                  </a:lnTo>
                  <a:lnTo>
                    <a:pt x="14783" y="8345"/>
                  </a:lnTo>
                  <a:lnTo>
                    <a:pt x="14905" y="8401"/>
                  </a:lnTo>
                  <a:lnTo>
                    <a:pt x="14935" y="8471"/>
                  </a:lnTo>
                  <a:lnTo>
                    <a:pt x="15032" y="8486"/>
                  </a:lnTo>
                  <a:lnTo>
                    <a:pt x="15007" y="8591"/>
                  </a:lnTo>
                  <a:lnTo>
                    <a:pt x="14935" y="8586"/>
                  </a:lnTo>
                  <a:lnTo>
                    <a:pt x="14773" y="8601"/>
                  </a:lnTo>
                  <a:lnTo>
                    <a:pt x="14666" y="8531"/>
                  </a:lnTo>
                  <a:lnTo>
                    <a:pt x="14600" y="8576"/>
                  </a:lnTo>
                  <a:lnTo>
                    <a:pt x="14712" y="8661"/>
                  </a:lnTo>
                  <a:lnTo>
                    <a:pt x="14864" y="8715"/>
                  </a:lnTo>
                  <a:lnTo>
                    <a:pt x="14865" y="8716"/>
                  </a:lnTo>
                  <a:lnTo>
                    <a:pt x="14915" y="8761"/>
                  </a:lnTo>
                  <a:lnTo>
                    <a:pt x="14979" y="8771"/>
                  </a:lnTo>
                  <a:lnTo>
                    <a:pt x="15036" y="8771"/>
                  </a:lnTo>
                  <a:lnTo>
                    <a:pt x="15081" y="8751"/>
                  </a:lnTo>
                  <a:lnTo>
                    <a:pt x="15137" y="8806"/>
                  </a:lnTo>
                  <a:lnTo>
                    <a:pt x="15137" y="8905"/>
                  </a:lnTo>
                  <a:lnTo>
                    <a:pt x="15097" y="8975"/>
                  </a:lnTo>
                  <a:lnTo>
                    <a:pt x="14984" y="9000"/>
                  </a:lnTo>
                  <a:lnTo>
                    <a:pt x="14916" y="9026"/>
                  </a:lnTo>
                  <a:lnTo>
                    <a:pt x="14915" y="9027"/>
                  </a:lnTo>
                  <a:lnTo>
                    <a:pt x="14834" y="9127"/>
                  </a:lnTo>
                  <a:lnTo>
                    <a:pt x="14869" y="9177"/>
                  </a:lnTo>
                  <a:lnTo>
                    <a:pt x="14834" y="9212"/>
                  </a:lnTo>
                  <a:lnTo>
                    <a:pt x="14742" y="9216"/>
                  </a:lnTo>
                  <a:lnTo>
                    <a:pt x="14762" y="9282"/>
                  </a:lnTo>
                  <a:lnTo>
                    <a:pt x="14861" y="9304"/>
                  </a:lnTo>
                  <a:lnTo>
                    <a:pt x="14983" y="9191"/>
                  </a:lnTo>
                  <a:lnTo>
                    <a:pt x="15067" y="9244"/>
                  </a:lnTo>
                  <a:lnTo>
                    <a:pt x="15128" y="9312"/>
                  </a:lnTo>
                  <a:lnTo>
                    <a:pt x="15204" y="9282"/>
                  </a:lnTo>
                  <a:lnTo>
                    <a:pt x="15242" y="9334"/>
                  </a:lnTo>
                  <a:lnTo>
                    <a:pt x="15174" y="9402"/>
                  </a:lnTo>
                  <a:lnTo>
                    <a:pt x="15189" y="9477"/>
                  </a:lnTo>
                  <a:lnTo>
                    <a:pt x="15257" y="9499"/>
                  </a:lnTo>
                  <a:lnTo>
                    <a:pt x="15318" y="9605"/>
                  </a:lnTo>
                  <a:lnTo>
                    <a:pt x="15387" y="9680"/>
                  </a:lnTo>
                  <a:lnTo>
                    <a:pt x="15349" y="9800"/>
                  </a:lnTo>
                  <a:lnTo>
                    <a:pt x="15181" y="9822"/>
                  </a:lnTo>
                  <a:lnTo>
                    <a:pt x="15196" y="9868"/>
                  </a:lnTo>
                  <a:lnTo>
                    <a:pt x="15227" y="9965"/>
                  </a:lnTo>
                  <a:lnTo>
                    <a:pt x="15151" y="10018"/>
                  </a:lnTo>
                  <a:lnTo>
                    <a:pt x="15059" y="10010"/>
                  </a:lnTo>
                  <a:lnTo>
                    <a:pt x="15090" y="10085"/>
                  </a:lnTo>
                  <a:lnTo>
                    <a:pt x="14998" y="10161"/>
                  </a:lnTo>
                  <a:lnTo>
                    <a:pt x="14945" y="10266"/>
                  </a:lnTo>
                  <a:lnTo>
                    <a:pt x="14983" y="10318"/>
                  </a:lnTo>
                  <a:lnTo>
                    <a:pt x="15006" y="10371"/>
                  </a:lnTo>
                  <a:lnTo>
                    <a:pt x="14947" y="10398"/>
                  </a:lnTo>
                  <a:lnTo>
                    <a:pt x="14905" y="10511"/>
                  </a:lnTo>
                  <a:lnTo>
                    <a:pt x="14825" y="10595"/>
                  </a:lnTo>
                  <a:lnTo>
                    <a:pt x="14788" y="10692"/>
                  </a:lnTo>
                  <a:lnTo>
                    <a:pt x="14703" y="10643"/>
                  </a:lnTo>
                  <a:lnTo>
                    <a:pt x="14672" y="10685"/>
                  </a:lnTo>
                  <a:lnTo>
                    <a:pt x="14770" y="10788"/>
                  </a:lnTo>
                  <a:lnTo>
                    <a:pt x="14750" y="10858"/>
                  </a:lnTo>
                  <a:lnTo>
                    <a:pt x="14722" y="11089"/>
                  </a:lnTo>
                  <a:lnTo>
                    <a:pt x="14764" y="11179"/>
                  </a:lnTo>
                  <a:lnTo>
                    <a:pt x="14679" y="11162"/>
                  </a:lnTo>
                  <a:lnTo>
                    <a:pt x="14637" y="11228"/>
                  </a:lnTo>
                  <a:lnTo>
                    <a:pt x="14661" y="11312"/>
                  </a:lnTo>
                  <a:lnTo>
                    <a:pt x="14576" y="11282"/>
                  </a:lnTo>
                  <a:lnTo>
                    <a:pt x="14557" y="11349"/>
                  </a:lnTo>
                  <a:lnTo>
                    <a:pt x="14587" y="11396"/>
                  </a:lnTo>
                  <a:lnTo>
                    <a:pt x="14489" y="11469"/>
                  </a:lnTo>
                  <a:lnTo>
                    <a:pt x="14515" y="11529"/>
                  </a:lnTo>
                  <a:lnTo>
                    <a:pt x="14484" y="11601"/>
                  </a:lnTo>
                  <a:lnTo>
                    <a:pt x="14386" y="11590"/>
                  </a:lnTo>
                  <a:lnTo>
                    <a:pt x="14282" y="11625"/>
                  </a:lnTo>
                  <a:lnTo>
                    <a:pt x="14301" y="11721"/>
                  </a:lnTo>
                  <a:lnTo>
                    <a:pt x="14270" y="11794"/>
                  </a:lnTo>
                  <a:lnTo>
                    <a:pt x="14190" y="11830"/>
                  </a:lnTo>
                  <a:lnTo>
                    <a:pt x="14129" y="11926"/>
                  </a:lnTo>
                  <a:lnTo>
                    <a:pt x="14074" y="11992"/>
                  </a:lnTo>
                  <a:lnTo>
                    <a:pt x="13989" y="12046"/>
                  </a:lnTo>
                  <a:lnTo>
                    <a:pt x="13934" y="12005"/>
                  </a:lnTo>
                  <a:lnTo>
                    <a:pt x="13922" y="12084"/>
                  </a:lnTo>
                  <a:lnTo>
                    <a:pt x="13896" y="12189"/>
                  </a:lnTo>
                  <a:lnTo>
                    <a:pt x="13825" y="12265"/>
                  </a:lnTo>
                  <a:lnTo>
                    <a:pt x="13729" y="12340"/>
                  </a:lnTo>
                  <a:lnTo>
                    <a:pt x="13647" y="12420"/>
                  </a:lnTo>
                  <a:lnTo>
                    <a:pt x="13515" y="12476"/>
                  </a:lnTo>
                  <a:lnTo>
                    <a:pt x="13429" y="12491"/>
                  </a:lnTo>
                  <a:lnTo>
                    <a:pt x="13368" y="12435"/>
                  </a:lnTo>
                  <a:lnTo>
                    <a:pt x="13272" y="12491"/>
                  </a:lnTo>
                  <a:lnTo>
                    <a:pt x="13231" y="12541"/>
                  </a:lnTo>
                  <a:lnTo>
                    <a:pt x="13170" y="12546"/>
                  </a:lnTo>
                  <a:lnTo>
                    <a:pt x="13160" y="12466"/>
                  </a:lnTo>
                  <a:lnTo>
                    <a:pt x="13114" y="12526"/>
                  </a:lnTo>
                  <a:lnTo>
                    <a:pt x="13038" y="12551"/>
                  </a:lnTo>
                  <a:lnTo>
                    <a:pt x="13043" y="12606"/>
                  </a:lnTo>
                  <a:lnTo>
                    <a:pt x="12981" y="12620"/>
                  </a:lnTo>
                  <a:lnTo>
                    <a:pt x="13027" y="12670"/>
                  </a:lnTo>
                  <a:lnTo>
                    <a:pt x="12996" y="12711"/>
                  </a:lnTo>
                  <a:lnTo>
                    <a:pt x="12960" y="12756"/>
                  </a:lnTo>
                  <a:lnTo>
                    <a:pt x="12909" y="12766"/>
                  </a:lnTo>
                  <a:lnTo>
                    <a:pt x="12847" y="12751"/>
                  </a:lnTo>
                  <a:lnTo>
                    <a:pt x="12832" y="12695"/>
                  </a:lnTo>
                  <a:lnTo>
                    <a:pt x="12881" y="12615"/>
                  </a:lnTo>
                  <a:lnTo>
                    <a:pt x="12860" y="12601"/>
                  </a:lnTo>
                  <a:lnTo>
                    <a:pt x="12830" y="12546"/>
                  </a:lnTo>
                  <a:lnTo>
                    <a:pt x="12764" y="12491"/>
                  </a:lnTo>
                  <a:lnTo>
                    <a:pt x="12779" y="12415"/>
                  </a:lnTo>
                  <a:lnTo>
                    <a:pt x="12743" y="12380"/>
                  </a:lnTo>
                  <a:lnTo>
                    <a:pt x="12687" y="12410"/>
                  </a:lnTo>
                  <a:lnTo>
                    <a:pt x="12657" y="12491"/>
                  </a:lnTo>
                  <a:lnTo>
                    <a:pt x="12698" y="12536"/>
                  </a:lnTo>
                  <a:lnTo>
                    <a:pt x="12743" y="12616"/>
                  </a:lnTo>
                  <a:lnTo>
                    <a:pt x="12790" y="12707"/>
                  </a:lnTo>
                  <a:lnTo>
                    <a:pt x="12809" y="12713"/>
                  </a:lnTo>
                  <a:lnTo>
                    <a:pt x="12811" y="12723"/>
                  </a:lnTo>
                  <a:lnTo>
                    <a:pt x="12800" y="12740"/>
                  </a:lnTo>
                  <a:lnTo>
                    <a:pt x="12779" y="12747"/>
                  </a:lnTo>
                  <a:lnTo>
                    <a:pt x="12787" y="12768"/>
                  </a:lnTo>
                  <a:lnTo>
                    <a:pt x="12802" y="12761"/>
                  </a:lnTo>
                  <a:lnTo>
                    <a:pt x="12826" y="12765"/>
                  </a:lnTo>
                  <a:lnTo>
                    <a:pt x="12835" y="12761"/>
                  </a:lnTo>
                  <a:lnTo>
                    <a:pt x="12847" y="12795"/>
                  </a:lnTo>
                  <a:lnTo>
                    <a:pt x="12839" y="12797"/>
                  </a:lnTo>
                  <a:lnTo>
                    <a:pt x="12824" y="12807"/>
                  </a:lnTo>
                  <a:lnTo>
                    <a:pt x="12820" y="12819"/>
                  </a:lnTo>
                  <a:lnTo>
                    <a:pt x="12802" y="12816"/>
                  </a:lnTo>
                  <a:lnTo>
                    <a:pt x="12800" y="12836"/>
                  </a:lnTo>
                  <a:lnTo>
                    <a:pt x="12713" y="12767"/>
                  </a:lnTo>
                  <a:lnTo>
                    <a:pt x="12637" y="12827"/>
                  </a:lnTo>
                  <a:lnTo>
                    <a:pt x="12606" y="12802"/>
                  </a:lnTo>
                  <a:lnTo>
                    <a:pt x="12566" y="12867"/>
                  </a:lnTo>
                  <a:lnTo>
                    <a:pt x="12560" y="12913"/>
                  </a:lnTo>
                  <a:lnTo>
                    <a:pt x="12494" y="12893"/>
                  </a:lnTo>
                  <a:lnTo>
                    <a:pt x="12439" y="12973"/>
                  </a:lnTo>
                  <a:lnTo>
                    <a:pt x="12347" y="12928"/>
                  </a:lnTo>
                  <a:lnTo>
                    <a:pt x="12327" y="12998"/>
                  </a:lnTo>
                  <a:lnTo>
                    <a:pt x="12225" y="12968"/>
                  </a:lnTo>
                  <a:lnTo>
                    <a:pt x="12124" y="13008"/>
                  </a:lnTo>
                  <a:lnTo>
                    <a:pt x="12078" y="13114"/>
                  </a:lnTo>
                  <a:lnTo>
                    <a:pt x="11956" y="13108"/>
                  </a:lnTo>
                  <a:lnTo>
                    <a:pt x="11829" y="13159"/>
                  </a:lnTo>
                  <a:lnTo>
                    <a:pt x="11712" y="13254"/>
                  </a:lnTo>
                  <a:lnTo>
                    <a:pt x="11646" y="13355"/>
                  </a:lnTo>
                  <a:lnTo>
                    <a:pt x="11621" y="13420"/>
                  </a:lnTo>
                  <a:lnTo>
                    <a:pt x="11656" y="13465"/>
                  </a:lnTo>
                  <a:lnTo>
                    <a:pt x="11651" y="13520"/>
                  </a:lnTo>
                  <a:lnTo>
                    <a:pt x="11697" y="13596"/>
                  </a:lnTo>
                  <a:lnTo>
                    <a:pt x="11611" y="13631"/>
                  </a:lnTo>
                  <a:lnTo>
                    <a:pt x="11570" y="13666"/>
                  </a:lnTo>
                  <a:lnTo>
                    <a:pt x="11509" y="13651"/>
                  </a:lnTo>
                  <a:lnTo>
                    <a:pt x="11504" y="13586"/>
                  </a:lnTo>
                  <a:lnTo>
                    <a:pt x="11438" y="13530"/>
                  </a:lnTo>
                  <a:lnTo>
                    <a:pt x="11428" y="13460"/>
                  </a:lnTo>
                  <a:lnTo>
                    <a:pt x="11372" y="13395"/>
                  </a:lnTo>
                  <a:lnTo>
                    <a:pt x="11392" y="13304"/>
                  </a:lnTo>
                  <a:lnTo>
                    <a:pt x="11448" y="13184"/>
                  </a:lnTo>
                  <a:lnTo>
                    <a:pt x="11379" y="13121"/>
                  </a:lnTo>
                  <a:lnTo>
                    <a:pt x="11287" y="13181"/>
                  </a:lnTo>
                  <a:lnTo>
                    <a:pt x="11181" y="13211"/>
                  </a:lnTo>
                  <a:lnTo>
                    <a:pt x="11150" y="13136"/>
                  </a:lnTo>
                  <a:lnTo>
                    <a:pt x="11082" y="13106"/>
                  </a:lnTo>
                  <a:lnTo>
                    <a:pt x="10998" y="13106"/>
                  </a:lnTo>
                  <a:lnTo>
                    <a:pt x="10906" y="13068"/>
                  </a:lnTo>
                  <a:lnTo>
                    <a:pt x="10883" y="13136"/>
                  </a:lnTo>
                  <a:lnTo>
                    <a:pt x="10723" y="13203"/>
                  </a:lnTo>
                  <a:lnTo>
                    <a:pt x="10685" y="13143"/>
                  </a:lnTo>
                  <a:lnTo>
                    <a:pt x="10547" y="13181"/>
                  </a:lnTo>
                  <a:lnTo>
                    <a:pt x="10408" y="13123"/>
                  </a:lnTo>
                  <a:lnTo>
                    <a:pt x="10196" y="12978"/>
                  </a:lnTo>
                  <a:lnTo>
                    <a:pt x="10196" y="12858"/>
                  </a:lnTo>
                  <a:lnTo>
                    <a:pt x="10258" y="12722"/>
                  </a:lnTo>
                  <a:lnTo>
                    <a:pt x="10151" y="12670"/>
                  </a:lnTo>
                  <a:lnTo>
                    <a:pt x="10044" y="12662"/>
                  </a:lnTo>
                  <a:lnTo>
                    <a:pt x="9945" y="12700"/>
                  </a:lnTo>
                  <a:lnTo>
                    <a:pt x="9830" y="12655"/>
                  </a:lnTo>
                  <a:lnTo>
                    <a:pt x="9832" y="12551"/>
                  </a:lnTo>
                  <a:lnTo>
                    <a:pt x="9707" y="12520"/>
                  </a:lnTo>
                  <a:lnTo>
                    <a:pt x="9585" y="12550"/>
                  </a:lnTo>
                  <a:lnTo>
                    <a:pt x="9534" y="12659"/>
                  </a:lnTo>
                  <a:lnTo>
                    <a:pt x="9565" y="12729"/>
                  </a:lnTo>
                  <a:lnTo>
                    <a:pt x="9434" y="12779"/>
                  </a:lnTo>
                  <a:lnTo>
                    <a:pt x="9332" y="12769"/>
                  </a:lnTo>
                  <a:lnTo>
                    <a:pt x="9231" y="12859"/>
                  </a:lnTo>
                  <a:lnTo>
                    <a:pt x="9149" y="12779"/>
                  </a:lnTo>
                  <a:lnTo>
                    <a:pt x="8987" y="12809"/>
                  </a:lnTo>
                  <a:lnTo>
                    <a:pt x="8855" y="12870"/>
                  </a:lnTo>
                  <a:lnTo>
                    <a:pt x="8743" y="12779"/>
                  </a:lnTo>
                  <a:lnTo>
                    <a:pt x="8631" y="12849"/>
                  </a:lnTo>
                  <a:lnTo>
                    <a:pt x="8550" y="12920"/>
                  </a:lnTo>
                  <a:lnTo>
                    <a:pt x="8424" y="12849"/>
                  </a:lnTo>
                  <a:lnTo>
                    <a:pt x="8348" y="12940"/>
                  </a:lnTo>
                  <a:lnTo>
                    <a:pt x="8368" y="13090"/>
                  </a:lnTo>
                  <a:lnTo>
                    <a:pt x="8419" y="13150"/>
                  </a:lnTo>
                  <a:lnTo>
                    <a:pt x="8419" y="13381"/>
                  </a:lnTo>
                  <a:lnTo>
                    <a:pt x="8287" y="13431"/>
                  </a:lnTo>
                  <a:lnTo>
                    <a:pt x="8216" y="13341"/>
                  </a:lnTo>
                  <a:lnTo>
                    <a:pt x="8175" y="13190"/>
                  </a:lnTo>
                  <a:lnTo>
                    <a:pt x="7982" y="13281"/>
                  </a:lnTo>
                  <a:lnTo>
                    <a:pt x="7820" y="13291"/>
                  </a:lnTo>
                  <a:lnTo>
                    <a:pt x="7674" y="13030"/>
                  </a:lnTo>
                  <a:lnTo>
                    <a:pt x="7525" y="13030"/>
                  </a:lnTo>
                  <a:lnTo>
                    <a:pt x="7464" y="12950"/>
                  </a:lnTo>
                  <a:lnTo>
                    <a:pt x="7535" y="12880"/>
                  </a:lnTo>
                  <a:lnTo>
                    <a:pt x="7525" y="12779"/>
                  </a:lnTo>
                  <a:lnTo>
                    <a:pt x="7617" y="12689"/>
                  </a:lnTo>
                  <a:lnTo>
                    <a:pt x="7576" y="12640"/>
                  </a:lnTo>
                  <a:lnTo>
                    <a:pt x="7434" y="12610"/>
                  </a:lnTo>
                  <a:lnTo>
                    <a:pt x="7333" y="12379"/>
                  </a:lnTo>
                  <a:lnTo>
                    <a:pt x="7374" y="12229"/>
                  </a:lnTo>
                  <a:lnTo>
                    <a:pt x="7272" y="12209"/>
                  </a:lnTo>
                  <a:lnTo>
                    <a:pt x="7059" y="12219"/>
                  </a:lnTo>
                  <a:lnTo>
                    <a:pt x="6957" y="12319"/>
                  </a:lnTo>
                  <a:lnTo>
                    <a:pt x="6906" y="12239"/>
                  </a:lnTo>
                  <a:lnTo>
                    <a:pt x="6957" y="12159"/>
                  </a:lnTo>
                  <a:lnTo>
                    <a:pt x="6947" y="12048"/>
                  </a:lnTo>
                  <a:lnTo>
                    <a:pt x="6876" y="11948"/>
                  </a:lnTo>
                  <a:lnTo>
                    <a:pt x="6978" y="11888"/>
                  </a:lnTo>
                  <a:lnTo>
                    <a:pt x="7130" y="11627"/>
                  </a:lnTo>
                  <a:lnTo>
                    <a:pt x="7242" y="11547"/>
                  </a:lnTo>
                  <a:lnTo>
                    <a:pt x="7343" y="11557"/>
                  </a:lnTo>
                  <a:lnTo>
                    <a:pt x="7323" y="11427"/>
                  </a:lnTo>
                  <a:lnTo>
                    <a:pt x="7364" y="11096"/>
                  </a:lnTo>
                  <a:lnTo>
                    <a:pt x="7394" y="10987"/>
                  </a:lnTo>
                  <a:lnTo>
                    <a:pt x="7323" y="10826"/>
                  </a:lnTo>
                  <a:lnTo>
                    <a:pt x="7209" y="10825"/>
                  </a:lnTo>
                  <a:lnTo>
                    <a:pt x="7141" y="10611"/>
                  </a:lnTo>
                  <a:lnTo>
                    <a:pt x="7026" y="10491"/>
                  </a:lnTo>
                  <a:lnTo>
                    <a:pt x="6881" y="10556"/>
                  </a:lnTo>
                  <a:lnTo>
                    <a:pt x="6666" y="10491"/>
                  </a:lnTo>
                  <a:lnTo>
                    <a:pt x="6556" y="10491"/>
                  </a:lnTo>
                  <a:lnTo>
                    <a:pt x="6606" y="10326"/>
                  </a:lnTo>
                  <a:lnTo>
                    <a:pt x="6536" y="10176"/>
                  </a:lnTo>
                  <a:lnTo>
                    <a:pt x="6456" y="10071"/>
                  </a:lnTo>
                  <a:lnTo>
                    <a:pt x="6311" y="10136"/>
                  </a:lnTo>
                  <a:lnTo>
                    <a:pt x="6241" y="10236"/>
                  </a:lnTo>
                  <a:lnTo>
                    <a:pt x="6026" y="10116"/>
                  </a:lnTo>
                  <a:lnTo>
                    <a:pt x="5901" y="10131"/>
                  </a:lnTo>
                  <a:lnTo>
                    <a:pt x="5686" y="10326"/>
                  </a:lnTo>
                  <a:lnTo>
                    <a:pt x="5526" y="10326"/>
                  </a:lnTo>
                  <a:lnTo>
                    <a:pt x="5351" y="10451"/>
                  </a:lnTo>
                  <a:lnTo>
                    <a:pt x="5321" y="10581"/>
                  </a:lnTo>
                  <a:lnTo>
                    <a:pt x="5206" y="10616"/>
                  </a:lnTo>
                  <a:lnTo>
                    <a:pt x="5051" y="10596"/>
                  </a:lnTo>
                  <a:lnTo>
                    <a:pt x="4871" y="10521"/>
                  </a:lnTo>
                  <a:lnTo>
                    <a:pt x="4711" y="10521"/>
                  </a:lnTo>
                  <a:lnTo>
                    <a:pt x="4551" y="10451"/>
                  </a:lnTo>
                  <a:lnTo>
                    <a:pt x="4436" y="10346"/>
                  </a:lnTo>
                  <a:lnTo>
                    <a:pt x="4286" y="10376"/>
                  </a:lnTo>
                  <a:lnTo>
                    <a:pt x="4125" y="10476"/>
                  </a:lnTo>
                  <a:lnTo>
                    <a:pt x="4015" y="10626"/>
                  </a:lnTo>
                  <a:lnTo>
                    <a:pt x="3915" y="10586"/>
                  </a:lnTo>
                  <a:lnTo>
                    <a:pt x="3935" y="10386"/>
                  </a:lnTo>
                  <a:lnTo>
                    <a:pt x="3820" y="10371"/>
                  </a:lnTo>
                  <a:lnTo>
                    <a:pt x="3705" y="10416"/>
                  </a:lnTo>
                  <a:lnTo>
                    <a:pt x="3445" y="10406"/>
                  </a:lnTo>
                  <a:lnTo>
                    <a:pt x="3040" y="10311"/>
                  </a:lnTo>
                  <a:lnTo>
                    <a:pt x="2685" y="10086"/>
                  </a:lnTo>
                  <a:lnTo>
                    <a:pt x="2280" y="9696"/>
                  </a:lnTo>
                  <a:lnTo>
                    <a:pt x="2035" y="9431"/>
                  </a:lnTo>
                  <a:lnTo>
                    <a:pt x="1830" y="9256"/>
                  </a:lnTo>
                  <a:lnTo>
                    <a:pt x="1840" y="9161"/>
                  </a:lnTo>
                  <a:lnTo>
                    <a:pt x="1650" y="9086"/>
                  </a:lnTo>
                  <a:lnTo>
                    <a:pt x="1510" y="9191"/>
                  </a:lnTo>
                  <a:lnTo>
                    <a:pt x="1450" y="9091"/>
                  </a:lnTo>
                  <a:lnTo>
                    <a:pt x="1305" y="9031"/>
                  </a:lnTo>
                  <a:lnTo>
                    <a:pt x="1265" y="8896"/>
                  </a:lnTo>
                  <a:lnTo>
                    <a:pt x="1130" y="8741"/>
                  </a:lnTo>
                  <a:lnTo>
                    <a:pt x="1045" y="8786"/>
                  </a:lnTo>
                  <a:lnTo>
                    <a:pt x="1055" y="8656"/>
                  </a:lnTo>
                  <a:lnTo>
                    <a:pt x="985" y="8521"/>
                  </a:lnTo>
                  <a:lnTo>
                    <a:pt x="885" y="8521"/>
                  </a:lnTo>
                  <a:lnTo>
                    <a:pt x="805" y="8496"/>
                  </a:lnTo>
                  <a:lnTo>
                    <a:pt x="850" y="8296"/>
                  </a:lnTo>
                  <a:lnTo>
                    <a:pt x="805" y="8161"/>
                  </a:lnTo>
                  <a:lnTo>
                    <a:pt x="795" y="8071"/>
                  </a:lnTo>
                  <a:lnTo>
                    <a:pt x="925" y="8016"/>
                  </a:lnTo>
                  <a:lnTo>
                    <a:pt x="1000" y="8131"/>
                  </a:lnTo>
                  <a:lnTo>
                    <a:pt x="1175" y="8076"/>
                  </a:lnTo>
                  <a:lnTo>
                    <a:pt x="1220" y="7906"/>
                  </a:lnTo>
                  <a:lnTo>
                    <a:pt x="1075" y="7806"/>
                  </a:lnTo>
                  <a:lnTo>
                    <a:pt x="1055" y="7666"/>
                  </a:lnTo>
                  <a:lnTo>
                    <a:pt x="1060" y="7526"/>
                  </a:lnTo>
                  <a:lnTo>
                    <a:pt x="1200" y="7376"/>
                  </a:lnTo>
                  <a:lnTo>
                    <a:pt x="1199" y="7376"/>
                  </a:lnTo>
                  <a:lnTo>
                    <a:pt x="1145" y="7326"/>
                  </a:lnTo>
                  <a:lnTo>
                    <a:pt x="1005" y="7251"/>
                  </a:lnTo>
                  <a:lnTo>
                    <a:pt x="995" y="7086"/>
                  </a:lnTo>
                  <a:lnTo>
                    <a:pt x="1020" y="6921"/>
                  </a:lnTo>
                  <a:lnTo>
                    <a:pt x="930" y="6876"/>
                  </a:lnTo>
                  <a:lnTo>
                    <a:pt x="800" y="6876"/>
                  </a:lnTo>
                  <a:lnTo>
                    <a:pt x="670" y="6801"/>
                  </a:lnTo>
                  <a:lnTo>
                    <a:pt x="570" y="6641"/>
                  </a:lnTo>
                  <a:lnTo>
                    <a:pt x="470" y="6651"/>
                  </a:lnTo>
                  <a:lnTo>
                    <a:pt x="390" y="6561"/>
                  </a:lnTo>
                  <a:lnTo>
                    <a:pt x="440" y="6411"/>
                  </a:lnTo>
                  <a:lnTo>
                    <a:pt x="360" y="6206"/>
                  </a:lnTo>
                  <a:lnTo>
                    <a:pt x="220" y="6086"/>
                  </a:lnTo>
                  <a:lnTo>
                    <a:pt x="25" y="6026"/>
                  </a:lnTo>
                  <a:lnTo>
                    <a:pt x="60" y="5921"/>
                  </a:lnTo>
                  <a:lnTo>
                    <a:pt x="230" y="5906"/>
                  </a:lnTo>
                  <a:lnTo>
                    <a:pt x="260" y="5791"/>
                  </a:lnTo>
                  <a:lnTo>
                    <a:pt x="235" y="5636"/>
                  </a:lnTo>
                  <a:lnTo>
                    <a:pt x="290" y="5506"/>
                  </a:lnTo>
                  <a:lnTo>
                    <a:pt x="150" y="5376"/>
                  </a:lnTo>
                  <a:lnTo>
                    <a:pt x="0" y="5376"/>
                  </a:lnTo>
                  <a:lnTo>
                    <a:pt x="15" y="5181"/>
                  </a:lnTo>
                  <a:lnTo>
                    <a:pt x="55" y="5041"/>
                  </a:lnTo>
                  <a:lnTo>
                    <a:pt x="175" y="4926"/>
                  </a:lnTo>
                  <a:lnTo>
                    <a:pt x="175" y="4821"/>
                  </a:lnTo>
                  <a:lnTo>
                    <a:pt x="450" y="4806"/>
                  </a:lnTo>
                  <a:lnTo>
                    <a:pt x="659" y="4745"/>
                  </a:lnTo>
                  <a:lnTo>
                    <a:pt x="730" y="4866"/>
                  </a:lnTo>
                  <a:lnTo>
                    <a:pt x="905" y="4911"/>
                  </a:lnTo>
                  <a:lnTo>
                    <a:pt x="1035" y="4836"/>
                  </a:lnTo>
                  <a:lnTo>
                    <a:pt x="1105" y="4731"/>
                  </a:lnTo>
                  <a:lnTo>
                    <a:pt x="1190" y="4700"/>
                  </a:lnTo>
                  <a:lnTo>
                    <a:pt x="1306" y="4743"/>
                  </a:lnTo>
                  <a:lnTo>
                    <a:pt x="1469" y="4767"/>
                  </a:lnTo>
                  <a:lnTo>
                    <a:pt x="1730" y="4600"/>
                  </a:lnTo>
                  <a:lnTo>
                    <a:pt x="1950" y="4580"/>
                  </a:lnTo>
                  <a:lnTo>
                    <a:pt x="2095" y="4510"/>
                  </a:lnTo>
                  <a:lnTo>
                    <a:pt x="2240" y="4525"/>
                  </a:lnTo>
                  <a:lnTo>
                    <a:pt x="2225" y="4390"/>
                  </a:lnTo>
                  <a:lnTo>
                    <a:pt x="2235" y="4250"/>
                  </a:lnTo>
                  <a:lnTo>
                    <a:pt x="2370" y="4150"/>
                  </a:lnTo>
                  <a:lnTo>
                    <a:pt x="2440" y="4015"/>
                  </a:lnTo>
                  <a:lnTo>
                    <a:pt x="2415" y="3525"/>
                  </a:lnTo>
                  <a:lnTo>
                    <a:pt x="2325" y="3415"/>
                  </a:lnTo>
                  <a:lnTo>
                    <a:pt x="2555" y="3360"/>
                  </a:lnTo>
                  <a:lnTo>
                    <a:pt x="2925" y="3360"/>
                  </a:lnTo>
                  <a:lnTo>
                    <a:pt x="3085" y="3475"/>
                  </a:lnTo>
                  <a:lnTo>
                    <a:pt x="3170" y="3355"/>
                  </a:lnTo>
                  <a:lnTo>
                    <a:pt x="3050" y="3280"/>
                  </a:lnTo>
                  <a:lnTo>
                    <a:pt x="3210" y="2955"/>
                  </a:lnTo>
                  <a:lnTo>
                    <a:pt x="3405" y="2670"/>
                  </a:lnTo>
                  <a:lnTo>
                    <a:pt x="3581" y="2820"/>
                  </a:lnTo>
                  <a:lnTo>
                    <a:pt x="3821" y="2825"/>
                  </a:lnTo>
                  <a:lnTo>
                    <a:pt x="3967" y="2841"/>
                  </a:lnTo>
                  <a:lnTo>
                    <a:pt x="4112" y="2772"/>
                  </a:lnTo>
                  <a:lnTo>
                    <a:pt x="4086" y="2540"/>
                  </a:lnTo>
                  <a:lnTo>
                    <a:pt x="4195" y="2321"/>
                  </a:lnTo>
                  <a:lnTo>
                    <a:pt x="4421" y="2285"/>
                  </a:lnTo>
                  <a:lnTo>
                    <a:pt x="4461" y="2165"/>
                  </a:lnTo>
                  <a:lnTo>
                    <a:pt x="4521" y="2090"/>
                  </a:lnTo>
                  <a:lnTo>
                    <a:pt x="4606" y="2095"/>
                  </a:lnTo>
                  <a:lnTo>
                    <a:pt x="4731" y="2210"/>
                  </a:lnTo>
                  <a:lnTo>
                    <a:pt x="4826" y="2265"/>
                  </a:lnTo>
                  <a:lnTo>
                    <a:pt x="4811" y="2355"/>
                  </a:lnTo>
                  <a:lnTo>
                    <a:pt x="4921" y="2450"/>
                  </a:lnTo>
                  <a:lnTo>
                    <a:pt x="4986" y="2580"/>
                  </a:lnTo>
                  <a:lnTo>
                    <a:pt x="5076" y="2640"/>
                  </a:lnTo>
                  <a:lnTo>
                    <a:pt x="5166" y="2630"/>
                  </a:lnTo>
                  <a:lnTo>
                    <a:pt x="5236" y="2730"/>
                  </a:lnTo>
                  <a:lnTo>
                    <a:pt x="5341" y="2780"/>
                  </a:lnTo>
                  <a:lnTo>
                    <a:pt x="5356" y="2865"/>
                  </a:lnTo>
                  <a:lnTo>
                    <a:pt x="5406" y="2925"/>
                  </a:lnTo>
                  <a:lnTo>
                    <a:pt x="5401" y="3025"/>
                  </a:lnTo>
                  <a:lnTo>
                    <a:pt x="5496" y="3225"/>
                  </a:lnTo>
                  <a:lnTo>
                    <a:pt x="5375" y="3623"/>
                  </a:lnTo>
                  <a:lnTo>
                    <a:pt x="5386" y="3715"/>
                  </a:lnTo>
                  <a:lnTo>
                    <a:pt x="5481" y="3820"/>
                  </a:lnTo>
                  <a:lnTo>
                    <a:pt x="5653" y="3840"/>
                  </a:lnTo>
                  <a:lnTo>
                    <a:pt x="5821" y="3930"/>
                  </a:lnTo>
                  <a:lnTo>
                    <a:pt x="5976" y="3900"/>
                  </a:lnTo>
                  <a:lnTo>
                    <a:pt x="6156" y="3980"/>
                  </a:lnTo>
                  <a:lnTo>
                    <a:pt x="6338" y="4104"/>
                  </a:lnTo>
                  <a:lnTo>
                    <a:pt x="6446" y="4220"/>
                  </a:lnTo>
                  <a:lnTo>
                    <a:pt x="6631" y="4295"/>
                  </a:lnTo>
                  <a:lnTo>
                    <a:pt x="6651" y="4405"/>
                  </a:lnTo>
                  <a:lnTo>
                    <a:pt x="6701" y="4500"/>
                  </a:lnTo>
                  <a:lnTo>
                    <a:pt x="6696" y="4630"/>
                  </a:lnTo>
                  <a:lnTo>
                    <a:pt x="6776" y="4690"/>
                  </a:lnTo>
                  <a:lnTo>
                    <a:pt x="6811" y="4781"/>
                  </a:lnTo>
                  <a:lnTo>
                    <a:pt x="6911" y="4866"/>
                  </a:lnTo>
                  <a:lnTo>
                    <a:pt x="6912" y="4865"/>
                  </a:lnTo>
                  <a:lnTo>
                    <a:pt x="6971" y="4850"/>
                  </a:lnTo>
                  <a:lnTo>
                    <a:pt x="7106" y="4877"/>
                  </a:lnTo>
                  <a:lnTo>
                    <a:pt x="7548" y="4945"/>
                  </a:lnTo>
                  <a:lnTo>
                    <a:pt x="7696" y="4971"/>
                  </a:lnTo>
                  <a:lnTo>
                    <a:pt x="7879" y="4936"/>
                  </a:lnTo>
                  <a:lnTo>
                    <a:pt x="8215" y="4984"/>
                  </a:lnTo>
                  <a:lnTo>
                    <a:pt x="8434" y="5044"/>
                  </a:lnTo>
                  <a:lnTo>
                    <a:pt x="8507" y="5117"/>
                  </a:lnTo>
                  <a:lnTo>
                    <a:pt x="8720" y="5201"/>
                  </a:lnTo>
                  <a:lnTo>
                    <a:pt x="8874" y="5230"/>
                  </a:lnTo>
                  <a:lnTo>
                    <a:pt x="9020" y="5309"/>
                  </a:lnTo>
                  <a:lnTo>
                    <a:pt x="9159" y="5328"/>
                  </a:lnTo>
                  <a:lnTo>
                    <a:pt x="9318" y="5358"/>
                  </a:lnTo>
                  <a:lnTo>
                    <a:pt x="9477" y="5272"/>
                  </a:lnTo>
                  <a:lnTo>
                    <a:pt x="9653" y="5152"/>
                  </a:lnTo>
                  <a:lnTo>
                    <a:pt x="9891" y="5068"/>
                  </a:lnTo>
                  <a:lnTo>
                    <a:pt x="10073" y="5014"/>
                  </a:lnTo>
                  <a:lnTo>
                    <a:pt x="10165" y="5001"/>
                  </a:lnTo>
                  <a:lnTo>
                    <a:pt x="10239" y="4978"/>
                  </a:lnTo>
                  <a:lnTo>
                    <a:pt x="10433" y="5001"/>
                  </a:lnTo>
                  <a:lnTo>
                    <a:pt x="10659" y="4960"/>
                  </a:lnTo>
                  <a:lnTo>
                    <a:pt x="10842" y="4870"/>
                  </a:lnTo>
                  <a:lnTo>
                    <a:pt x="10988" y="4737"/>
                  </a:lnTo>
                  <a:lnTo>
                    <a:pt x="11036" y="4635"/>
                  </a:lnTo>
                  <a:lnTo>
                    <a:pt x="11153" y="4532"/>
                  </a:lnTo>
                  <a:lnTo>
                    <a:pt x="11378" y="4369"/>
                  </a:lnTo>
                  <a:lnTo>
                    <a:pt x="11234" y="4206"/>
                  </a:lnTo>
                  <a:lnTo>
                    <a:pt x="11188" y="4111"/>
                  </a:lnTo>
                  <a:lnTo>
                    <a:pt x="11234" y="3922"/>
                  </a:lnTo>
                  <a:lnTo>
                    <a:pt x="11336" y="3858"/>
                  </a:lnTo>
                  <a:lnTo>
                    <a:pt x="11536" y="3900"/>
                  </a:lnTo>
                  <a:lnTo>
                    <a:pt x="11671" y="3954"/>
                  </a:lnTo>
                  <a:lnTo>
                    <a:pt x="11804" y="3924"/>
                  </a:lnTo>
                  <a:lnTo>
                    <a:pt x="11884" y="3834"/>
                  </a:lnTo>
                  <a:lnTo>
                    <a:pt x="12030" y="3720"/>
                  </a:lnTo>
                  <a:lnTo>
                    <a:pt x="12042" y="3629"/>
                  </a:lnTo>
                  <a:lnTo>
                    <a:pt x="12213" y="3612"/>
                  </a:lnTo>
                  <a:lnTo>
                    <a:pt x="12335" y="3557"/>
                  </a:lnTo>
                  <a:lnTo>
                    <a:pt x="12463" y="3449"/>
                  </a:lnTo>
                  <a:lnTo>
                    <a:pt x="12481" y="3316"/>
                  </a:lnTo>
                  <a:lnTo>
                    <a:pt x="12548" y="3208"/>
                  </a:lnTo>
                  <a:lnTo>
                    <a:pt x="12694" y="3160"/>
                  </a:lnTo>
                  <a:lnTo>
                    <a:pt x="12773" y="3100"/>
                  </a:lnTo>
                  <a:lnTo>
                    <a:pt x="12859" y="3094"/>
                  </a:lnTo>
                  <a:lnTo>
                    <a:pt x="12895" y="3021"/>
                  </a:lnTo>
                  <a:lnTo>
                    <a:pt x="13005" y="2980"/>
                  </a:lnTo>
                  <a:lnTo>
                    <a:pt x="13164" y="2949"/>
                  </a:lnTo>
                  <a:lnTo>
                    <a:pt x="13310" y="3003"/>
                  </a:lnTo>
                  <a:lnTo>
                    <a:pt x="13432" y="2907"/>
                  </a:lnTo>
                  <a:lnTo>
                    <a:pt x="13371" y="2793"/>
                  </a:lnTo>
                  <a:lnTo>
                    <a:pt x="13212" y="2630"/>
                  </a:lnTo>
                  <a:lnTo>
                    <a:pt x="13054" y="2563"/>
                  </a:lnTo>
                  <a:lnTo>
                    <a:pt x="12951" y="2462"/>
                  </a:lnTo>
                  <a:lnTo>
                    <a:pt x="12840" y="2462"/>
                  </a:lnTo>
                  <a:lnTo>
                    <a:pt x="12725" y="2492"/>
                  </a:lnTo>
                  <a:lnTo>
                    <a:pt x="12646" y="2623"/>
                  </a:lnTo>
                  <a:lnTo>
                    <a:pt x="12536" y="2569"/>
                  </a:lnTo>
                  <a:lnTo>
                    <a:pt x="12329" y="2600"/>
                  </a:lnTo>
                  <a:lnTo>
                    <a:pt x="12268" y="2672"/>
                  </a:lnTo>
                  <a:lnTo>
                    <a:pt x="12128" y="2600"/>
                  </a:lnTo>
                  <a:lnTo>
                    <a:pt x="12200" y="2438"/>
                  </a:lnTo>
                  <a:lnTo>
                    <a:pt x="12176" y="2341"/>
                  </a:lnTo>
                  <a:lnTo>
                    <a:pt x="12237" y="2245"/>
                  </a:lnTo>
                  <a:lnTo>
                    <a:pt x="12274" y="2130"/>
                  </a:lnTo>
                  <a:lnTo>
                    <a:pt x="12280" y="1956"/>
                  </a:lnTo>
                  <a:lnTo>
                    <a:pt x="12346" y="1836"/>
                  </a:lnTo>
                  <a:lnTo>
                    <a:pt x="12475" y="1841"/>
                  </a:lnTo>
                  <a:lnTo>
                    <a:pt x="12603" y="1853"/>
                  </a:lnTo>
                  <a:lnTo>
                    <a:pt x="12664" y="1871"/>
                  </a:lnTo>
                  <a:lnTo>
                    <a:pt x="12762" y="1787"/>
                  </a:lnTo>
                  <a:lnTo>
                    <a:pt x="12796" y="1721"/>
                  </a:lnTo>
                  <a:lnTo>
                    <a:pt x="12890" y="1665"/>
                  </a:lnTo>
                  <a:lnTo>
                    <a:pt x="12975" y="1655"/>
                  </a:lnTo>
                  <a:lnTo>
                    <a:pt x="13019" y="1569"/>
                  </a:lnTo>
                  <a:lnTo>
                    <a:pt x="12931" y="1508"/>
                  </a:lnTo>
                  <a:lnTo>
                    <a:pt x="12969" y="1378"/>
                  </a:lnTo>
                  <a:lnTo>
                    <a:pt x="13005" y="1275"/>
                  </a:lnTo>
                  <a:lnTo>
                    <a:pt x="13073" y="1173"/>
                  </a:lnTo>
                  <a:lnTo>
                    <a:pt x="13070" y="1064"/>
                  </a:lnTo>
                  <a:lnTo>
                    <a:pt x="13100" y="902"/>
                  </a:lnTo>
                  <a:lnTo>
                    <a:pt x="13201" y="851"/>
                  </a:lnTo>
                  <a:lnTo>
                    <a:pt x="13246" y="716"/>
                  </a:lnTo>
                  <a:lnTo>
                    <a:pt x="13200" y="606"/>
                  </a:lnTo>
                  <a:lnTo>
                    <a:pt x="13117" y="521"/>
                  </a:lnTo>
                  <a:lnTo>
                    <a:pt x="13023" y="546"/>
                  </a:lnTo>
                  <a:lnTo>
                    <a:pt x="13012" y="445"/>
                  </a:lnTo>
                  <a:lnTo>
                    <a:pt x="13108" y="330"/>
                  </a:lnTo>
                  <a:lnTo>
                    <a:pt x="13158" y="215"/>
                  </a:lnTo>
                  <a:lnTo>
                    <a:pt x="13256" y="185"/>
                  </a:lnTo>
                  <a:lnTo>
                    <a:pt x="13359" y="213"/>
                  </a:lnTo>
                  <a:lnTo>
                    <a:pt x="13397" y="143"/>
                  </a:lnTo>
                  <a:lnTo>
                    <a:pt x="13496" y="98"/>
                  </a:lnTo>
                  <a:lnTo>
                    <a:pt x="13633" y="83"/>
                  </a:lnTo>
                  <a:lnTo>
                    <a:pt x="13717" y="30"/>
                  </a:lnTo>
                  <a:lnTo>
                    <a:pt x="1383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174C61A-B740-36C4-A80C-79B9B915A74E}"/>
              </a:ext>
            </a:extLst>
          </p:cNvPr>
          <p:cNvSpPr txBox="1"/>
          <p:nvPr/>
        </p:nvSpPr>
        <p:spPr>
          <a:xfrm>
            <a:off x="5580112" y="3774328"/>
            <a:ext cx="2897604" cy="56552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3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095184-2DE5-0506-DAF9-F2A992B383AA}"/>
              </a:ext>
            </a:extLst>
          </p:cNvPr>
          <p:cNvSpPr txBox="1"/>
          <p:nvPr/>
        </p:nvSpPr>
        <p:spPr>
          <a:xfrm>
            <a:off x="5580112" y="1779662"/>
            <a:ext cx="2897604" cy="56552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B5BE43-4198-50D8-B706-E5729A27B5CA}"/>
              </a:ext>
            </a:extLst>
          </p:cNvPr>
          <p:cNvSpPr txBox="1"/>
          <p:nvPr/>
        </p:nvSpPr>
        <p:spPr>
          <a:xfrm>
            <a:off x="5580112" y="2776995"/>
            <a:ext cx="2897604" cy="56552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4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endParaRPr lang="en-US" sz="12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  <a:p>
            <a:pPr>
              <a:lnSpc>
                <a:spcPct val="110000"/>
              </a:lnSpc>
            </a:pP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pic>
        <p:nvPicPr>
          <p:cNvPr id="36" name="Graphic 35" descr="Chess pieces with solid fill">
            <a:extLst>
              <a:ext uri="{FF2B5EF4-FFF2-40B4-BE49-F238E27FC236}">
                <a16:creationId xmlns:a16="http://schemas.microsoft.com/office/drawing/2014/main" id="{7DAEE01B-5515-AF64-B799-5E0EB12FB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6100" y="1813198"/>
            <a:ext cx="565526" cy="565526"/>
          </a:xfrm>
          <a:prstGeom prst="rect">
            <a:avLst/>
          </a:prstGeom>
        </p:spPr>
      </p:pic>
      <p:pic>
        <p:nvPicPr>
          <p:cNvPr id="38" name="Graphic 37" descr="Group of men with solid fill">
            <a:extLst>
              <a:ext uri="{FF2B5EF4-FFF2-40B4-BE49-F238E27FC236}">
                <a16:creationId xmlns:a16="http://schemas.microsoft.com/office/drawing/2014/main" id="{48CB458D-FA4C-F024-2A48-E4459A67BF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24496" y="2825491"/>
            <a:ext cx="455616" cy="455616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A365591A-A23E-7F3F-D52F-D5979C5DB7D8}"/>
              </a:ext>
            </a:extLst>
          </p:cNvPr>
          <p:cNvGrpSpPr/>
          <p:nvPr/>
        </p:nvGrpSpPr>
        <p:grpSpPr>
          <a:xfrm>
            <a:off x="5170260" y="3879847"/>
            <a:ext cx="275897" cy="401466"/>
            <a:chOff x="4075113" y="1909763"/>
            <a:chExt cx="247650" cy="360363"/>
          </a:xfrm>
          <a:solidFill>
            <a:srgbClr val="9BBB59"/>
          </a:solidFill>
        </p:grpSpPr>
        <p:sp>
          <p:nvSpPr>
            <p:cNvPr id="40" name="Freeform 78">
              <a:extLst>
                <a:ext uri="{FF2B5EF4-FFF2-40B4-BE49-F238E27FC236}">
                  <a16:creationId xmlns:a16="http://schemas.microsoft.com/office/drawing/2014/main" id="{E5BB51E2-4446-5E62-DAB1-7D35CB4AE6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5113" y="1909763"/>
              <a:ext cx="247650" cy="360363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42"/>
                </a:cxn>
                <a:cxn ang="0">
                  <a:pos x="19" y="88"/>
                </a:cxn>
                <a:cxn ang="0">
                  <a:pos x="42" y="123"/>
                </a:cxn>
                <a:cxn ang="0">
                  <a:pos x="65" y="88"/>
                </a:cxn>
                <a:cxn ang="0">
                  <a:pos x="85" y="42"/>
                </a:cxn>
                <a:cxn ang="0">
                  <a:pos x="42" y="0"/>
                </a:cxn>
                <a:cxn ang="0">
                  <a:pos x="52" y="104"/>
                </a:cxn>
                <a:cxn ang="0">
                  <a:pos x="33" y="106"/>
                </a:cxn>
                <a:cxn ang="0">
                  <a:pos x="31" y="99"/>
                </a:cxn>
                <a:cxn ang="0">
                  <a:pos x="31" y="99"/>
                </a:cxn>
                <a:cxn ang="0">
                  <a:pos x="55" y="96"/>
                </a:cxn>
                <a:cxn ang="0">
                  <a:pos x="54" y="99"/>
                </a:cxn>
                <a:cxn ang="0">
                  <a:pos x="52" y="104"/>
                </a:cxn>
                <a:cxn ang="0">
                  <a:pos x="30" y="95"/>
                </a:cxn>
                <a:cxn ang="0">
                  <a:pos x="27" y="88"/>
                </a:cxn>
                <a:cxn ang="0">
                  <a:pos x="57" y="88"/>
                </a:cxn>
                <a:cxn ang="0">
                  <a:pos x="56" y="92"/>
                </a:cxn>
                <a:cxn ang="0">
                  <a:pos x="30" y="95"/>
                </a:cxn>
                <a:cxn ang="0">
                  <a:pos x="42" y="115"/>
                </a:cxn>
                <a:cxn ang="0">
                  <a:pos x="35" y="110"/>
                </a:cxn>
                <a:cxn ang="0">
                  <a:pos x="51" y="108"/>
                </a:cxn>
                <a:cxn ang="0">
                  <a:pos x="42" y="115"/>
                </a:cxn>
                <a:cxn ang="0">
                  <a:pos x="60" y="80"/>
                </a:cxn>
                <a:cxn ang="0">
                  <a:pos x="24" y="80"/>
                </a:cxn>
                <a:cxn ang="0">
                  <a:pos x="18" y="68"/>
                </a:cxn>
                <a:cxn ang="0">
                  <a:pos x="8" y="42"/>
                </a:cxn>
                <a:cxn ang="0">
                  <a:pos x="42" y="8"/>
                </a:cxn>
                <a:cxn ang="0">
                  <a:pos x="77" y="42"/>
                </a:cxn>
                <a:cxn ang="0">
                  <a:pos x="67" y="68"/>
                </a:cxn>
                <a:cxn ang="0">
                  <a:pos x="60" y="80"/>
                </a:cxn>
                <a:cxn ang="0">
                  <a:pos x="60" y="80"/>
                </a:cxn>
                <a:cxn ang="0">
                  <a:pos x="60" y="80"/>
                </a:cxn>
              </a:cxnLst>
              <a:rect l="0" t="0" r="r" b="b"/>
              <a:pathLst>
                <a:path w="85" h="123"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57"/>
                    <a:pt x="14" y="74"/>
                    <a:pt x="19" y="88"/>
                  </a:cubicBezTo>
                  <a:cubicBezTo>
                    <a:pt x="27" y="110"/>
                    <a:pt x="26" y="123"/>
                    <a:pt x="42" y="123"/>
                  </a:cubicBezTo>
                  <a:cubicBezTo>
                    <a:pt x="59" y="123"/>
                    <a:pt x="58" y="110"/>
                    <a:pt x="65" y="88"/>
                  </a:cubicBezTo>
                  <a:cubicBezTo>
                    <a:pt x="70" y="74"/>
                    <a:pt x="85" y="57"/>
                    <a:pt x="85" y="42"/>
                  </a:cubicBezTo>
                  <a:cubicBezTo>
                    <a:pt x="85" y="19"/>
                    <a:pt x="66" y="0"/>
                    <a:pt x="42" y="0"/>
                  </a:cubicBezTo>
                  <a:close/>
                  <a:moveTo>
                    <a:pt x="52" y="104"/>
                  </a:moveTo>
                  <a:cubicBezTo>
                    <a:pt x="33" y="106"/>
                    <a:pt x="33" y="106"/>
                    <a:pt x="33" y="106"/>
                  </a:cubicBezTo>
                  <a:cubicBezTo>
                    <a:pt x="33" y="104"/>
                    <a:pt x="32" y="102"/>
                    <a:pt x="31" y="99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54" y="97"/>
                    <a:pt x="54" y="98"/>
                    <a:pt x="54" y="99"/>
                  </a:cubicBezTo>
                  <a:cubicBezTo>
                    <a:pt x="53" y="101"/>
                    <a:pt x="53" y="103"/>
                    <a:pt x="52" y="104"/>
                  </a:cubicBezTo>
                  <a:close/>
                  <a:moveTo>
                    <a:pt x="30" y="95"/>
                  </a:moveTo>
                  <a:cubicBezTo>
                    <a:pt x="29" y="93"/>
                    <a:pt x="28" y="91"/>
                    <a:pt x="27" y="88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9"/>
                    <a:pt x="56" y="91"/>
                    <a:pt x="56" y="92"/>
                  </a:cubicBezTo>
                  <a:lnTo>
                    <a:pt x="30" y="95"/>
                  </a:lnTo>
                  <a:close/>
                  <a:moveTo>
                    <a:pt x="42" y="115"/>
                  </a:moveTo>
                  <a:cubicBezTo>
                    <a:pt x="38" y="115"/>
                    <a:pt x="37" y="114"/>
                    <a:pt x="35" y="110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49" y="114"/>
                    <a:pt x="47" y="115"/>
                    <a:pt x="42" y="115"/>
                  </a:cubicBezTo>
                  <a:close/>
                  <a:moveTo>
                    <a:pt x="60" y="80"/>
                  </a:moveTo>
                  <a:cubicBezTo>
                    <a:pt x="24" y="80"/>
                    <a:pt x="24" y="80"/>
                    <a:pt x="24" y="80"/>
                  </a:cubicBezTo>
                  <a:cubicBezTo>
                    <a:pt x="23" y="76"/>
                    <a:pt x="20" y="72"/>
                    <a:pt x="18" y="68"/>
                  </a:cubicBezTo>
                  <a:cubicBezTo>
                    <a:pt x="13" y="59"/>
                    <a:pt x="8" y="50"/>
                    <a:pt x="8" y="42"/>
                  </a:cubicBezTo>
                  <a:cubicBezTo>
                    <a:pt x="8" y="23"/>
                    <a:pt x="23" y="8"/>
                    <a:pt x="42" y="8"/>
                  </a:cubicBezTo>
                  <a:cubicBezTo>
                    <a:pt x="61" y="8"/>
                    <a:pt x="77" y="23"/>
                    <a:pt x="77" y="42"/>
                  </a:cubicBezTo>
                  <a:cubicBezTo>
                    <a:pt x="77" y="50"/>
                    <a:pt x="72" y="59"/>
                    <a:pt x="67" y="68"/>
                  </a:cubicBezTo>
                  <a:cubicBezTo>
                    <a:pt x="64" y="72"/>
                    <a:pt x="62" y="76"/>
                    <a:pt x="60" y="80"/>
                  </a:cubicBezTo>
                  <a:close/>
                  <a:moveTo>
                    <a:pt x="60" y="80"/>
                  </a:moveTo>
                  <a:cubicBezTo>
                    <a:pt x="60" y="80"/>
                    <a:pt x="60" y="80"/>
                    <a:pt x="60" y="8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1" name="Freeform 79">
              <a:extLst>
                <a:ext uri="{FF2B5EF4-FFF2-40B4-BE49-F238E27FC236}">
                  <a16:creationId xmlns:a16="http://schemas.microsoft.com/office/drawing/2014/main" id="{284341C1-A4B6-006D-9B1D-9341F4FF39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0675" y="1965326"/>
              <a:ext cx="73025" cy="73025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0" y="23"/>
                </a:cxn>
                <a:cxn ang="0">
                  <a:pos x="2" y="25"/>
                </a:cxn>
                <a:cxn ang="0">
                  <a:pos x="4" y="23"/>
                </a:cxn>
                <a:cxn ang="0">
                  <a:pos x="23" y="4"/>
                </a:cxn>
                <a:cxn ang="0">
                  <a:pos x="25" y="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3" y="0"/>
                </a:cxn>
              </a:cxnLst>
              <a:rect l="0" t="0" r="r" b="b"/>
              <a:pathLst>
                <a:path w="25" h="25">
                  <a:moveTo>
                    <a:pt x="23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24"/>
                    <a:pt x="1" y="25"/>
                    <a:pt x="2" y="25"/>
                  </a:cubicBezTo>
                  <a:cubicBezTo>
                    <a:pt x="3" y="25"/>
                    <a:pt x="4" y="24"/>
                    <a:pt x="4" y="23"/>
                  </a:cubicBezTo>
                  <a:cubicBezTo>
                    <a:pt x="4" y="12"/>
                    <a:pt x="13" y="4"/>
                    <a:pt x="23" y="4"/>
                  </a:cubicBezTo>
                  <a:cubicBezTo>
                    <a:pt x="24" y="4"/>
                    <a:pt x="25" y="3"/>
                    <a:pt x="25" y="2"/>
                  </a:cubicBezTo>
                  <a:cubicBezTo>
                    <a:pt x="25" y="1"/>
                    <a:pt x="24" y="0"/>
                    <a:pt x="23" y="0"/>
                  </a:cubicBezTo>
                  <a:close/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1720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046A0-7650-0DEF-0AFD-78BE9F797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3F90D-C899-EC39-1AA3-D32660E18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United States - The High-Value Anomaly</a:t>
            </a:r>
          </a:p>
        </p:txBody>
      </p:sp>
      <p:sp>
        <p:nvSpPr>
          <p:cNvPr id="51" name="AutoShape 3">
            <a:extLst>
              <a:ext uri="{FF2B5EF4-FFF2-40B4-BE49-F238E27FC236}">
                <a16:creationId xmlns:a16="http://schemas.microsoft.com/office/drawing/2014/main" id="{6BE93F0E-E79D-D2B5-1EC5-8D513BDCE8C4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611560" y="1275606"/>
            <a:ext cx="4351200" cy="3196760"/>
          </a:xfrm>
          <a:prstGeom prst="roundRect">
            <a:avLst>
              <a:gd name="adj" fmla="val 9583"/>
            </a:avLst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ED68097-45E8-CB19-DE94-495A97936F8D}"/>
              </a:ext>
            </a:extLst>
          </p:cNvPr>
          <p:cNvGrpSpPr/>
          <p:nvPr/>
        </p:nvGrpSpPr>
        <p:grpSpPr>
          <a:xfrm>
            <a:off x="755576" y="1563638"/>
            <a:ext cx="4063168" cy="2748529"/>
            <a:chOff x="2217780" y="1349112"/>
            <a:chExt cx="4063168" cy="2748529"/>
          </a:xfrm>
          <a:solidFill>
            <a:schemeClr val="tx2"/>
          </a:solidFill>
        </p:grpSpPr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757AD5CB-6226-905F-042F-E83CC8739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847" y="1349112"/>
              <a:ext cx="3535101" cy="2239045"/>
            </a:xfrm>
            <a:custGeom>
              <a:avLst/>
              <a:gdLst>
                <a:gd name="T0" fmla="*/ 172 w 20867"/>
                <a:gd name="T1" fmla="*/ 361 h 13216"/>
                <a:gd name="T2" fmla="*/ 61 w 20867"/>
                <a:gd name="T3" fmla="*/ 656 h 13216"/>
                <a:gd name="T4" fmla="*/ 27 w 20867"/>
                <a:gd name="T5" fmla="*/ 915 h 13216"/>
                <a:gd name="T6" fmla="*/ 92 w 20867"/>
                <a:gd name="T7" fmla="*/ 1127 h 13216"/>
                <a:gd name="T8" fmla="*/ 145 w 20867"/>
                <a:gd name="T9" fmla="*/ 1376 h 13216"/>
                <a:gd name="T10" fmla="*/ 323 w 20867"/>
                <a:gd name="T11" fmla="*/ 1603 h 13216"/>
                <a:gd name="T12" fmla="*/ 595 w 20867"/>
                <a:gd name="T13" fmla="*/ 1760 h 13216"/>
                <a:gd name="T14" fmla="*/ 1133 w 20867"/>
                <a:gd name="T15" fmla="*/ 1917 h 13216"/>
                <a:gd name="T16" fmla="*/ 1406 w 20867"/>
                <a:gd name="T17" fmla="*/ 2086 h 13216"/>
                <a:gd name="T18" fmla="*/ 1622 w 20867"/>
                <a:gd name="T19" fmla="*/ 2131 h 13216"/>
                <a:gd name="T20" fmla="*/ 1934 w 20867"/>
                <a:gd name="T21" fmla="*/ 2485 h 13216"/>
                <a:gd name="T22" fmla="*/ 2000 w 20867"/>
                <a:gd name="T23" fmla="*/ 2364 h 13216"/>
                <a:gd name="T24" fmla="*/ 2153 w 20867"/>
                <a:gd name="T25" fmla="*/ 2222 h 13216"/>
                <a:gd name="T26" fmla="*/ 2357 w 20867"/>
                <a:gd name="T27" fmla="*/ 2106 h 13216"/>
                <a:gd name="T28" fmla="*/ 2530 w 20867"/>
                <a:gd name="T29" fmla="*/ 2075 h 13216"/>
                <a:gd name="T30" fmla="*/ 2640 w 20867"/>
                <a:gd name="T31" fmla="*/ 2117 h 13216"/>
                <a:gd name="T32" fmla="*/ 2695 w 20867"/>
                <a:gd name="T33" fmla="*/ 2089 h 13216"/>
                <a:gd name="T34" fmla="*/ 2636 w 20867"/>
                <a:gd name="T35" fmla="*/ 2023 h 13216"/>
                <a:gd name="T36" fmla="*/ 2754 w 20867"/>
                <a:gd name="T37" fmla="*/ 1983 h 13216"/>
                <a:gd name="T38" fmla="*/ 2913 w 20867"/>
                <a:gd name="T39" fmla="*/ 1942 h 13216"/>
                <a:gd name="T40" fmla="*/ 3176 w 20867"/>
                <a:gd name="T41" fmla="*/ 1991 h 13216"/>
                <a:gd name="T42" fmla="*/ 3283 w 20867"/>
                <a:gd name="T43" fmla="*/ 2135 h 13216"/>
                <a:gd name="T44" fmla="*/ 3409 w 20867"/>
                <a:gd name="T45" fmla="*/ 2298 h 13216"/>
                <a:gd name="T46" fmla="*/ 3503 w 20867"/>
                <a:gd name="T47" fmla="*/ 2286 h 13216"/>
                <a:gd name="T48" fmla="*/ 3450 w 20867"/>
                <a:gd name="T49" fmla="*/ 2052 h 13216"/>
                <a:gd name="T50" fmla="*/ 3330 w 20867"/>
                <a:gd name="T51" fmla="*/ 1910 h 13216"/>
                <a:gd name="T52" fmla="*/ 3356 w 20867"/>
                <a:gd name="T53" fmla="*/ 1636 h 13216"/>
                <a:gd name="T54" fmla="*/ 3553 w 20867"/>
                <a:gd name="T55" fmla="*/ 1390 h 13216"/>
                <a:gd name="T56" fmla="*/ 3607 w 20867"/>
                <a:gd name="T57" fmla="*/ 1269 h 13216"/>
                <a:gd name="T58" fmla="*/ 3601 w 20867"/>
                <a:gd name="T59" fmla="*/ 1193 h 13216"/>
                <a:gd name="T60" fmla="*/ 3537 w 20867"/>
                <a:gd name="T61" fmla="*/ 1035 h 13216"/>
                <a:gd name="T62" fmla="*/ 3510 w 20867"/>
                <a:gd name="T63" fmla="*/ 920 h 13216"/>
                <a:gd name="T64" fmla="*/ 3576 w 20867"/>
                <a:gd name="T65" fmla="*/ 975 h 13216"/>
                <a:gd name="T66" fmla="*/ 3624 w 20867"/>
                <a:gd name="T67" fmla="*/ 989 h 13216"/>
                <a:gd name="T68" fmla="*/ 3646 w 20867"/>
                <a:gd name="T69" fmla="*/ 869 h 13216"/>
                <a:gd name="T70" fmla="*/ 3775 w 20867"/>
                <a:gd name="T71" fmla="*/ 597 h 13216"/>
                <a:gd name="T72" fmla="*/ 3877 w 20867"/>
                <a:gd name="T73" fmla="*/ 477 h 13216"/>
                <a:gd name="T74" fmla="*/ 3784 w 20867"/>
                <a:gd name="T75" fmla="*/ 419 h 13216"/>
                <a:gd name="T76" fmla="*/ 3887 w 20867"/>
                <a:gd name="T77" fmla="*/ 260 h 13216"/>
                <a:gd name="T78" fmla="*/ 3875 w 20867"/>
                <a:gd name="T79" fmla="*/ 113 h 13216"/>
                <a:gd name="T80" fmla="*/ 3727 w 20867"/>
                <a:gd name="T81" fmla="*/ 23 h 13216"/>
                <a:gd name="T82" fmla="*/ 3692 w 20867"/>
                <a:gd name="T83" fmla="*/ 248 h 13216"/>
                <a:gd name="T84" fmla="*/ 3409 w 20867"/>
                <a:gd name="T85" fmla="*/ 399 h 13216"/>
                <a:gd name="T86" fmla="*/ 3398 w 20867"/>
                <a:gd name="T87" fmla="*/ 538 h 13216"/>
                <a:gd name="T88" fmla="*/ 3184 w 20867"/>
                <a:gd name="T89" fmla="*/ 735 h 13216"/>
                <a:gd name="T90" fmla="*/ 3000 w 20867"/>
                <a:gd name="T91" fmla="*/ 752 h 13216"/>
                <a:gd name="T92" fmla="*/ 2888 w 20867"/>
                <a:gd name="T93" fmla="*/ 645 h 13216"/>
                <a:gd name="T94" fmla="*/ 2803 w 20867"/>
                <a:gd name="T95" fmla="*/ 486 h 13216"/>
                <a:gd name="T96" fmla="*/ 2720 w 20867"/>
                <a:gd name="T97" fmla="*/ 578 h 13216"/>
                <a:gd name="T98" fmla="*/ 2684 w 20867"/>
                <a:gd name="T99" fmla="*/ 900 h 13216"/>
                <a:gd name="T100" fmla="*/ 2638 w 20867"/>
                <a:gd name="T101" fmla="*/ 640 h 13216"/>
                <a:gd name="T102" fmla="*/ 2635 w 20867"/>
                <a:gd name="T103" fmla="*/ 542 h 13216"/>
                <a:gd name="T104" fmla="*/ 2776 w 20867"/>
                <a:gd name="T105" fmla="*/ 464 h 13216"/>
                <a:gd name="T106" fmla="*/ 2758 w 20867"/>
                <a:gd name="T107" fmla="*/ 423 h 13216"/>
                <a:gd name="T108" fmla="*/ 2563 w 20867"/>
                <a:gd name="T109" fmla="*/ 427 h 13216"/>
                <a:gd name="T110" fmla="*/ 2452 w 20867"/>
                <a:gd name="T111" fmla="*/ 460 h 13216"/>
                <a:gd name="T112" fmla="*/ 2444 w 20867"/>
                <a:gd name="T113" fmla="*/ 339 h 13216"/>
                <a:gd name="T114" fmla="*/ 2174 w 20867"/>
                <a:gd name="T115" fmla="*/ 317 h 13216"/>
                <a:gd name="T116" fmla="*/ 1983 w 20867"/>
                <a:gd name="T117" fmla="*/ 295 h 13216"/>
                <a:gd name="T118" fmla="*/ 721 w 20867"/>
                <a:gd name="T119" fmla="*/ 201 h 13216"/>
                <a:gd name="T120" fmla="*/ 347 w 20867"/>
                <a:gd name="T121" fmla="*/ 172 h 13216"/>
                <a:gd name="T122" fmla="*/ 242 w 20867"/>
                <a:gd name="T123" fmla="*/ 152 h 132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0867" h="13216">
                  <a:moveTo>
                    <a:pt x="993" y="786"/>
                  </a:moveTo>
                  <a:lnTo>
                    <a:pt x="1054" y="1031"/>
                  </a:lnTo>
                  <a:lnTo>
                    <a:pt x="1075" y="1217"/>
                  </a:lnTo>
                  <a:lnTo>
                    <a:pt x="1024" y="1322"/>
                  </a:lnTo>
                  <a:lnTo>
                    <a:pt x="1110" y="1410"/>
                  </a:lnTo>
                  <a:lnTo>
                    <a:pt x="1024" y="1445"/>
                  </a:lnTo>
                  <a:lnTo>
                    <a:pt x="1114" y="1565"/>
                  </a:lnTo>
                  <a:lnTo>
                    <a:pt x="994" y="1658"/>
                  </a:lnTo>
                  <a:lnTo>
                    <a:pt x="1023" y="1745"/>
                  </a:lnTo>
                  <a:lnTo>
                    <a:pt x="906" y="1902"/>
                  </a:lnTo>
                  <a:lnTo>
                    <a:pt x="930" y="2102"/>
                  </a:lnTo>
                  <a:lnTo>
                    <a:pt x="810" y="2196"/>
                  </a:lnTo>
                  <a:lnTo>
                    <a:pt x="777" y="2349"/>
                  </a:lnTo>
                  <a:lnTo>
                    <a:pt x="715" y="2477"/>
                  </a:lnTo>
                  <a:lnTo>
                    <a:pt x="652" y="2657"/>
                  </a:lnTo>
                  <a:lnTo>
                    <a:pt x="540" y="2835"/>
                  </a:lnTo>
                  <a:lnTo>
                    <a:pt x="396" y="3009"/>
                  </a:lnTo>
                  <a:lnTo>
                    <a:pt x="387" y="3132"/>
                  </a:lnTo>
                  <a:lnTo>
                    <a:pt x="298" y="3246"/>
                  </a:lnTo>
                  <a:lnTo>
                    <a:pt x="322" y="3462"/>
                  </a:lnTo>
                  <a:lnTo>
                    <a:pt x="235" y="3628"/>
                  </a:lnTo>
                  <a:lnTo>
                    <a:pt x="283" y="3703"/>
                  </a:lnTo>
                  <a:lnTo>
                    <a:pt x="223" y="3828"/>
                  </a:lnTo>
                  <a:lnTo>
                    <a:pt x="292" y="3927"/>
                  </a:lnTo>
                  <a:lnTo>
                    <a:pt x="202" y="4080"/>
                  </a:lnTo>
                  <a:lnTo>
                    <a:pt x="204" y="4255"/>
                  </a:lnTo>
                  <a:lnTo>
                    <a:pt x="0" y="4428"/>
                  </a:lnTo>
                  <a:lnTo>
                    <a:pt x="39" y="4608"/>
                  </a:lnTo>
                  <a:lnTo>
                    <a:pt x="123" y="4725"/>
                  </a:lnTo>
                  <a:lnTo>
                    <a:pt x="142" y="4825"/>
                  </a:lnTo>
                  <a:lnTo>
                    <a:pt x="132" y="5007"/>
                  </a:lnTo>
                  <a:lnTo>
                    <a:pt x="75" y="5259"/>
                  </a:lnTo>
                  <a:lnTo>
                    <a:pt x="153" y="5506"/>
                  </a:lnTo>
                  <a:lnTo>
                    <a:pt x="264" y="5667"/>
                  </a:lnTo>
                  <a:lnTo>
                    <a:pt x="249" y="5805"/>
                  </a:lnTo>
                  <a:lnTo>
                    <a:pt x="261" y="5967"/>
                  </a:lnTo>
                  <a:lnTo>
                    <a:pt x="339" y="5967"/>
                  </a:lnTo>
                  <a:lnTo>
                    <a:pt x="481" y="5758"/>
                  </a:lnTo>
                  <a:lnTo>
                    <a:pt x="517" y="5821"/>
                  </a:lnTo>
                  <a:lnTo>
                    <a:pt x="486" y="5946"/>
                  </a:lnTo>
                  <a:lnTo>
                    <a:pt x="442" y="6085"/>
                  </a:lnTo>
                  <a:lnTo>
                    <a:pt x="385" y="6085"/>
                  </a:lnTo>
                  <a:lnTo>
                    <a:pt x="366" y="6166"/>
                  </a:lnTo>
                  <a:lnTo>
                    <a:pt x="325" y="6265"/>
                  </a:lnTo>
                  <a:lnTo>
                    <a:pt x="588" y="6538"/>
                  </a:lnTo>
                  <a:lnTo>
                    <a:pt x="594" y="6625"/>
                  </a:lnTo>
                  <a:lnTo>
                    <a:pt x="477" y="6700"/>
                  </a:lnTo>
                  <a:lnTo>
                    <a:pt x="604" y="6874"/>
                  </a:lnTo>
                  <a:lnTo>
                    <a:pt x="654" y="7056"/>
                  </a:lnTo>
                  <a:lnTo>
                    <a:pt x="766" y="7260"/>
                  </a:lnTo>
                  <a:lnTo>
                    <a:pt x="802" y="7434"/>
                  </a:lnTo>
                  <a:lnTo>
                    <a:pt x="892" y="7557"/>
                  </a:lnTo>
                  <a:lnTo>
                    <a:pt x="825" y="7830"/>
                  </a:lnTo>
                  <a:lnTo>
                    <a:pt x="1039" y="7945"/>
                  </a:lnTo>
                  <a:lnTo>
                    <a:pt x="1245" y="8026"/>
                  </a:lnTo>
                  <a:lnTo>
                    <a:pt x="1377" y="8160"/>
                  </a:lnTo>
                  <a:lnTo>
                    <a:pt x="1525" y="8245"/>
                  </a:lnTo>
                  <a:lnTo>
                    <a:pt x="1615" y="8247"/>
                  </a:lnTo>
                  <a:lnTo>
                    <a:pt x="1701" y="8335"/>
                  </a:lnTo>
                  <a:lnTo>
                    <a:pt x="1704" y="8458"/>
                  </a:lnTo>
                  <a:lnTo>
                    <a:pt x="1855" y="8542"/>
                  </a:lnTo>
                  <a:lnTo>
                    <a:pt x="1962" y="8644"/>
                  </a:lnTo>
                  <a:lnTo>
                    <a:pt x="2034" y="8755"/>
                  </a:lnTo>
                  <a:lnTo>
                    <a:pt x="2088" y="9094"/>
                  </a:lnTo>
                  <a:lnTo>
                    <a:pt x="2124" y="9207"/>
                  </a:lnTo>
                  <a:lnTo>
                    <a:pt x="2323" y="9184"/>
                  </a:lnTo>
                  <a:lnTo>
                    <a:pt x="2467" y="9234"/>
                  </a:lnTo>
                  <a:lnTo>
                    <a:pt x="2656" y="9231"/>
                  </a:lnTo>
                  <a:lnTo>
                    <a:pt x="2854" y="9246"/>
                  </a:lnTo>
                  <a:lnTo>
                    <a:pt x="3141" y="9288"/>
                  </a:lnTo>
                  <a:lnTo>
                    <a:pt x="3157" y="9324"/>
                  </a:lnTo>
                  <a:lnTo>
                    <a:pt x="3250" y="9442"/>
                  </a:lnTo>
                  <a:lnTo>
                    <a:pt x="3708" y="9672"/>
                  </a:lnTo>
                  <a:lnTo>
                    <a:pt x="4666" y="10237"/>
                  </a:lnTo>
                  <a:lnTo>
                    <a:pt x="4902" y="10277"/>
                  </a:lnTo>
                  <a:lnTo>
                    <a:pt x="5225" y="10295"/>
                  </a:lnTo>
                  <a:lnTo>
                    <a:pt x="5555" y="10342"/>
                  </a:lnTo>
                  <a:lnTo>
                    <a:pt x="5943" y="10355"/>
                  </a:lnTo>
                  <a:lnTo>
                    <a:pt x="5966" y="10253"/>
                  </a:lnTo>
                  <a:lnTo>
                    <a:pt x="5976" y="10114"/>
                  </a:lnTo>
                  <a:lnTo>
                    <a:pt x="6243" y="10151"/>
                  </a:lnTo>
                  <a:lnTo>
                    <a:pt x="6464" y="10138"/>
                  </a:lnTo>
                  <a:lnTo>
                    <a:pt x="6638" y="10174"/>
                  </a:lnTo>
                  <a:lnTo>
                    <a:pt x="6792" y="10282"/>
                  </a:lnTo>
                  <a:lnTo>
                    <a:pt x="6939" y="10435"/>
                  </a:lnTo>
                  <a:lnTo>
                    <a:pt x="7002" y="10586"/>
                  </a:lnTo>
                  <a:lnTo>
                    <a:pt x="7154" y="10679"/>
                  </a:lnTo>
                  <a:lnTo>
                    <a:pt x="7241" y="10705"/>
                  </a:lnTo>
                  <a:lnTo>
                    <a:pt x="7301" y="10861"/>
                  </a:lnTo>
                  <a:lnTo>
                    <a:pt x="7418" y="11005"/>
                  </a:lnTo>
                  <a:lnTo>
                    <a:pt x="7442" y="11182"/>
                  </a:lnTo>
                  <a:lnTo>
                    <a:pt x="7532" y="11354"/>
                  </a:lnTo>
                  <a:lnTo>
                    <a:pt x="7661" y="11489"/>
                  </a:lnTo>
                  <a:lnTo>
                    <a:pt x="7838" y="11516"/>
                  </a:lnTo>
                  <a:lnTo>
                    <a:pt x="8010" y="11680"/>
                  </a:lnTo>
                  <a:lnTo>
                    <a:pt x="8111" y="11648"/>
                  </a:lnTo>
                  <a:lnTo>
                    <a:pt x="8232" y="11576"/>
                  </a:lnTo>
                  <a:lnTo>
                    <a:pt x="8262" y="11428"/>
                  </a:lnTo>
                  <a:lnTo>
                    <a:pt x="8448" y="11341"/>
                  </a:lnTo>
                  <a:lnTo>
                    <a:pt x="8559" y="11245"/>
                  </a:lnTo>
                  <a:lnTo>
                    <a:pt x="8757" y="11320"/>
                  </a:lnTo>
                  <a:lnTo>
                    <a:pt x="8898" y="11398"/>
                  </a:lnTo>
                  <a:lnTo>
                    <a:pt x="9156" y="11665"/>
                  </a:lnTo>
                  <a:lnTo>
                    <a:pt x="9312" y="11923"/>
                  </a:lnTo>
                  <a:lnTo>
                    <a:pt x="9552" y="12268"/>
                  </a:lnTo>
                  <a:lnTo>
                    <a:pt x="9702" y="12389"/>
                  </a:lnTo>
                  <a:lnTo>
                    <a:pt x="9777" y="12622"/>
                  </a:lnTo>
                  <a:lnTo>
                    <a:pt x="9908" y="12856"/>
                  </a:lnTo>
                  <a:lnTo>
                    <a:pt x="9941" y="13018"/>
                  </a:lnTo>
                  <a:lnTo>
                    <a:pt x="10202" y="13109"/>
                  </a:lnTo>
                  <a:lnTo>
                    <a:pt x="10512" y="13199"/>
                  </a:lnTo>
                  <a:lnTo>
                    <a:pt x="10680" y="13214"/>
                  </a:lnTo>
                  <a:lnTo>
                    <a:pt x="10859" y="13216"/>
                  </a:lnTo>
                  <a:lnTo>
                    <a:pt x="10785" y="13102"/>
                  </a:lnTo>
                  <a:lnTo>
                    <a:pt x="10772" y="12991"/>
                  </a:lnTo>
                  <a:lnTo>
                    <a:pt x="10695" y="12908"/>
                  </a:lnTo>
                  <a:lnTo>
                    <a:pt x="10631" y="12781"/>
                  </a:lnTo>
                  <a:lnTo>
                    <a:pt x="10658" y="12670"/>
                  </a:lnTo>
                  <a:lnTo>
                    <a:pt x="10661" y="12538"/>
                  </a:lnTo>
                  <a:lnTo>
                    <a:pt x="10554" y="12470"/>
                  </a:lnTo>
                  <a:lnTo>
                    <a:pt x="10680" y="12407"/>
                  </a:lnTo>
                  <a:lnTo>
                    <a:pt x="10691" y="12269"/>
                  </a:lnTo>
                  <a:lnTo>
                    <a:pt x="10602" y="12206"/>
                  </a:lnTo>
                  <a:lnTo>
                    <a:pt x="10781" y="12176"/>
                  </a:lnTo>
                  <a:lnTo>
                    <a:pt x="10691" y="12026"/>
                  </a:lnTo>
                  <a:lnTo>
                    <a:pt x="10899" y="11998"/>
                  </a:lnTo>
                  <a:lnTo>
                    <a:pt x="10961" y="11846"/>
                  </a:lnTo>
                  <a:lnTo>
                    <a:pt x="11052" y="11846"/>
                  </a:lnTo>
                  <a:lnTo>
                    <a:pt x="11112" y="11728"/>
                  </a:lnTo>
                  <a:lnTo>
                    <a:pt x="11357" y="11725"/>
                  </a:lnTo>
                  <a:lnTo>
                    <a:pt x="11483" y="11659"/>
                  </a:lnTo>
                  <a:lnTo>
                    <a:pt x="11622" y="11578"/>
                  </a:lnTo>
                  <a:lnTo>
                    <a:pt x="11621" y="11456"/>
                  </a:lnTo>
                  <a:lnTo>
                    <a:pt x="11769" y="11366"/>
                  </a:lnTo>
                  <a:lnTo>
                    <a:pt x="11684" y="11188"/>
                  </a:lnTo>
                  <a:lnTo>
                    <a:pt x="11829" y="11159"/>
                  </a:lnTo>
                  <a:lnTo>
                    <a:pt x="11862" y="11276"/>
                  </a:lnTo>
                  <a:lnTo>
                    <a:pt x="12042" y="11224"/>
                  </a:lnTo>
                  <a:lnTo>
                    <a:pt x="12281" y="11126"/>
                  </a:lnTo>
                  <a:lnTo>
                    <a:pt x="12434" y="11111"/>
                  </a:lnTo>
                  <a:lnTo>
                    <a:pt x="12509" y="11053"/>
                  </a:lnTo>
                  <a:lnTo>
                    <a:pt x="12675" y="11093"/>
                  </a:lnTo>
                  <a:lnTo>
                    <a:pt x="12813" y="11171"/>
                  </a:lnTo>
                  <a:lnTo>
                    <a:pt x="12942" y="11143"/>
                  </a:lnTo>
                  <a:lnTo>
                    <a:pt x="12986" y="11054"/>
                  </a:lnTo>
                  <a:lnTo>
                    <a:pt x="13101" y="11000"/>
                  </a:lnTo>
                  <a:lnTo>
                    <a:pt x="13221" y="11033"/>
                  </a:lnTo>
                  <a:lnTo>
                    <a:pt x="13322" y="11111"/>
                  </a:lnTo>
                  <a:lnTo>
                    <a:pt x="13362" y="11023"/>
                  </a:lnTo>
                  <a:lnTo>
                    <a:pt x="13350" y="10946"/>
                  </a:lnTo>
                  <a:lnTo>
                    <a:pt x="13440" y="11023"/>
                  </a:lnTo>
                  <a:lnTo>
                    <a:pt x="13400" y="11174"/>
                  </a:lnTo>
                  <a:lnTo>
                    <a:pt x="13410" y="11281"/>
                  </a:lnTo>
                  <a:lnTo>
                    <a:pt x="13449" y="11321"/>
                  </a:lnTo>
                  <a:lnTo>
                    <a:pt x="13578" y="11333"/>
                  </a:lnTo>
                  <a:lnTo>
                    <a:pt x="13637" y="11233"/>
                  </a:lnTo>
                  <a:lnTo>
                    <a:pt x="13743" y="11231"/>
                  </a:lnTo>
                  <a:lnTo>
                    <a:pt x="13797" y="11275"/>
                  </a:lnTo>
                  <a:lnTo>
                    <a:pt x="13866" y="11249"/>
                  </a:lnTo>
                  <a:lnTo>
                    <a:pt x="13928" y="11171"/>
                  </a:lnTo>
                  <a:lnTo>
                    <a:pt x="13877" y="11063"/>
                  </a:lnTo>
                  <a:lnTo>
                    <a:pt x="13770" y="10930"/>
                  </a:lnTo>
                  <a:lnTo>
                    <a:pt x="13830" y="10930"/>
                  </a:lnTo>
                  <a:lnTo>
                    <a:pt x="14051" y="11105"/>
                  </a:lnTo>
                  <a:lnTo>
                    <a:pt x="14132" y="11128"/>
                  </a:lnTo>
                  <a:lnTo>
                    <a:pt x="14207" y="11195"/>
                  </a:lnTo>
                  <a:lnTo>
                    <a:pt x="14286" y="11279"/>
                  </a:lnTo>
                  <a:lnTo>
                    <a:pt x="14370" y="11171"/>
                  </a:lnTo>
                  <a:lnTo>
                    <a:pt x="14345" y="11059"/>
                  </a:lnTo>
                  <a:lnTo>
                    <a:pt x="14219" y="11021"/>
                  </a:lnTo>
                  <a:lnTo>
                    <a:pt x="14208" y="10910"/>
                  </a:lnTo>
                  <a:lnTo>
                    <a:pt x="14253" y="10841"/>
                  </a:lnTo>
                  <a:lnTo>
                    <a:pt x="14298" y="10781"/>
                  </a:lnTo>
                  <a:lnTo>
                    <a:pt x="14250" y="10723"/>
                  </a:lnTo>
                  <a:lnTo>
                    <a:pt x="14180" y="10712"/>
                  </a:lnTo>
                  <a:lnTo>
                    <a:pt x="14112" y="10690"/>
                  </a:lnTo>
                  <a:lnTo>
                    <a:pt x="14069" y="10738"/>
                  </a:lnTo>
                  <a:lnTo>
                    <a:pt x="14009" y="10750"/>
                  </a:lnTo>
                  <a:lnTo>
                    <a:pt x="14009" y="10693"/>
                  </a:lnTo>
                  <a:lnTo>
                    <a:pt x="13907" y="10673"/>
                  </a:lnTo>
                  <a:lnTo>
                    <a:pt x="13848" y="10763"/>
                  </a:lnTo>
                  <a:lnTo>
                    <a:pt x="13769" y="10871"/>
                  </a:lnTo>
                  <a:lnTo>
                    <a:pt x="13730" y="10705"/>
                  </a:lnTo>
                  <a:lnTo>
                    <a:pt x="13650" y="10630"/>
                  </a:lnTo>
                  <a:lnTo>
                    <a:pt x="13827" y="10541"/>
                  </a:lnTo>
                  <a:lnTo>
                    <a:pt x="13949" y="10582"/>
                  </a:lnTo>
                  <a:lnTo>
                    <a:pt x="14070" y="10631"/>
                  </a:lnTo>
                  <a:lnTo>
                    <a:pt x="14076" y="10592"/>
                  </a:lnTo>
                  <a:lnTo>
                    <a:pt x="14316" y="10462"/>
                  </a:lnTo>
                  <a:lnTo>
                    <a:pt x="14528" y="10463"/>
                  </a:lnTo>
                  <a:lnTo>
                    <a:pt x="14693" y="10391"/>
                  </a:lnTo>
                  <a:lnTo>
                    <a:pt x="14720" y="10270"/>
                  </a:lnTo>
                  <a:lnTo>
                    <a:pt x="14787" y="10351"/>
                  </a:lnTo>
                  <a:lnTo>
                    <a:pt x="14825" y="10439"/>
                  </a:lnTo>
                  <a:lnTo>
                    <a:pt x="14922" y="10487"/>
                  </a:lnTo>
                  <a:lnTo>
                    <a:pt x="14964" y="10384"/>
                  </a:lnTo>
                  <a:lnTo>
                    <a:pt x="15108" y="10324"/>
                  </a:lnTo>
                  <a:lnTo>
                    <a:pt x="15137" y="10265"/>
                  </a:lnTo>
                  <a:lnTo>
                    <a:pt x="15258" y="10325"/>
                  </a:lnTo>
                  <a:lnTo>
                    <a:pt x="15371" y="10247"/>
                  </a:lnTo>
                  <a:lnTo>
                    <a:pt x="15554" y="10312"/>
                  </a:lnTo>
                  <a:lnTo>
                    <a:pt x="15722" y="10276"/>
                  </a:lnTo>
                  <a:lnTo>
                    <a:pt x="15853" y="10439"/>
                  </a:lnTo>
                  <a:lnTo>
                    <a:pt x="15949" y="10505"/>
                  </a:lnTo>
                  <a:lnTo>
                    <a:pt x="16198" y="10451"/>
                  </a:lnTo>
                  <a:lnTo>
                    <a:pt x="16372" y="10258"/>
                  </a:lnTo>
                  <a:lnTo>
                    <a:pt x="16519" y="10228"/>
                  </a:lnTo>
                  <a:lnTo>
                    <a:pt x="16610" y="10297"/>
                  </a:lnTo>
                  <a:lnTo>
                    <a:pt x="16723" y="10417"/>
                  </a:lnTo>
                  <a:lnTo>
                    <a:pt x="16756" y="10505"/>
                  </a:lnTo>
                  <a:lnTo>
                    <a:pt x="16936" y="10565"/>
                  </a:lnTo>
                  <a:lnTo>
                    <a:pt x="17059" y="10625"/>
                  </a:lnTo>
                  <a:lnTo>
                    <a:pt x="17116" y="10786"/>
                  </a:lnTo>
                  <a:lnTo>
                    <a:pt x="17116" y="10895"/>
                  </a:lnTo>
                  <a:lnTo>
                    <a:pt x="17140" y="11023"/>
                  </a:lnTo>
                  <a:lnTo>
                    <a:pt x="17141" y="11152"/>
                  </a:lnTo>
                  <a:lnTo>
                    <a:pt x="17176" y="11254"/>
                  </a:lnTo>
                  <a:lnTo>
                    <a:pt x="17219" y="11213"/>
                  </a:lnTo>
                  <a:lnTo>
                    <a:pt x="17296" y="11194"/>
                  </a:lnTo>
                  <a:lnTo>
                    <a:pt x="17321" y="11263"/>
                  </a:lnTo>
                  <a:lnTo>
                    <a:pt x="17297" y="11311"/>
                  </a:lnTo>
                  <a:lnTo>
                    <a:pt x="17279" y="11420"/>
                  </a:lnTo>
                  <a:lnTo>
                    <a:pt x="17365" y="11582"/>
                  </a:lnTo>
                  <a:lnTo>
                    <a:pt x="17494" y="11681"/>
                  </a:lnTo>
                  <a:lnTo>
                    <a:pt x="17566" y="11584"/>
                  </a:lnTo>
                  <a:lnTo>
                    <a:pt x="17648" y="11786"/>
                  </a:lnTo>
                  <a:lnTo>
                    <a:pt x="17765" y="11899"/>
                  </a:lnTo>
                  <a:lnTo>
                    <a:pt x="17815" y="12040"/>
                  </a:lnTo>
                  <a:lnTo>
                    <a:pt x="17837" y="12124"/>
                  </a:lnTo>
                  <a:lnTo>
                    <a:pt x="17987" y="12124"/>
                  </a:lnTo>
                  <a:lnTo>
                    <a:pt x="18080" y="12278"/>
                  </a:lnTo>
                  <a:lnTo>
                    <a:pt x="18167" y="12332"/>
                  </a:lnTo>
                  <a:lnTo>
                    <a:pt x="18107" y="12424"/>
                  </a:lnTo>
                  <a:lnTo>
                    <a:pt x="18197" y="12425"/>
                  </a:lnTo>
                  <a:lnTo>
                    <a:pt x="18299" y="12403"/>
                  </a:lnTo>
                  <a:lnTo>
                    <a:pt x="18317" y="12334"/>
                  </a:lnTo>
                  <a:lnTo>
                    <a:pt x="18409" y="12362"/>
                  </a:lnTo>
                  <a:lnTo>
                    <a:pt x="18467" y="12214"/>
                  </a:lnTo>
                  <a:lnTo>
                    <a:pt x="18427" y="12131"/>
                  </a:lnTo>
                  <a:lnTo>
                    <a:pt x="18481" y="12059"/>
                  </a:lnTo>
                  <a:lnTo>
                    <a:pt x="18503" y="11903"/>
                  </a:lnTo>
                  <a:lnTo>
                    <a:pt x="18505" y="11719"/>
                  </a:lnTo>
                  <a:lnTo>
                    <a:pt x="18469" y="11498"/>
                  </a:lnTo>
                  <a:lnTo>
                    <a:pt x="18319" y="11134"/>
                  </a:lnTo>
                  <a:lnTo>
                    <a:pt x="18049" y="10808"/>
                  </a:lnTo>
                  <a:lnTo>
                    <a:pt x="17957" y="10625"/>
                  </a:lnTo>
                  <a:lnTo>
                    <a:pt x="18046" y="10625"/>
                  </a:lnTo>
                  <a:lnTo>
                    <a:pt x="18115" y="10729"/>
                  </a:lnTo>
                  <a:lnTo>
                    <a:pt x="18167" y="10829"/>
                  </a:lnTo>
                  <a:lnTo>
                    <a:pt x="18200" y="10828"/>
                  </a:lnTo>
                  <a:lnTo>
                    <a:pt x="18077" y="10591"/>
                  </a:lnTo>
                  <a:lnTo>
                    <a:pt x="17947" y="10460"/>
                  </a:lnTo>
                  <a:lnTo>
                    <a:pt x="17837" y="10355"/>
                  </a:lnTo>
                  <a:lnTo>
                    <a:pt x="17795" y="10235"/>
                  </a:lnTo>
                  <a:lnTo>
                    <a:pt x="17719" y="10123"/>
                  </a:lnTo>
                  <a:lnTo>
                    <a:pt x="17662" y="10001"/>
                  </a:lnTo>
                  <a:lnTo>
                    <a:pt x="17639" y="9855"/>
                  </a:lnTo>
                  <a:lnTo>
                    <a:pt x="17566" y="9811"/>
                  </a:lnTo>
                  <a:lnTo>
                    <a:pt x="17527" y="9892"/>
                  </a:lnTo>
                  <a:lnTo>
                    <a:pt x="17572" y="10076"/>
                  </a:lnTo>
                  <a:lnTo>
                    <a:pt x="17476" y="9994"/>
                  </a:lnTo>
                  <a:lnTo>
                    <a:pt x="17477" y="9846"/>
                  </a:lnTo>
                  <a:lnTo>
                    <a:pt x="17537" y="9720"/>
                  </a:lnTo>
                  <a:lnTo>
                    <a:pt x="17539" y="9631"/>
                  </a:lnTo>
                  <a:lnTo>
                    <a:pt x="17519" y="9457"/>
                  </a:lnTo>
                  <a:lnTo>
                    <a:pt x="17485" y="9292"/>
                  </a:lnTo>
                  <a:lnTo>
                    <a:pt x="17522" y="9079"/>
                  </a:lnTo>
                  <a:lnTo>
                    <a:pt x="17611" y="8913"/>
                  </a:lnTo>
                  <a:lnTo>
                    <a:pt x="17650" y="8686"/>
                  </a:lnTo>
                  <a:lnTo>
                    <a:pt x="17705" y="8629"/>
                  </a:lnTo>
                  <a:lnTo>
                    <a:pt x="17837" y="8640"/>
                  </a:lnTo>
                  <a:lnTo>
                    <a:pt x="17960" y="8500"/>
                  </a:lnTo>
                  <a:lnTo>
                    <a:pt x="18020" y="8353"/>
                  </a:lnTo>
                  <a:lnTo>
                    <a:pt x="18139" y="8262"/>
                  </a:lnTo>
                  <a:lnTo>
                    <a:pt x="18140" y="8113"/>
                  </a:lnTo>
                  <a:lnTo>
                    <a:pt x="18292" y="7960"/>
                  </a:lnTo>
                  <a:lnTo>
                    <a:pt x="18376" y="7783"/>
                  </a:lnTo>
                  <a:lnTo>
                    <a:pt x="18584" y="7621"/>
                  </a:lnTo>
                  <a:lnTo>
                    <a:pt x="18680" y="7492"/>
                  </a:lnTo>
                  <a:lnTo>
                    <a:pt x="18746" y="7333"/>
                  </a:lnTo>
                  <a:lnTo>
                    <a:pt x="18830" y="7185"/>
                  </a:lnTo>
                  <a:lnTo>
                    <a:pt x="18983" y="7104"/>
                  </a:lnTo>
                  <a:lnTo>
                    <a:pt x="19091" y="7023"/>
                  </a:lnTo>
                  <a:lnTo>
                    <a:pt x="19153" y="6967"/>
                  </a:lnTo>
                  <a:lnTo>
                    <a:pt x="19088" y="6904"/>
                  </a:lnTo>
                  <a:lnTo>
                    <a:pt x="18911" y="6994"/>
                  </a:lnTo>
                  <a:lnTo>
                    <a:pt x="18881" y="6906"/>
                  </a:lnTo>
                  <a:lnTo>
                    <a:pt x="18985" y="6879"/>
                  </a:lnTo>
                  <a:lnTo>
                    <a:pt x="19034" y="6811"/>
                  </a:lnTo>
                  <a:lnTo>
                    <a:pt x="19030" y="6693"/>
                  </a:lnTo>
                  <a:lnTo>
                    <a:pt x="19213" y="6633"/>
                  </a:lnTo>
                  <a:lnTo>
                    <a:pt x="19313" y="6511"/>
                  </a:lnTo>
                  <a:lnTo>
                    <a:pt x="19331" y="6396"/>
                  </a:lnTo>
                  <a:lnTo>
                    <a:pt x="19211" y="6274"/>
                  </a:lnTo>
                  <a:lnTo>
                    <a:pt x="19183" y="6393"/>
                  </a:lnTo>
                  <a:lnTo>
                    <a:pt x="19090" y="6367"/>
                  </a:lnTo>
                  <a:lnTo>
                    <a:pt x="18917" y="6405"/>
                  </a:lnTo>
                  <a:lnTo>
                    <a:pt x="18823" y="6303"/>
                  </a:lnTo>
                  <a:lnTo>
                    <a:pt x="18886" y="6240"/>
                  </a:lnTo>
                  <a:lnTo>
                    <a:pt x="19001" y="6292"/>
                  </a:lnTo>
                  <a:lnTo>
                    <a:pt x="19072" y="6214"/>
                  </a:lnTo>
                  <a:lnTo>
                    <a:pt x="19178" y="6183"/>
                  </a:lnTo>
                  <a:lnTo>
                    <a:pt x="19030" y="6033"/>
                  </a:lnTo>
                  <a:lnTo>
                    <a:pt x="19057" y="5911"/>
                  </a:lnTo>
                  <a:lnTo>
                    <a:pt x="18968" y="5910"/>
                  </a:lnTo>
                  <a:lnTo>
                    <a:pt x="18779" y="5881"/>
                  </a:lnTo>
                  <a:lnTo>
                    <a:pt x="18869" y="5790"/>
                  </a:lnTo>
                  <a:lnTo>
                    <a:pt x="18841" y="5641"/>
                  </a:lnTo>
                  <a:lnTo>
                    <a:pt x="18632" y="5580"/>
                  </a:lnTo>
                  <a:lnTo>
                    <a:pt x="18659" y="5460"/>
                  </a:lnTo>
                  <a:lnTo>
                    <a:pt x="18781" y="5518"/>
                  </a:lnTo>
                  <a:lnTo>
                    <a:pt x="18811" y="5461"/>
                  </a:lnTo>
                  <a:lnTo>
                    <a:pt x="18695" y="5347"/>
                  </a:lnTo>
                  <a:lnTo>
                    <a:pt x="18710" y="5271"/>
                  </a:lnTo>
                  <a:lnTo>
                    <a:pt x="18689" y="5232"/>
                  </a:lnTo>
                  <a:lnTo>
                    <a:pt x="18688" y="5175"/>
                  </a:lnTo>
                  <a:lnTo>
                    <a:pt x="18638" y="5101"/>
                  </a:lnTo>
                  <a:lnTo>
                    <a:pt x="18599" y="5016"/>
                  </a:lnTo>
                  <a:lnTo>
                    <a:pt x="18562" y="4909"/>
                  </a:lnTo>
                  <a:lnTo>
                    <a:pt x="18520" y="4852"/>
                  </a:lnTo>
                  <a:lnTo>
                    <a:pt x="18569" y="4759"/>
                  </a:lnTo>
                  <a:lnTo>
                    <a:pt x="18568" y="4639"/>
                  </a:lnTo>
                  <a:lnTo>
                    <a:pt x="18689" y="4729"/>
                  </a:lnTo>
                  <a:lnTo>
                    <a:pt x="18665" y="4851"/>
                  </a:lnTo>
                  <a:lnTo>
                    <a:pt x="18659" y="4938"/>
                  </a:lnTo>
                  <a:lnTo>
                    <a:pt x="18716" y="4981"/>
                  </a:lnTo>
                  <a:lnTo>
                    <a:pt x="18755" y="5020"/>
                  </a:lnTo>
                  <a:lnTo>
                    <a:pt x="18737" y="5079"/>
                  </a:lnTo>
                  <a:lnTo>
                    <a:pt x="18793" y="5143"/>
                  </a:lnTo>
                  <a:lnTo>
                    <a:pt x="18866" y="5143"/>
                  </a:lnTo>
                  <a:lnTo>
                    <a:pt x="18955" y="5236"/>
                  </a:lnTo>
                  <a:lnTo>
                    <a:pt x="18955" y="5364"/>
                  </a:lnTo>
                  <a:lnTo>
                    <a:pt x="18983" y="5434"/>
                  </a:lnTo>
                  <a:lnTo>
                    <a:pt x="19009" y="5532"/>
                  </a:lnTo>
                  <a:lnTo>
                    <a:pt x="19048" y="5599"/>
                  </a:lnTo>
                  <a:lnTo>
                    <a:pt x="19079" y="5592"/>
                  </a:lnTo>
                  <a:lnTo>
                    <a:pt x="19111" y="5538"/>
                  </a:lnTo>
                  <a:lnTo>
                    <a:pt x="19144" y="5457"/>
                  </a:lnTo>
                  <a:lnTo>
                    <a:pt x="19151" y="5349"/>
                  </a:lnTo>
                  <a:lnTo>
                    <a:pt x="19120" y="5217"/>
                  </a:lnTo>
                  <a:lnTo>
                    <a:pt x="19132" y="5115"/>
                  </a:lnTo>
                  <a:lnTo>
                    <a:pt x="19136" y="5041"/>
                  </a:lnTo>
                  <a:lnTo>
                    <a:pt x="19163" y="4900"/>
                  </a:lnTo>
                  <a:lnTo>
                    <a:pt x="19078" y="4815"/>
                  </a:lnTo>
                  <a:lnTo>
                    <a:pt x="18983" y="4746"/>
                  </a:lnTo>
                  <a:lnTo>
                    <a:pt x="18899" y="4644"/>
                  </a:lnTo>
                  <a:lnTo>
                    <a:pt x="19010" y="4632"/>
                  </a:lnTo>
                  <a:lnTo>
                    <a:pt x="19100" y="4717"/>
                  </a:lnTo>
                  <a:lnTo>
                    <a:pt x="19205" y="4777"/>
                  </a:lnTo>
                  <a:lnTo>
                    <a:pt x="19235" y="4585"/>
                  </a:lnTo>
                  <a:lnTo>
                    <a:pt x="19273" y="4438"/>
                  </a:lnTo>
                  <a:lnTo>
                    <a:pt x="19294" y="4312"/>
                  </a:lnTo>
                  <a:lnTo>
                    <a:pt x="19358" y="4156"/>
                  </a:lnTo>
                  <a:lnTo>
                    <a:pt x="19330" y="3975"/>
                  </a:lnTo>
                  <a:lnTo>
                    <a:pt x="19208" y="3885"/>
                  </a:lnTo>
                  <a:lnTo>
                    <a:pt x="19214" y="3762"/>
                  </a:lnTo>
                  <a:lnTo>
                    <a:pt x="19297" y="3634"/>
                  </a:lnTo>
                  <a:lnTo>
                    <a:pt x="19396" y="3487"/>
                  </a:lnTo>
                  <a:lnTo>
                    <a:pt x="19703" y="3279"/>
                  </a:lnTo>
                  <a:lnTo>
                    <a:pt x="19916" y="3149"/>
                  </a:lnTo>
                  <a:lnTo>
                    <a:pt x="19996" y="3069"/>
                  </a:lnTo>
                  <a:lnTo>
                    <a:pt x="20033" y="2978"/>
                  </a:lnTo>
                  <a:lnTo>
                    <a:pt x="20072" y="2958"/>
                  </a:lnTo>
                  <a:lnTo>
                    <a:pt x="20185" y="3032"/>
                  </a:lnTo>
                  <a:lnTo>
                    <a:pt x="20224" y="2942"/>
                  </a:lnTo>
                  <a:lnTo>
                    <a:pt x="20383" y="2826"/>
                  </a:lnTo>
                  <a:lnTo>
                    <a:pt x="20545" y="2732"/>
                  </a:lnTo>
                  <a:lnTo>
                    <a:pt x="20500" y="2669"/>
                  </a:lnTo>
                  <a:lnTo>
                    <a:pt x="20485" y="2607"/>
                  </a:lnTo>
                  <a:lnTo>
                    <a:pt x="20456" y="2517"/>
                  </a:lnTo>
                  <a:lnTo>
                    <a:pt x="20431" y="2543"/>
                  </a:lnTo>
                  <a:lnTo>
                    <a:pt x="20446" y="2598"/>
                  </a:lnTo>
                  <a:lnTo>
                    <a:pt x="20432" y="2654"/>
                  </a:lnTo>
                  <a:lnTo>
                    <a:pt x="20456" y="2717"/>
                  </a:lnTo>
                  <a:lnTo>
                    <a:pt x="20362" y="2793"/>
                  </a:lnTo>
                  <a:lnTo>
                    <a:pt x="20243" y="2735"/>
                  </a:lnTo>
                  <a:lnTo>
                    <a:pt x="20093" y="2555"/>
                  </a:lnTo>
                  <a:lnTo>
                    <a:pt x="20047" y="2403"/>
                  </a:lnTo>
                  <a:lnTo>
                    <a:pt x="19916" y="2282"/>
                  </a:lnTo>
                  <a:lnTo>
                    <a:pt x="19963" y="2210"/>
                  </a:lnTo>
                  <a:lnTo>
                    <a:pt x="20056" y="1974"/>
                  </a:lnTo>
                  <a:lnTo>
                    <a:pt x="20057" y="1851"/>
                  </a:lnTo>
                  <a:lnTo>
                    <a:pt x="20135" y="1760"/>
                  </a:lnTo>
                  <a:lnTo>
                    <a:pt x="20237" y="1673"/>
                  </a:lnTo>
                  <a:lnTo>
                    <a:pt x="20356" y="1526"/>
                  </a:lnTo>
                  <a:lnTo>
                    <a:pt x="20386" y="1404"/>
                  </a:lnTo>
                  <a:lnTo>
                    <a:pt x="20344" y="1374"/>
                  </a:lnTo>
                  <a:lnTo>
                    <a:pt x="20416" y="1296"/>
                  </a:lnTo>
                  <a:lnTo>
                    <a:pt x="20476" y="1403"/>
                  </a:lnTo>
                  <a:lnTo>
                    <a:pt x="20506" y="1374"/>
                  </a:lnTo>
                  <a:lnTo>
                    <a:pt x="20507" y="1226"/>
                  </a:lnTo>
                  <a:lnTo>
                    <a:pt x="20690" y="1134"/>
                  </a:lnTo>
                  <a:lnTo>
                    <a:pt x="20867" y="956"/>
                  </a:lnTo>
                  <a:lnTo>
                    <a:pt x="20866" y="837"/>
                  </a:lnTo>
                  <a:lnTo>
                    <a:pt x="20783" y="791"/>
                  </a:lnTo>
                  <a:lnTo>
                    <a:pt x="20777" y="716"/>
                  </a:lnTo>
                  <a:lnTo>
                    <a:pt x="20675" y="729"/>
                  </a:lnTo>
                  <a:lnTo>
                    <a:pt x="20594" y="684"/>
                  </a:lnTo>
                  <a:lnTo>
                    <a:pt x="20546" y="599"/>
                  </a:lnTo>
                  <a:lnTo>
                    <a:pt x="20444" y="596"/>
                  </a:lnTo>
                  <a:lnTo>
                    <a:pt x="20375" y="530"/>
                  </a:lnTo>
                  <a:lnTo>
                    <a:pt x="20360" y="401"/>
                  </a:lnTo>
                  <a:lnTo>
                    <a:pt x="20281" y="294"/>
                  </a:lnTo>
                  <a:lnTo>
                    <a:pt x="20240" y="179"/>
                  </a:lnTo>
                  <a:lnTo>
                    <a:pt x="20161" y="0"/>
                  </a:lnTo>
                  <a:lnTo>
                    <a:pt x="20065" y="9"/>
                  </a:lnTo>
                  <a:lnTo>
                    <a:pt x="19949" y="8"/>
                  </a:lnTo>
                  <a:lnTo>
                    <a:pt x="19850" y="128"/>
                  </a:lnTo>
                  <a:lnTo>
                    <a:pt x="19757" y="176"/>
                  </a:lnTo>
                  <a:lnTo>
                    <a:pt x="19663" y="119"/>
                  </a:lnTo>
                  <a:lnTo>
                    <a:pt x="19636" y="56"/>
                  </a:lnTo>
                  <a:lnTo>
                    <a:pt x="19562" y="216"/>
                  </a:lnTo>
                  <a:lnTo>
                    <a:pt x="19592" y="293"/>
                  </a:lnTo>
                  <a:lnTo>
                    <a:pt x="19577" y="383"/>
                  </a:lnTo>
                  <a:lnTo>
                    <a:pt x="19537" y="554"/>
                  </a:lnTo>
                  <a:lnTo>
                    <a:pt x="19561" y="702"/>
                  </a:lnTo>
                  <a:lnTo>
                    <a:pt x="19610" y="861"/>
                  </a:lnTo>
                  <a:lnTo>
                    <a:pt x="19574" y="993"/>
                  </a:lnTo>
                  <a:lnTo>
                    <a:pt x="19537" y="1179"/>
                  </a:lnTo>
                  <a:lnTo>
                    <a:pt x="19481" y="1310"/>
                  </a:lnTo>
                  <a:lnTo>
                    <a:pt x="19393" y="1340"/>
                  </a:lnTo>
                  <a:lnTo>
                    <a:pt x="19358" y="1406"/>
                  </a:lnTo>
                  <a:lnTo>
                    <a:pt x="19268" y="1428"/>
                  </a:lnTo>
                  <a:lnTo>
                    <a:pt x="19069" y="1548"/>
                  </a:lnTo>
                  <a:lnTo>
                    <a:pt x="18709" y="1659"/>
                  </a:lnTo>
                  <a:lnTo>
                    <a:pt x="18649" y="1716"/>
                  </a:lnTo>
                  <a:lnTo>
                    <a:pt x="18527" y="1748"/>
                  </a:lnTo>
                  <a:lnTo>
                    <a:pt x="18388" y="1811"/>
                  </a:lnTo>
                  <a:lnTo>
                    <a:pt x="18166" y="1868"/>
                  </a:lnTo>
                  <a:lnTo>
                    <a:pt x="17984" y="2106"/>
                  </a:lnTo>
                  <a:lnTo>
                    <a:pt x="17993" y="2225"/>
                  </a:lnTo>
                  <a:lnTo>
                    <a:pt x="18025" y="2307"/>
                  </a:lnTo>
                  <a:lnTo>
                    <a:pt x="17836" y="2495"/>
                  </a:lnTo>
                  <a:lnTo>
                    <a:pt x="17911" y="2532"/>
                  </a:lnTo>
                  <a:lnTo>
                    <a:pt x="17984" y="2499"/>
                  </a:lnTo>
                  <a:lnTo>
                    <a:pt x="18001" y="2573"/>
                  </a:lnTo>
                  <a:lnTo>
                    <a:pt x="17926" y="2645"/>
                  </a:lnTo>
                  <a:lnTo>
                    <a:pt x="18047" y="2709"/>
                  </a:lnTo>
                  <a:lnTo>
                    <a:pt x="18076" y="2799"/>
                  </a:lnTo>
                  <a:lnTo>
                    <a:pt x="17926" y="2841"/>
                  </a:lnTo>
                  <a:lnTo>
                    <a:pt x="17761" y="2940"/>
                  </a:lnTo>
                  <a:lnTo>
                    <a:pt x="17600" y="3066"/>
                  </a:lnTo>
                  <a:lnTo>
                    <a:pt x="17432" y="3038"/>
                  </a:lnTo>
                  <a:lnTo>
                    <a:pt x="17267" y="3099"/>
                  </a:lnTo>
                  <a:lnTo>
                    <a:pt x="17111" y="3198"/>
                  </a:lnTo>
                  <a:lnTo>
                    <a:pt x="17104" y="3288"/>
                  </a:lnTo>
                  <a:lnTo>
                    <a:pt x="17204" y="3399"/>
                  </a:lnTo>
                  <a:lnTo>
                    <a:pt x="17203" y="3510"/>
                  </a:lnTo>
                  <a:lnTo>
                    <a:pt x="17120" y="3603"/>
                  </a:lnTo>
                  <a:lnTo>
                    <a:pt x="16801" y="3880"/>
                  </a:lnTo>
                  <a:lnTo>
                    <a:pt x="16685" y="3975"/>
                  </a:lnTo>
                  <a:lnTo>
                    <a:pt x="16280" y="4287"/>
                  </a:lnTo>
                  <a:lnTo>
                    <a:pt x="15935" y="4495"/>
                  </a:lnTo>
                  <a:lnTo>
                    <a:pt x="15645" y="4408"/>
                  </a:lnTo>
                  <a:lnTo>
                    <a:pt x="15688" y="4318"/>
                  </a:lnTo>
                  <a:lnTo>
                    <a:pt x="15742" y="4269"/>
                  </a:lnTo>
                  <a:lnTo>
                    <a:pt x="15749" y="4218"/>
                  </a:lnTo>
                  <a:lnTo>
                    <a:pt x="15695" y="4191"/>
                  </a:lnTo>
                  <a:lnTo>
                    <a:pt x="15754" y="4029"/>
                  </a:lnTo>
                  <a:lnTo>
                    <a:pt x="15827" y="3967"/>
                  </a:lnTo>
                  <a:lnTo>
                    <a:pt x="15856" y="3858"/>
                  </a:lnTo>
                  <a:lnTo>
                    <a:pt x="15871" y="3631"/>
                  </a:lnTo>
                  <a:lnTo>
                    <a:pt x="15785" y="3469"/>
                  </a:lnTo>
                  <a:lnTo>
                    <a:pt x="15718" y="3303"/>
                  </a:lnTo>
                  <a:lnTo>
                    <a:pt x="15606" y="3261"/>
                  </a:lnTo>
                  <a:lnTo>
                    <a:pt x="15497" y="3272"/>
                  </a:lnTo>
                  <a:lnTo>
                    <a:pt x="15450" y="3352"/>
                  </a:lnTo>
                  <a:lnTo>
                    <a:pt x="15422" y="3453"/>
                  </a:lnTo>
                  <a:lnTo>
                    <a:pt x="15326" y="3484"/>
                  </a:lnTo>
                  <a:lnTo>
                    <a:pt x="15237" y="3403"/>
                  </a:lnTo>
                  <a:lnTo>
                    <a:pt x="15305" y="3322"/>
                  </a:lnTo>
                  <a:lnTo>
                    <a:pt x="15348" y="3230"/>
                  </a:lnTo>
                  <a:lnTo>
                    <a:pt x="15390" y="3062"/>
                  </a:lnTo>
                  <a:lnTo>
                    <a:pt x="15348" y="2912"/>
                  </a:lnTo>
                  <a:lnTo>
                    <a:pt x="15269" y="2813"/>
                  </a:lnTo>
                  <a:lnTo>
                    <a:pt x="15323" y="2721"/>
                  </a:lnTo>
                  <a:lnTo>
                    <a:pt x="15137" y="2643"/>
                  </a:lnTo>
                  <a:lnTo>
                    <a:pt x="14997" y="2612"/>
                  </a:lnTo>
                  <a:lnTo>
                    <a:pt x="14895" y="2604"/>
                  </a:lnTo>
                  <a:lnTo>
                    <a:pt x="14790" y="2565"/>
                  </a:lnTo>
                  <a:lnTo>
                    <a:pt x="14678" y="2613"/>
                  </a:lnTo>
                  <a:lnTo>
                    <a:pt x="14652" y="2699"/>
                  </a:lnTo>
                  <a:lnTo>
                    <a:pt x="14717" y="2769"/>
                  </a:lnTo>
                  <a:lnTo>
                    <a:pt x="14648" y="2858"/>
                  </a:lnTo>
                  <a:lnTo>
                    <a:pt x="14670" y="2946"/>
                  </a:lnTo>
                  <a:lnTo>
                    <a:pt x="14615" y="3032"/>
                  </a:lnTo>
                  <a:lnTo>
                    <a:pt x="14552" y="2979"/>
                  </a:lnTo>
                  <a:lnTo>
                    <a:pt x="14508" y="2895"/>
                  </a:lnTo>
                  <a:lnTo>
                    <a:pt x="14414" y="3026"/>
                  </a:lnTo>
                  <a:lnTo>
                    <a:pt x="14349" y="3047"/>
                  </a:lnTo>
                  <a:lnTo>
                    <a:pt x="14309" y="3212"/>
                  </a:lnTo>
                  <a:lnTo>
                    <a:pt x="14352" y="3315"/>
                  </a:lnTo>
                  <a:lnTo>
                    <a:pt x="14285" y="3450"/>
                  </a:lnTo>
                  <a:lnTo>
                    <a:pt x="14322" y="3543"/>
                  </a:lnTo>
                  <a:lnTo>
                    <a:pt x="14346" y="3687"/>
                  </a:lnTo>
                  <a:lnTo>
                    <a:pt x="14466" y="3841"/>
                  </a:lnTo>
                  <a:lnTo>
                    <a:pt x="14496" y="4000"/>
                  </a:lnTo>
                  <a:lnTo>
                    <a:pt x="14520" y="4153"/>
                  </a:lnTo>
                  <a:lnTo>
                    <a:pt x="14423" y="4603"/>
                  </a:lnTo>
                  <a:lnTo>
                    <a:pt x="14163" y="4750"/>
                  </a:lnTo>
                  <a:lnTo>
                    <a:pt x="14042" y="4632"/>
                  </a:lnTo>
                  <a:lnTo>
                    <a:pt x="13980" y="4399"/>
                  </a:lnTo>
                  <a:lnTo>
                    <a:pt x="13979" y="4189"/>
                  </a:lnTo>
                  <a:lnTo>
                    <a:pt x="13889" y="4099"/>
                  </a:lnTo>
                  <a:lnTo>
                    <a:pt x="13875" y="3945"/>
                  </a:lnTo>
                  <a:lnTo>
                    <a:pt x="13890" y="3795"/>
                  </a:lnTo>
                  <a:lnTo>
                    <a:pt x="13920" y="3741"/>
                  </a:lnTo>
                  <a:lnTo>
                    <a:pt x="13889" y="3589"/>
                  </a:lnTo>
                  <a:lnTo>
                    <a:pt x="13920" y="3478"/>
                  </a:lnTo>
                  <a:lnTo>
                    <a:pt x="13919" y="3378"/>
                  </a:lnTo>
                  <a:lnTo>
                    <a:pt x="14070" y="3045"/>
                  </a:lnTo>
                  <a:lnTo>
                    <a:pt x="14040" y="2958"/>
                  </a:lnTo>
                  <a:lnTo>
                    <a:pt x="13919" y="3137"/>
                  </a:lnTo>
                  <a:lnTo>
                    <a:pt x="13889" y="3228"/>
                  </a:lnTo>
                  <a:lnTo>
                    <a:pt x="13742" y="3435"/>
                  </a:lnTo>
                  <a:lnTo>
                    <a:pt x="13739" y="3333"/>
                  </a:lnTo>
                  <a:lnTo>
                    <a:pt x="13745" y="3207"/>
                  </a:lnTo>
                  <a:lnTo>
                    <a:pt x="13809" y="3104"/>
                  </a:lnTo>
                  <a:lnTo>
                    <a:pt x="13802" y="2960"/>
                  </a:lnTo>
                  <a:lnTo>
                    <a:pt x="13904" y="2862"/>
                  </a:lnTo>
                  <a:lnTo>
                    <a:pt x="13959" y="2664"/>
                  </a:lnTo>
                  <a:lnTo>
                    <a:pt x="14015" y="2648"/>
                  </a:lnTo>
                  <a:lnTo>
                    <a:pt x="14102" y="2675"/>
                  </a:lnTo>
                  <a:lnTo>
                    <a:pt x="14103" y="2766"/>
                  </a:lnTo>
                  <a:lnTo>
                    <a:pt x="14147" y="2768"/>
                  </a:lnTo>
                  <a:lnTo>
                    <a:pt x="14193" y="2676"/>
                  </a:lnTo>
                  <a:lnTo>
                    <a:pt x="14373" y="2540"/>
                  </a:lnTo>
                  <a:lnTo>
                    <a:pt x="14468" y="2450"/>
                  </a:lnTo>
                  <a:lnTo>
                    <a:pt x="14562" y="2433"/>
                  </a:lnTo>
                  <a:lnTo>
                    <a:pt x="14649" y="2450"/>
                  </a:lnTo>
                  <a:lnTo>
                    <a:pt x="14738" y="2496"/>
                  </a:lnTo>
                  <a:lnTo>
                    <a:pt x="14828" y="2406"/>
                  </a:lnTo>
                  <a:lnTo>
                    <a:pt x="14912" y="2417"/>
                  </a:lnTo>
                  <a:lnTo>
                    <a:pt x="14963" y="2447"/>
                  </a:lnTo>
                  <a:lnTo>
                    <a:pt x="14964" y="2358"/>
                  </a:lnTo>
                  <a:lnTo>
                    <a:pt x="14921" y="2276"/>
                  </a:lnTo>
                  <a:lnTo>
                    <a:pt x="14796" y="2259"/>
                  </a:lnTo>
                  <a:lnTo>
                    <a:pt x="14711" y="2307"/>
                  </a:lnTo>
                  <a:lnTo>
                    <a:pt x="14600" y="2313"/>
                  </a:lnTo>
                  <a:lnTo>
                    <a:pt x="14552" y="2231"/>
                  </a:lnTo>
                  <a:lnTo>
                    <a:pt x="14505" y="2138"/>
                  </a:lnTo>
                  <a:lnTo>
                    <a:pt x="14397" y="2187"/>
                  </a:lnTo>
                  <a:lnTo>
                    <a:pt x="14273" y="2225"/>
                  </a:lnTo>
                  <a:lnTo>
                    <a:pt x="14148" y="2309"/>
                  </a:lnTo>
                  <a:lnTo>
                    <a:pt x="14100" y="2357"/>
                  </a:lnTo>
                  <a:lnTo>
                    <a:pt x="14013" y="2405"/>
                  </a:lnTo>
                  <a:lnTo>
                    <a:pt x="13908" y="2355"/>
                  </a:lnTo>
                  <a:lnTo>
                    <a:pt x="13785" y="2360"/>
                  </a:lnTo>
                  <a:lnTo>
                    <a:pt x="13626" y="2247"/>
                  </a:lnTo>
                  <a:lnTo>
                    <a:pt x="13524" y="2253"/>
                  </a:lnTo>
                  <a:lnTo>
                    <a:pt x="13422" y="2313"/>
                  </a:lnTo>
                  <a:lnTo>
                    <a:pt x="13397" y="2243"/>
                  </a:lnTo>
                  <a:lnTo>
                    <a:pt x="13416" y="2225"/>
                  </a:lnTo>
                  <a:lnTo>
                    <a:pt x="13382" y="2157"/>
                  </a:lnTo>
                  <a:lnTo>
                    <a:pt x="13473" y="2109"/>
                  </a:lnTo>
                  <a:lnTo>
                    <a:pt x="13559" y="2054"/>
                  </a:lnTo>
                  <a:lnTo>
                    <a:pt x="13559" y="1952"/>
                  </a:lnTo>
                  <a:lnTo>
                    <a:pt x="13331" y="2039"/>
                  </a:lnTo>
                  <a:lnTo>
                    <a:pt x="13098" y="2295"/>
                  </a:lnTo>
                  <a:lnTo>
                    <a:pt x="12935" y="2429"/>
                  </a:lnTo>
                  <a:lnTo>
                    <a:pt x="12788" y="2508"/>
                  </a:lnTo>
                  <a:lnTo>
                    <a:pt x="12540" y="2505"/>
                  </a:lnTo>
                  <a:lnTo>
                    <a:pt x="12512" y="2388"/>
                  </a:lnTo>
                  <a:lnTo>
                    <a:pt x="12240" y="2505"/>
                  </a:lnTo>
                  <a:lnTo>
                    <a:pt x="12134" y="2457"/>
                  </a:lnTo>
                  <a:lnTo>
                    <a:pt x="12348" y="2303"/>
                  </a:lnTo>
                  <a:lnTo>
                    <a:pt x="12413" y="2156"/>
                  </a:lnTo>
                  <a:lnTo>
                    <a:pt x="12545" y="2028"/>
                  </a:lnTo>
                  <a:lnTo>
                    <a:pt x="12882" y="1814"/>
                  </a:lnTo>
                  <a:lnTo>
                    <a:pt x="12894" y="1790"/>
                  </a:lnTo>
                  <a:lnTo>
                    <a:pt x="12759" y="1797"/>
                  </a:lnTo>
                  <a:lnTo>
                    <a:pt x="12656" y="1794"/>
                  </a:lnTo>
                  <a:lnTo>
                    <a:pt x="12501" y="1805"/>
                  </a:lnTo>
                  <a:lnTo>
                    <a:pt x="12437" y="1767"/>
                  </a:lnTo>
                  <a:lnTo>
                    <a:pt x="12257" y="1823"/>
                  </a:lnTo>
                  <a:lnTo>
                    <a:pt x="12081" y="1736"/>
                  </a:lnTo>
                  <a:lnTo>
                    <a:pt x="11900" y="1706"/>
                  </a:lnTo>
                  <a:lnTo>
                    <a:pt x="11775" y="1619"/>
                  </a:lnTo>
                  <a:lnTo>
                    <a:pt x="11688" y="1674"/>
                  </a:lnTo>
                  <a:lnTo>
                    <a:pt x="11472" y="1674"/>
                  </a:lnTo>
                  <a:lnTo>
                    <a:pt x="11264" y="1638"/>
                  </a:lnTo>
                  <a:lnTo>
                    <a:pt x="11141" y="1584"/>
                  </a:lnTo>
                  <a:lnTo>
                    <a:pt x="10997" y="1526"/>
                  </a:lnTo>
                  <a:lnTo>
                    <a:pt x="10946" y="1446"/>
                  </a:lnTo>
                  <a:lnTo>
                    <a:pt x="11007" y="1343"/>
                  </a:lnTo>
                  <a:lnTo>
                    <a:pt x="10905" y="1313"/>
                  </a:lnTo>
                  <a:lnTo>
                    <a:pt x="10904" y="1523"/>
                  </a:lnTo>
                  <a:lnTo>
                    <a:pt x="10772" y="1556"/>
                  </a:lnTo>
                  <a:lnTo>
                    <a:pt x="10623" y="1542"/>
                  </a:lnTo>
                  <a:lnTo>
                    <a:pt x="10461" y="1554"/>
                  </a:lnTo>
                  <a:lnTo>
                    <a:pt x="10290" y="1557"/>
                  </a:lnTo>
                  <a:lnTo>
                    <a:pt x="9833" y="1566"/>
                  </a:lnTo>
                  <a:lnTo>
                    <a:pt x="9600" y="1617"/>
                  </a:lnTo>
                  <a:lnTo>
                    <a:pt x="9191" y="1601"/>
                  </a:lnTo>
                  <a:lnTo>
                    <a:pt x="8627" y="1604"/>
                  </a:lnTo>
                  <a:lnTo>
                    <a:pt x="8025" y="1587"/>
                  </a:lnTo>
                  <a:lnTo>
                    <a:pt x="6645" y="1497"/>
                  </a:lnTo>
                  <a:lnTo>
                    <a:pt x="5133" y="1320"/>
                  </a:lnTo>
                  <a:lnTo>
                    <a:pt x="3982" y="1125"/>
                  </a:lnTo>
                  <a:lnTo>
                    <a:pt x="3804" y="1061"/>
                  </a:lnTo>
                  <a:lnTo>
                    <a:pt x="3684" y="1073"/>
                  </a:lnTo>
                  <a:lnTo>
                    <a:pt x="3304" y="945"/>
                  </a:lnTo>
                  <a:lnTo>
                    <a:pt x="3046" y="881"/>
                  </a:lnTo>
                  <a:lnTo>
                    <a:pt x="2695" y="816"/>
                  </a:lnTo>
                  <a:lnTo>
                    <a:pt x="2233" y="720"/>
                  </a:lnTo>
                  <a:lnTo>
                    <a:pt x="1716" y="531"/>
                  </a:lnTo>
                  <a:lnTo>
                    <a:pt x="1750" y="669"/>
                  </a:lnTo>
                  <a:lnTo>
                    <a:pt x="1863" y="756"/>
                  </a:lnTo>
                  <a:lnTo>
                    <a:pt x="1743" y="813"/>
                  </a:lnTo>
                  <a:lnTo>
                    <a:pt x="1833" y="905"/>
                  </a:lnTo>
                  <a:lnTo>
                    <a:pt x="1806" y="1140"/>
                  </a:lnTo>
                  <a:lnTo>
                    <a:pt x="1713" y="1385"/>
                  </a:lnTo>
                  <a:lnTo>
                    <a:pt x="1566" y="1473"/>
                  </a:lnTo>
                  <a:lnTo>
                    <a:pt x="1623" y="1355"/>
                  </a:lnTo>
                  <a:lnTo>
                    <a:pt x="1656" y="1353"/>
                  </a:lnTo>
                  <a:lnTo>
                    <a:pt x="1656" y="1116"/>
                  </a:lnTo>
                  <a:lnTo>
                    <a:pt x="1594" y="1086"/>
                  </a:lnTo>
                  <a:lnTo>
                    <a:pt x="1653" y="1026"/>
                  </a:lnTo>
                  <a:lnTo>
                    <a:pt x="1540" y="917"/>
                  </a:lnTo>
                  <a:lnTo>
                    <a:pt x="1279" y="800"/>
                  </a:lnTo>
                  <a:lnTo>
                    <a:pt x="1084" y="666"/>
                  </a:lnTo>
                  <a:lnTo>
                    <a:pt x="993" y="78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5C670BDC-CE99-B5F5-3984-D130E4278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780" y="2860257"/>
              <a:ext cx="647941" cy="742174"/>
            </a:xfrm>
            <a:custGeom>
              <a:avLst/>
              <a:gdLst>
                <a:gd name="T0" fmla="*/ 2656 w 3826"/>
                <a:gd name="T1" fmla="*/ 2761 h 4380"/>
                <a:gd name="T2" fmla="*/ 2806 w 3826"/>
                <a:gd name="T3" fmla="*/ 2911 h 4380"/>
                <a:gd name="T4" fmla="*/ 2866 w 3826"/>
                <a:gd name="T5" fmla="*/ 3241 h 4380"/>
                <a:gd name="T6" fmla="*/ 3166 w 3826"/>
                <a:gd name="T7" fmla="*/ 3991 h 4380"/>
                <a:gd name="T8" fmla="*/ 3264 w 3826"/>
                <a:gd name="T9" fmla="*/ 4315 h 4380"/>
                <a:gd name="T10" fmla="*/ 3118 w 3826"/>
                <a:gd name="T11" fmla="*/ 4315 h 4380"/>
                <a:gd name="T12" fmla="*/ 3099 w 3826"/>
                <a:gd name="T13" fmla="*/ 4069 h 4380"/>
                <a:gd name="T14" fmla="*/ 2898 w 3826"/>
                <a:gd name="T15" fmla="*/ 3931 h 4380"/>
                <a:gd name="T16" fmla="*/ 2990 w 3826"/>
                <a:gd name="T17" fmla="*/ 4169 h 4380"/>
                <a:gd name="T18" fmla="*/ 2862 w 3826"/>
                <a:gd name="T19" fmla="*/ 4361 h 4380"/>
                <a:gd name="T20" fmla="*/ 2807 w 3826"/>
                <a:gd name="T21" fmla="*/ 3950 h 4380"/>
                <a:gd name="T22" fmla="*/ 2807 w 3826"/>
                <a:gd name="T23" fmla="*/ 3602 h 4380"/>
                <a:gd name="T24" fmla="*/ 2746 w 3826"/>
                <a:gd name="T25" fmla="*/ 3361 h 4380"/>
                <a:gd name="T26" fmla="*/ 2688 w 3826"/>
                <a:gd name="T27" fmla="*/ 3090 h 4380"/>
                <a:gd name="T28" fmla="*/ 2416 w 3826"/>
                <a:gd name="T29" fmla="*/ 2731 h 4380"/>
                <a:gd name="T30" fmla="*/ 2286 w 3826"/>
                <a:gd name="T31" fmla="*/ 2533 h 4380"/>
                <a:gd name="T32" fmla="*/ 2094 w 3826"/>
                <a:gd name="T33" fmla="*/ 2286 h 4380"/>
                <a:gd name="T34" fmla="*/ 1847 w 3826"/>
                <a:gd name="T35" fmla="*/ 2331 h 4380"/>
                <a:gd name="T36" fmla="*/ 1545 w 3826"/>
                <a:gd name="T37" fmla="*/ 2322 h 4380"/>
                <a:gd name="T38" fmla="*/ 1664 w 3826"/>
                <a:gd name="T39" fmla="*/ 2157 h 4380"/>
                <a:gd name="T40" fmla="*/ 1929 w 3826"/>
                <a:gd name="T41" fmla="*/ 2148 h 4380"/>
                <a:gd name="T42" fmla="*/ 1947 w 3826"/>
                <a:gd name="T43" fmla="*/ 2010 h 4380"/>
                <a:gd name="T44" fmla="*/ 1655 w 3826"/>
                <a:gd name="T45" fmla="*/ 2029 h 4380"/>
                <a:gd name="T46" fmla="*/ 1362 w 3826"/>
                <a:gd name="T47" fmla="*/ 2065 h 4380"/>
                <a:gd name="T48" fmla="*/ 1234 w 3826"/>
                <a:gd name="T49" fmla="*/ 2249 h 4380"/>
                <a:gd name="T50" fmla="*/ 946 w 3826"/>
                <a:gd name="T51" fmla="*/ 2221 h 4380"/>
                <a:gd name="T52" fmla="*/ 128 w 3826"/>
                <a:gd name="T53" fmla="*/ 1965 h 4380"/>
                <a:gd name="T54" fmla="*/ 9 w 3826"/>
                <a:gd name="T55" fmla="*/ 1764 h 4380"/>
                <a:gd name="T56" fmla="*/ 357 w 3826"/>
                <a:gd name="T57" fmla="*/ 1956 h 4380"/>
                <a:gd name="T58" fmla="*/ 649 w 3826"/>
                <a:gd name="T59" fmla="*/ 2047 h 4380"/>
                <a:gd name="T60" fmla="*/ 933 w 3826"/>
                <a:gd name="T61" fmla="*/ 2001 h 4380"/>
                <a:gd name="T62" fmla="*/ 987 w 3826"/>
                <a:gd name="T63" fmla="*/ 1846 h 4380"/>
                <a:gd name="T64" fmla="*/ 905 w 3826"/>
                <a:gd name="T65" fmla="*/ 1709 h 4380"/>
                <a:gd name="T66" fmla="*/ 750 w 3826"/>
                <a:gd name="T67" fmla="*/ 1608 h 4380"/>
                <a:gd name="T68" fmla="*/ 826 w 3826"/>
                <a:gd name="T69" fmla="*/ 1410 h 4380"/>
                <a:gd name="T70" fmla="*/ 759 w 3826"/>
                <a:gd name="T71" fmla="*/ 1233 h 4380"/>
                <a:gd name="T72" fmla="*/ 796 w 3826"/>
                <a:gd name="T73" fmla="*/ 1020 h 4380"/>
                <a:gd name="T74" fmla="*/ 1006 w 3826"/>
                <a:gd name="T75" fmla="*/ 776 h 4380"/>
                <a:gd name="T76" fmla="*/ 1306 w 3826"/>
                <a:gd name="T77" fmla="*/ 720 h 4380"/>
                <a:gd name="T78" fmla="*/ 1472 w 3826"/>
                <a:gd name="T79" fmla="*/ 895 h 4380"/>
                <a:gd name="T80" fmla="*/ 1673 w 3826"/>
                <a:gd name="T81" fmla="*/ 913 h 4380"/>
                <a:gd name="T82" fmla="*/ 1710 w 3826"/>
                <a:gd name="T83" fmla="*/ 758 h 4380"/>
                <a:gd name="T84" fmla="*/ 1518 w 3826"/>
                <a:gd name="T85" fmla="*/ 602 h 4380"/>
                <a:gd name="T86" fmla="*/ 1546 w 3826"/>
                <a:gd name="T87" fmla="*/ 270 h 4380"/>
                <a:gd name="T88" fmla="*/ 1755 w 3826"/>
                <a:gd name="T89" fmla="*/ 273 h 4380"/>
                <a:gd name="T90" fmla="*/ 1846 w 3826"/>
                <a:gd name="T91" fmla="*/ 480 h 4380"/>
                <a:gd name="T92" fmla="*/ 2130 w 3826"/>
                <a:gd name="T93" fmla="*/ 657 h 4380"/>
                <a:gd name="T94" fmla="*/ 2139 w 3826"/>
                <a:gd name="T95" fmla="*/ 511 h 4380"/>
                <a:gd name="T96" fmla="*/ 2116 w 3826"/>
                <a:gd name="T97" fmla="*/ 270 h 4380"/>
                <a:gd name="T98" fmla="*/ 2139 w 3826"/>
                <a:gd name="T99" fmla="*/ 81 h 4380"/>
                <a:gd name="T100" fmla="*/ 2386 w 3826"/>
                <a:gd name="T101" fmla="*/ 120 h 4380"/>
                <a:gd name="T102" fmla="*/ 2679 w 3826"/>
                <a:gd name="T103" fmla="*/ 63 h 4380"/>
                <a:gd name="T104" fmla="*/ 2872 w 3826"/>
                <a:gd name="T105" fmla="*/ 207 h 4380"/>
                <a:gd name="T106" fmla="*/ 3032 w 3826"/>
                <a:gd name="T107" fmla="*/ 231 h 4380"/>
                <a:gd name="T108" fmla="*/ 3184 w 3826"/>
                <a:gd name="T109" fmla="*/ 399 h 4380"/>
                <a:gd name="T110" fmla="*/ 3368 w 3826"/>
                <a:gd name="T111" fmla="*/ 551 h 4380"/>
                <a:gd name="T112" fmla="*/ 3474 w 3826"/>
                <a:gd name="T113" fmla="*/ 666 h 4380"/>
                <a:gd name="T114" fmla="*/ 3685 w 3826"/>
                <a:gd name="T115" fmla="*/ 950 h 4380"/>
                <a:gd name="T116" fmla="*/ 3826 w 3826"/>
                <a:gd name="T117" fmla="*/ 1170 h 438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826" h="4380">
                  <a:moveTo>
                    <a:pt x="3826" y="1170"/>
                  </a:moveTo>
                  <a:lnTo>
                    <a:pt x="2656" y="2760"/>
                  </a:lnTo>
                  <a:lnTo>
                    <a:pt x="2706" y="2861"/>
                  </a:lnTo>
                  <a:lnTo>
                    <a:pt x="2806" y="2910"/>
                  </a:lnTo>
                  <a:lnTo>
                    <a:pt x="2807" y="3135"/>
                  </a:lnTo>
                  <a:lnTo>
                    <a:pt x="2866" y="3240"/>
                  </a:lnTo>
                  <a:lnTo>
                    <a:pt x="3072" y="3217"/>
                  </a:lnTo>
                  <a:lnTo>
                    <a:pt x="3166" y="3990"/>
                  </a:lnTo>
                  <a:lnTo>
                    <a:pt x="3256" y="4140"/>
                  </a:lnTo>
                  <a:lnTo>
                    <a:pt x="3264" y="4314"/>
                  </a:lnTo>
                  <a:lnTo>
                    <a:pt x="3166" y="4380"/>
                  </a:lnTo>
                  <a:lnTo>
                    <a:pt x="3118" y="4314"/>
                  </a:lnTo>
                  <a:lnTo>
                    <a:pt x="3154" y="4223"/>
                  </a:lnTo>
                  <a:lnTo>
                    <a:pt x="3099" y="4068"/>
                  </a:lnTo>
                  <a:lnTo>
                    <a:pt x="3008" y="3885"/>
                  </a:lnTo>
                  <a:lnTo>
                    <a:pt x="2898" y="3930"/>
                  </a:lnTo>
                  <a:lnTo>
                    <a:pt x="2953" y="4004"/>
                  </a:lnTo>
                  <a:lnTo>
                    <a:pt x="2990" y="4168"/>
                  </a:lnTo>
                  <a:lnTo>
                    <a:pt x="2981" y="4269"/>
                  </a:lnTo>
                  <a:lnTo>
                    <a:pt x="2862" y="4360"/>
                  </a:lnTo>
                  <a:lnTo>
                    <a:pt x="2862" y="4058"/>
                  </a:lnTo>
                  <a:lnTo>
                    <a:pt x="2807" y="3949"/>
                  </a:lnTo>
                  <a:lnTo>
                    <a:pt x="2798" y="3802"/>
                  </a:lnTo>
                  <a:lnTo>
                    <a:pt x="2807" y="3601"/>
                  </a:lnTo>
                  <a:lnTo>
                    <a:pt x="2834" y="3428"/>
                  </a:lnTo>
                  <a:lnTo>
                    <a:pt x="2746" y="3360"/>
                  </a:lnTo>
                  <a:lnTo>
                    <a:pt x="2743" y="3199"/>
                  </a:lnTo>
                  <a:lnTo>
                    <a:pt x="2688" y="3089"/>
                  </a:lnTo>
                  <a:lnTo>
                    <a:pt x="2566" y="2880"/>
                  </a:lnTo>
                  <a:lnTo>
                    <a:pt x="2416" y="2730"/>
                  </a:lnTo>
                  <a:lnTo>
                    <a:pt x="2286" y="2623"/>
                  </a:lnTo>
                  <a:lnTo>
                    <a:pt x="2286" y="2532"/>
                  </a:lnTo>
                  <a:lnTo>
                    <a:pt x="2203" y="2431"/>
                  </a:lnTo>
                  <a:lnTo>
                    <a:pt x="2094" y="2285"/>
                  </a:lnTo>
                  <a:lnTo>
                    <a:pt x="1984" y="2394"/>
                  </a:lnTo>
                  <a:lnTo>
                    <a:pt x="1847" y="2330"/>
                  </a:lnTo>
                  <a:lnTo>
                    <a:pt x="1666" y="2340"/>
                  </a:lnTo>
                  <a:lnTo>
                    <a:pt x="1545" y="2321"/>
                  </a:lnTo>
                  <a:lnTo>
                    <a:pt x="1582" y="2248"/>
                  </a:lnTo>
                  <a:lnTo>
                    <a:pt x="1664" y="2157"/>
                  </a:lnTo>
                  <a:lnTo>
                    <a:pt x="1846" y="2070"/>
                  </a:lnTo>
                  <a:lnTo>
                    <a:pt x="1929" y="2148"/>
                  </a:lnTo>
                  <a:lnTo>
                    <a:pt x="2026" y="2070"/>
                  </a:lnTo>
                  <a:lnTo>
                    <a:pt x="1947" y="2010"/>
                  </a:lnTo>
                  <a:lnTo>
                    <a:pt x="1786" y="2010"/>
                  </a:lnTo>
                  <a:lnTo>
                    <a:pt x="1655" y="2029"/>
                  </a:lnTo>
                  <a:lnTo>
                    <a:pt x="1554" y="2093"/>
                  </a:lnTo>
                  <a:lnTo>
                    <a:pt x="1362" y="2065"/>
                  </a:lnTo>
                  <a:lnTo>
                    <a:pt x="1353" y="2175"/>
                  </a:lnTo>
                  <a:lnTo>
                    <a:pt x="1234" y="2248"/>
                  </a:lnTo>
                  <a:lnTo>
                    <a:pt x="1051" y="2212"/>
                  </a:lnTo>
                  <a:lnTo>
                    <a:pt x="946" y="2220"/>
                  </a:lnTo>
                  <a:lnTo>
                    <a:pt x="496" y="2160"/>
                  </a:lnTo>
                  <a:lnTo>
                    <a:pt x="128" y="1965"/>
                  </a:lnTo>
                  <a:lnTo>
                    <a:pt x="0" y="1882"/>
                  </a:lnTo>
                  <a:lnTo>
                    <a:pt x="9" y="1764"/>
                  </a:lnTo>
                  <a:lnTo>
                    <a:pt x="210" y="1919"/>
                  </a:lnTo>
                  <a:lnTo>
                    <a:pt x="357" y="1956"/>
                  </a:lnTo>
                  <a:lnTo>
                    <a:pt x="466" y="2040"/>
                  </a:lnTo>
                  <a:lnTo>
                    <a:pt x="649" y="2047"/>
                  </a:lnTo>
                  <a:lnTo>
                    <a:pt x="766" y="2010"/>
                  </a:lnTo>
                  <a:lnTo>
                    <a:pt x="933" y="2001"/>
                  </a:lnTo>
                  <a:lnTo>
                    <a:pt x="1036" y="1920"/>
                  </a:lnTo>
                  <a:lnTo>
                    <a:pt x="987" y="1846"/>
                  </a:lnTo>
                  <a:lnTo>
                    <a:pt x="887" y="1818"/>
                  </a:lnTo>
                  <a:lnTo>
                    <a:pt x="905" y="1709"/>
                  </a:lnTo>
                  <a:lnTo>
                    <a:pt x="896" y="1590"/>
                  </a:lnTo>
                  <a:lnTo>
                    <a:pt x="750" y="1608"/>
                  </a:lnTo>
                  <a:lnTo>
                    <a:pt x="676" y="1530"/>
                  </a:lnTo>
                  <a:lnTo>
                    <a:pt x="826" y="1410"/>
                  </a:lnTo>
                  <a:lnTo>
                    <a:pt x="878" y="1316"/>
                  </a:lnTo>
                  <a:lnTo>
                    <a:pt x="759" y="1233"/>
                  </a:lnTo>
                  <a:lnTo>
                    <a:pt x="736" y="1110"/>
                  </a:lnTo>
                  <a:lnTo>
                    <a:pt x="796" y="1020"/>
                  </a:lnTo>
                  <a:lnTo>
                    <a:pt x="887" y="904"/>
                  </a:lnTo>
                  <a:lnTo>
                    <a:pt x="1006" y="776"/>
                  </a:lnTo>
                  <a:lnTo>
                    <a:pt x="1189" y="794"/>
                  </a:lnTo>
                  <a:lnTo>
                    <a:pt x="1306" y="720"/>
                  </a:lnTo>
                  <a:lnTo>
                    <a:pt x="1335" y="849"/>
                  </a:lnTo>
                  <a:lnTo>
                    <a:pt x="1472" y="895"/>
                  </a:lnTo>
                  <a:lnTo>
                    <a:pt x="1546" y="930"/>
                  </a:lnTo>
                  <a:lnTo>
                    <a:pt x="1673" y="913"/>
                  </a:lnTo>
                  <a:lnTo>
                    <a:pt x="1756" y="810"/>
                  </a:lnTo>
                  <a:lnTo>
                    <a:pt x="1710" y="758"/>
                  </a:lnTo>
                  <a:lnTo>
                    <a:pt x="1600" y="685"/>
                  </a:lnTo>
                  <a:lnTo>
                    <a:pt x="1518" y="602"/>
                  </a:lnTo>
                  <a:lnTo>
                    <a:pt x="1456" y="480"/>
                  </a:lnTo>
                  <a:lnTo>
                    <a:pt x="1546" y="270"/>
                  </a:lnTo>
                  <a:lnTo>
                    <a:pt x="1637" y="246"/>
                  </a:lnTo>
                  <a:lnTo>
                    <a:pt x="1755" y="273"/>
                  </a:lnTo>
                  <a:lnTo>
                    <a:pt x="1966" y="360"/>
                  </a:lnTo>
                  <a:lnTo>
                    <a:pt x="1846" y="480"/>
                  </a:lnTo>
                  <a:lnTo>
                    <a:pt x="2026" y="630"/>
                  </a:lnTo>
                  <a:lnTo>
                    <a:pt x="2130" y="657"/>
                  </a:lnTo>
                  <a:lnTo>
                    <a:pt x="2206" y="600"/>
                  </a:lnTo>
                  <a:lnTo>
                    <a:pt x="2139" y="511"/>
                  </a:lnTo>
                  <a:lnTo>
                    <a:pt x="2075" y="429"/>
                  </a:lnTo>
                  <a:lnTo>
                    <a:pt x="2116" y="270"/>
                  </a:lnTo>
                  <a:lnTo>
                    <a:pt x="2167" y="182"/>
                  </a:lnTo>
                  <a:lnTo>
                    <a:pt x="2139" y="81"/>
                  </a:lnTo>
                  <a:lnTo>
                    <a:pt x="2296" y="0"/>
                  </a:lnTo>
                  <a:lnTo>
                    <a:pt x="2386" y="120"/>
                  </a:lnTo>
                  <a:lnTo>
                    <a:pt x="2552" y="127"/>
                  </a:lnTo>
                  <a:lnTo>
                    <a:pt x="2679" y="63"/>
                  </a:lnTo>
                  <a:lnTo>
                    <a:pt x="2843" y="127"/>
                  </a:lnTo>
                  <a:lnTo>
                    <a:pt x="2872" y="207"/>
                  </a:lnTo>
                  <a:lnTo>
                    <a:pt x="2971" y="145"/>
                  </a:lnTo>
                  <a:lnTo>
                    <a:pt x="3032" y="231"/>
                  </a:lnTo>
                  <a:lnTo>
                    <a:pt x="3136" y="210"/>
                  </a:lnTo>
                  <a:lnTo>
                    <a:pt x="3184" y="399"/>
                  </a:lnTo>
                  <a:lnTo>
                    <a:pt x="3286" y="420"/>
                  </a:lnTo>
                  <a:lnTo>
                    <a:pt x="3368" y="551"/>
                  </a:lnTo>
                  <a:lnTo>
                    <a:pt x="3346" y="648"/>
                  </a:lnTo>
                  <a:lnTo>
                    <a:pt x="3474" y="666"/>
                  </a:lnTo>
                  <a:lnTo>
                    <a:pt x="3493" y="813"/>
                  </a:lnTo>
                  <a:lnTo>
                    <a:pt x="3685" y="950"/>
                  </a:lnTo>
                  <a:lnTo>
                    <a:pt x="3785" y="1050"/>
                  </a:lnTo>
                  <a:lnTo>
                    <a:pt x="3826" y="117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4" name="组合 58">
              <a:extLst>
                <a:ext uri="{FF2B5EF4-FFF2-40B4-BE49-F238E27FC236}">
                  <a16:creationId xmlns:a16="http://schemas.microsoft.com/office/drawing/2014/main" id="{1647D2A0-1B42-70D9-E9AB-4871857580FC}"/>
                </a:ext>
              </a:extLst>
            </p:cNvPr>
            <p:cNvGrpSpPr/>
            <p:nvPr/>
          </p:nvGrpSpPr>
          <p:grpSpPr>
            <a:xfrm>
              <a:off x="2875453" y="3746366"/>
              <a:ext cx="564008" cy="351275"/>
              <a:chOff x="2090293" y="4930483"/>
              <a:chExt cx="734362" cy="457375"/>
            </a:xfrm>
            <a:grpFill/>
          </p:grpSpPr>
          <p:sp>
            <p:nvSpPr>
              <p:cNvPr id="55" name="Freeform 25">
                <a:extLst>
                  <a:ext uri="{FF2B5EF4-FFF2-40B4-BE49-F238E27FC236}">
                    <a16:creationId xmlns:a16="http://schemas.microsoft.com/office/drawing/2014/main" id="{622A98B6-72ED-55E1-C83D-CFB4BA126A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0774" y="5171390"/>
                <a:ext cx="183881" cy="216468"/>
              </a:xfrm>
              <a:custGeom>
                <a:avLst/>
                <a:gdLst>
                  <a:gd name="T0" fmla="*/ 43 w 834"/>
                  <a:gd name="T1" fmla="*/ 181 h 980"/>
                  <a:gd name="T2" fmla="*/ 35 w 834"/>
                  <a:gd name="T3" fmla="*/ 172 h 980"/>
                  <a:gd name="T4" fmla="*/ 26 w 834"/>
                  <a:gd name="T5" fmla="*/ 155 h 980"/>
                  <a:gd name="T6" fmla="*/ 32 w 834"/>
                  <a:gd name="T7" fmla="*/ 143 h 980"/>
                  <a:gd name="T8" fmla="*/ 26 w 834"/>
                  <a:gd name="T9" fmla="*/ 124 h 980"/>
                  <a:gd name="T10" fmla="*/ 17 w 834"/>
                  <a:gd name="T11" fmla="*/ 103 h 980"/>
                  <a:gd name="T12" fmla="*/ 0 w 834"/>
                  <a:gd name="T13" fmla="*/ 86 h 980"/>
                  <a:gd name="T14" fmla="*/ 9 w 834"/>
                  <a:gd name="T15" fmla="*/ 69 h 980"/>
                  <a:gd name="T16" fmla="*/ 19 w 834"/>
                  <a:gd name="T17" fmla="*/ 55 h 980"/>
                  <a:gd name="T18" fmla="*/ 28 w 834"/>
                  <a:gd name="T19" fmla="*/ 46 h 980"/>
                  <a:gd name="T20" fmla="*/ 20 w 834"/>
                  <a:gd name="T21" fmla="*/ 30 h 980"/>
                  <a:gd name="T22" fmla="*/ 9 w 834"/>
                  <a:gd name="T23" fmla="*/ 26 h 980"/>
                  <a:gd name="T24" fmla="*/ 9 w 834"/>
                  <a:gd name="T25" fmla="*/ 16 h 980"/>
                  <a:gd name="T26" fmla="*/ 17 w 834"/>
                  <a:gd name="T27" fmla="*/ 0 h 980"/>
                  <a:gd name="T28" fmla="*/ 26 w 834"/>
                  <a:gd name="T29" fmla="*/ 10 h 980"/>
                  <a:gd name="T30" fmla="*/ 44 w 834"/>
                  <a:gd name="T31" fmla="*/ 17 h 980"/>
                  <a:gd name="T32" fmla="*/ 60 w 834"/>
                  <a:gd name="T33" fmla="*/ 17 h 980"/>
                  <a:gd name="T34" fmla="*/ 76 w 834"/>
                  <a:gd name="T35" fmla="*/ 24 h 980"/>
                  <a:gd name="T36" fmla="*/ 91 w 834"/>
                  <a:gd name="T37" fmla="*/ 27 h 980"/>
                  <a:gd name="T38" fmla="*/ 103 w 834"/>
                  <a:gd name="T39" fmla="*/ 43 h 980"/>
                  <a:gd name="T40" fmla="*/ 117 w 834"/>
                  <a:gd name="T41" fmla="*/ 54 h 980"/>
                  <a:gd name="T42" fmla="*/ 120 w 834"/>
                  <a:gd name="T43" fmla="*/ 69 h 980"/>
                  <a:gd name="T44" fmla="*/ 144 w 834"/>
                  <a:gd name="T45" fmla="*/ 78 h 980"/>
                  <a:gd name="T46" fmla="*/ 158 w 834"/>
                  <a:gd name="T47" fmla="*/ 92 h 980"/>
                  <a:gd name="T48" fmla="*/ 150 w 834"/>
                  <a:gd name="T49" fmla="*/ 102 h 980"/>
                  <a:gd name="T50" fmla="*/ 140 w 834"/>
                  <a:gd name="T51" fmla="*/ 121 h 980"/>
                  <a:gd name="T52" fmla="*/ 125 w 834"/>
                  <a:gd name="T53" fmla="*/ 124 h 980"/>
                  <a:gd name="T54" fmla="*/ 103 w 834"/>
                  <a:gd name="T55" fmla="*/ 134 h 980"/>
                  <a:gd name="T56" fmla="*/ 91 w 834"/>
                  <a:gd name="T57" fmla="*/ 147 h 980"/>
                  <a:gd name="T58" fmla="*/ 79 w 834"/>
                  <a:gd name="T59" fmla="*/ 157 h 980"/>
                  <a:gd name="T60" fmla="*/ 76 w 834"/>
                  <a:gd name="T61" fmla="*/ 171 h 980"/>
                  <a:gd name="T62" fmla="*/ 67 w 834"/>
                  <a:gd name="T63" fmla="*/ 186 h 980"/>
                  <a:gd name="T64" fmla="*/ 43 w 834"/>
                  <a:gd name="T65" fmla="*/ 181 h 9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34" h="980">
                    <a:moveTo>
                      <a:pt x="226" y="952"/>
                    </a:moveTo>
                    <a:lnTo>
                      <a:pt x="186" y="908"/>
                    </a:lnTo>
                    <a:lnTo>
                      <a:pt x="136" y="816"/>
                    </a:lnTo>
                    <a:lnTo>
                      <a:pt x="170" y="756"/>
                    </a:lnTo>
                    <a:lnTo>
                      <a:pt x="138" y="652"/>
                    </a:lnTo>
                    <a:lnTo>
                      <a:pt x="90" y="544"/>
                    </a:lnTo>
                    <a:lnTo>
                      <a:pt x="0" y="453"/>
                    </a:lnTo>
                    <a:lnTo>
                      <a:pt x="45" y="363"/>
                    </a:lnTo>
                    <a:lnTo>
                      <a:pt x="98" y="292"/>
                    </a:lnTo>
                    <a:lnTo>
                      <a:pt x="146" y="244"/>
                    </a:lnTo>
                    <a:lnTo>
                      <a:pt x="106" y="156"/>
                    </a:lnTo>
                    <a:lnTo>
                      <a:pt x="45" y="136"/>
                    </a:lnTo>
                    <a:lnTo>
                      <a:pt x="50" y="84"/>
                    </a:lnTo>
                    <a:lnTo>
                      <a:pt x="90" y="0"/>
                    </a:lnTo>
                    <a:lnTo>
                      <a:pt x="138" y="52"/>
                    </a:lnTo>
                    <a:lnTo>
                      <a:pt x="234" y="92"/>
                    </a:lnTo>
                    <a:lnTo>
                      <a:pt x="317" y="91"/>
                    </a:lnTo>
                    <a:lnTo>
                      <a:pt x="402" y="124"/>
                    </a:lnTo>
                    <a:lnTo>
                      <a:pt x="482" y="140"/>
                    </a:lnTo>
                    <a:lnTo>
                      <a:pt x="544" y="227"/>
                    </a:lnTo>
                    <a:lnTo>
                      <a:pt x="618" y="284"/>
                    </a:lnTo>
                    <a:lnTo>
                      <a:pt x="635" y="363"/>
                    </a:lnTo>
                    <a:lnTo>
                      <a:pt x="762" y="412"/>
                    </a:lnTo>
                    <a:lnTo>
                      <a:pt x="834" y="484"/>
                    </a:lnTo>
                    <a:lnTo>
                      <a:pt x="794" y="540"/>
                    </a:lnTo>
                    <a:lnTo>
                      <a:pt x="738" y="636"/>
                    </a:lnTo>
                    <a:lnTo>
                      <a:pt x="658" y="652"/>
                    </a:lnTo>
                    <a:lnTo>
                      <a:pt x="546" y="708"/>
                    </a:lnTo>
                    <a:lnTo>
                      <a:pt x="482" y="772"/>
                    </a:lnTo>
                    <a:lnTo>
                      <a:pt x="418" y="828"/>
                    </a:lnTo>
                    <a:lnTo>
                      <a:pt x="402" y="900"/>
                    </a:lnTo>
                    <a:lnTo>
                      <a:pt x="354" y="980"/>
                    </a:lnTo>
                    <a:lnTo>
                      <a:pt x="226" y="95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26">
                <a:extLst>
                  <a:ext uri="{FF2B5EF4-FFF2-40B4-BE49-F238E27FC236}">
                    <a16:creationId xmlns:a16="http://schemas.microsoft.com/office/drawing/2014/main" id="{9ABBC6F8-9A2E-22FA-8318-61966BE758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0942" y="4991001"/>
                <a:ext cx="90777" cy="80303"/>
              </a:xfrm>
              <a:custGeom>
                <a:avLst/>
                <a:gdLst>
                  <a:gd name="T0" fmla="*/ 0 w 414"/>
                  <a:gd name="T1" fmla="*/ 20 h 364"/>
                  <a:gd name="T2" fmla="*/ 20 w 414"/>
                  <a:gd name="T3" fmla="*/ 18 h 364"/>
                  <a:gd name="T4" fmla="*/ 24 w 414"/>
                  <a:gd name="T5" fmla="*/ 7 h 364"/>
                  <a:gd name="T6" fmla="*/ 37 w 414"/>
                  <a:gd name="T7" fmla="*/ 0 h 364"/>
                  <a:gd name="T8" fmla="*/ 49 w 414"/>
                  <a:gd name="T9" fmla="*/ 13 h 364"/>
                  <a:gd name="T10" fmla="*/ 57 w 414"/>
                  <a:gd name="T11" fmla="*/ 30 h 364"/>
                  <a:gd name="T12" fmla="*/ 66 w 414"/>
                  <a:gd name="T13" fmla="*/ 35 h 364"/>
                  <a:gd name="T14" fmla="*/ 77 w 414"/>
                  <a:gd name="T15" fmla="*/ 39 h 364"/>
                  <a:gd name="T16" fmla="*/ 78 w 414"/>
                  <a:gd name="T17" fmla="*/ 52 h 364"/>
                  <a:gd name="T18" fmla="*/ 61 w 414"/>
                  <a:gd name="T19" fmla="*/ 61 h 364"/>
                  <a:gd name="T20" fmla="*/ 43 w 414"/>
                  <a:gd name="T21" fmla="*/ 69 h 364"/>
                  <a:gd name="T22" fmla="*/ 26 w 414"/>
                  <a:gd name="T23" fmla="*/ 60 h 364"/>
                  <a:gd name="T24" fmla="*/ 17 w 414"/>
                  <a:gd name="T25" fmla="*/ 52 h 364"/>
                  <a:gd name="T26" fmla="*/ 17 w 414"/>
                  <a:gd name="T27" fmla="*/ 43 h 364"/>
                  <a:gd name="T28" fmla="*/ 2 w 414"/>
                  <a:gd name="T29" fmla="*/ 36 h 364"/>
                  <a:gd name="T30" fmla="*/ 0 w 414"/>
                  <a:gd name="T31" fmla="*/ 20 h 36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14" h="364">
                    <a:moveTo>
                      <a:pt x="0" y="108"/>
                    </a:moveTo>
                    <a:lnTo>
                      <a:pt x="108" y="96"/>
                    </a:lnTo>
                    <a:lnTo>
                      <a:pt x="126" y="36"/>
                    </a:lnTo>
                    <a:lnTo>
                      <a:pt x="198" y="0"/>
                    </a:lnTo>
                    <a:lnTo>
                      <a:pt x="258" y="66"/>
                    </a:lnTo>
                    <a:lnTo>
                      <a:pt x="300" y="156"/>
                    </a:lnTo>
                    <a:lnTo>
                      <a:pt x="348" y="186"/>
                    </a:lnTo>
                    <a:lnTo>
                      <a:pt x="408" y="204"/>
                    </a:lnTo>
                    <a:lnTo>
                      <a:pt x="414" y="276"/>
                    </a:lnTo>
                    <a:lnTo>
                      <a:pt x="324" y="324"/>
                    </a:lnTo>
                    <a:lnTo>
                      <a:pt x="226" y="364"/>
                    </a:lnTo>
                    <a:lnTo>
                      <a:pt x="136" y="319"/>
                    </a:lnTo>
                    <a:lnTo>
                      <a:pt x="90" y="274"/>
                    </a:lnTo>
                    <a:lnTo>
                      <a:pt x="90" y="228"/>
                    </a:lnTo>
                    <a:lnTo>
                      <a:pt x="12" y="192"/>
                    </a:lnTo>
                    <a:lnTo>
                      <a:pt x="0" y="108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27">
                <a:extLst>
                  <a:ext uri="{FF2B5EF4-FFF2-40B4-BE49-F238E27FC236}">
                    <a16:creationId xmlns:a16="http://schemas.microsoft.com/office/drawing/2014/main" id="{619EBE6F-93EB-F97D-33B2-264CD22B73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0293" y="4930483"/>
                <a:ext cx="62846" cy="58190"/>
              </a:xfrm>
              <a:custGeom>
                <a:avLst/>
                <a:gdLst>
                  <a:gd name="T0" fmla="*/ 47 w 285"/>
                  <a:gd name="T1" fmla="*/ 47 h 259"/>
                  <a:gd name="T2" fmla="*/ 54 w 285"/>
                  <a:gd name="T3" fmla="*/ 35 h 259"/>
                  <a:gd name="T4" fmla="*/ 54 w 285"/>
                  <a:gd name="T5" fmla="*/ 18 h 259"/>
                  <a:gd name="T6" fmla="*/ 52 w 285"/>
                  <a:gd name="T7" fmla="*/ 1 h 259"/>
                  <a:gd name="T8" fmla="*/ 37 w 285"/>
                  <a:gd name="T9" fmla="*/ 0 h 259"/>
                  <a:gd name="T10" fmla="*/ 23 w 285"/>
                  <a:gd name="T11" fmla="*/ 1 h 259"/>
                  <a:gd name="T12" fmla="*/ 11 w 285"/>
                  <a:gd name="T13" fmla="*/ 9 h 259"/>
                  <a:gd name="T14" fmla="*/ 2 w 285"/>
                  <a:gd name="T15" fmla="*/ 26 h 259"/>
                  <a:gd name="T16" fmla="*/ 0 w 285"/>
                  <a:gd name="T17" fmla="*/ 40 h 259"/>
                  <a:gd name="T18" fmla="*/ 8 w 285"/>
                  <a:gd name="T19" fmla="*/ 47 h 259"/>
                  <a:gd name="T20" fmla="*/ 20 w 285"/>
                  <a:gd name="T21" fmla="*/ 44 h 259"/>
                  <a:gd name="T22" fmla="*/ 33 w 285"/>
                  <a:gd name="T23" fmla="*/ 50 h 259"/>
                  <a:gd name="T24" fmla="*/ 47 w 285"/>
                  <a:gd name="T25" fmla="*/ 47 h 25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85" h="259">
                    <a:moveTo>
                      <a:pt x="246" y="241"/>
                    </a:moveTo>
                    <a:lnTo>
                      <a:pt x="285" y="182"/>
                    </a:lnTo>
                    <a:lnTo>
                      <a:pt x="285" y="91"/>
                    </a:lnTo>
                    <a:lnTo>
                      <a:pt x="276" y="7"/>
                    </a:lnTo>
                    <a:lnTo>
                      <a:pt x="194" y="0"/>
                    </a:lnTo>
                    <a:lnTo>
                      <a:pt x="120" y="7"/>
                    </a:lnTo>
                    <a:lnTo>
                      <a:pt x="58" y="46"/>
                    </a:lnTo>
                    <a:lnTo>
                      <a:pt x="13" y="136"/>
                    </a:lnTo>
                    <a:lnTo>
                      <a:pt x="0" y="205"/>
                    </a:lnTo>
                    <a:lnTo>
                      <a:pt x="41" y="241"/>
                    </a:lnTo>
                    <a:lnTo>
                      <a:pt x="104" y="227"/>
                    </a:lnTo>
                    <a:lnTo>
                      <a:pt x="173" y="259"/>
                    </a:lnTo>
                    <a:lnTo>
                      <a:pt x="246" y="24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28">
                <a:extLst>
                  <a:ext uri="{FF2B5EF4-FFF2-40B4-BE49-F238E27FC236}">
                    <a16:creationId xmlns:a16="http://schemas.microsoft.com/office/drawing/2014/main" id="{C999896C-2686-9E2B-A057-985CB92FB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212" y="5075958"/>
                <a:ext cx="100087" cy="66337"/>
              </a:xfrm>
              <a:custGeom>
                <a:avLst/>
                <a:gdLst>
                  <a:gd name="T0" fmla="*/ 50 w 453"/>
                  <a:gd name="T1" fmla="*/ 57 h 300"/>
                  <a:gd name="T2" fmla="*/ 43 w 453"/>
                  <a:gd name="T3" fmla="*/ 48 h 300"/>
                  <a:gd name="T4" fmla="*/ 36 w 453"/>
                  <a:gd name="T5" fmla="*/ 38 h 300"/>
                  <a:gd name="T6" fmla="*/ 23 w 453"/>
                  <a:gd name="T7" fmla="*/ 29 h 300"/>
                  <a:gd name="T8" fmla="*/ 9 w 453"/>
                  <a:gd name="T9" fmla="*/ 31 h 300"/>
                  <a:gd name="T10" fmla="*/ 2 w 453"/>
                  <a:gd name="T11" fmla="*/ 22 h 300"/>
                  <a:gd name="T12" fmla="*/ 0 w 453"/>
                  <a:gd name="T13" fmla="*/ 13 h 300"/>
                  <a:gd name="T14" fmla="*/ 9 w 453"/>
                  <a:gd name="T15" fmla="*/ 5 h 300"/>
                  <a:gd name="T16" fmla="*/ 10 w 453"/>
                  <a:gd name="T17" fmla="*/ 0 h 300"/>
                  <a:gd name="T18" fmla="*/ 26 w 453"/>
                  <a:gd name="T19" fmla="*/ 5 h 300"/>
                  <a:gd name="T20" fmla="*/ 37 w 453"/>
                  <a:gd name="T21" fmla="*/ 9 h 300"/>
                  <a:gd name="T22" fmla="*/ 43 w 453"/>
                  <a:gd name="T23" fmla="*/ 5 h 300"/>
                  <a:gd name="T24" fmla="*/ 61 w 453"/>
                  <a:gd name="T25" fmla="*/ 2 h 300"/>
                  <a:gd name="T26" fmla="*/ 69 w 453"/>
                  <a:gd name="T27" fmla="*/ 13 h 300"/>
                  <a:gd name="T28" fmla="*/ 86 w 453"/>
                  <a:gd name="T29" fmla="*/ 22 h 300"/>
                  <a:gd name="T30" fmla="*/ 86 w 453"/>
                  <a:gd name="T31" fmla="*/ 39 h 300"/>
                  <a:gd name="T32" fmla="*/ 74 w 453"/>
                  <a:gd name="T33" fmla="*/ 49 h 300"/>
                  <a:gd name="T34" fmla="*/ 67 w 453"/>
                  <a:gd name="T35" fmla="*/ 50 h 300"/>
                  <a:gd name="T36" fmla="*/ 58 w 453"/>
                  <a:gd name="T37" fmla="*/ 51 h 300"/>
                  <a:gd name="T38" fmla="*/ 50 w 453"/>
                  <a:gd name="T39" fmla="*/ 57 h 30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453" h="300">
                    <a:moveTo>
                      <a:pt x="265" y="300"/>
                    </a:moveTo>
                    <a:lnTo>
                      <a:pt x="226" y="252"/>
                    </a:lnTo>
                    <a:lnTo>
                      <a:pt x="187" y="198"/>
                    </a:lnTo>
                    <a:lnTo>
                      <a:pt x="121" y="150"/>
                    </a:lnTo>
                    <a:lnTo>
                      <a:pt x="45" y="162"/>
                    </a:lnTo>
                    <a:lnTo>
                      <a:pt x="13" y="114"/>
                    </a:lnTo>
                    <a:lnTo>
                      <a:pt x="0" y="71"/>
                    </a:lnTo>
                    <a:lnTo>
                      <a:pt x="45" y="26"/>
                    </a:lnTo>
                    <a:lnTo>
                      <a:pt x="55" y="0"/>
                    </a:lnTo>
                    <a:lnTo>
                      <a:pt x="136" y="26"/>
                    </a:lnTo>
                    <a:lnTo>
                      <a:pt x="193" y="48"/>
                    </a:lnTo>
                    <a:lnTo>
                      <a:pt x="226" y="26"/>
                    </a:lnTo>
                    <a:lnTo>
                      <a:pt x="319" y="12"/>
                    </a:lnTo>
                    <a:lnTo>
                      <a:pt x="363" y="71"/>
                    </a:lnTo>
                    <a:lnTo>
                      <a:pt x="453" y="116"/>
                    </a:lnTo>
                    <a:lnTo>
                      <a:pt x="453" y="207"/>
                    </a:lnTo>
                    <a:lnTo>
                      <a:pt x="391" y="258"/>
                    </a:lnTo>
                    <a:lnTo>
                      <a:pt x="355" y="264"/>
                    </a:lnTo>
                    <a:lnTo>
                      <a:pt x="307" y="270"/>
                    </a:lnTo>
                    <a:lnTo>
                      <a:pt x="265" y="30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29">
                <a:extLst>
                  <a:ext uri="{FF2B5EF4-FFF2-40B4-BE49-F238E27FC236}">
                    <a16:creationId xmlns:a16="http://schemas.microsoft.com/office/drawing/2014/main" id="{628CFF80-2C74-F75D-26D8-3622735F42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0599" y="5051518"/>
                <a:ext cx="89613" cy="30259"/>
              </a:xfrm>
              <a:custGeom>
                <a:avLst/>
                <a:gdLst>
                  <a:gd name="T0" fmla="*/ 27 w 409"/>
                  <a:gd name="T1" fmla="*/ 2 h 136"/>
                  <a:gd name="T2" fmla="*/ 13 w 409"/>
                  <a:gd name="T3" fmla="*/ 0 h 136"/>
                  <a:gd name="T4" fmla="*/ 0 w 409"/>
                  <a:gd name="T5" fmla="*/ 9 h 136"/>
                  <a:gd name="T6" fmla="*/ 8 w 409"/>
                  <a:gd name="T7" fmla="*/ 21 h 136"/>
                  <a:gd name="T8" fmla="*/ 17 w 409"/>
                  <a:gd name="T9" fmla="*/ 26 h 136"/>
                  <a:gd name="T10" fmla="*/ 34 w 409"/>
                  <a:gd name="T11" fmla="*/ 17 h 136"/>
                  <a:gd name="T12" fmla="*/ 43 w 409"/>
                  <a:gd name="T13" fmla="*/ 17 h 136"/>
                  <a:gd name="T14" fmla="*/ 63 w 409"/>
                  <a:gd name="T15" fmla="*/ 22 h 136"/>
                  <a:gd name="T16" fmla="*/ 70 w 409"/>
                  <a:gd name="T17" fmla="*/ 19 h 136"/>
                  <a:gd name="T18" fmla="*/ 77 w 409"/>
                  <a:gd name="T19" fmla="*/ 17 h 136"/>
                  <a:gd name="T20" fmla="*/ 77 w 409"/>
                  <a:gd name="T21" fmla="*/ 9 h 136"/>
                  <a:gd name="T22" fmla="*/ 68 w 409"/>
                  <a:gd name="T23" fmla="*/ 0 h 136"/>
                  <a:gd name="T24" fmla="*/ 57 w 409"/>
                  <a:gd name="T25" fmla="*/ 3 h 136"/>
                  <a:gd name="T26" fmla="*/ 43 w 409"/>
                  <a:gd name="T27" fmla="*/ 9 h 136"/>
                  <a:gd name="T28" fmla="*/ 27 w 409"/>
                  <a:gd name="T29" fmla="*/ 2 h 1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09" h="136">
                    <a:moveTo>
                      <a:pt x="146" y="8"/>
                    </a:moveTo>
                    <a:lnTo>
                      <a:pt x="68" y="2"/>
                    </a:lnTo>
                    <a:lnTo>
                      <a:pt x="0" y="45"/>
                    </a:lnTo>
                    <a:lnTo>
                      <a:pt x="44" y="110"/>
                    </a:lnTo>
                    <a:lnTo>
                      <a:pt x="91" y="136"/>
                    </a:lnTo>
                    <a:lnTo>
                      <a:pt x="182" y="90"/>
                    </a:lnTo>
                    <a:lnTo>
                      <a:pt x="227" y="90"/>
                    </a:lnTo>
                    <a:lnTo>
                      <a:pt x="332" y="116"/>
                    </a:lnTo>
                    <a:lnTo>
                      <a:pt x="374" y="98"/>
                    </a:lnTo>
                    <a:lnTo>
                      <a:pt x="409" y="90"/>
                    </a:lnTo>
                    <a:lnTo>
                      <a:pt x="409" y="45"/>
                    </a:lnTo>
                    <a:lnTo>
                      <a:pt x="363" y="0"/>
                    </a:lnTo>
                    <a:lnTo>
                      <a:pt x="302" y="14"/>
                    </a:lnTo>
                    <a:lnTo>
                      <a:pt x="227" y="45"/>
                    </a:lnTo>
                    <a:lnTo>
                      <a:pt x="146" y="8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30">
                <a:extLst>
                  <a:ext uri="{FF2B5EF4-FFF2-40B4-BE49-F238E27FC236}">
                    <a16:creationId xmlns:a16="http://schemas.microsoft.com/office/drawing/2014/main" id="{6A0ECFAD-A850-E05E-56CF-2883D5CFB0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168" y="5091088"/>
                <a:ext cx="36078" cy="40733"/>
              </a:xfrm>
              <a:custGeom>
                <a:avLst/>
                <a:gdLst>
                  <a:gd name="T0" fmla="*/ 31 w 162"/>
                  <a:gd name="T1" fmla="*/ 13 h 181"/>
                  <a:gd name="T2" fmla="*/ 17 w 162"/>
                  <a:gd name="T3" fmla="*/ 9 h 181"/>
                  <a:gd name="T4" fmla="*/ 9 w 162"/>
                  <a:gd name="T5" fmla="*/ 0 h 181"/>
                  <a:gd name="T6" fmla="*/ 0 w 162"/>
                  <a:gd name="T7" fmla="*/ 9 h 181"/>
                  <a:gd name="T8" fmla="*/ 7 w 162"/>
                  <a:gd name="T9" fmla="*/ 23 h 181"/>
                  <a:gd name="T10" fmla="*/ 13 w 162"/>
                  <a:gd name="T11" fmla="*/ 32 h 181"/>
                  <a:gd name="T12" fmla="*/ 20 w 162"/>
                  <a:gd name="T13" fmla="*/ 35 h 181"/>
                  <a:gd name="T14" fmla="*/ 29 w 162"/>
                  <a:gd name="T15" fmla="*/ 25 h 181"/>
                  <a:gd name="T16" fmla="*/ 31 w 162"/>
                  <a:gd name="T17" fmla="*/ 13 h 1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2" h="181">
                    <a:moveTo>
                      <a:pt x="162" y="67"/>
                    </a:moveTo>
                    <a:lnTo>
                      <a:pt x="91" y="45"/>
                    </a:lnTo>
                    <a:lnTo>
                      <a:pt x="45" y="0"/>
                    </a:lnTo>
                    <a:lnTo>
                      <a:pt x="0" y="45"/>
                    </a:lnTo>
                    <a:lnTo>
                      <a:pt x="36" y="121"/>
                    </a:lnTo>
                    <a:lnTo>
                      <a:pt x="66" y="163"/>
                    </a:lnTo>
                    <a:lnTo>
                      <a:pt x="102" y="181"/>
                    </a:lnTo>
                    <a:lnTo>
                      <a:pt x="150" y="127"/>
                    </a:lnTo>
                    <a:lnTo>
                      <a:pt x="162" y="67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90C531A-39D3-1C26-04C3-AB03DB8677E5}"/>
              </a:ext>
            </a:extLst>
          </p:cNvPr>
          <p:cNvGrpSpPr/>
          <p:nvPr/>
        </p:nvGrpSpPr>
        <p:grpSpPr>
          <a:xfrm>
            <a:off x="5634843" y="1531899"/>
            <a:ext cx="2456757" cy="738664"/>
            <a:chOff x="5798933" y="1531899"/>
            <a:chExt cx="2456757" cy="738664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FD0BDB93-84FE-0545-BDE6-57D953764A0B}"/>
                </a:ext>
              </a:extLst>
            </p:cNvPr>
            <p:cNvSpPr/>
            <p:nvPr/>
          </p:nvSpPr>
          <p:spPr>
            <a:xfrm flipV="1">
              <a:off x="5798933" y="1611605"/>
              <a:ext cx="579252" cy="57925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100" dirty="0"/>
            </a:p>
          </p:txBody>
        </p:sp>
        <p:sp>
          <p:nvSpPr>
            <p:cNvPr id="63" name="Inhaltsplatzhalter 4">
              <a:extLst>
                <a:ext uri="{FF2B5EF4-FFF2-40B4-BE49-F238E27FC236}">
                  <a16:creationId xmlns:a16="http://schemas.microsoft.com/office/drawing/2014/main" id="{7868976B-ECFF-7D71-D129-D8B46C03E5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516216" y="1531899"/>
              <a:ext cx="1739474" cy="738664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200" b="1" dirty="0">
                  <a:solidFill>
                    <a:schemeClr val="accent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Insert Text Here</a:t>
              </a:r>
              <a:br>
                <a:rPr lang="en-US" sz="1100" b="1" dirty="0">
                  <a:solidFill>
                    <a:schemeClr val="accent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altLang="zh-CN" sz="9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Lorem ipsum dolor sit amet, consectetur adipiscing elit, sed do eiusmod tempor incididunt ut labore et dolore magna aliqua.</a:t>
              </a:r>
              <a:endParaRPr lang="en-US" sz="9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A5F4BBB-6C63-AF77-3B10-7037A35ED513}"/>
              </a:ext>
            </a:extLst>
          </p:cNvPr>
          <p:cNvGrpSpPr/>
          <p:nvPr/>
        </p:nvGrpSpPr>
        <p:grpSpPr>
          <a:xfrm>
            <a:off x="5634843" y="2600388"/>
            <a:ext cx="2456757" cy="738664"/>
            <a:chOff x="5798933" y="2548667"/>
            <a:chExt cx="2456757" cy="738664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3C65FD1-D172-5C57-72CE-E17139EC660F}"/>
                </a:ext>
              </a:extLst>
            </p:cNvPr>
            <p:cNvSpPr/>
            <p:nvPr/>
          </p:nvSpPr>
          <p:spPr>
            <a:xfrm flipV="1">
              <a:off x="5798933" y="2628373"/>
              <a:ext cx="579252" cy="57925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100" dirty="0"/>
            </a:p>
          </p:txBody>
        </p:sp>
        <p:sp>
          <p:nvSpPr>
            <p:cNvPr id="66" name="Inhaltsplatzhalter 4">
              <a:extLst>
                <a:ext uri="{FF2B5EF4-FFF2-40B4-BE49-F238E27FC236}">
                  <a16:creationId xmlns:a16="http://schemas.microsoft.com/office/drawing/2014/main" id="{DC54D6A8-E1CC-ADEC-3062-A3B2BBE7CA0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516216" y="2548667"/>
              <a:ext cx="1739474" cy="738664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200" b="1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Insert Text Here</a:t>
              </a:r>
              <a:br>
                <a:rPr lang="en-US" sz="1100" b="1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altLang="zh-CN" sz="9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Lorem ipsum dolor sit amet, consectetur adipiscing elit, sed do eiusmod tempor incididunt ut labore et dolore magna aliqua.</a:t>
              </a:r>
              <a:endParaRPr lang="en-US" sz="9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879F1A8-AEDD-040F-4A02-0453F9642E3D}"/>
              </a:ext>
            </a:extLst>
          </p:cNvPr>
          <p:cNvGrpSpPr/>
          <p:nvPr/>
        </p:nvGrpSpPr>
        <p:grpSpPr>
          <a:xfrm>
            <a:off x="5634843" y="3668876"/>
            <a:ext cx="2456757" cy="738664"/>
            <a:chOff x="5798933" y="2548667"/>
            <a:chExt cx="2456757" cy="738664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7E703ED-79E9-A9CA-E82D-AF60863F67D2}"/>
                </a:ext>
              </a:extLst>
            </p:cNvPr>
            <p:cNvSpPr/>
            <p:nvPr/>
          </p:nvSpPr>
          <p:spPr>
            <a:xfrm flipV="1">
              <a:off x="5798933" y="2628373"/>
              <a:ext cx="579252" cy="5792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100" dirty="0"/>
            </a:p>
          </p:txBody>
        </p:sp>
        <p:sp>
          <p:nvSpPr>
            <p:cNvPr id="71" name="Inhaltsplatzhalter 4">
              <a:extLst>
                <a:ext uri="{FF2B5EF4-FFF2-40B4-BE49-F238E27FC236}">
                  <a16:creationId xmlns:a16="http://schemas.microsoft.com/office/drawing/2014/main" id="{9D182591-14BB-1AC5-DC9C-AD38D2F95BC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516216" y="2548667"/>
              <a:ext cx="1739474" cy="738664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Insert Text Here</a:t>
              </a:r>
              <a:br>
                <a:rPr lang="en-US" sz="1100" b="1" dirty="0">
                  <a:solidFill>
                    <a:schemeClr val="bg1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altLang="zh-CN" sz="9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Lorem ipsum dolor sit amet, consectetur adipiscing elit, sed do eiusmod tempor incididunt ut labore et dolore magna aliqua.</a:t>
              </a:r>
              <a:endParaRPr lang="en-US" sz="9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EB9C948-BFC3-D0B5-F6A0-866C5ABADBA5}"/>
              </a:ext>
            </a:extLst>
          </p:cNvPr>
          <p:cNvGrpSpPr/>
          <p:nvPr/>
        </p:nvGrpSpPr>
        <p:grpSpPr>
          <a:xfrm>
            <a:off x="5730444" y="1727026"/>
            <a:ext cx="401466" cy="348409"/>
            <a:chOff x="8783638" y="1235076"/>
            <a:chExt cx="360363" cy="312738"/>
          </a:xfrm>
          <a:solidFill>
            <a:srgbClr val="FFFFFF"/>
          </a:solidFill>
        </p:grpSpPr>
        <p:sp>
          <p:nvSpPr>
            <p:cNvPr id="75" name="Freeform 51">
              <a:extLst>
                <a:ext uri="{FF2B5EF4-FFF2-40B4-BE49-F238E27FC236}">
                  <a16:creationId xmlns:a16="http://schemas.microsoft.com/office/drawing/2014/main" id="{BCAD1CB5-7F9C-FEF8-CE46-9B522C16B1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2375" y="1290638"/>
              <a:ext cx="128588" cy="8413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6" name="Freeform 52">
              <a:extLst>
                <a:ext uri="{FF2B5EF4-FFF2-40B4-BE49-F238E27FC236}">
                  <a16:creationId xmlns:a16="http://schemas.microsoft.com/office/drawing/2014/main" id="{E5E1EBC4-1AC6-EE7F-C2B8-64CB362514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3638" y="1235076"/>
              <a:ext cx="360363" cy="31273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46"/>
                </a:cxn>
                <a:cxn ang="0">
                  <a:pos x="27" y="84"/>
                </a:cxn>
                <a:cxn ang="0">
                  <a:pos x="27" y="84"/>
                </a:cxn>
                <a:cxn ang="0">
                  <a:pos x="20" y="102"/>
                </a:cxn>
                <a:cxn ang="0">
                  <a:pos x="20" y="104"/>
                </a:cxn>
                <a:cxn ang="0">
                  <a:pos x="23" y="107"/>
                </a:cxn>
                <a:cxn ang="0">
                  <a:pos x="24" y="107"/>
                </a:cxn>
                <a:cxn ang="0">
                  <a:pos x="50" y="91"/>
                </a:cxn>
                <a:cxn ang="0">
                  <a:pos x="62" y="92"/>
                </a:cxn>
                <a:cxn ang="0">
                  <a:pos x="123" y="46"/>
                </a:cxn>
                <a:cxn ang="0">
                  <a:pos x="62" y="0"/>
                </a:cxn>
                <a:cxn ang="0">
                  <a:pos x="62" y="84"/>
                </a:cxn>
                <a:cxn ang="0">
                  <a:pos x="51" y="83"/>
                </a:cxn>
                <a:cxn ang="0">
                  <a:pos x="50" y="83"/>
                </a:cxn>
                <a:cxn ang="0">
                  <a:pos x="44" y="86"/>
                </a:cxn>
                <a:cxn ang="0">
                  <a:pos x="32" y="96"/>
                </a:cxn>
                <a:cxn ang="0">
                  <a:pos x="35" y="85"/>
                </a:cxn>
                <a:cxn ang="0">
                  <a:pos x="35" y="84"/>
                </a:cxn>
                <a:cxn ang="0">
                  <a:pos x="31" y="77"/>
                </a:cxn>
                <a:cxn ang="0">
                  <a:pos x="8" y="46"/>
                </a:cxn>
                <a:cxn ang="0">
                  <a:pos x="62" y="7"/>
                </a:cxn>
                <a:cxn ang="0">
                  <a:pos x="115" y="46"/>
                </a:cxn>
                <a:cxn ang="0">
                  <a:pos x="62" y="84"/>
                </a:cxn>
                <a:cxn ang="0">
                  <a:pos x="62" y="84"/>
                </a:cxn>
                <a:cxn ang="0">
                  <a:pos x="62" y="84"/>
                </a:cxn>
              </a:cxnLst>
              <a:rect l="0" t="0" r="r" b="b"/>
              <a:pathLst>
                <a:path w="123" h="107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E3E17C7-5162-4980-5356-C4FC86028F49}"/>
              </a:ext>
            </a:extLst>
          </p:cNvPr>
          <p:cNvGrpSpPr/>
          <p:nvPr/>
        </p:nvGrpSpPr>
        <p:grpSpPr>
          <a:xfrm>
            <a:off x="5770641" y="2768987"/>
            <a:ext cx="298889" cy="401466"/>
            <a:chOff x="7192963" y="2706688"/>
            <a:chExt cx="268288" cy="360363"/>
          </a:xfrm>
          <a:solidFill>
            <a:srgbClr val="FFFFFF"/>
          </a:solidFill>
        </p:grpSpPr>
        <p:sp>
          <p:nvSpPr>
            <p:cNvPr id="78" name="Freeform 141">
              <a:extLst>
                <a:ext uri="{FF2B5EF4-FFF2-40B4-BE49-F238E27FC236}">
                  <a16:creationId xmlns:a16="http://schemas.microsoft.com/office/drawing/2014/main" id="{CE7B9845-6B3D-137F-3CA9-EAB3584010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9638" y="2771776"/>
              <a:ext cx="134938" cy="134938"/>
            </a:xfrm>
            <a:custGeom>
              <a:avLst/>
              <a:gdLst/>
              <a:ahLst/>
              <a:cxnLst>
                <a:cxn ang="0">
                  <a:pos x="23" y="46"/>
                </a:cxn>
                <a:cxn ang="0">
                  <a:pos x="46" y="23"/>
                </a:cxn>
                <a:cxn ang="0">
                  <a:pos x="23" y="0"/>
                </a:cxn>
                <a:cxn ang="0">
                  <a:pos x="0" y="23"/>
                </a:cxn>
                <a:cxn ang="0">
                  <a:pos x="23" y="46"/>
                </a:cxn>
                <a:cxn ang="0">
                  <a:pos x="23" y="4"/>
                </a:cxn>
                <a:cxn ang="0">
                  <a:pos x="42" y="23"/>
                </a:cxn>
                <a:cxn ang="0">
                  <a:pos x="23" y="42"/>
                </a:cxn>
                <a:cxn ang="0">
                  <a:pos x="4" y="23"/>
                </a:cxn>
                <a:cxn ang="0">
                  <a:pos x="23" y="4"/>
                </a:cxn>
                <a:cxn ang="0">
                  <a:pos x="23" y="4"/>
                </a:cxn>
                <a:cxn ang="0">
                  <a:pos x="23" y="4"/>
                </a:cxn>
              </a:cxnLst>
              <a:rect l="0" t="0" r="r" b="b"/>
              <a:pathLst>
                <a:path w="46" h="46">
                  <a:moveTo>
                    <a:pt x="23" y="46"/>
                  </a:moveTo>
                  <a:cubicBezTo>
                    <a:pt x="35" y="46"/>
                    <a:pt x="46" y="36"/>
                    <a:pt x="46" y="23"/>
                  </a:cubicBezTo>
                  <a:cubicBezTo>
                    <a:pt x="46" y="11"/>
                    <a:pt x="35" y="0"/>
                    <a:pt x="23" y="0"/>
                  </a:cubicBezTo>
                  <a:cubicBezTo>
                    <a:pt x="10" y="0"/>
                    <a:pt x="0" y="11"/>
                    <a:pt x="0" y="23"/>
                  </a:cubicBezTo>
                  <a:cubicBezTo>
                    <a:pt x="0" y="36"/>
                    <a:pt x="10" y="46"/>
                    <a:pt x="23" y="46"/>
                  </a:cubicBezTo>
                  <a:close/>
                  <a:moveTo>
                    <a:pt x="23" y="4"/>
                  </a:moveTo>
                  <a:cubicBezTo>
                    <a:pt x="33" y="4"/>
                    <a:pt x="42" y="13"/>
                    <a:pt x="42" y="23"/>
                  </a:cubicBezTo>
                  <a:cubicBezTo>
                    <a:pt x="42" y="34"/>
                    <a:pt x="33" y="42"/>
                    <a:pt x="23" y="42"/>
                  </a:cubicBezTo>
                  <a:cubicBezTo>
                    <a:pt x="12" y="42"/>
                    <a:pt x="4" y="34"/>
                    <a:pt x="4" y="23"/>
                  </a:cubicBezTo>
                  <a:cubicBezTo>
                    <a:pt x="4" y="13"/>
                    <a:pt x="12" y="4"/>
                    <a:pt x="23" y="4"/>
                  </a:cubicBezTo>
                  <a:close/>
                  <a:moveTo>
                    <a:pt x="23" y="4"/>
                  </a:moveTo>
                  <a:cubicBezTo>
                    <a:pt x="23" y="4"/>
                    <a:pt x="23" y="4"/>
                    <a:pt x="23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9" name="Freeform 142">
              <a:extLst>
                <a:ext uri="{FF2B5EF4-FFF2-40B4-BE49-F238E27FC236}">
                  <a16:creationId xmlns:a16="http://schemas.microsoft.com/office/drawing/2014/main" id="{B2174608-653A-7D68-B327-70FD85445C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2706688"/>
              <a:ext cx="268288" cy="360363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0" y="46"/>
                </a:cxn>
                <a:cxn ang="0">
                  <a:pos x="40" y="120"/>
                </a:cxn>
                <a:cxn ang="0">
                  <a:pos x="46" y="123"/>
                </a:cxn>
                <a:cxn ang="0">
                  <a:pos x="46" y="123"/>
                </a:cxn>
                <a:cxn ang="0">
                  <a:pos x="52" y="120"/>
                </a:cxn>
                <a:cxn ang="0">
                  <a:pos x="92" y="46"/>
                </a:cxn>
                <a:cxn ang="0">
                  <a:pos x="46" y="0"/>
                </a:cxn>
                <a:cxn ang="0">
                  <a:pos x="46" y="115"/>
                </a:cxn>
                <a:cxn ang="0">
                  <a:pos x="46" y="115"/>
                </a:cxn>
                <a:cxn ang="0">
                  <a:pos x="45" y="115"/>
                </a:cxn>
                <a:cxn ang="0">
                  <a:pos x="7" y="46"/>
                </a:cxn>
                <a:cxn ang="0">
                  <a:pos x="46" y="8"/>
                </a:cxn>
                <a:cxn ang="0">
                  <a:pos x="84" y="46"/>
                </a:cxn>
                <a:cxn ang="0">
                  <a:pos x="46" y="115"/>
                </a:cxn>
                <a:cxn ang="0">
                  <a:pos x="46" y="115"/>
                </a:cxn>
                <a:cxn ang="0">
                  <a:pos x="46" y="115"/>
                </a:cxn>
              </a:cxnLst>
              <a:rect l="0" t="0" r="r" b="b"/>
              <a:pathLst>
                <a:path w="92" h="123">
                  <a:moveTo>
                    <a:pt x="46" y="0"/>
                  </a:moveTo>
                  <a:cubicBezTo>
                    <a:pt x="20" y="0"/>
                    <a:pt x="0" y="21"/>
                    <a:pt x="0" y="46"/>
                  </a:cubicBezTo>
                  <a:cubicBezTo>
                    <a:pt x="0" y="73"/>
                    <a:pt x="23" y="101"/>
                    <a:pt x="40" y="120"/>
                  </a:cubicBezTo>
                  <a:cubicBezTo>
                    <a:pt x="40" y="120"/>
                    <a:pt x="42" y="123"/>
                    <a:pt x="46" y="123"/>
                  </a:cubicBezTo>
                  <a:cubicBezTo>
                    <a:pt x="46" y="123"/>
                    <a:pt x="46" y="123"/>
                    <a:pt x="46" y="123"/>
                  </a:cubicBezTo>
                  <a:cubicBezTo>
                    <a:pt x="49" y="123"/>
                    <a:pt x="52" y="120"/>
                    <a:pt x="52" y="120"/>
                  </a:cubicBezTo>
                  <a:cubicBezTo>
                    <a:pt x="69" y="101"/>
                    <a:pt x="92" y="73"/>
                    <a:pt x="92" y="46"/>
                  </a:cubicBezTo>
                  <a:cubicBezTo>
                    <a:pt x="92" y="21"/>
                    <a:pt x="71" y="0"/>
                    <a:pt x="46" y="0"/>
                  </a:cubicBezTo>
                  <a:close/>
                  <a:moveTo>
                    <a:pt x="46" y="115"/>
                  </a:moveTo>
                  <a:cubicBezTo>
                    <a:pt x="46" y="115"/>
                    <a:pt x="46" y="115"/>
                    <a:pt x="46" y="115"/>
                  </a:cubicBezTo>
                  <a:cubicBezTo>
                    <a:pt x="46" y="115"/>
                    <a:pt x="45" y="115"/>
                    <a:pt x="45" y="115"/>
                  </a:cubicBezTo>
                  <a:cubicBezTo>
                    <a:pt x="31" y="98"/>
                    <a:pt x="7" y="71"/>
                    <a:pt x="7" y="46"/>
                  </a:cubicBezTo>
                  <a:cubicBezTo>
                    <a:pt x="7" y="25"/>
                    <a:pt x="25" y="8"/>
                    <a:pt x="46" y="8"/>
                  </a:cubicBezTo>
                  <a:cubicBezTo>
                    <a:pt x="67" y="8"/>
                    <a:pt x="84" y="25"/>
                    <a:pt x="84" y="46"/>
                  </a:cubicBezTo>
                  <a:cubicBezTo>
                    <a:pt x="84" y="71"/>
                    <a:pt x="60" y="98"/>
                    <a:pt x="46" y="115"/>
                  </a:cubicBezTo>
                  <a:close/>
                  <a:moveTo>
                    <a:pt x="46" y="115"/>
                  </a:moveTo>
                  <a:cubicBezTo>
                    <a:pt x="46" y="115"/>
                    <a:pt x="46" y="115"/>
                    <a:pt x="46" y="11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9A82AFB-797A-D7A1-0E5C-A7A9FFF77F20}"/>
              </a:ext>
            </a:extLst>
          </p:cNvPr>
          <p:cNvGrpSpPr/>
          <p:nvPr/>
        </p:nvGrpSpPr>
        <p:grpSpPr>
          <a:xfrm>
            <a:off x="5730008" y="3837475"/>
            <a:ext cx="405003" cy="401466"/>
            <a:chOff x="-6350" y="1208088"/>
            <a:chExt cx="363538" cy="360363"/>
          </a:xfrm>
          <a:solidFill>
            <a:srgbClr val="FFFFFF"/>
          </a:solidFill>
        </p:grpSpPr>
        <p:sp>
          <p:nvSpPr>
            <p:cNvPr id="81" name="Freeform 5">
              <a:extLst>
                <a:ext uri="{FF2B5EF4-FFF2-40B4-BE49-F238E27FC236}">
                  <a16:creationId xmlns:a16="http://schemas.microsoft.com/office/drawing/2014/main" id="{937CB993-E76D-DD25-5717-AAB7ADC2FE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50" y="1208088"/>
              <a:ext cx="363538" cy="360363"/>
            </a:xfrm>
            <a:custGeom>
              <a:avLst/>
              <a:gdLst/>
              <a:ahLst/>
              <a:cxnLst>
                <a:cxn ang="0">
                  <a:pos x="121" y="41"/>
                </a:cxn>
                <a:cxn ang="0">
                  <a:pos x="83" y="2"/>
                </a:cxn>
                <a:cxn ang="0">
                  <a:pos x="76" y="0"/>
                </a:cxn>
                <a:cxn ang="0">
                  <a:pos x="72" y="2"/>
                </a:cxn>
                <a:cxn ang="0">
                  <a:pos x="70" y="6"/>
                </a:cxn>
                <a:cxn ang="0">
                  <a:pos x="61" y="21"/>
                </a:cxn>
                <a:cxn ang="0">
                  <a:pos x="39" y="36"/>
                </a:cxn>
                <a:cxn ang="0">
                  <a:pos x="14" y="53"/>
                </a:cxn>
                <a:cxn ang="0">
                  <a:pos x="1" y="75"/>
                </a:cxn>
                <a:cxn ang="0">
                  <a:pos x="3" y="82"/>
                </a:cxn>
                <a:cxn ang="0">
                  <a:pos x="42" y="121"/>
                </a:cxn>
                <a:cxn ang="0">
                  <a:pos x="49" y="123"/>
                </a:cxn>
                <a:cxn ang="0">
                  <a:pos x="52" y="121"/>
                </a:cxn>
                <a:cxn ang="0">
                  <a:pos x="54" y="117"/>
                </a:cxn>
                <a:cxn ang="0">
                  <a:pos x="63" y="103"/>
                </a:cxn>
                <a:cxn ang="0">
                  <a:pos x="85" y="87"/>
                </a:cxn>
                <a:cxn ang="0">
                  <a:pos x="110" y="70"/>
                </a:cxn>
                <a:cxn ang="0">
                  <a:pos x="123" y="48"/>
                </a:cxn>
                <a:cxn ang="0">
                  <a:pos x="121" y="41"/>
                </a:cxn>
                <a:cxn ang="0">
                  <a:pos x="47" y="115"/>
                </a:cxn>
                <a:cxn ang="0">
                  <a:pos x="9" y="77"/>
                </a:cxn>
                <a:cxn ang="0">
                  <a:pos x="78" y="8"/>
                </a:cxn>
                <a:cxn ang="0">
                  <a:pos x="116" y="46"/>
                </a:cxn>
                <a:cxn ang="0">
                  <a:pos x="47" y="115"/>
                </a:cxn>
                <a:cxn ang="0">
                  <a:pos x="47" y="115"/>
                </a:cxn>
                <a:cxn ang="0">
                  <a:pos x="47" y="115"/>
                </a:cxn>
              </a:cxnLst>
              <a:rect l="0" t="0" r="r" b="b"/>
              <a:pathLst>
                <a:path w="124" h="123">
                  <a:moveTo>
                    <a:pt x="121" y="41"/>
                  </a:moveTo>
                  <a:cubicBezTo>
                    <a:pt x="83" y="2"/>
                    <a:pt x="83" y="2"/>
                    <a:pt x="83" y="2"/>
                  </a:cubicBezTo>
                  <a:cubicBezTo>
                    <a:pt x="81" y="0"/>
                    <a:pt x="78" y="0"/>
                    <a:pt x="76" y="0"/>
                  </a:cubicBezTo>
                  <a:cubicBezTo>
                    <a:pt x="74" y="1"/>
                    <a:pt x="73" y="1"/>
                    <a:pt x="72" y="2"/>
                  </a:cubicBezTo>
                  <a:cubicBezTo>
                    <a:pt x="71" y="3"/>
                    <a:pt x="71" y="4"/>
                    <a:pt x="70" y="6"/>
                  </a:cubicBezTo>
                  <a:cubicBezTo>
                    <a:pt x="69" y="11"/>
                    <a:pt x="66" y="16"/>
                    <a:pt x="61" y="21"/>
                  </a:cubicBezTo>
                  <a:cubicBezTo>
                    <a:pt x="55" y="26"/>
                    <a:pt x="47" y="31"/>
                    <a:pt x="39" y="36"/>
                  </a:cubicBezTo>
                  <a:cubicBezTo>
                    <a:pt x="31" y="41"/>
                    <a:pt x="22" y="46"/>
                    <a:pt x="14" y="53"/>
                  </a:cubicBezTo>
                  <a:cubicBezTo>
                    <a:pt x="8" y="60"/>
                    <a:pt x="4" y="67"/>
                    <a:pt x="1" y="75"/>
                  </a:cubicBezTo>
                  <a:cubicBezTo>
                    <a:pt x="0" y="77"/>
                    <a:pt x="1" y="80"/>
                    <a:pt x="3" y="82"/>
                  </a:cubicBezTo>
                  <a:cubicBezTo>
                    <a:pt x="42" y="121"/>
                    <a:pt x="42" y="121"/>
                    <a:pt x="42" y="121"/>
                  </a:cubicBezTo>
                  <a:cubicBezTo>
                    <a:pt x="43" y="123"/>
                    <a:pt x="46" y="123"/>
                    <a:pt x="49" y="123"/>
                  </a:cubicBezTo>
                  <a:cubicBezTo>
                    <a:pt x="50" y="122"/>
                    <a:pt x="51" y="122"/>
                    <a:pt x="52" y="121"/>
                  </a:cubicBezTo>
                  <a:cubicBezTo>
                    <a:pt x="53" y="120"/>
                    <a:pt x="54" y="119"/>
                    <a:pt x="54" y="117"/>
                  </a:cubicBezTo>
                  <a:cubicBezTo>
                    <a:pt x="56" y="112"/>
                    <a:pt x="59" y="107"/>
                    <a:pt x="63" y="103"/>
                  </a:cubicBezTo>
                  <a:cubicBezTo>
                    <a:pt x="69" y="97"/>
                    <a:pt x="77" y="92"/>
                    <a:pt x="85" y="87"/>
                  </a:cubicBezTo>
                  <a:cubicBezTo>
                    <a:pt x="94" y="82"/>
                    <a:pt x="103" y="77"/>
                    <a:pt x="110" y="70"/>
                  </a:cubicBezTo>
                  <a:cubicBezTo>
                    <a:pt x="117" y="63"/>
                    <a:pt x="121" y="57"/>
                    <a:pt x="123" y="48"/>
                  </a:cubicBezTo>
                  <a:cubicBezTo>
                    <a:pt x="124" y="46"/>
                    <a:pt x="123" y="43"/>
                    <a:pt x="121" y="41"/>
                  </a:cubicBezTo>
                  <a:close/>
                  <a:moveTo>
                    <a:pt x="47" y="115"/>
                  </a:moveTo>
                  <a:cubicBezTo>
                    <a:pt x="34" y="103"/>
                    <a:pt x="21" y="90"/>
                    <a:pt x="9" y="77"/>
                  </a:cubicBezTo>
                  <a:cubicBezTo>
                    <a:pt x="20" y="42"/>
                    <a:pt x="67" y="43"/>
                    <a:pt x="78" y="8"/>
                  </a:cubicBezTo>
                  <a:cubicBezTo>
                    <a:pt x="90" y="21"/>
                    <a:pt x="103" y="33"/>
                    <a:pt x="116" y="46"/>
                  </a:cubicBezTo>
                  <a:cubicBezTo>
                    <a:pt x="105" y="81"/>
                    <a:pt x="58" y="80"/>
                    <a:pt x="47" y="115"/>
                  </a:cubicBezTo>
                  <a:close/>
                  <a:moveTo>
                    <a:pt x="47" y="115"/>
                  </a:moveTo>
                  <a:cubicBezTo>
                    <a:pt x="47" y="115"/>
                    <a:pt x="47" y="115"/>
                    <a:pt x="47" y="11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2" name="Freeform 6">
              <a:extLst>
                <a:ext uri="{FF2B5EF4-FFF2-40B4-BE49-F238E27FC236}">
                  <a16:creationId xmlns:a16="http://schemas.microsoft.com/office/drawing/2014/main" id="{9224A719-B670-640A-5E80-1F3046D3CE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413" y="1336676"/>
              <a:ext cx="100013" cy="100013"/>
            </a:xfrm>
            <a:custGeom>
              <a:avLst/>
              <a:gdLst/>
              <a:ahLst/>
              <a:cxnLst>
                <a:cxn ang="0">
                  <a:pos x="27" y="11"/>
                </a:cxn>
                <a:cxn ang="0">
                  <a:pos x="20" y="12"/>
                </a:cxn>
                <a:cxn ang="0">
                  <a:pos x="9" y="6"/>
                </a:cxn>
                <a:cxn ang="0">
                  <a:pos x="15" y="5"/>
                </a:cxn>
                <a:cxn ang="0">
                  <a:pos x="19" y="5"/>
                </a:cxn>
                <a:cxn ang="0">
                  <a:pos x="19" y="1"/>
                </a:cxn>
                <a:cxn ang="0">
                  <a:pos x="12" y="0"/>
                </a:cxn>
                <a:cxn ang="0">
                  <a:pos x="6" y="3"/>
                </a:cxn>
                <a:cxn ang="0">
                  <a:pos x="4" y="2"/>
                </a:cxn>
                <a:cxn ang="0">
                  <a:pos x="3" y="4"/>
                </a:cxn>
                <a:cxn ang="0">
                  <a:pos x="4" y="5"/>
                </a:cxn>
                <a:cxn ang="0">
                  <a:pos x="1" y="13"/>
                </a:cxn>
                <a:cxn ang="0">
                  <a:pos x="3" y="20"/>
                </a:cxn>
                <a:cxn ang="0">
                  <a:pos x="18" y="20"/>
                </a:cxn>
                <a:cxn ang="0">
                  <a:pos x="22" y="29"/>
                </a:cxn>
                <a:cxn ang="0">
                  <a:pos x="18" y="28"/>
                </a:cxn>
                <a:cxn ang="0">
                  <a:pos x="15" y="26"/>
                </a:cxn>
                <a:cxn ang="0">
                  <a:pos x="13" y="29"/>
                </a:cxn>
                <a:cxn ang="0">
                  <a:pos x="16" y="33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2" y="32"/>
                </a:cxn>
                <a:cxn ang="0">
                  <a:pos x="32" y="30"/>
                </a:cxn>
                <a:cxn ang="0">
                  <a:pos x="32" y="24"/>
                </a:cxn>
                <a:cxn ang="0">
                  <a:pos x="33" y="16"/>
                </a:cxn>
                <a:cxn ang="0">
                  <a:pos x="10" y="16"/>
                </a:cxn>
                <a:cxn ang="0">
                  <a:pos x="6" y="14"/>
                </a:cxn>
                <a:cxn ang="0">
                  <a:pos x="6" y="10"/>
                </a:cxn>
                <a:cxn ang="0">
                  <a:pos x="13" y="15"/>
                </a:cxn>
                <a:cxn ang="0">
                  <a:pos x="28" y="24"/>
                </a:cxn>
                <a:cxn ang="0">
                  <a:pos x="20" y="18"/>
                </a:cxn>
                <a:cxn ang="0">
                  <a:pos x="24" y="17"/>
                </a:cxn>
                <a:cxn ang="0">
                  <a:pos x="27" y="18"/>
                </a:cxn>
                <a:cxn ang="0">
                  <a:pos x="28" y="22"/>
                </a:cxn>
                <a:cxn ang="0">
                  <a:pos x="28" y="24"/>
                </a:cxn>
              </a:cxnLst>
              <a:rect l="0" t="0" r="r" b="b"/>
              <a:pathLst>
                <a:path w="34" h="34">
                  <a:moveTo>
                    <a:pt x="31" y="13"/>
                  </a:moveTo>
                  <a:cubicBezTo>
                    <a:pt x="30" y="12"/>
                    <a:pt x="28" y="12"/>
                    <a:pt x="27" y="11"/>
                  </a:cubicBezTo>
                  <a:cubicBezTo>
                    <a:pt x="26" y="11"/>
                    <a:pt x="25" y="11"/>
                    <a:pt x="23" y="11"/>
                  </a:cubicBezTo>
                  <a:cubicBezTo>
                    <a:pt x="22" y="11"/>
                    <a:pt x="21" y="11"/>
                    <a:pt x="20" y="12"/>
                  </a:cubicBezTo>
                  <a:cubicBezTo>
                    <a:pt x="18" y="12"/>
                    <a:pt x="17" y="13"/>
                    <a:pt x="16" y="13"/>
                  </a:cubicBezTo>
                  <a:cubicBezTo>
                    <a:pt x="14" y="11"/>
                    <a:pt x="12" y="9"/>
                    <a:pt x="9" y="6"/>
                  </a:cubicBezTo>
                  <a:cubicBezTo>
                    <a:pt x="10" y="6"/>
                    <a:pt x="11" y="5"/>
                    <a:pt x="12" y="5"/>
                  </a:cubicBezTo>
                  <a:cubicBezTo>
                    <a:pt x="13" y="5"/>
                    <a:pt x="14" y="5"/>
                    <a:pt x="15" y="5"/>
                  </a:cubicBezTo>
                  <a:cubicBezTo>
                    <a:pt x="16" y="6"/>
                    <a:pt x="16" y="6"/>
                    <a:pt x="17" y="6"/>
                  </a:cubicBezTo>
                  <a:cubicBezTo>
                    <a:pt x="18" y="6"/>
                    <a:pt x="18" y="6"/>
                    <a:pt x="19" y="5"/>
                  </a:cubicBezTo>
                  <a:cubicBezTo>
                    <a:pt x="19" y="5"/>
                    <a:pt x="20" y="4"/>
                    <a:pt x="20" y="4"/>
                  </a:cubicBezTo>
                  <a:cubicBezTo>
                    <a:pt x="20" y="3"/>
                    <a:pt x="19" y="2"/>
                    <a:pt x="19" y="1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3" y="0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2"/>
                    <a:pt x="7" y="2"/>
                    <a:pt x="6" y="3"/>
                  </a:cubicBezTo>
                  <a:cubicBezTo>
                    <a:pt x="6" y="3"/>
                    <a:pt x="6" y="3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4" y="2"/>
                    <a:pt x="4" y="2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2" y="8"/>
                    <a:pt x="2" y="9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0" y="15"/>
                    <a:pt x="1" y="16"/>
                    <a:pt x="1" y="17"/>
                  </a:cubicBezTo>
                  <a:cubicBezTo>
                    <a:pt x="1" y="18"/>
                    <a:pt x="2" y="19"/>
                    <a:pt x="3" y="20"/>
                  </a:cubicBezTo>
                  <a:cubicBezTo>
                    <a:pt x="5" y="21"/>
                    <a:pt x="7" y="22"/>
                    <a:pt x="10" y="22"/>
                  </a:cubicBezTo>
                  <a:cubicBezTo>
                    <a:pt x="12" y="22"/>
                    <a:pt x="15" y="21"/>
                    <a:pt x="18" y="20"/>
                  </a:cubicBezTo>
                  <a:cubicBezTo>
                    <a:pt x="20" y="22"/>
                    <a:pt x="22" y="25"/>
                    <a:pt x="24" y="27"/>
                  </a:cubicBezTo>
                  <a:cubicBezTo>
                    <a:pt x="24" y="28"/>
                    <a:pt x="23" y="28"/>
                    <a:pt x="22" y="29"/>
                  </a:cubicBezTo>
                  <a:cubicBezTo>
                    <a:pt x="21" y="29"/>
                    <a:pt x="21" y="29"/>
                    <a:pt x="20" y="29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7"/>
                    <a:pt x="17" y="27"/>
                    <a:pt x="17" y="27"/>
                  </a:cubicBezTo>
                  <a:cubicBezTo>
                    <a:pt x="16" y="27"/>
                    <a:pt x="16" y="26"/>
                    <a:pt x="15" y="26"/>
                  </a:cubicBezTo>
                  <a:cubicBezTo>
                    <a:pt x="15" y="26"/>
                    <a:pt x="14" y="27"/>
                    <a:pt x="14" y="27"/>
                  </a:cubicBezTo>
                  <a:cubicBezTo>
                    <a:pt x="13" y="28"/>
                    <a:pt x="13" y="28"/>
                    <a:pt x="13" y="29"/>
                  </a:cubicBezTo>
                  <a:cubicBezTo>
                    <a:pt x="13" y="30"/>
                    <a:pt x="13" y="31"/>
                    <a:pt x="14" y="31"/>
                  </a:cubicBezTo>
                  <a:cubicBezTo>
                    <a:pt x="14" y="32"/>
                    <a:pt x="15" y="33"/>
                    <a:pt x="16" y="33"/>
                  </a:cubicBezTo>
                  <a:cubicBezTo>
                    <a:pt x="17" y="34"/>
                    <a:pt x="18" y="34"/>
                    <a:pt x="20" y="34"/>
                  </a:cubicBezTo>
                  <a:cubicBezTo>
                    <a:pt x="21" y="34"/>
                    <a:pt x="22" y="34"/>
                    <a:pt x="24" y="33"/>
                  </a:cubicBezTo>
                  <a:cubicBezTo>
                    <a:pt x="25" y="33"/>
                    <a:pt x="26" y="32"/>
                    <a:pt x="28" y="31"/>
                  </a:cubicBezTo>
                  <a:cubicBezTo>
                    <a:pt x="28" y="31"/>
                    <a:pt x="29" y="32"/>
                    <a:pt x="30" y="32"/>
                  </a:cubicBezTo>
                  <a:cubicBezTo>
                    <a:pt x="30" y="33"/>
                    <a:pt x="30" y="33"/>
                    <a:pt x="31" y="33"/>
                  </a:cubicBezTo>
                  <a:cubicBezTo>
                    <a:pt x="31" y="33"/>
                    <a:pt x="32" y="33"/>
                    <a:pt x="32" y="32"/>
                  </a:cubicBezTo>
                  <a:cubicBezTo>
                    <a:pt x="32" y="32"/>
                    <a:pt x="32" y="31"/>
                    <a:pt x="32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1" y="30"/>
                    <a:pt x="30" y="29"/>
                    <a:pt x="30" y="28"/>
                  </a:cubicBezTo>
                  <a:cubicBezTo>
                    <a:pt x="31" y="27"/>
                    <a:pt x="32" y="26"/>
                    <a:pt x="32" y="24"/>
                  </a:cubicBezTo>
                  <a:cubicBezTo>
                    <a:pt x="33" y="23"/>
                    <a:pt x="34" y="21"/>
                    <a:pt x="34" y="20"/>
                  </a:cubicBezTo>
                  <a:cubicBezTo>
                    <a:pt x="34" y="19"/>
                    <a:pt x="34" y="17"/>
                    <a:pt x="33" y="16"/>
                  </a:cubicBezTo>
                  <a:cubicBezTo>
                    <a:pt x="33" y="15"/>
                    <a:pt x="32" y="14"/>
                    <a:pt x="31" y="13"/>
                  </a:cubicBezTo>
                  <a:close/>
                  <a:moveTo>
                    <a:pt x="10" y="16"/>
                  </a:moveTo>
                  <a:cubicBezTo>
                    <a:pt x="8" y="16"/>
                    <a:pt x="7" y="16"/>
                    <a:pt x="7" y="15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3"/>
                    <a:pt x="6" y="12"/>
                  </a:cubicBezTo>
                  <a:cubicBezTo>
                    <a:pt x="6" y="11"/>
                    <a:pt x="6" y="11"/>
                    <a:pt x="6" y="10"/>
                  </a:cubicBezTo>
                  <a:cubicBezTo>
                    <a:pt x="7" y="10"/>
                    <a:pt x="7" y="9"/>
                    <a:pt x="8" y="8"/>
                  </a:cubicBezTo>
                  <a:cubicBezTo>
                    <a:pt x="9" y="10"/>
                    <a:pt x="11" y="12"/>
                    <a:pt x="13" y="15"/>
                  </a:cubicBezTo>
                  <a:cubicBezTo>
                    <a:pt x="12" y="15"/>
                    <a:pt x="11" y="16"/>
                    <a:pt x="10" y="16"/>
                  </a:cubicBezTo>
                  <a:close/>
                  <a:moveTo>
                    <a:pt x="28" y="24"/>
                  </a:moveTo>
                  <a:cubicBezTo>
                    <a:pt x="27" y="24"/>
                    <a:pt x="27" y="25"/>
                    <a:pt x="26" y="25"/>
                  </a:cubicBezTo>
                  <a:cubicBezTo>
                    <a:pt x="24" y="23"/>
                    <a:pt x="22" y="21"/>
                    <a:pt x="20" y="18"/>
                  </a:cubicBezTo>
                  <a:cubicBezTo>
                    <a:pt x="21" y="18"/>
                    <a:pt x="21" y="18"/>
                    <a:pt x="22" y="18"/>
                  </a:cubicBezTo>
                  <a:cubicBezTo>
                    <a:pt x="22" y="17"/>
                    <a:pt x="23" y="17"/>
                    <a:pt x="24" y="17"/>
                  </a:cubicBezTo>
                  <a:cubicBezTo>
                    <a:pt x="24" y="17"/>
                    <a:pt x="25" y="17"/>
                    <a:pt x="25" y="17"/>
                  </a:cubicBezTo>
                  <a:cubicBezTo>
                    <a:pt x="26" y="17"/>
                    <a:pt x="27" y="18"/>
                    <a:pt x="27" y="18"/>
                  </a:cubicBezTo>
                  <a:cubicBezTo>
                    <a:pt x="28" y="19"/>
                    <a:pt x="28" y="19"/>
                    <a:pt x="28" y="20"/>
                  </a:cubicBezTo>
                  <a:cubicBezTo>
                    <a:pt x="28" y="20"/>
                    <a:pt x="28" y="21"/>
                    <a:pt x="28" y="22"/>
                  </a:cubicBezTo>
                  <a:cubicBezTo>
                    <a:pt x="28" y="22"/>
                    <a:pt x="28" y="23"/>
                    <a:pt x="28" y="24"/>
                  </a:cubicBezTo>
                  <a:close/>
                  <a:moveTo>
                    <a:pt x="28" y="24"/>
                  </a:moveTo>
                  <a:cubicBezTo>
                    <a:pt x="28" y="24"/>
                    <a:pt x="28" y="24"/>
                    <a:pt x="28" y="2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3" name="Freeform 7">
              <a:extLst>
                <a:ext uri="{FF2B5EF4-FFF2-40B4-BE49-F238E27FC236}">
                  <a16:creationId xmlns:a16="http://schemas.microsoft.com/office/drawing/2014/main" id="{F517F930-843E-0703-87D8-C0342E08D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75" y="1457326"/>
              <a:ext cx="55563" cy="5556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" y="0"/>
                </a:cxn>
                <a:cxn ang="0">
                  <a:pos x="8" y="6"/>
                </a:cxn>
                <a:cxn ang="0">
                  <a:pos x="3" y="13"/>
                </a:cxn>
                <a:cxn ang="0">
                  <a:pos x="0" y="16"/>
                </a:cxn>
                <a:cxn ang="0">
                  <a:pos x="1" y="19"/>
                </a:cxn>
                <a:cxn ang="0">
                  <a:pos x="3" y="19"/>
                </a:cxn>
                <a:cxn ang="0">
                  <a:pos x="4" y="18"/>
                </a:cxn>
                <a:cxn ang="0">
                  <a:pos x="6" y="15"/>
                </a:cxn>
                <a:cxn ang="0">
                  <a:pos x="11" y="9"/>
                </a:cxn>
                <a:cxn ang="0">
                  <a:pos x="18" y="3"/>
                </a:cxn>
                <a:cxn ang="0">
                  <a:pos x="18" y="3"/>
                </a:cxn>
                <a:cxn ang="0">
                  <a:pos x="18" y="3"/>
                </a:cxn>
                <a:cxn ang="0">
                  <a:pos x="18" y="0"/>
                </a:cxn>
                <a:cxn ang="0">
                  <a:pos x="15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19" h="19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3" y="2"/>
                    <a:pt x="11" y="4"/>
                    <a:pt x="8" y="6"/>
                  </a:cubicBezTo>
                  <a:cubicBezTo>
                    <a:pt x="6" y="8"/>
                    <a:pt x="4" y="10"/>
                    <a:pt x="3" y="1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0" y="18"/>
                    <a:pt x="1" y="19"/>
                  </a:cubicBezTo>
                  <a:cubicBezTo>
                    <a:pt x="1" y="19"/>
                    <a:pt x="2" y="19"/>
                    <a:pt x="3" y="19"/>
                  </a:cubicBezTo>
                  <a:cubicBezTo>
                    <a:pt x="3" y="19"/>
                    <a:pt x="3" y="18"/>
                    <a:pt x="4" y="1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3"/>
                    <a:pt x="9" y="11"/>
                    <a:pt x="11" y="9"/>
                  </a:cubicBezTo>
                  <a:cubicBezTo>
                    <a:pt x="13" y="7"/>
                    <a:pt x="15" y="5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2"/>
                    <a:pt x="19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  <a:close/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4" name="Freeform 8">
              <a:extLst>
                <a:ext uri="{FF2B5EF4-FFF2-40B4-BE49-F238E27FC236}">
                  <a16:creationId xmlns:a16="http://schemas.microsoft.com/office/drawing/2014/main" id="{5FE9DCF7-6D74-9155-3AEE-FB5C91C855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975" y="1263651"/>
              <a:ext cx="55563" cy="58738"/>
            </a:xfrm>
            <a:custGeom>
              <a:avLst/>
              <a:gdLst/>
              <a:ahLst/>
              <a:cxnLst>
                <a:cxn ang="0">
                  <a:pos x="7" y="11"/>
                </a:cxn>
                <a:cxn ang="0">
                  <a:pos x="1" y="16"/>
                </a:cxn>
                <a:cxn ang="0">
                  <a:pos x="1" y="17"/>
                </a:cxn>
                <a:cxn ang="0">
                  <a:pos x="1" y="19"/>
                </a:cxn>
                <a:cxn ang="0">
                  <a:pos x="3" y="19"/>
                </a:cxn>
                <a:cxn ang="0">
                  <a:pos x="3" y="19"/>
                </a:cxn>
                <a:cxn ang="0">
                  <a:pos x="10" y="13"/>
                </a:cxn>
                <a:cxn ang="0">
                  <a:pos x="16" y="7"/>
                </a:cxn>
                <a:cxn ang="0">
                  <a:pos x="18" y="3"/>
                </a:cxn>
                <a:cxn ang="0">
                  <a:pos x="18" y="1"/>
                </a:cxn>
                <a:cxn ang="0">
                  <a:pos x="16" y="1"/>
                </a:cxn>
                <a:cxn ang="0">
                  <a:pos x="15" y="1"/>
                </a:cxn>
                <a:cxn ang="0">
                  <a:pos x="13" y="5"/>
                </a:cxn>
                <a:cxn ang="0">
                  <a:pos x="7" y="11"/>
                </a:cxn>
                <a:cxn ang="0">
                  <a:pos x="7" y="11"/>
                </a:cxn>
                <a:cxn ang="0">
                  <a:pos x="7" y="11"/>
                </a:cxn>
              </a:cxnLst>
              <a:rect l="0" t="0" r="r" b="b"/>
              <a:pathLst>
                <a:path w="19" h="20">
                  <a:moveTo>
                    <a:pt x="7" y="11"/>
                  </a:moveTo>
                  <a:cubicBezTo>
                    <a:pt x="5" y="13"/>
                    <a:pt x="3" y="15"/>
                    <a:pt x="1" y="16"/>
                  </a:cubicBezTo>
                  <a:cubicBezTo>
                    <a:pt x="1" y="16"/>
                    <a:pt x="1" y="16"/>
                    <a:pt x="1" y="17"/>
                  </a:cubicBezTo>
                  <a:cubicBezTo>
                    <a:pt x="0" y="17"/>
                    <a:pt x="0" y="19"/>
                    <a:pt x="1" y="19"/>
                  </a:cubicBezTo>
                  <a:cubicBezTo>
                    <a:pt x="1" y="20"/>
                    <a:pt x="2" y="20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6" y="18"/>
                    <a:pt x="8" y="16"/>
                    <a:pt x="10" y="13"/>
                  </a:cubicBezTo>
                  <a:cubicBezTo>
                    <a:pt x="12" y="11"/>
                    <a:pt x="14" y="9"/>
                    <a:pt x="16" y="7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1"/>
                    <a:pt x="18" y="1"/>
                  </a:cubicBezTo>
                  <a:cubicBezTo>
                    <a:pt x="17" y="0"/>
                    <a:pt x="16" y="0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7"/>
                    <a:pt x="9" y="9"/>
                    <a:pt x="7" y="11"/>
                  </a:cubicBezTo>
                  <a:close/>
                  <a:moveTo>
                    <a:pt x="7" y="11"/>
                  </a:moveTo>
                  <a:cubicBezTo>
                    <a:pt x="7" y="11"/>
                    <a:pt x="7" y="11"/>
                    <a:pt x="7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517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E84E-A601-5BB2-7CEB-EC9B913BA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Indonesia - The ASEAN Anchor</a:t>
            </a:r>
            <a:endParaRPr lang="en-US" altLang="zh-CN" b="0" i="0" u="none" strike="noStrike" kern="100" baseline="0" dirty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3" name="AutoShape 6">
            <a:extLst>
              <a:ext uri="{FF2B5EF4-FFF2-40B4-BE49-F238E27FC236}">
                <a16:creationId xmlns:a16="http://schemas.microsoft.com/office/drawing/2014/main" id="{4EBB6F97-A6E1-70D6-8086-9CCBD83C80B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0384" y="1059582"/>
            <a:ext cx="8003232" cy="2448272"/>
          </a:xfrm>
          <a:prstGeom prst="roundRect">
            <a:avLst>
              <a:gd name="adj" fmla="val 16667"/>
            </a:avLst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71" name="Group 86">
            <a:extLst>
              <a:ext uri="{FF2B5EF4-FFF2-40B4-BE49-F238E27FC236}">
                <a16:creationId xmlns:a16="http://schemas.microsoft.com/office/drawing/2014/main" id="{91387533-D582-6845-3192-C4D640D988FF}"/>
              </a:ext>
            </a:extLst>
          </p:cNvPr>
          <p:cNvGrpSpPr>
            <a:grpSpLocks/>
          </p:cNvGrpSpPr>
          <p:nvPr/>
        </p:nvGrpSpPr>
        <p:grpSpPr bwMode="auto">
          <a:xfrm>
            <a:off x="1265251" y="1131590"/>
            <a:ext cx="6613499" cy="2304769"/>
            <a:chOff x="2066" y="7412"/>
            <a:chExt cx="23418" cy="8161"/>
          </a:xfrm>
          <a:solidFill>
            <a:schemeClr val="accent3"/>
          </a:solidFill>
        </p:grpSpPr>
        <p:sp>
          <p:nvSpPr>
            <p:cNvPr id="92" name="Freeform 87">
              <a:extLst>
                <a:ext uri="{FF2B5EF4-FFF2-40B4-BE49-F238E27FC236}">
                  <a16:creationId xmlns:a16="http://schemas.microsoft.com/office/drawing/2014/main" id="{8593063C-AA54-ECCE-D3CA-3011AFEE3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1" y="11033"/>
              <a:ext cx="825" cy="750"/>
            </a:xfrm>
            <a:custGeom>
              <a:avLst/>
              <a:gdLst/>
              <a:ahLst/>
              <a:cxnLst>
                <a:cxn ang="0">
                  <a:pos x="146" y="150"/>
                </a:cxn>
                <a:cxn ang="0">
                  <a:pos x="122" y="137"/>
                </a:cxn>
                <a:cxn ang="0">
                  <a:pos x="97" y="136"/>
                </a:cxn>
                <a:cxn ang="0">
                  <a:pos x="84" y="117"/>
                </a:cxn>
                <a:cxn ang="0">
                  <a:pos x="84" y="95"/>
                </a:cxn>
                <a:cxn ang="0">
                  <a:pos x="68" y="57"/>
                </a:cxn>
                <a:cxn ang="0">
                  <a:pos x="33" y="56"/>
                </a:cxn>
                <a:cxn ang="0">
                  <a:pos x="0" y="48"/>
                </a:cxn>
                <a:cxn ang="0">
                  <a:pos x="23" y="30"/>
                </a:cxn>
                <a:cxn ang="0">
                  <a:pos x="36" y="9"/>
                </a:cxn>
                <a:cxn ang="0">
                  <a:pos x="52" y="0"/>
                </a:cxn>
                <a:cxn ang="0">
                  <a:pos x="59" y="29"/>
                </a:cxn>
                <a:cxn ang="0">
                  <a:pos x="80" y="2"/>
                </a:cxn>
                <a:cxn ang="0">
                  <a:pos x="97" y="0"/>
                </a:cxn>
                <a:cxn ang="0">
                  <a:pos x="99" y="29"/>
                </a:cxn>
                <a:cxn ang="0">
                  <a:pos x="111" y="69"/>
                </a:cxn>
                <a:cxn ang="0">
                  <a:pos x="108" y="77"/>
                </a:cxn>
                <a:cxn ang="0">
                  <a:pos x="128" y="99"/>
                </a:cxn>
                <a:cxn ang="0">
                  <a:pos x="165" y="104"/>
                </a:cxn>
                <a:cxn ang="0">
                  <a:pos x="150" y="129"/>
                </a:cxn>
                <a:cxn ang="0">
                  <a:pos x="146" y="150"/>
                </a:cxn>
              </a:cxnLst>
              <a:rect l="0" t="0" r="r" b="b"/>
              <a:pathLst>
                <a:path w="165" h="150">
                  <a:moveTo>
                    <a:pt x="146" y="150"/>
                  </a:moveTo>
                  <a:lnTo>
                    <a:pt x="122" y="137"/>
                  </a:lnTo>
                  <a:lnTo>
                    <a:pt x="97" y="136"/>
                  </a:lnTo>
                  <a:lnTo>
                    <a:pt x="84" y="117"/>
                  </a:lnTo>
                  <a:lnTo>
                    <a:pt x="84" y="95"/>
                  </a:lnTo>
                  <a:lnTo>
                    <a:pt x="68" y="57"/>
                  </a:lnTo>
                  <a:lnTo>
                    <a:pt x="33" y="56"/>
                  </a:lnTo>
                  <a:lnTo>
                    <a:pt x="0" y="48"/>
                  </a:lnTo>
                  <a:lnTo>
                    <a:pt x="23" y="30"/>
                  </a:lnTo>
                  <a:lnTo>
                    <a:pt x="36" y="9"/>
                  </a:lnTo>
                  <a:lnTo>
                    <a:pt x="52" y="0"/>
                  </a:lnTo>
                  <a:lnTo>
                    <a:pt x="59" y="29"/>
                  </a:lnTo>
                  <a:lnTo>
                    <a:pt x="80" y="2"/>
                  </a:lnTo>
                  <a:lnTo>
                    <a:pt x="97" y="0"/>
                  </a:lnTo>
                  <a:lnTo>
                    <a:pt x="99" y="29"/>
                  </a:lnTo>
                  <a:lnTo>
                    <a:pt x="111" y="69"/>
                  </a:lnTo>
                  <a:lnTo>
                    <a:pt x="108" y="77"/>
                  </a:lnTo>
                  <a:lnTo>
                    <a:pt x="128" y="99"/>
                  </a:lnTo>
                  <a:lnTo>
                    <a:pt x="165" y="104"/>
                  </a:lnTo>
                  <a:lnTo>
                    <a:pt x="150" y="129"/>
                  </a:lnTo>
                  <a:lnTo>
                    <a:pt x="146" y="15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88">
              <a:extLst>
                <a:ext uri="{FF2B5EF4-FFF2-40B4-BE49-F238E27FC236}">
                  <a16:creationId xmlns:a16="http://schemas.microsoft.com/office/drawing/2014/main" id="{BB3B45B3-0B83-3D3A-375D-B5737FCDD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6" y="11568"/>
              <a:ext cx="335" cy="300"/>
            </a:xfrm>
            <a:custGeom>
              <a:avLst/>
              <a:gdLst/>
              <a:ahLst/>
              <a:cxnLst>
                <a:cxn ang="0">
                  <a:pos x="3" y="60"/>
                </a:cxn>
                <a:cxn ang="0">
                  <a:pos x="43" y="51"/>
                </a:cxn>
                <a:cxn ang="0">
                  <a:pos x="67" y="29"/>
                </a:cxn>
                <a:cxn ang="0">
                  <a:pos x="58" y="12"/>
                </a:cxn>
                <a:cxn ang="0">
                  <a:pos x="34" y="1"/>
                </a:cxn>
                <a:cxn ang="0">
                  <a:pos x="1" y="0"/>
                </a:cxn>
                <a:cxn ang="0">
                  <a:pos x="0" y="28"/>
                </a:cxn>
                <a:cxn ang="0">
                  <a:pos x="3" y="60"/>
                </a:cxn>
              </a:cxnLst>
              <a:rect l="0" t="0" r="r" b="b"/>
              <a:pathLst>
                <a:path w="67" h="60">
                  <a:moveTo>
                    <a:pt x="3" y="60"/>
                  </a:moveTo>
                  <a:lnTo>
                    <a:pt x="43" y="51"/>
                  </a:lnTo>
                  <a:lnTo>
                    <a:pt x="67" y="29"/>
                  </a:lnTo>
                  <a:lnTo>
                    <a:pt x="58" y="12"/>
                  </a:lnTo>
                  <a:lnTo>
                    <a:pt x="34" y="1"/>
                  </a:lnTo>
                  <a:lnTo>
                    <a:pt x="1" y="0"/>
                  </a:lnTo>
                  <a:lnTo>
                    <a:pt x="0" y="28"/>
                  </a:lnTo>
                  <a:lnTo>
                    <a:pt x="3" y="6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89">
              <a:extLst>
                <a:ext uri="{FF2B5EF4-FFF2-40B4-BE49-F238E27FC236}">
                  <a16:creationId xmlns:a16="http://schemas.microsoft.com/office/drawing/2014/main" id="{D77CF3A0-B356-8855-C572-187DFEE6F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7" y="15008"/>
              <a:ext cx="985" cy="495"/>
            </a:xfrm>
            <a:custGeom>
              <a:avLst/>
              <a:gdLst/>
              <a:ahLst/>
              <a:cxnLst>
                <a:cxn ang="0">
                  <a:pos x="126" y="95"/>
                </a:cxn>
                <a:cxn ang="0">
                  <a:pos x="107" y="69"/>
                </a:cxn>
                <a:cxn ang="0">
                  <a:pos x="65" y="47"/>
                </a:cxn>
                <a:cxn ang="0">
                  <a:pos x="20" y="47"/>
                </a:cxn>
                <a:cxn ang="0">
                  <a:pos x="0" y="22"/>
                </a:cxn>
                <a:cxn ang="0">
                  <a:pos x="41" y="8"/>
                </a:cxn>
                <a:cxn ang="0">
                  <a:pos x="83" y="9"/>
                </a:cxn>
                <a:cxn ang="0">
                  <a:pos x="107" y="0"/>
                </a:cxn>
                <a:cxn ang="0">
                  <a:pos x="119" y="12"/>
                </a:cxn>
                <a:cxn ang="0">
                  <a:pos x="134" y="27"/>
                </a:cxn>
                <a:cxn ang="0">
                  <a:pos x="156" y="36"/>
                </a:cxn>
                <a:cxn ang="0">
                  <a:pos x="197" y="80"/>
                </a:cxn>
                <a:cxn ang="0">
                  <a:pos x="165" y="99"/>
                </a:cxn>
                <a:cxn ang="0">
                  <a:pos x="126" y="95"/>
                </a:cxn>
              </a:cxnLst>
              <a:rect l="0" t="0" r="r" b="b"/>
              <a:pathLst>
                <a:path w="197" h="99">
                  <a:moveTo>
                    <a:pt x="126" y="95"/>
                  </a:moveTo>
                  <a:lnTo>
                    <a:pt x="107" y="69"/>
                  </a:lnTo>
                  <a:lnTo>
                    <a:pt x="65" y="47"/>
                  </a:lnTo>
                  <a:lnTo>
                    <a:pt x="20" y="47"/>
                  </a:lnTo>
                  <a:lnTo>
                    <a:pt x="0" y="22"/>
                  </a:lnTo>
                  <a:lnTo>
                    <a:pt x="41" y="8"/>
                  </a:lnTo>
                  <a:lnTo>
                    <a:pt x="83" y="9"/>
                  </a:lnTo>
                  <a:lnTo>
                    <a:pt x="107" y="0"/>
                  </a:lnTo>
                  <a:lnTo>
                    <a:pt x="119" y="12"/>
                  </a:lnTo>
                  <a:lnTo>
                    <a:pt x="134" y="27"/>
                  </a:lnTo>
                  <a:lnTo>
                    <a:pt x="156" y="36"/>
                  </a:lnTo>
                  <a:lnTo>
                    <a:pt x="197" y="80"/>
                  </a:lnTo>
                  <a:lnTo>
                    <a:pt x="165" y="99"/>
                  </a:lnTo>
                  <a:lnTo>
                    <a:pt x="126" y="9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90">
              <a:extLst>
                <a:ext uri="{FF2B5EF4-FFF2-40B4-BE49-F238E27FC236}">
                  <a16:creationId xmlns:a16="http://schemas.microsoft.com/office/drawing/2014/main" id="{2124FB49-080C-9D09-BA4C-2B42C3EE9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27" y="14438"/>
              <a:ext cx="405" cy="375"/>
            </a:xfrm>
            <a:custGeom>
              <a:avLst/>
              <a:gdLst/>
              <a:ahLst/>
              <a:cxnLst>
                <a:cxn ang="0">
                  <a:pos x="0" y="66"/>
                </a:cxn>
                <a:cxn ang="0">
                  <a:pos x="19" y="47"/>
                </a:cxn>
                <a:cxn ang="0">
                  <a:pos x="21" y="24"/>
                </a:cxn>
                <a:cxn ang="0">
                  <a:pos x="37" y="0"/>
                </a:cxn>
                <a:cxn ang="0">
                  <a:pos x="64" y="0"/>
                </a:cxn>
                <a:cxn ang="0">
                  <a:pos x="81" y="17"/>
                </a:cxn>
                <a:cxn ang="0">
                  <a:pos x="63" y="59"/>
                </a:cxn>
                <a:cxn ang="0">
                  <a:pos x="49" y="75"/>
                </a:cxn>
                <a:cxn ang="0">
                  <a:pos x="28" y="75"/>
                </a:cxn>
                <a:cxn ang="0">
                  <a:pos x="0" y="66"/>
                </a:cxn>
              </a:cxnLst>
              <a:rect l="0" t="0" r="r" b="b"/>
              <a:pathLst>
                <a:path w="81" h="75">
                  <a:moveTo>
                    <a:pt x="0" y="66"/>
                  </a:moveTo>
                  <a:lnTo>
                    <a:pt x="19" y="47"/>
                  </a:lnTo>
                  <a:lnTo>
                    <a:pt x="21" y="24"/>
                  </a:lnTo>
                  <a:lnTo>
                    <a:pt x="37" y="0"/>
                  </a:lnTo>
                  <a:lnTo>
                    <a:pt x="64" y="0"/>
                  </a:lnTo>
                  <a:lnTo>
                    <a:pt x="81" y="17"/>
                  </a:lnTo>
                  <a:lnTo>
                    <a:pt x="63" y="59"/>
                  </a:lnTo>
                  <a:lnTo>
                    <a:pt x="49" y="75"/>
                  </a:lnTo>
                  <a:lnTo>
                    <a:pt x="28" y="75"/>
                  </a:lnTo>
                  <a:lnTo>
                    <a:pt x="0" y="6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91">
              <a:extLst>
                <a:ext uri="{FF2B5EF4-FFF2-40B4-BE49-F238E27FC236}">
                  <a16:creationId xmlns:a16="http://schemas.microsoft.com/office/drawing/2014/main" id="{0136EF45-CB61-535C-9284-3E58F6766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52" y="14513"/>
              <a:ext cx="795" cy="375"/>
            </a:xfrm>
            <a:custGeom>
              <a:avLst/>
              <a:gdLst/>
              <a:ahLst/>
              <a:cxnLst>
                <a:cxn ang="0">
                  <a:pos x="0" y="63"/>
                </a:cxn>
                <a:cxn ang="0">
                  <a:pos x="9" y="26"/>
                </a:cxn>
                <a:cxn ang="0">
                  <a:pos x="33" y="15"/>
                </a:cxn>
                <a:cxn ang="0">
                  <a:pos x="45" y="0"/>
                </a:cxn>
                <a:cxn ang="0">
                  <a:pos x="62" y="11"/>
                </a:cxn>
                <a:cxn ang="0">
                  <a:pos x="86" y="12"/>
                </a:cxn>
                <a:cxn ang="0">
                  <a:pos x="102" y="33"/>
                </a:cxn>
                <a:cxn ang="0">
                  <a:pos x="128" y="41"/>
                </a:cxn>
                <a:cxn ang="0">
                  <a:pos x="158" y="32"/>
                </a:cxn>
                <a:cxn ang="0">
                  <a:pos x="159" y="50"/>
                </a:cxn>
                <a:cxn ang="0">
                  <a:pos x="126" y="59"/>
                </a:cxn>
                <a:cxn ang="0">
                  <a:pos x="101" y="57"/>
                </a:cxn>
                <a:cxn ang="0">
                  <a:pos x="78" y="68"/>
                </a:cxn>
                <a:cxn ang="0">
                  <a:pos x="43" y="75"/>
                </a:cxn>
                <a:cxn ang="0">
                  <a:pos x="0" y="63"/>
                </a:cxn>
              </a:cxnLst>
              <a:rect l="0" t="0" r="r" b="b"/>
              <a:pathLst>
                <a:path w="159" h="75">
                  <a:moveTo>
                    <a:pt x="0" y="63"/>
                  </a:moveTo>
                  <a:lnTo>
                    <a:pt x="9" y="26"/>
                  </a:lnTo>
                  <a:lnTo>
                    <a:pt x="33" y="15"/>
                  </a:lnTo>
                  <a:lnTo>
                    <a:pt x="45" y="0"/>
                  </a:lnTo>
                  <a:lnTo>
                    <a:pt x="62" y="11"/>
                  </a:lnTo>
                  <a:lnTo>
                    <a:pt x="86" y="12"/>
                  </a:lnTo>
                  <a:lnTo>
                    <a:pt x="102" y="33"/>
                  </a:lnTo>
                  <a:lnTo>
                    <a:pt x="128" y="41"/>
                  </a:lnTo>
                  <a:lnTo>
                    <a:pt x="158" y="32"/>
                  </a:lnTo>
                  <a:lnTo>
                    <a:pt x="159" y="50"/>
                  </a:lnTo>
                  <a:lnTo>
                    <a:pt x="126" y="59"/>
                  </a:lnTo>
                  <a:lnTo>
                    <a:pt x="101" y="57"/>
                  </a:lnTo>
                  <a:lnTo>
                    <a:pt x="78" y="68"/>
                  </a:lnTo>
                  <a:lnTo>
                    <a:pt x="43" y="75"/>
                  </a:lnTo>
                  <a:lnTo>
                    <a:pt x="0" y="6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92">
              <a:extLst>
                <a:ext uri="{FF2B5EF4-FFF2-40B4-BE49-F238E27FC236}">
                  <a16:creationId xmlns:a16="http://schemas.microsoft.com/office/drawing/2014/main" id="{7CCD9D10-E1DE-2970-C622-7F2F9909C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97" y="14363"/>
              <a:ext cx="780" cy="390"/>
            </a:xfrm>
            <a:custGeom>
              <a:avLst/>
              <a:gdLst/>
              <a:ahLst/>
              <a:cxnLst>
                <a:cxn ang="0">
                  <a:pos x="91" y="78"/>
                </a:cxn>
                <a:cxn ang="0">
                  <a:pos x="88" y="57"/>
                </a:cxn>
                <a:cxn ang="0">
                  <a:pos x="43" y="39"/>
                </a:cxn>
                <a:cxn ang="0">
                  <a:pos x="0" y="15"/>
                </a:cxn>
                <a:cxn ang="0">
                  <a:pos x="21" y="9"/>
                </a:cxn>
                <a:cxn ang="0">
                  <a:pos x="45" y="0"/>
                </a:cxn>
                <a:cxn ang="0">
                  <a:pos x="72" y="33"/>
                </a:cxn>
                <a:cxn ang="0">
                  <a:pos x="87" y="26"/>
                </a:cxn>
                <a:cxn ang="0">
                  <a:pos x="103" y="26"/>
                </a:cxn>
                <a:cxn ang="0">
                  <a:pos x="111" y="54"/>
                </a:cxn>
                <a:cxn ang="0">
                  <a:pos x="124" y="32"/>
                </a:cxn>
                <a:cxn ang="0">
                  <a:pos x="144" y="26"/>
                </a:cxn>
                <a:cxn ang="0">
                  <a:pos x="148" y="50"/>
                </a:cxn>
                <a:cxn ang="0">
                  <a:pos x="156" y="65"/>
                </a:cxn>
                <a:cxn ang="0">
                  <a:pos x="121" y="69"/>
                </a:cxn>
                <a:cxn ang="0">
                  <a:pos x="91" y="78"/>
                </a:cxn>
              </a:cxnLst>
              <a:rect l="0" t="0" r="r" b="b"/>
              <a:pathLst>
                <a:path w="156" h="78">
                  <a:moveTo>
                    <a:pt x="91" y="78"/>
                  </a:moveTo>
                  <a:lnTo>
                    <a:pt x="88" y="57"/>
                  </a:lnTo>
                  <a:lnTo>
                    <a:pt x="43" y="39"/>
                  </a:lnTo>
                  <a:lnTo>
                    <a:pt x="0" y="15"/>
                  </a:lnTo>
                  <a:lnTo>
                    <a:pt x="21" y="9"/>
                  </a:lnTo>
                  <a:lnTo>
                    <a:pt x="45" y="0"/>
                  </a:lnTo>
                  <a:lnTo>
                    <a:pt x="72" y="33"/>
                  </a:lnTo>
                  <a:lnTo>
                    <a:pt x="87" y="26"/>
                  </a:lnTo>
                  <a:lnTo>
                    <a:pt x="103" y="26"/>
                  </a:lnTo>
                  <a:lnTo>
                    <a:pt x="111" y="54"/>
                  </a:lnTo>
                  <a:lnTo>
                    <a:pt x="124" y="32"/>
                  </a:lnTo>
                  <a:lnTo>
                    <a:pt x="144" y="26"/>
                  </a:lnTo>
                  <a:lnTo>
                    <a:pt x="148" y="50"/>
                  </a:lnTo>
                  <a:lnTo>
                    <a:pt x="156" y="65"/>
                  </a:lnTo>
                  <a:lnTo>
                    <a:pt x="121" y="69"/>
                  </a:lnTo>
                  <a:lnTo>
                    <a:pt x="91" y="7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93">
              <a:extLst>
                <a:ext uri="{FF2B5EF4-FFF2-40B4-BE49-F238E27FC236}">
                  <a16:creationId xmlns:a16="http://schemas.microsoft.com/office/drawing/2014/main" id="{34644C4A-1AA4-4E8A-A3EC-AAF932973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7" y="14468"/>
              <a:ext cx="1545" cy="34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9" y="56"/>
                </a:cxn>
                <a:cxn ang="0">
                  <a:pos x="57" y="59"/>
                </a:cxn>
                <a:cxn ang="0">
                  <a:pos x="83" y="56"/>
                </a:cxn>
                <a:cxn ang="0">
                  <a:pos x="122" y="68"/>
                </a:cxn>
                <a:cxn ang="0">
                  <a:pos x="150" y="66"/>
                </a:cxn>
                <a:cxn ang="0">
                  <a:pos x="167" y="54"/>
                </a:cxn>
                <a:cxn ang="0">
                  <a:pos x="200" y="60"/>
                </a:cxn>
                <a:cxn ang="0">
                  <a:pos x="252" y="48"/>
                </a:cxn>
                <a:cxn ang="0">
                  <a:pos x="309" y="36"/>
                </a:cxn>
                <a:cxn ang="0">
                  <a:pos x="303" y="14"/>
                </a:cxn>
                <a:cxn ang="0">
                  <a:pos x="276" y="17"/>
                </a:cxn>
                <a:cxn ang="0">
                  <a:pos x="275" y="36"/>
                </a:cxn>
                <a:cxn ang="0">
                  <a:pos x="245" y="38"/>
                </a:cxn>
                <a:cxn ang="0">
                  <a:pos x="225" y="21"/>
                </a:cxn>
                <a:cxn ang="0">
                  <a:pos x="189" y="24"/>
                </a:cxn>
                <a:cxn ang="0">
                  <a:pos x="170" y="36"/>
                </a:cxn>
                <a:cxn ang="0">
                  <a:pos x="155" y="27"/>
                </a:cxn>
                <a:cxn ang="0">
                  <a:pos x="92" y="0"/>
                </a:cxn>
                <a:cxn ang="0">
                  <a:pos x="44" y="2"/>
                </a:cxn>
                <a:cxn ang="0">
                  <a:pos x="27" y="18"/>
                </a:cxn>
                <a:cxn ang="0">
                  <a:pos x="0" y="39"/>
                </a:cxn>
              </a:cxnLst>
              <a:rect l="0" t="0" r="r" b="b"/>
              <a:pathLst>
                <a:path w="309" h="68">
                  <a:moveTo>
                    <a:pt x="0" y="39"/>
                  </a:moveTo>
                  <a:lnTo>
                    <a:pt x="9" y="56"/>
                  </a:lnTo>
                  <a:lnTo>
                    <a:pt x="57" y="59"/>
                  </a:lnTo>
                  <a:lnTo>
                    <a:pt x="83" y="56"/>
                  </a:lnTo>
                  <a:lnTo>
                    <a:pt x="122" y="68"/>
                  </a:lnTo>
                  <a:lnTo>
                    <a:pt x="150" y="66"/>
                  </a:lnTo>
                  <a:lnTo>
                    <a:pt x="167" y="54"/>
                  </a:lnTo>
                  <a:lnTo>
                    <a:pt x="200" y="60"/>
                  </a:lnTo>
                  <a:lnTo>
                    <a:pt x="252" y="48"/>
                  </a:lnTo>
                  <a:lnTo>
                    <a:pt x="309" y="36"/>
                  </a:lnTo>
                  <a:lnTo>
                    <a:pt x="303" y="14"/>
                  </a:lnTo>
                  <a:lnTo>
                    <a:pt x="276" y="17"/>
                  </a:lnTo>
                  <a:lnTo>
                    <a:pt x="275" y="36"/>
                  </a:lnTo>
                  <a:lnTo>
                    <a:pt x="245" y="38"/>
                  </a:lnTo>
                  <a:lnTo>
                    <a:pt x="225" y="21"/>
                  </a:lnTo>
                  <a:lnTo>
                    <a:pt x="189" y="24"/>
                  </a:lnTo>
                  <a:lnTo>
                    <a:pt x="170" y="36"/>
                  </a:lnTo>
                  <a:lnTo>
                    <a:pt x="155" y="27"/>
                  </a:lnTo>
                  <a:lnTo>
                    <a:pt x="92" y="0"/>
                  </a:lnTo>
                  <a:lnTo>
                    <a:pt x="44" y="2"/>
                  </a:lnTo>
                  <a:lnTo>
                    <a:pt x="27" y="18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94">
              <a:extLst>
                <a:ext uri="{FF2B5EF4-FFF2-40B4-BE49-F238E27FC236}">
                  <a16:creationId xmlns:a16="http://schemas.microsoft.com/office/drawing/2014/main" id="{9CC9A8C8-0906-6C6A-6EC5-E4E92C8FC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52" y="12528"/>
              <a:ext cx="315" cy="660"/>
            </a:xfrm>
            <a:custGeom>
              <a:avLst/>
              <a:gdLst/>
              <a:ahLst/>
              <a:cxnLst>
                <a:cxn ang="0">
                  <a:pos x="17" y="132"/>
                </a:cxn>
                <a:cxn ang="0">
                  <a:pos x="0" y="112"/>
                </a:cxn>
                <a:cxn ang="0">
                  <a:pos x="29" y="70"/>
                </a:cxn>
                <a:cxn ang="0">
                  <a:pos x="35" y="1"/>
                </a:cxn>
                <a:cxn ang="0">
                  <a:pos x="56" y="0"/>
                </a:cxn>
                <a:cxn ang="0">
                  <a:pos x="63" y="24"/>
                </a:cxn>
                <a:cxn ang="0">
                  <a:pos x="42" y="40"/>
                </a:cxn>
                <a:cxn ang="0">
                  <a:pos x="45" y="67"/>
                </a:cxn>
                <a:cxn ang="0">
                  <a:pos x="59" y="96"/>
                </a:cxn>
                <a:cxn ang="0">
                  <a:pos x="38" y="96"/>
                </a:cxn>
                <a:cxn ang="0">
                  <a:pos x="24" y="105"/>
                </a:cxn>
                <a:cxn ang="0">
                  <a:pos x="30" y="117"/>
                </a:cxn>
                <a:cxn ang="0">
                  <a:pos x="17" y="132"/>
                </a:cxn>
              </a:cxnLst>
              <a:rect l="0" t="0" r="r" b="b"/>
              <a:pathLst>
                <a:path w="63" h="132">
                  <a:moveTo>
                    <a:pt x="17" y="132"/>
                  </a:moveTo>
                  <a:lnTo>
                    <a:pt x="0" y="112"/>
                  </a:lnTo>
                  <a:lnTo>
                    <a:pt x="29" y="70"/>
                  </a:lnTo>
                  <a:lnTo>
                    <a:pt x="35" y="1"/>
                  </a:lnTo>
                  <a:lnTo>
                    <a:pt x="56" y="0"/>
                  </a:lnTo>
                  <a:lnTo>
                    <a:pt x="63" y="24"/>
                  </a:lnTo>
                  <a:lnTo>
                    <a:pt x="42" y="40"/>
                  </a:lnTo>
                  <a:lnTo>
                    <a:pt x="45" y="67"/>
                  </a:lnTo>
                  <a:lnTo>
                    <a:pt x="59" y="96"/>
                  </a:lnTo>
                  <a:lnTo>
                    <a:pt x="38" y="96"/>
                  </a:lnTo>
                  <a:lnTo>
                    <a:pt x="24" y="105"/>
                  </a:lnTo>
                  <a:lnTo>
                    <a:pt x="30" y="117"/>
                  </a:lnTo>
                  <a:lnTo>
                    <a:pt x="17" y="13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95">
              <a:extLst>
                <a:ext uri="{FF2B5EF4-FFF2-40B4-BE49-F238E27FC236}">
                  <a16:creationId xmlns:a16="http://schemas.microsoft.com/office/drawing/2014/main" id="{C548E011-FF16-7B7E-BDAF-533D27D58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2" y="12618"/>
              <a:ext cx="240" cy="3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14" y="39"/>
                </a:cxn>
                <a:cxn ang="0">
                  <a:pos x="2" y="22"/>
                </a:cxn>
                <a:cxn ang="0">
                  <a:pos x="20" y="10"/>
                </a:cxn>
                <a:cxn ang="0">
                  <a:pos x="38" y="0"/>
                </a:cxn>
                <a:cxn ang="0">
                  <a:pos x="48" y="30"/>
                </a:cxn>
                <a:cxn ang="0">
                  <a:pos x="30" y="51"/>
                </a:cxn>
                <a:cxn ang="0">
                  <a:pos x="30" y="72"/>
                </a:cxn>
                <a:cxn ang="0">
                  <a:pos x="0" y="70"/>
                </a:cxn>
              </a:cxnLst>
              <a:rect l="0" t="0" r="r" b="b"/>
              <a:pathLst>
                <a:path w="48" h="72">
                  <a:moveTo>
                    <a:pt x="0" y="70"/>
                  </a:moveTo>
                  <a:lnTo>
                    <a:pt x="14" y="39"/>
                  </a:lnTo>
                  <a:lnTo>
                    <a:pt x="2" y="22"/>
                  </a:lnTo>
                  <a:lnTo>
                    <a:pt x="20" y="10"/>
                  </a:lnTo>
                  <a:lnTo>
                    <a:pt x="38" y="0"/>
                  </a:lnTo>
                  <a:lnTo>
                    <a:pt x="48" y="30"/>
                  </a:lnTo>
                  <a:lnTo>
                    <a:pt x="30" y="51"/>
                  </a:lnTo>
                  <a:lnTo>
                    <a:pt x="30" y="72"/>
                  </a:lnTo>
                  <a:lnTo>
                    <a:pt x="0" y="7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96">
              <a:extLst>
                <a:ext uri="{FF2B5EF4-FFF2-40B4-BE49-F238E27FC236}">
                  <a16:creationId xmlns:a16="http://schemas.microsoft.com/office/drawing/2014/main" id="{34F5881E-BB54-76A6-CD16-B20BC5362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62" y="12848"/>
              <a:ext cx="130" cy="220"/>
            </a:xfrm>
            <a:custGeom>
              <a:avLst/>
              <a:gdLst/>
              <a:ahLst/>
              <a:cxnLst>
                <a:cxn ang="0">
                  <a:pos x="17" y="44"/>
                </a:cxn>
                <a:cxn ang="0">
                  <a:pos x="26" y="27"/>
                </a:cxn>
                <a:cxn ang="0">
                  <a:pos x="20" y="0"/>
                </a:cxn>
                <a:cxn ang="0">
                  <a:pos x="0" y="6"/>
                </a:cxn>
                <a:cxn ang="0">
                  <a:pos x="6" y="26"/>
                </a:cxn>
                <a:cxn ang="0">
                  <a:pos x="17" y="44"/>
                </a:cxn>
              </a:cxnLst>
              <a:rect l="0" t="0" r="r" b="b"/>
              <a:pathLst>
                <a:path w="26" h="44">
                  <a:moveTo>
                    <a:pt x="17" y="44"/>
                  </a:moveTo>
                  <a:lnTo>
                    <a:pt x="26" y="27"/>
                  </a:lnTo>
                  <a:lnTo>
                    <a:pt x="20" y="0"/>
                  </a:lnTo>
                  <a:lnTo>
                    <a:pt x="0" y="6"/>
                  </a:lnTo>
                  <a:lnTo>
                    <a:pt x="6" y="26"/>
                  </a:lnTo>
                  <a:lnTo>
                    <a:pt x="17" y="4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97">
              <a:extLst>
                <a:ext uri="{FF2B5EF4-FFF2-40B4-BE49-F238E27FC236}">
                  <a16:creationId xmlns:a16="http://schemas.microsoft.com/office/drawing/2014/main" id="{645605A4-FFBA-DF79-881E-52BB05EF7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02" y="11813"/>
              <a:ext cx="651" cy="400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13" y="50"/>
                </a:cxn>
                <a:cxn ang="0">
                  <a:pos x="46" y="71"/>
                </a:cxn>
                <a:cxn ang="0">
                  <a:pos x="90" y="80"/>
                </a:cxn>
                <a:cxn ang="0">
                  <a:pos x="108" y="62"/>
                </a:cxn>
                <a:cxn ang="0">
                  <a:pos x="130" y="51"/>
                </a:cxn>
                <a:cxn ang="0">
                  <a:pos x="111" y="30"/>
                </a:cxn>
                <a:cxn ang="0">
                  <a:pos x="108" y="11"/>
                </a:cxn>
                <a:cxn ang="0">
                  <a:pos x="69" y="0"/>
                </a:cxn>
                <a:cxn ang="0">
                  <a:pos x="30" y="8"/>
                </a:cxn>
                <a:cxn ang="0">
                  <a:pos x="1" y="9"/>
                </a:cxn>
                <a:cxn ang="0">
                  <a:pos x="0" y="26"/>
                </a:cxn>
              </a:cxnLst>
              <a:rect l="0" t="0" r="r" b="b"/>
              <a:pathLst>
                <a:path w="130" h="80">
                  <a:moveTo>
                    <a:pt x="0" y="26"/>
                  </a:moveTo>
                  <a:lnTo>
                    <a:pt x="13" y="50"/>
                  </a:lnTo>
                  <a:lnTo>
                    <a:pt x="46" y="71"/>
                  </a:lnTo>
                  <a:lnTo>
                    <a:pt x="90" y="80"/>
                  </a:lnTo>
                  <a:lnTo>
                    <a:pt x="108" y="62"/>
                  </a:lnTo>
                  <a:lnTo>
                    <a:pt x="130" y="51"/>
                  </a:lnTo>
                  <a:lnTo>
                    <a:pt x="111" y="30"/>
                  </a:lnTo>
                  <a:lnTo>
                    <a:pt x="108" y="11"/>
                  </a:lnTo>
                  <a:lnTo>
                    <a:pt x="69" y="0"/>
                  </a:lnTo>
                  <a:lnTo>
                    <a:pt x="30" y="8"/>
                  </a:lnTo>
                  <a:lnTo>
                    <a:pt x="1" y="9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98">
              <a:extLst>
                <a:ext uri="{FF2B5EF4-FFF2-40B4-BE49-F238E27FC236}">
                  <a16:creationId xmlns:a16="http://schemas.microsoft.com/office/drawing/2014/main" id="{6B1EEB40-3DDE-508E-61E7-C9F3EC57E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8" y="11673"/>
              <a:ext cx="1575" cy="545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21" y="57"/>
                </a:cxn>
                <a:cxn ang="0">
                  <a:pos x="37" y="33"/>
                </a:cxn>
                <a:cxn ang="0">
                  <a:pos x="67" y="76"/>
                </a:cxn>
                <a:cxn ang="0">
                  <a:pos x="90" y="61"/>
                </a:cxn>
                <a:cxn ang="0">
                  <a:pos x="109" y="46"/>
                </a:cxn>
                <a:cxn ang="0">
                  <a:pos x="135" y="61"/>
                </a:cxn>
                <a:cxn ang="0">
                  <a:pos x="177" y="70"/>
                </a:cxn>
                <a:cxn ang="0">
                  <a:pos x="177" y="52"/>
                </a:cxn>
                <a:cxn ang="0">
                  <a:pos x="201" y="57"/>
                </a:cxn>
                <a:cxn ang="0">
                  <a:pos x="231" y="70"/>
                </a:cxn>
                <a:cxn ang="0">
                  <a:pos x="261" y="85"/>
                </a:cxn>
                <a:cxn ang="0">
                  <a:pos x="307" y="109"/>
                </a:cxn>
                <a:cxn ang="0">
                  <a:pos x="315" y="73"/>
                </a:cxn>
                <a:cxn ang="0">
                  <a:pos x="292" y="70"/>
                </a:cxn>
                <a:cxn ang="0">
                  <a:pos x="283" y="40"/>
                </a:cxn>
                <a:cxn ang="0">
                  <a:pos x="258" y="26"/>
                </a:cxn>
                <a:cxn ang="0">
                  <a:pos x="225" y="32"/>
                </a:cxn>
                <a:cxn ang="0">
                  <a:pos x="201" y="14"/>
                </a:cxn>
                <a:cxn ang="0">
                  <a:pos x="174" y="0"/>
                </a:cxn>
                <a:cxn ang="0">
                  <a:pos x="144" y="16"/>
                </a:cxn>
                <a:cxn ang="0">
                  <a:pos x="118" y="14"/>
                </a:cxn>
                <a:cxn ang="0">
                  <a:pos x="82" y="6"/>
                </a:cxn>
                <a:cxn ang="0">
                  <a:pos x="37" y="14"/>
                </a:cxn>
                <a:cxn ang="0">
                  <a:pos x="0" y="46"/>
                </a:cxn>
              </a:cxnLst>
              <a:rect l="0" t="0" r="r" b="b"/>
              <a:pathLst>
                <a:path w="315" h="109">
                  <a:moveTo>
                    <a:pt x="0" y="46"/>
                  </a:moveTo>
                  <a:lnTo>
                    <a:pt x="21" y="57"/>
                  </a:lnTo>
                  <a:lnTo>
                    <a:pt x="37" y="33"/>
                  </a:lnTo>
                  <a:lnTo>
                    <a:pt x="67" y="76"/>
                  </a:lnTo>
                  <a:lnTo>
                    <a:pt x="90" y="61"/>
                  </a:lnTo>
                  <a:lnTo>
                    <a:pt x="109" y="46"/>
                  </a:lnTo>
                  <a:lnTo>
                    <a:pt x="135" y="61"/>
                  </a:lnTo>
                  <a:lnTo>
                    <a:pt x="177" y="70"/>
                  </a:lnTo>
                  <a:lnTo>
                    <a:pt x="177" y="52"/>
                  </a:lnTo>
                  <a:lnTo>
                    <a:pt x="201" y="57"/>
                  </a:lnTo>
                  <a:lnTo>
                    <a:pt x="231" y="70"/>
                  </a:lnTo>
                  <a:lnTo>
                    <a:pt x="261" y="85"/>
                  </a:lnTo>
                  <a:lnTo>
                    <a:pt x="307" y="109"/>
                  </a:lnTo>
                  <a:lnTo>
                    <a:pt x="315" y="73"/>
                  </a:lnTo>
                  <a:lnTo>
                    <a:pt x="292" y="70"/>
                  </a:lnTo>
                  <a:lnTo>
                    <a:pt x="283" y="40"/>
                  </a:lnTo>
                  <a:lnTo>
                    <a:pt x="258" y="26"/>
                  </a:lnTo>
                  <a:lnTo>
                    <a:pt x="225" y="32"/>
                  </a:lnTo>
                  <a:lnTo>
                    <a:pt x="201" y="14"/>
                  </a:lnTo>
                  <a:lnTo>
                    <a:pt x="174" y="0"/>
                  </a:lnTo>
                  <a:lnTo>
                    <a:pt x="144" y="16"/>
                  </a:lnTo>
                  <a:lnTo>
                    <a:pt x="118" y="14"/>
                  </a:lnTo>
                  <a:lnTo>
                    <a:pt x="82" y="6"/>
                  </a:lnTo>
                  <a:lnTo>
                    <a:pt x="37" y="14"/>
                  </a:lnTo>
                  <a:lnTo>
                    <a:pt x="0" y="4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99">
              <a:extLst>
                <a:ext uri="{FF2B5EF4-FFF2-40B4-BE49-F238E27FC236}">
                  <a16:creationId xmlns:a16="http://schemas.microsoft.com/office/drawing/2014/main" id="{3863A835-4FA4-517F-2F94-E41E30F35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3" y="9157"/>
              <a:ext cx="690" cy="1495"/>
            </a:xfrm>
            <a:custGeom>
              <a:avLst/>
              <a:gdLst/>
              <a:ahLst/>
              <a:cxnLst>
                <a:cxn ang="0">
                  <a:pos x="77" y="299"/>
                </a:cxn>
                <a:cxn ang="0">
                  <a:pos x="48" y="266"/>
                </a:cxn>
                <a:cxn ang="0">
                  <a:pos x="27" y="240"/>
                </a:cxn>
                <a:cxn ang="0">
                  <a:pos x="33" y="213"/>
                </a:cxn>
                <a:cxn ang="0">
                  <a:pos x="29" y="185"/>
                </a:cxn>
                <a:cxn ang="0">
                  <a:pos x="17" y="176"/>
                </a:cxn>
                <a:cxn ang="0">
                  <a:pos x="15" y="158"/>
                </a:cxn>
                <a:cxn ang="0">
                  <a:pos x="27" y="138"/>
                </a:cxn>
                <a:cxn ang="0">
                  <a:pos x="8" y="114"/>
                </a:cxn>
                <a:cxn ang="0">
                  <a:pos x="0" y="95"/>
                </a:cxn>
                <a:cxn ang="0">
                  <a:pos x="14" y="59"/>
                </a:cxn>
                <a:cxn ang="0">
                  <a:pos x="38" y="21"/>
                </a:cxn>
                <a:cxn ang="0">
                  <a:pos x="54" y="0"/>
                </a:cxn>
                <a:cxn ang="0">
                  <a:pos x="60" y="11"/>
                </a:cxn>
                <a:cxn ang="0">
                  <a:pos x="45" y="32"/>
                </a:cxn>
                <a:cxn ang="0">
                  <a:pos x="63" y="50"/>
                </a:cxn>
                <a:cxn ang="0">
                  <a:pos x="56" y="89"/>
                </a:cxn>
                <a:cxn ang="0">
                  <a:pos x="27" y="117"/>
                </a:cxn>
                <a:cxn ang="0">
                  <a:pos x="38" y="141"/>
                </a:cxn>
                <a:cxn ang="0">
                  <a:pos x="51" y="135"/>
                </a:cxn>
                <a:cxn ang="0">
                  <a:pos x="60" y="113"/>
                </a:cxn>
                <a:cxn ang="0">
                  <a:pos x="86" y="105"/>
                </a:cxn>
                <a:cxn ang="0">
                  <a:pos x="83" y="83"/>
                </a:cxn>
                <a:cxn ang="0">
                  <a:pos x="104" y="65"/>
                </a:cxn>
                <a:cxn ang="0">
                  <a:pos x="131" y="58"/>
                </a:cxn>
                <a:cxn ang="0">
                  <a:pos x="131" y="113"/>
                </a:cxn>
                <a:cxn ang="0">
                  <a:pos x="89" y="132"/>
                </a:cxn>
                <a:cxn ang="0">
                  <a:pos x="85" y="149"/>
                </a:cxn>
                <a:cxn ang="0">
                  <a:pos x="138" y="168"/>
                </a:cxn>
                <a:cxn ang="0">
                  <a:pos x="123" y="183"/>
                </a:cxn>
                <a:cxn ang="0">
                  <a:pos x="89" y="179"/>
                </a:cxn>
                <a:cxn ang="0">
                  <a:pos x="60" y="165"/>
                </a:cxn>
                <a:cxn ang="0">
                  <a:pos x="45" y="182"/>
                </a:cxn>
                <a:cxn ang="0">
                  <a:pos x="54" y="198"/>
                </a:cxn>
                <a:cxn ang="0">
                  <a:pos x="50" y="222"/>
                </a:cxn>
                <a:cxn ang="0">
                  <a:pos x="65" y="257"/>
                </a:cxn>
                <a:cxn ang="0">
                  <a:pos x="81" y="281"/>
                </a:cxn>
                <a:cxn ang="0">
                  <a:pos x="77" y="299"/>
                </a:cxn>
              </a:cxnLst>
              <a:rect l="0" t="0" r="r" b="b"/>
              <a:pathLst>
                <a:path w="138" h="299">
                  <a:moveTo>
                    <a:pt x="77" y="299"/>
                  </a:moveTo>
                  <a:lnTo>
                    <a:pt x="48" y="266"/>
                  </a:lnTo>
                  <a:lnTo>
                    <a:pt x="27" y="240"/>
                  </a:lnTo>
                  <a:lnTo>
                    <a:pt x="33" y="213"/>
                  </a:lnTo>
                  <a:lnTo>
                    <a:pt x="29" y="185"/>
                  </a:lnTo>
                  <a:lnTo>
                    <a:pt x="17" y="176"/>
                  </a:lnTo>
                  <a:lnTo>
                    <a:pt x="15" y="158"/>
                  </a:lnTo>
                  <a:lnTo>
                    <a:pt x="27" y="138"/>
                  </a:lnTo>
                  <a:lnTo>
                    <a:pt x="8" y="114"/>
                  </a:lnTo>
                  <a:lnTo>
                    <a:pt x="0" y="95"/>
                  </a:lnTo>
                  <a:lnTo>
                    <a:pt x="14" y="59"/>
                  </a:lnTo>
                  <a:lnTo>
                    <a:pt x="38" y="21"/>
                  </a:lnTo>
                  <a:lnTo>
                    <a:pt x="54" y="0"/>
                  </a:lnTo>
                  <a:lnTo>
                    <a:pt x="60" y="11"/>
                  </a:lnTo>
                  <a:lnTo>
                    <a:pt x="45" y="32"/>
                  </a:lnTo>
                  <a:lnTo>
                    <a:pt x="63" y="50"/>
                  </a:lnTo>
                  <a:lnTo>
                    <a:pt x="56" y="89"/>
                  </a:lnTo>
                  <a:lnTo>
                    <a:pt x="27" y="117"/>
                  </a:lnTo>
                  <a:lnTo>
                    <a:pt x="38" y="141"/>
                  </a:lnTo>
                  <a:lnTo>
                    <a:pt x="51" y="135"/>
                  </a:lnTo>
                  <a:lnTo>
                    <a:pt x="60" y="113"/>
                  </a:lnTo>
                  <a:lnTo>
                    <a:pt x="86" y="105"/>
                  </a:lnTo>
                  <a:lnTo>
                    <a:pt x="83" y="83"/>
                  </a:lnTo>
                  <a:lnTo>
                    <a:pt x="104" y="65"/>
                  </a:lnTo>
                  <a:lnTo>
                    <a:pt x="131" y="58"/>
                  </a:lnTo>
                  <a:lnTo>
                    <a:pt x="131" y="113"/>
                  </a:lnTo>
                  <a:lnTo>
                    <a:pt x="89" y="132"/>
                  </a:lnTo>
                  <a:lnTo>
                    <a:pt x="85" y="149"/>
                  </a:lnTo>
                  <a:lnTo>
                    <a:pt x="138" y="168"/>
                  </a:lnTo>
                  <a:lnTo>
                    <a:pt x="123" y="183"/>
                  </a:lnTo>
                  <a:lnTo>
                    <a:pt x="89" y="179"/>
                  </a:lnTo>
                  <a:lnTo>
                    <a:pt x="60" y="165"/>
                  </a:lnTo>
                  <a:lnTo>
                    <a:pt x="45" y="182"/>
                  </a:lnTo>
                  <a:lnTo>
                    <a:pt x="54" y="198"/>
                  </a:lnTo>
                  <a:lnTo>
                    <a:pt x="50" y="222"/>
                  </a:lnTo>
                  <a:lnTo>
                    <a:pt x="65" y="257"/>
                  </a:lnTo>
                  <a:lnTo>
                    <a:pt x="81" y="281"/>
                  </a:lnTo>
                  <a:lnTo>
                    <a:pt x="77" y="29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100">
              <a:extLst>
                <a:ext uri="{FF2B5EF4-FFF2-40B4-BE49-F238E27FC236}">
                  <a16:creationId xmlns:a16="http://schemas.microsoft.com/office/drawing/2014/main" id="{13533F4E-4029-4838-055D-DC3C9518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8" y="8932"/>
              <a:ext cx="240" cy="295"/>
            </a:xfrm>
            <a:custGeom>
              <a:avLst/>
              <a:gdLst/>
              <a:ahLst/>
              <a:cxnLst>
                <a:cxn ang="0">
                  <a:pos x="2" y="57"/>
                </a:cxn>
                <a:cxn ang="0">
                  <a:pos x="0" y="27"/>
                </a:cxn>
                <a:cxn ang="0">
                  <a:pos x="25" y="0"/>
                </a:cxn>
                <a:cxn ang="0">
                  <a:pos x="48" y="12"/>
                </a:cxn>
                <a:cxn ang="0">
                  <a:pos x="48" y="30"/>
                </a:cxn>
                <a:cxn ang="0">
                  <a:pos x="30" y="59"/>
                </a:cxn>
                <a:cxn ang="0">
                  <a:pos x="2" y="57"/>
                </a:cxn>
              </a:cxnLst>
              <a:rect l="0" t="0" r="r" b="b"/>
              <a:pathLst>
                <a:path w="48" h="59">
                  <a:moveTo>
                    <a:pt x="2" y="57"/>
                  </a:moveTo>
                  <a:lnTo>
                    <a:pt x="0" y="27"/>
                  </a:lnTo>
                  <a:lnTo>
                    <a:pt x="25" y="0"/>
                  </a:lnTo>
                  <a:lnTo>
                    <a:pt x="48" y="12"/>
                  </a:lnTo>
                  <a:lnTo>
                    <a:pt x="48" y="30"/>
                  </a:lnTo>
                  <a:lnTo>
                    <a:pt x="30" y="59"/>
                  </a:lnTo>
                  <a:lnTo>
                    <a:pt x="2" y="5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101">
              <a:extLst>
                <a:ext uri="{FF2B5EF4-FFF2-40B4-BE49-F238E27FC236}">
                  <a16:creationId xmlns:a16="http://schemas.microsoft.com/office/drawing/2014/main" id="{6F03F7C8-17AE-77DF-349F-2BAD963AB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3" y="10923"/>
              <a:ext cx="400" cy="240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2" y="13"/>
                </a:cxn>
                <a:cxn ang="0">
                  <a:pos x="24" y="0"/>
                </a:cxn>
                <a:cxn ang="0">
                  <a:pos x="80" y="27"/>
                </a:cxn>
                <a:cxn ang="0">
                  <a:pos x="71" y="43"/>
                </a:cxn>
                <a:cxn ang="0">
                  <a:pos x="36" y="36"/>
                </a:cxn>
                <a:cxn ang="0">
                  <a:pos x="20" y="48"/>
                </a:cxn>
                <a:cxn ang="0">
                  <a:pos x="0" y="31"/>
                </a:cxn>
              </a:cxnLst>
              <a:rect l="0" t="0" r="r" b="b"/>
              <a:pathLst>
                <a:path w="80" h="48">
                  <a:moveTo>
                    <a:pt x="0" y="31"/>
                  </a:moveTo>
                  <a:lnTo>
                    <a:pt x="2" y="13"/>
                  </a:lnTo>
                  <a:lnTo>
                    <a:pt x="24" y="0"/>
                  </a:lnTo>
                  <a:lnTo>
                    <a:pt x="80" y="27"/>
                  </a:lnTo>
                  <a:lnTo>
                    <a:pt x="71" y="43"/>
                  </a:lnTo>
                  <a:lnTo>
                    <a:pt x="36" y="36"/>
                  </a:lnTo>
                  <a:lnTo>
                    <a:pt x="20" y="48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102">
              <a:extLst>
                <a:ext uri="{FF2B5EF4-FFF2-40B4-BE49-F238E27FC236}">
                  <a16:creationId xmlns:a16="http://schemas.microsoft.com/office/drawing/2014/main" id="{9FCE3995-1F89-F48A-8A45-CDB253435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" y="11108"/>
              <a:ext cx="310" cy="175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3" y="12"/>
                </a:cxn>
                <a:cxn ang="0">
                  <a:pos x="24" y="9"/>
                </a:cxn>
                <a:cxn ang="0">
                  <a:pos x="53" y="0"/>
                </a:cxn>
                <a:cxn ang="0">
                  <a:pos x="62" y="33"/>
                </a:cxn>
                <a:cxn ang="0">
                  <a:pos x="36" y="34"/>
                </a:cxn>
                <a:cxn ang="0">
                  <a:pos x="18" y="35"/>
                </a:cxn>
                <a:cxn ang="0">
                  <a:pos x="0" y="29"/>
                </a:cxn>
              </a:cxnLst>
              <a:rect l="0" t="0" r="r" b="b"/>
              <a:pathLst>
                <a:path w="62" h="35">
                  <a:moveTo>
                    <a:pt x="0" y="29"/>
                  </a:moveTo>
                  <a:lnTo>
                    <a:pt x="3" y="12"/>
                  </a:lnTo>
                  <a:lnTo>
                    <a:pt x="24" y="9"/>
                  </a:lnTo>
                  <a:lnTo>
                    <a:pt x="53" y="0"/>
                  </a:lnTo>
                  <a:lnTo>
                    <a:pt x="62" y="33"/>
                  </a:lnTo>
                  <a:lnTo>
                    <a:pt x="36" y="34"/>
                  </a:lnTo>
                  <a:lnTo>
                    <a:pt x="18" y="35"/>
                  </a:lnTo>
                  <a:lnTo>
                    <a:pt x="0" y="2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103">
              <a:extLst>
                <a:ext uri="{FF2B5EF4-FFF2-40B4-BE49-F238E27FC236}">
                  <a16:creationId xmlns:a16="http://schemas.microsoft.com/office/drawing/2014/main" id="{25C54C4F-D4A7-5257-812B-18100CF93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47" y="11098"/>
              <a:ext cx="480" cy="175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3" y="0"/>
                </a:cxn>
                <a:cxn ang="0">
                  <a:pos x="24" y="2"/>
                </a:cxn>
                <a:cxn ang="0">
                  <a:pos x="69" y="1"/>
                </a:cxn>
                <a:cxn ang="0">
                  <a:pos x="91" y="8"/>
                </a:cxn>
                <a:cxn ang="0">
                  <a:pos x="96" y="16"/>
                </a:cxn>
                <a:cxn ang="0">
                  <a:pos x="72" y="25"/>
                </a:cxn>
                <a:cxn ang="0">
                  <a:pos x="37" y="23"/>
                </a:cxn>
                <a:cxn ang="0">
                  <a:pos x="21" y="35"/>
                </a:cxn>
                <a:cxn ang="0">
                  <a:pos x="0" y="29"/>
                </a:cxn>
              </a:cxnLst>
              <a:rect l="0" t="0" r="r" b="b"/>
              <a:pathLst>
                <a:path w="96" h="35">
                  <a:moveTo>
                    <a:pt x="0" y="29"/>
                  </a:moveTo>
                  <a:lnTo>
                    <a:pt x="3" y="0"/>
                  </a:lnTo>
                  <a:lnTo>
                    <a:pt x="24" y="2"/>
                  </a:lnTo>
                  <a:lnTo>
                    <a:pt x="69" y="1"/>
                  </a:lnTo>
                  <a:lnTo>
                    <a:pt x="91" y="8"/>
                  </a:lnTo>
                  <a:lnTo>
                    <a:pt x="96" y="16"/>
                  </a:lnTo>
                  <a:lnTo>
                    <a:pt x="72" y="25"/>
                  </a:lnTo>
                  <a:lnTo>
                    <a:pt x="37" y="23"/>
                  </a:lnTo>
                  <a:lnTo>
                    <a:pt x="21" y="35"/>
                  </a:lnTo>
                  <a:lnTo>
                    <a:pt x="0" y="2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104">
              <a:extLst>
                <a:ext uri="{FF2B5EF4-FFF2-40B4-BE49-F238E27FC236}">
                  <a16:creationId xmlns:a16="http://schemas.microsoft.com/office/drawing/2014/main" id="{FD635E0A-3F1B-8937-AAFC-9474CEE9F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3" y="10277"/>
              <a:ext cx="440" cy="195"/>
            </a:xfrm>
            <a:custGeom>
              <a:avLst/>
              <a:gdLst/>
              <a:ahLst/>
              <a:cxnLst>
                <a:cxn ang="0">
                  <a:pos x="12" y="25"/>
                </a:cxn>
                <a:cxn ang="0">
                  <a:pos x="0" y="7"/>
                </a:cxn>
                <a:cxn ang="0">
                  <a:pos x="29" y="10"/>
                </a:cxn>
                <a:cxn ang="0">
                  <a:pos x="30" y="21"/>
                </a:cxn>
                <a:cxn ang="0">
                  <a:pos x="52" y="0"/>
                </a:cxn>
                <a:cxn ang="0">
                  <a:pos x="76" y="6"/>
                </a:cxn>
                <a:cxn ang="0">
                  <a:pos x="88" y="31"/>
                </a:cxn>
                <a:cxn ang="0">
                  <a:pos x="62" y="32"/>
                </a:cxn>
                <a:cxn ang="0">
                  <a:pos x="33" y="39"/>
                </a:cxn>
                <a:cxn ang="0">
                  <a:pos x="12" y="25"/>
                </a:cxn>
              </a:cxnLst>
              <a:rect l="0" t="0" r="r" b="b"/>
              <a:pathLst>
                <a:path w="88" h="39">
                  <a:moveTo>
                    <a:pt x="12" y="25"/>
                  </a:moveTo>
                  <a:lnTo>
                    <a:pt x="0" y="7"/>
                  </a:lnTo>
                  <a:lnTo>
                    <a:pt x="29" y="10"/>
                  </a:lnTo>
                  <a:lnTo>
                    <a:pt x="30" y="21"/>
                  </a:lnTo>
                  <a:lnTo>
                    <a:pt x="52" y="0"/>
                  </a:lnTo>
                  <a:lnTo>
                    <a:pt x="76" y="6"/>
                  </a:lnTo>
                  <a:lnTo>
                    <a:pt x="88" y="31"/>
                  </a:lnTo>
                  <a:lnTo>
                    <a:pt x="62" y="32"/>
                  </a:lnTo>
                  <a:lnTo>
                    <a:pt x="33" y="39"/>
                  </a:lnTo>
                  <a:lnTo>
                    <a:pt x="12" y="2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105">
              <a:extLst>
                <a:ext uri="{FF2B5EF4-FFF2-40B4-BE49-F238E27FC236}">
                  <a16:creationId xmlns:a16="http://schemas.microsoft.com/office/drawing/2014/main" id="{949CDE44-466E-F45A-9B58-286E6BCB2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2" y="13758"/>
              <a:ext cx="660" cy="140"/>
            </a:xfrm>
            <a:custGeom>
              <a:avLst/>
              <a:gdLst/>
              <a:ahLst/>
              <a:cxnLst>
                <a:cxn ang="0">
                  <a:pos x="18" y="3"/>
                </a:cxn>
                <a:cxn ang="0">
                  <a:pos x="0" y="27"/>
                </a:cxn>
                <a:cxn ang="0">
                  <a:pos x="55" y="28"/>
                </a:cxn>
                <a:cxn ang="0">
                  <a:pos x="99" y="24"/>
                </a:cxn>
                <a:cxn ang="0">
                  <a:pos x="132" y="0"/>
                </a:cxn>
                <a:cxn ang="0">
                  <a:pos x="78" y="0"/>
                </a:cxn>
                <a:cxn ang="0">
                  <a:pos x="18" y="3"/>
                </a:cxn>
              </a:cxnLst>
              <a:rect l="0" t="0" r="r" b="b"/>
              <a:pathLst>
                <a:path w="132" h="28">
                  <a:moveTo>
                    <a:pt x="18" y="3"/>
                  </a:moveTo>
                  <a:lnTo>
                    <a:pt x="0" y="27"/>
                  </a:lnTo>
                  <a:lnTo>
                    <a:pt x="55" y="28"/>
                  </a:lnTo>
                  <a:lnTo>
                    <a:pt x="99" y="24"/>
                  </a:lnTo>
                  <a:lnTo>
                    <a:pt x="132" y="0"/>
                  </a:lnTo>
                  <a:lnTo>
                    <a:pt x="78" y="0"/>
                  </a:lnTo>
                  <a:lnTo>
                    <a:pt x="18" y="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106">
              <a:extLst>
                <a:ext uri="{FF2B5EF4-FFF2-40B4-BE49-F238E27FC236}">
                  <a16:creationId xmlns:a16="http://schemas.microsoft.com/office/drawing/2014/main" id="{0C63B591-62D4-3AE5-22DA-FA8912DBE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7" y="14853"/>
              <a:ext cx="835" cy="720"/>
            </a:xfrm>
            <a:custGeom>
              <a:avLst/>
              <a:gdLst/>
              <a:ahLst/>
              <a:cxnLst>
                <a:cxn ang="0">
                  <a:pos x="25" y="144"/>
                </a:cxn>
                <a:cxn ang="0">
                  <a:pos x="0" y="133"/>
                </a:cxn>
                <a:cxn ang="0">
                  <a:pos x="15" y="109"/>
                </a:cxn>
                <a:cxn ang="0">
                  <a:pos x="3" y="96"/>
                </a:cxn>
                <a:cxn ang="0">
                  <a:pos x="18" y="60"/>
                </a:cxn>
                <a:cxn ang="0">
                  <a:pos x="45" y="31"/>
                </a:cxn>
                <a:cxn ang="0">
                  <a:pos x="93" y="25"/>
                </a:cxn>
                <a:cxn ang="0">
                  <a:pos x="135" y="0"/>
                </a:cxn>
                <a:cxn ang="0">
                  <a:pos x="167" y="34"/>
                </a:cxn>
                <a:cxn ang="0">
                  <a:pos x="152" y="52"/>
                </a:cxn>
                <a:cxn ang="0">
                  <a:pos x="141" y="69"/>
                </a:cxn>
                <a:cxn ang="0">
                  <a:pos x="110" y="90"/>
                </a:cxn>
                <a:cxn ang="0">
                  <a:pos x="89" y="118"/>
                </a:cxn>
                <a:cxn ang="0">
                  <a:pos x="56" y="124"/>
                </a:cxn>
                <a:cxn ang="0">
                  <a:pos x="25" y="144"/>
                </a:cxn>
              </a:cxnLst>
              <a:rect l="0" t="0" r="r" b="b"/>
              <a:pathLst>
                <a:path w="167" h="144">
                  <a:moveTo>
                    <a:pt x="25" y="144"/>
                  </a:moveTo>
                  <a:lnTo>
                    <a:pt x="0" y="133"/>
                  </a:lnTo>
                  <a:lnTo>
                    <a:pt x="15" y="109"/>
                  </a:lnTo>
                  <a:lnTo>
                    <a:pt x="3" y="96"/>
                  </a:lnTo>
                  <a:lnTo>
                    <a:pt x="18" y="60"/>
                  </a:lnTo>
                  <a:lnTo>
                    <a:pt x="45" y="31"/>
                  </a:lnTo>
                  <a:lnTo>
                    <a:pt x="93" y="25"/>
                  </a:lnTo>
                  <a:lnTo>
                    <a:pt x="135" y="0"/>
                  </a:lnTo>
                  <a:lnTo>
                    <a:pt x="167" y="34"/>
                  </a:lnTo>
                  <a:lnTo>
                    <a:pt x="152" y="52"/>
                  </a:lnTo>
                  <a:lnTo>
                    <a:pt x="141" y="69"/>
                  </a:lnTo>
                  <a:lnTo>
                    <a:pt x="110" y="90"/>
                  </a:lnTo>
                  <a:lnTo>
                    <a:pt x="89" y="118"/>
                  </a:lnTo>
                  <a:lnTo>
                    <a:pt x="56" y="124"/>
                  </a:lnTo>
                  <a:lnTo>
                    <a:pt x="25" y="14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107">
              <a:extLst>
                <a:ext uri="{FF2B5EF4-FFF2-40B4-BE49-F238E27FC236}">
                  <a16:creationId xmlns:a16="http://schemas.microsoft.com/office/drawing/2014/main" id="{74521C6B-B079-E70B-4908-26DDBB1DF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7" y="14133"/>
              <a:ext cx="471" cy="180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0" y="25"/>
                </a:cxn>
                <a:cxn ang="0">
                  <a:pos x="21" y="4"/>
                </a:cxn>
                <a:cxn ang="0">
                  <a:pos x="45" y="9"/>
                </a:cxn>
                <a:cxn ang="0">
                  <a:pos x="74" y="0"/>
                </a:cxn>
                <a:cxn ang="0">
                  <a:pos x="94" y="13"/>
                </a:cxn>
                <a:cxn ang="0">
                  <a:pos x="57" y="34"/>
                </a:cxn>
                <a:cxn ang="0">
                  <a:pos x="25" y="27"/>
                </a:cxn>
                <a:cxn ang="0">
                  <a:pos x="4" y="36"/>
                </a:cxn>
              </a:cxnLst>
              <a:rect l="0" t="0" r="r" b="b"/>
              <a:pathLst>
                <a:path w="94" h="36">
                  <a:moveTo>
                    <a:pt x="4" y="36"/>
                  </a:moveTo>
                  <a:lnTo>
                    <a:pt x="0" y="25"/>
                  </a:lnTo>
                  <a:lnTo>
                    <a:pt x="21" y="4"/>
                  </a:lnTo>
                  <a:lnTo>
                    <a:pt x="45" y="9"/>
                  </a:lnTo>
                  <a:lnTo>
                    <a:pt x="74" y="0"/>
                  </a:lnTo>
                  <a:lnTo>
                    <a:pt x="94" y="13"/>
                  </a:lnTo>
                  <a:lnTo>
                    <a:pt x="57" y="34"/>
                  </a:lnTo>
                  <a:lnTo>
                    <a:pt x="25" y="27"/>
                  </a:lnTo>
                  <a:lnTo>
                    <a:pt x="4" y="3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108">
              <a:extLst>
                <a:ext uri="{FF2B5EF4-FFF2-40B4-BE49-F238E27FC236}">
                  <a16:creationId xmlns:a16="http://schemas.microsoft.com/office/drawing/2014/main" id="{E667FC9B-05FE-F78A-0688-B346668BD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2" y="14393"/>
              <a:ext cx="475" cy="180"/>
            </a:xfrm>
            <a:custGeom>
              <a:avLst/>
              <a:gdLst/>
              <a:ahLst/>
              <a:cxnLst>
                <a:cxn ang="0">
                  <a:pos x="5" y="36"/>
                </a:cxn>
                <a:cxn ang="0">
                  <a:pos x="0" y="24"/>
                </a:cxn>
                <a:cxn ang="0">
                  <a:pos x="15" y="18"/>
                </a:cxn>
                <a:cxn ang="0">
                  <a:pos x="22" y="4"/>
                </a:cxn>
                <a:cxn ang="0">
                  <a:pos x="46" y="9"/>
                </a:cxn>
                <a:cxn ang="0">
                  <a:pos x="75" y="0"/>
                </a:cxn>
                <a:cxn ang="0">
                  <a:pos x="95" y="13"/>
                </a:cxn>
                <a:cxn ang="0">
                  <a:pos x="61" y="30"/>
                </a:cxn>
                <a:cxn ang="0">
                  <a:pos x="26" y="27"/>
                </a:cxn>
                <a:cxn ang="0">
                  <a:pos x="5" y="36"/>
                </a:cxn>
              </a:cxnLst>
              <a:rect l="0" t="0" r="r" b="b"/>
              <a:pathLst>
                <a:path w="95" h="36">
                  <a:moveTo>
                    <a:pt x="5" y="36"/>
                  </a:moveTo>
                  <a:lnTo>
                    <a:pt x="0" y="24"/>
                  </a:lnTo>
                  <a:lnTo>
                    <a:pt x="15" y="18"/>
                  </a:lnTo>
                  <a:lnTo>
                    <a:pt x="22" y="4"/>
                  </a:lnTo>
                  <a:lnTo>
                    <a:pt x="46" y="9"/>
                  </a:lnTo>
                  <a:lnTo>
                    <a:pt x="75" y="0"/>
                  </a:lnTo>
                  <a:lnTo>
                    <a:pt x="95" y="13"/>
                  </a:lnTo>
                  <a:lnTo>
                    <a:pt x="61" y="30"/>
                  </a:lnTo>
                  <a:lnTo>
                    <a:pt x="26" y="27"/>
                  </a:lnTo>
                  <a:lnTo>
                    <a:pt x="5" y="3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109">
              <a:extLst>
                <a:ext uri="{FF2B5EF4-FFF2-40B4-BE49-F238E27FC236}">
                  <a16:creationId xmlns:a16="http://schemas.microsoft.com/office/drawing/2014/main" id="{76B4EF21-98E4-DF56-0A0B-313043430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8" y="13848"/>
              <a:ext cx="325" cy="555"/>
            </a:xfrm>
            <a:custGeom>
              <a:avLst/>
              <a:gdLst/>
              <a:ahLst/>
              <a:cxnLst>
                <a:cxn ang="0">
                  <a:pos x="24" y="100"/>
                </a:cxn>
                <a:cxn ang="0">
                  <a:pos x="41" y="73"/>
                </a:cxn>
                <a:cxn ang="0">
                  <a:pos x="65" y="54"/>
                </a:cxn>
                <a:cxn ang="0">
                  <a:pos x="62" y="28"/>
                </a:cxn>
                <a:cxn ang="0">
                  <a:pos x="60" y="0"/>
                </a:cxn>
                <a:cxn ang="0">
                  <a:pos x="47" y="27"/>
                </a:cxn>
                <a:cxn ang="0">
                  <a:pos x="23" y="39"/>
                </a:cxn>
                <a:cxn ang="0">
                  <a:pos x="6" y="91"/>
                </a:cxn>
                <a:cxn ang="0">
                  <a:pos x="0" y="111"/>
                </a:cxn>
                <a:cxn ang="0">
                  <a:pos x="24" y="100"/>
                </a:cxn>
              </a:cxnLst>
              <a:rect l="0" t="0" r="r" b="b"/>
              <a:pathLst>
                <a:path w="65" h="111">
                  <a:moveTo>
                    <a:pt x="24" y="100"/>
                  </a:moveTo>
                  <a:lnTo>
                    <a:pt x="41" y="73"/>
                  </a:lnTo>
                  <a:lnTo>
                    <a:pt x="65" y="54"/>
                  </a:lnTo>
                  <a:lnTo>
                    <a:pt x="62" y="28"/>
                  </a:lnTo>
                  <a:lnTo>
                    <a:pt x="60" y="0"/>
                  </a:lnTo>
                  <a:lnTo>
                    <a:pt x="47" y="27"/>
                  </a:lnTo>
                  <a:lnTo>
                    <a:pt x="23" y="39"/>
                  </a:lnTo>
                  <a:lnTo>
                    <a:pt x="6" y="91"/>
                  </a:lnTo>
                  <a:lnTo>
                    <a:pt x="0" y="111"/>
                  </a:lnTo>
                  <a:lnTo>
                    <a:pt x="24" y="10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110">
              <a:extLst>
                <a:ext uri="{FF2B5EF4-FFF2-40B4-BE49-F238E27FC236}">
                  <a16:creationId xmlns:a16="http://schemas.microsoft.com/office/drawing/2014/main" id="{3F325C84-3447-E644-F65B-74F6085F8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8" y="13413"/>
              <a:ext cx="195" cy="36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" y="30"/>
                </a:cxn>
                <a:cxn ang="0">
                  <a:pos x="9" y="0"/>
                </a:cxn>
                <a:cxn ang="0">
                  <a:pos x="39" y="30"/>
                </a:cxn>
                <a:cxn ang="0">
                  <a:pos x="28" y="58"/>
                </a:cxn>
                <a:cxn ang="0">
                  <a:pos x="12" y="73"/>
                </a:cxn>
                <a:cxn ang="0">
                  <a:pos x="0" y="54"/>
                </a:cxn>
              </a:cxnLst>
              <a:rect l="0" t="0" r="r" b="b"/>
              <a:pathLst>
                <a:path w="39" h="73">
                  <a:moveTo>
                    <a:pt x="0" y="54"/>
                  </a:moveTo>
                  <a:lnTo>
                    <a:pt x="1" y="30"/>
                  </a:lnTo>
                  <a:lnTo>
                    <a:pt x="9" y="0"/>
                  </a:lnTo>
                  <a:lnTo>
                    <a:pt x="39" y="30"/>
                  </a:lnTo>
                  <a:lnTo>
                    <a:pt x="28" y="58"/>
                  </a:lnTo>
                  <a:lnTo>
                    <a:pt x="12" y="73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111">
              <a:extLst>
                <a:ext uri="{FF2B5EF4-FFF2-40B4-BE49-F238E27FC236}">
                  <a16:creationId xmlns:a16="http://schemas.microsoft.com/office/drawing/2014/main" id="{B68BAEDD-7D37-28A2-F42D-F77E1E6CB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8" y="13023"/>
              <a:ext cx="195" cy="285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1" y="21"/>
                </a:cxn>
                <a:cxn ang="0">
                  <a:pos x="20" y="0"/>
                </a:cxn>
                <a:cxn ang="0">
                  <a:pos x="39" y="21"/>
                </a:cxn>
                <a:cxn ang="0">
                  <a:pos x="28" y="49"/>
                </a:cxn>
                <a:cxn ang="0">
                  <a:pos x="8" y="57"/>
                </a:cxn>
                <a:cxn ang="0">
                  <a:pos x="0" y="45"/>
                </a:cxn>
              </a:cxnLst>
              <a:rect l="0" t="0" r="r" b="b"/>
              <a:pathLst>
                <a:path w="39" h="57">
                  <a:moveTo>
                    <a:pt x="0" y="45"/>
                  </a:moveTo>
                  <a:lnTo>
                    <a:pt x="1" y="21"/>
                  </a:lnTo>
                  <a:lnTo>
                    <a:pt x="20" y="0"/>
                  </a:lnTo>
                  <a:lnTo>
                    <a:pt x="39" y="21"/>
                  </a:lnTo>
                  <a:lnTo>
                    <a:pt x="28" y="49"/>
                  </a:lnTo>
                  <a:lnTo>
                    <a:pt x="8" y="57"/>
                  </a:lnTo>
                  <a:lnTo>
                    <a:pt x="0" y="4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112">
              <a:extLst>
                <a:ext uri="{FF2B5EF4-FFF2-40B4-BE49-F238E27FC236}">
                  <a16:creationId xmlns:a16="http://schemas.microsoft.com/office/drawing/2014/main" id="{86E533A7-9A9F-CB12-8B2A-4C7967271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3" y="13303"/>
              <a:ext cx="190" cy="190"/>
            </a:xfrm>
            <a:custGeom>
              <a:avLst/>
              <a:gdLst/>
              <a:ahLst/>
              <a:cxnLst>
                <a:cxn ang="0">
                  <a:pos x="12" y="35"/>
                </a:cxn>
                <a:cxn ang="0">
                  <a:pos x="0" y="13"/>
                </a:cxn>
                <a:cxn ang="0">
                  <a:pos x="33" y="0"/>
                </a:cxn>
                <a:cxn ang="0">
                  <a:pos x="38" y="25"/>
                </a:cxn>
                <a:cxn ang="0">
                  <a:pos x="30" y="38"/>
                </a:cxn>
                <a:cxn ang="0">
                  <a:pos x="12" y="35"/>
                </a:cxn>
              </a:cxnLst>
              <a:rect l="0" t="0" r="r" b="b"/>
              <a:pathLst>
                <a:path w="38" h="38">
                  <a:moveTo>
                    <a:pt x="12" y="35"/>
                  </a:moveTo>
                  <a:lnTo>
                    <a:pt x="0" y="13"/>
                  </a:lnTo>
                  <a:lnTo>
                    <a:pt x="33" y="0"/>
                  </a:lnTo>
                  <a:lnTo>
                    <a:pt x="38" y="25"/>
                  </a:lnTo>
                  <a:lnTo>
                    <a:pt x="30" y="38"/>
                  </a:lnTo>
                  <a:lnTo>
                    <a:pt x="12" y="3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113">
              <a:extLst>
                <a:ext uri="{FF2B5EF4-FFF2-40B4-BE49-F238E27FC236}">
                  <a16:creationId xmlns:a16="http://schemas.microsoft.com/office/drawing/2014/main" id="{A74893BE-64AA-DF51-5CF2-09469D6F1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" y="9517"/>
              <a:ext cx="380" cy="390"/>
            </a:xfrm>
            <a:custGeom>
              <a:avLst/>
              <a:gdLst/>
              <a:ahLst/>
              <a:cxnLst>
                <a:cxn ang="0">
                  <a:pos x="51" y="77"/>
                </a:cxn>
                <a:cxn ang="0">
                  <a:pos x="44" y="60"/>
                </a:cxn>
                <a:cxn ang="0">
                  <a:pos x="14" y="34"/>
                </a:cxn>
                <a:cxn ang="0">
                  <a:pos x="0" y="4"/>
                </a:cxn>
                <a:cxn ang="0">
                  <a:pos x="26" y="0"/>
                </a:cxn>
                <a:cxn ang="0">
                  <a:pos x="76" y="44"/>
                </a:cxn>
                <a:cxn ang="0">
                  <a:pos x="74" y="78"/>
                </a:cxn>
                <a:cxn ang="0">
                  <a:pos x="51" y="77"/>
                </a:cxn>
              </a:cxnLst>
              <a:rect l="0" t="0" r="r" b="b"/>
              <a:pathLst>
                <a:path w="76" h="78">
                  <a:moveTo>
                    <a:pt x="51" y="77"/>
                  </a:moveTo>
                  <a:lnTo>
                    <a:pt x="44" y="60"/>
                  </a:lnTo>
                  <a:lnTo>
                    <a:pt x="14" y="34"/>
                  </a:lnTo>
                  <a:lnTo>
                    <a:pt x="0" y="4"/>
                  </a:lnTo>
                  <a:lnTo>
                    <a:pt x="26" y="0"/>
                  </a:lnTo>
                  <a:lnTo>
                    <a:pt x="76" y="44"/>
                  </a:lnTo>
                  <a:lnTo>
                    <a:pt x="74" y="78"/>
                  </a:lnTo>
                  <a:lnTo>
                    <a:pt x="51" y="7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114">
              <a:extLst>
                <a:ext uri="{FF2B5EF4-FFF2-40B4-BE49-F238E27FC236}">
                  <a16:creationId xmlns:a16="http://schemas.microsoft.com/office/drawing/2014/main" id="{8665D5FB-BD92-B997-501C-FCE8F1665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0717"/>
              <a:ext cx="400" cy="491"/>
            </a:xfrm>
            <a:custGeom>
              <a:avLst/>
              <a:gdLst/>
              <a:ahLst/>
              <a:cxnLst>
                <a:cxn ang="0">
                  <a:pos x="56" y="98"/>
                </a:cxn>
                <a:cxn ang="0">
                  <a:pos x="32" y="70"/>
                </a:cxn>
                <a:cxn ang="0">
                  <a:pos x="0" y="26"/>
                </a:cxn>
                <a:cxn ang="0">
                  <a:pos x="22" y="6"/>
                </a:cxn>
                <a:cxn ang="0">
                  <a:pos x="42" y="0"/>
                </a:cxn>
                <a:cxn ang="0">
                  <a:pos x="56" y="50"/>
                </a:cxn>
                <a:cxn ang="0">
                  <a:pos x="80" y="92"/>
                </a:cxn>
                <a:cxn ang="0">
                  <a:pos x="56" y="98"/>
                </a:cxn>
              </a:cxnLst>
              <a:rect l="0" t="0" r="r" b="b"/>
              <a:pathLst>
                <a:path w="80" h="98">
                  <a:moveTo>
                    <a:pt x="56" y="98"/>
                  </a:moveTo>
                  <a:lnTo>
                    <a:pt x="32" y="70"/>
                  </a:lnTo>
                  <a:lnTo>
                    <a:pt x="0" y="26"/>
                  </a:lnTo>
                  <a:lnTo>
                    <a:pt x="22" y="6"/>
                  </a:lnTo>
                  <a:lnTo>
                    <a:pt x="42" y="0"/>
                  </a:lnTo>
                  <a:lnTo>
                    <a:pt x="56" y="50"/>
                  </a:lnTo>
                  <a:lnTo>
                    <a:pt x="80" y="92"/>
                  </a:lnTo>
                  <a:lnTo>
                    <a:pt x="56" y="9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115">
              <a:extLst>
                <a:ext uri="{FF2B5EF4-FFF2-40B4-BE49-F238E27FC236}">
                  <a16:creationId xmlns:a16="http://schemas.microsoft.com/office/drawing/2014/main" id="{11CAA37D-7F89-700C-EBA2-43252BF06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8" y="10652"/>
              <a:ext cx="320" cy="226"/>
            </a:xfrm>
            <a:custGeom>
              <a:avLst/>
              <a:gdLst/>
              <a:ahLst/>
              <a:cxnLst>
                <a:cxn ang="0">
                  <a:pos x="1" y="27"/>
                </a:cxn>
                <a:cxn ang="0">
                  <a:pos x="0" y="7"/>
                </a:cxn>
                <a:cxn ang="0">
                  <a:pos x="13" y="0"/>
                </a:cxn>
                <a:cxn ang="0">
                  <a:pos x="28" y="15"/>
                </a:cxn>
                <a:cxn ang="0">
                  <a:pos x="46" y="25"/>
                </a:cxn>
                <a:cxn ang="0">
                  <a:pos x="64" y="34"/>
                </a:cxn>
                <a:cxn ang="0">
                  <a:pos x="51" y="45"/>
                </a:cxn>
                <a:cxn ang="0">
                  <a:pos x="27" y="35"/>
                </a:cxn>
                <a:cxn ang="0">
                  <a:pos x="7" y="43"/>
                </a:cxn>
                <a:cxn ang="0">
                  <a:pos x="1" y="27"/>
                </a:cxn>
              </a:cxnLst>
              <a:rect l="0" t="0" r="r" b="b"/>
              <a:pathLst>
                <a:path w="64" h="45">
                  <a:moveTo>
                    <a:pt x="1" y="27"/>
                  </a:moveTo>
                  <a:lnTo>
                    <a:pt x="0" y="7"/>
                  </a:lnTo>
                  <a:lnTo>
                    <a:pt x="13" y="0"/>
                  </a:lnTo>
                  <a:lnTo>
                    <a:pt x="28" y="15"/>
                  </a:lnTo>
                  <a:lnTo>
                    <a:pt x="46" y="25"/>
                  </a:lnTo>
                  <a:lnTo>
                    <a:pt x="64" y="34"/>
                  </a:lnTo>
                  <a:lnTo>
                    <a:pt x="51" y="45"/>
                  </a:lnTo>
                  <a:lnTo>
                    <a:pt x="27" y="35"/>
                  </a:lnTo>
                  <a:lnTo>
                    <a:pt x="7" y="43"/>
                  </a:lnTo>
                  <a:lnTo>
                    <a:pt x="1" y="2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116">
              <a:extLst>
                <a:ext uri="{FF2B5EF4-FFF2-40B4-BE49-F238E27FC236}">
                  <a16:creationId xmlns:a16="http://schemas.microsoft.com/office/drawing/2014/main" id="{58E8092F-7D0C-15CC-2D85-4C7FDA7A3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3" y="11088"/>
              <a:ext cx="535" cy="140"/>
            </a:xfrm>
            <a:custGeom>
              <a:avLst/>
              <a:gdLst/>
              <a:ahLst/>
              <a:cxnLst>
                <a:cxn ang="0">
                  <a:pos x="66" y="28"/>
                </a:cxn>
                <a:cxn ang="0">
                  <a:pos x="26" y="16"/>
                </a:cxn>
                <a:cxn ang="0">
                  <a:pos x="0" y="9"/>
                </a:cxn>
                <a:cxn ang="0">
                  <a:pos x="20" y="0"/>
                </a:cxn>
                <a:cxn ang="0">
                  <a:pos x="60" y="10"/>
                </a:cxn>
                <a:cxn ang="0">
                  <a:pos x="107" y="10"/>
                </a:cxn>
                <a:cxn ang="0">
                  <a:pos x="96" y="22"/>
                </a:cxn>
                <a:cxn ang="0">
                  <a:pos x="66" y="28"/>
                </a:cxn>
              </a:cxnLst>
              <a:rect l="0" t="0" r="r" b="b"/>
              <a:pathLst>
                <a:path w="107" h="28">
                  <a:moveTo>
                    <a:pt x="66" y="28"/>
                  </a:moveTo>
                  <a:lnTo>
                    <a:pt x="26" y="16"/>
                  </a:lnTo>
                  <a:lnTo>
                    <a:pt x="0" y="9"/>
                  </a:lnTo>
                  <a:lnTo>
                    <a:pt x="20" y="0"/>
                  </a:lnTo>
                  <a:lnTo>
                    <a:pt x="60" y="10"/>
                  </a:lnTo>
                  <a:lnTo>
                    <a:pt x="107" y="10"/>
                  </a:lnTo>
                  <a:lnTo>
                    <a:pt x="96" y="22"/>
                  </a:lnTo>
                  <a:lnTo>
                    <a:pt x="66" y="2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117">
              <a:extLst>
                <a:ext uri="{FF2B5EF4-FFF2-40B4-BE49-F238E27FC236}">
                  <a16:creationId xmlns:a16="http://schemas.microsoft.com/office/drawing/2014/main" id="{8C3FA2B2-042F-A973-D111-1166AE2DC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7412"/>
              <a:ext cx="5524" cy="5866"/>
            </a:xfrm>
            <a:custGeom>
              <a:avLst/>
              <a:gdLst/>
              <a:ahLst/>
              <a:cxnLst>
                <a:cxn ang="0">
                  <a:pos x="13" y="240"/>
                </a:cxn>
                <a:cxn ang="0">
                  <a:pos x="360" y="697"/>
                </a:cxn>
                <a:cxn ang="0">
                  <a:pos x="676" y="945"/>
                </a:cxn>
                <a:cxn ang="0">
                  <a:pos x="870" y="979"/>
                </a:cxn>
                <a:cxn ang="0">
                  <a:pos x="1084" y="1336"/>
                </a:cxn>
                <a:cxn ang="0">
                  <a:pos x="1228" y="1618"/>
                </a:cxn>
                <a:cxn ang="0">
                  <a:pos x="1395" y="1699"/>
                </a:cxn>
                <a:cxn ang="0">
                  <a:pos x="1672" y="1803"/>
                </a:cxn>
                <a:cxn ang="0">
                  <a:pos x="1800" y="2101"/>
                </a:cxn>
                <a:cxn ang="0">
                  <a:pos x="2025" y="2715"/>
                </a:cxn>
                <a:cxn ang="0">
                  <a:pos x="2302" y="2850"/>
                </a:cxn>
                <a:cxn ang="0">
                  <a:pos x="2584" y="3244"/>
                </a:cxn>
                <a:cxn ang="0">
                  <a:pos x="2776" y="3624"/>
                </a:cxn>
                <a:cxn ang="0">
                  <a:pos x="2839" y="3919"/>
                </a:cxn>
                <a:cxn ang="0">
                  <a:pos x="3130" y="4272"/>
                </a:cxn>
                <a:cxn ang="0">
                  <a:pos x="3361" y="4567"/>
                </a:cxn>
                <a:cxn ang="0">
                  <a:pos x="3618" y="4863"/>
                </a:cxn>
                <a:cxn ang="0">
                  <a:pos x="4237" y="5332"/>
                </a:cxn>
                <a:cxn ang="0">
                  <a:pos x="4570" y="5638"/>
                </a:cxn>
                <a:cxn ang="0">
                  <a:pos x="4828" y="5809"/>
                </a:cxn>
                <a:cxn ang="0">
                  <a:pos x="4815" y="5628"/>
                </a:cxn>
                <a:cxn ang="0">
                  <a:pos x="5089" y="5781"/>
                </a:cxn>
                <a:cxn ang="0">
                  <a:pos x="5121" y="5599"/>
                </a:cxn>
                <a:cxn ang="0">
                  <a:pos x="5406" y="5806"/>
                </a:cxn>
                <a:cxn ang="0">
                  <a:pos x="5401" y="5026"/>
                </a:cxn>
                <a:cxn ang="0">
                  <a:pos x="5401" y="4680"/>
                </a:cxn>
                <a:cxn ang="0">
                  <a:pos x="5524" y="4521"/>
                </a:cxn>
                <a:cxn ang="0">
                  <a:pos x="5305" y="4077"/>
                </a:cxn>
                <a:cxn ang="0">
                  <a:pos x="4876" y="3903"/>
                </a:cxn>
                <a:cxn ang="0">
                  <a:pos x="4608" y="3705"/>
                </a:cxn>
                <a:cxn ang="0">
                  <a:pos x="4677" y="3495"/>
                </a:cxn>
                <a:cxn ang="0">
                  <a:pos x="4371" y="3373"/>
                </a:cxn>
                <a:cxn ang="0">
                  <a:pos x="4176" y="3168"/>
                </a:cxn>
                <a:cxn ang="0">
                  <a:pos x="4155" y="2947"/>
                </a:cxn>
                <a:cxn ang="0">
                  <a:pos x="4380" y="2809"/>
                </a:cxn>
                <a:cxn ang="0">
                  <a:pos x="4140" y="2598"/>
                </a:cxn>
                <a:cxn ang="0">
                  <a:pos x="3751" y="2791"/>
                </a:cxn>
                <a:cxn ang="0">
                  <a:pos x="3780" y="2721"/>
                </a:cxn>
                <a:cxn ang="0">
                  <a:pos x="3883" y="2505"/>
                </a:cxn>
                <a:cxn ang="0">
                  <a:pos x="3624" y="2433"/>
                </a:cxn>
                <a:cxn ang="0">
                  <a:pos x="3511" y="2182"/>
                </a:cxn>
                <a:cxn ang="0">
                  <a:pos x="3225" y="2040"/>
                </a:cxn>
                <a:cxn ang="0">
                  <a:pos x="3082" y="1800"/>
                </a:cxn>
                <a:cxn ang="0">
                  <a:pos x="2866" y="1762"/>
                </a:cxn>
                <a:cxn ang="0">
                  <a:pos x="2880" y="1948"/>
                </a:cxn>
                <a:cxn ang="0">
                  <a:pos x="2733" y="1789"/>
                </a:cxn>
                <a:cxn ang="0">
                  <a:pos x="2563" y="1506"/>
                </a:cxn>
                <a:cxn ang="0">
                  <a:pos x="2415" y="1530"/>
                </a:cxn>
                <a:cxn ang="0">
                  <a:pos x="2419" y="1323"/>
                </a:cxn>
                <a:cxn ang="0">
                  <a:pos x="2071" y="1066"/>
                </a:cxn>
                <a:cxn ang="0">
                  <a:pos x="1423" y="736"/>
                </a:cxn>
                <a:cxn ang="0">
                  <a:pos x="1188" y="244"/>
                </a:cxn>
                <a:cxn ang="0">
                  <a:pos x="798" y="184"/>
                </a:cxn>
                <a:cxn ang="0">
                  <a:pos x="163" y="0"/>
                </a:cxn>
              </a:cxnLst>
              <a:rect l="0" t="0" r="r" b="b"/>
              <a:pathLst>
                <a:path w="5524" h="5866">
                  <a:moveTo>
                    <a:pt x="0" y="4"/>
                  </a:moveTo>
                  <a:lnTo>
                    <a:pt x="13" y="240"/>
                  </a:lnTo>
                  <a:lnTo>
                    <a:pt x="108" y="381"/>
                  </a:lnTo>
                  <a:lnTo>
                    <a:pt x="360" y="697"/>
                  </a:lnTo>
                  <a:lnTo>
                    <a:pt x="523" y="795"/>
                  </a:lnTo>
                  <a:lnTo>
                    <a:pt x="676" y="945"/>
                  </a:lnTo>
                  <a:lnTo>
                    <a:pt x="763" y="921"/>
                  </a:lnTo>
                  <a:lnTo>
                    <a:pt x="870" y="979"/>
                  </a:lnTo>
                  <a:lnTo>
                    <a:pt x="1054" y="1237"/>
                  </a:lnTo>
                  <a:lnTo>
                    <a:pt x="1084" y="1336"/>
                  </a:lnTo>
                  <a:lnTo>
                    <a:pt x="1221" y="1356"/>
                  </a:lnTo>
                  <a:lnTo>
                    <a:pt x="1228" y="1618"/>
                  </a:lnTo>
                  <a:lnTo>
                    <a:pt x="1309" y="1710"/>
                  </a:lnTo>
                  <a:lnTo>
                    <a:pt x="1395" y="1699"/>
                  </a:lnTo>
                  <a:lnTo>
                    <a:pt x="1504" y="1756"/>
                  </a:lnTo>
                  <a:lnTo>
                    <a:pt x="1672" y="1803"/>
                  </a:lnTo>
                  <a:lnTo>
                    <a:pt x="1788" y="1936"/>
                  </a:lnTo>
                  <a:lnTo>
                    <a:pt x="1800" y="2101"/>
                  </a:lnTo>
                  <a:lnTo>
                    <a:pt x="1968" y="2538"/>
                  </a:lnTo>
                  <a:lnTo>
                    <a:pt x="2025" y="2715"/>
                  </a:lnTo>
                  <a:lnTo>
                    <a:pt x="2185" y="2769"/>
                  </a:lnTo>
                  <a:lnTo>
                    <a:pt x="2302" y="2850"/>
                  </a:lnTo>
                  <a:lnTo>
                    <a:pt x="2346" y="3004"/>
                  </a:lnTo>
                  <a:lnTo>
                    <a:pt x="2584" y="3244"/>
                  </a:lnTo>
                  <a:lnTo>
                    <a:pt x="2652" y="3451"/>
                  </a:lnTo>
                  <a:lnTo>
                    <a:pt x="2776" y="3624"/>
                  </a:lnTo>
                  <a:lnTo>
                    <a:pt x="2850" y="3741"/>
                  </a:lnTo>
                  <a:lnTo>
                    <a:pt x="2839" y="3919"/>
                  </a:lnTo>
                  <a:lnTo>
                    <a:pt x="2971" y="4087"/>
                  </a:lnTo>
                  <a:lnTo>
                    <a:pt x="3130" y="4272"/>
                  </a:lnTo>
                  <a:lnTo>
                    <a:pt x="3229" y="4447"/>
                  </a:lnTo>
                  <a:lnTo>
                    <a:pt x="3361" y="4567"/>
                  </a:lnTo>
                  <a:lnTo>
                    <a:pt x="3585" y="4702"/>
                  </a:lnTo>
                  <a:lnTo>
                    <a:pt x="3618" y="4863"/>
                  </a:lnTo>
                  <a:lnTo>
                    <a:pt x="3849" y="5046"/>
                  </a:lnTo>
                  <a:lnTo>
                    <a:pt x="4237" y="5332"/>
                  </a:lnTo>
                  <a:lnTo>
                    <a:pt x="4458" y="5460"/>
                  </a:lnTo>
                  <a:lnTo>
                    <a:pt x="4570" y="5638"/>
                  </a:lnTo>
                  <a:lnTo>
                    <a:pt x="4819" y="5866"/>
                  </a:lnTo>
                  <a:lnTo>
                    <a:pt x="4828" y="5809"/>
                  </a:lnTo>
                  <a:lnTo>
                    <a:pt x="4741" y="5676"/>
                  </a:lnTo>
                  <a:lnTo>
                    <a:pt x="4815" y="5628"/>
                  </a:lnTo>
                  <a:lnTo>
                    <a:pt x="4980" y="5736"/>
                  </a:lnTo>
                  <a:lnTo>
                    <a:pt x="5089" y="5781"/>
                  </a:lnTo>
                  <a:lnTo>
                    <a:pt x="5071" y="5688"/>
                  </a:lnTo>
                  <a:lnTo>
                    <a:pt x="5121" y="5599"/>
                  </a:lnTo>
                  <a:lnTo>
                    <a:pt x="5293" y="5805"/>
                  </a:lnTo>
                  <a:lnTo>
                    <a:pt x="5406" y="5806"/>
                  </a:lnTo>
                  <a:lnTo>
                    <a:pt x="5436" y="5101"/>
                  </a:lnTo>
                  <a:lnTo>
                    <a:pt x="5401" y="5026"/>
                  </a:lnTo>
                  <a:lnTo>
                    <a:pt x="5458" y="4801"/>
                  </a:lnTo>
                  <a:lnTo>
                    <a:pt x="5401" y="4680"/>
                  </a:lnTo>
                  <a:lnTo>
                    <a:pt x="5413" y="4564"/>
                  </a:lnTo>
                  <a:lnTo>
                    <a:pt x="5524" y="4521"/>
                  </a:lnTo>
                  <a:lnTo>
                    <a:pt x="5356" y="4264"/>
                  </a:lnTo>
                  <a:lnTo>
                    <a:pt x="5305" y="4077"/>
                  </a:lnTo>
                  <a:lnTo>
                    <a:pt x="4942" y="4051"/>
                  </a:lnTo>
                  <a:lnTo>
                    <a:pt x="4876" y="3903"/>
                  </a:lnTo>
                  <a:lnTo>
                    <a:pt x="4729" y="3844"/>
                  </a:lnTo>
                  <a:lnTo>
                    <a:pt x="4608" y="3705"/>
                  </a:lnTo>
                  <a:lnTo>
                    <a:pt x="4701" y="3649"/>
                  </a:lnTo>
                  <a:lnTo>
                    <a:pt x="4677" y="3495"/>
                  </a:lnTo>
                  <a:lnTo>
                    <a:pt x="4626" y="3396"/>
                  </a:lnTo>
                  <a:lnTo>
                    <a:pt x="4371" y="3373"/>
                  </a:lnTo>
                  <a:lnTo>
                    <a:pt x="4203" y="3273"/>
                  </a:lnTo>
                  <a:lnTo>
                    <a:pt x="4176" y="3168"/>
                  </a:lnTo>
                  <a:lnTo>
                    <a:pt x="4234" y="3076"/>
                  </a:lnTo>
                  <a:lnTo>
                    <a:pt x="4155" y="2947"/>
                  </a:lnTo>
                  <a:lnTo>
                    <a:pt x="4266" y="2854"/>
                  </a:lnTo>
                  <a:lnTo>
                    <a:pt x="4380" y="2809"/>
                  </a:lnTo>
                  <a:lnTo>
                    <a:pt x="4311" y="2689"/>
                  </a:lnTo>
                  <a:lnTo>
                    <a:pt x="4140" y="2598"/>
                  </a:lnTo>
                  <a:lnTo>
                    <a:pt x="3978" y="2700"/>
                  </a:lnTo>
                  <a:lnTo>
                    <a:pt x="3751" y="2791"/>
                  </a:lnTo>
                  <a:lnTo>
                    <a:pt x="3669" y="2722"/>
                  </a:lnTo>
                  <a:lnTo>
                    <a:pt x="3780" y="2721"/>
                  </a:lnTo>
                  <a:lnTo>
                    <a:pt x="3975" y="2596"/>
                  </a:lnTo>
                  <a:lnTo>
                    <a:pt x="3883" y="2505"/>
                  </a:lnTo>
                  <a:lnTo>
                    <a:pt x="3721" y="2482"/>
                  </a:lnTo>
                  <a:lnTo>
                    <a:pt x="3624" y="2433"/>
                  </a:lnTo>
                  <a:lnTo>
                    <a:pt x="3555" y="2331"/>
                  </a:lnTo>
                  <a:lnTo>
                    <a:pt x="3511" y="2182"/>
                  </a:lnTo>
                  <a:lnTo>
                    <a:pt x="3388" y="2046"/>
                  </a:lnTo>
                  <a:lnTo>
                    <a:pt x="3225" y="2040"/>
                  </a:lnTo>
                  <a:lnTo>
                    <a:pt x="3120" y="1908"/>
                  </a:lnTo>
                  <a:lnTo>
                    <a:pt x="3082" y="1800"/>
                  </a:lnTo>
                  <a:lnTo>
                    <a:pt x="2895" y="1678"/>
                  </a:lnTo>
                  <a:lnTo>
                    <a:pt x="2866" y="1762"/>
                  </a:lnTo>
                  <a:lnTo>
                    <a:pt x="2938" y="1896"/>
                  </a:lnTo>
                  <a:lnTo>
                    <a:pt x="2880" y="1948"/>
                  </a:lnTo>
                  <a:lnTo>
                    <a:pt x="2820" y="1806"/>
                  </a:lnTo>
                  <a:lnTo>
                    <a:pt x="2733" y="1789"/>
                  </a:lnTo>
                  <a:lnTo>
                    <a:pt x="2614" y="1711"/>
                  </a:lnTo>
                  <a:lnTo>
                    <a:pt x="2563" y="1506"/>
                  </a:lnTo>
                  <a:lnTo>
                    <a:pt x="2506" y="1575"/>
                  </a:lnTo>
                  <a:lnTo>
                    <a:pt x="2415" y="1530"/>
                  </a:lnTo>
                  <a:lnTo>
                    <a:pt x="2386" y="1440"/>
                  </a:lnTo>
                  <a:lnTo>
                    <a:pt x="2419" y="1323"/>
                  </a:lnTo>
                  <a:lnTo>
                    <a:pt x="2224" y="1219"/>
                  </a:lnTo>
                  <a:lnTo>
                    <a:pt x="2071" y="1066"/>
                  </a:lnTo>
                  <a:lnTo>
                    <a:pt x="1827" y="975"/>
                  </a:lnTo>
                  <a:lnTo>
                    <a:pt x="1423" y="736"/>
                  </a:lnTo>
                  <a:lnTo>
                    <a:pt x="1482" y="589"/>
                  </a:lnTo>
                  <a:lnTo>
                    <a:pt x="1188" y="244"/>
                  </a:lnTo>
                  <a:lnTo>
                    <a:pt x="996" y="220"/>
                  </a:lnTo>
                  <a:lnTo>
                    <a:pt x="798" y="184"/>
                  </a:lnTo>
                  <a:lnTo>
                    <a:pt x="541" y="220"/>
                  </a:lnTo>
                  <a:lnTo>
                    <a:pt x="163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118">
              <a:extLst>
                <a:ext uri="{FF2B5EF4-FFF2-40B4-BE49-F238E27FC236}">
                  <a16:creationId xmlns:a16="http://schemas.microsoft.com/office/drawing/2014/main" id="{1EA34D3D-0466-9021-3F48-3DC056507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7" y="8015"/>
              <a:ext cx="5201" cy="4384"/>
            </a:xfrm>
            <a:custGeom>
              <a:avLst/>
              <a:gdLst/>
              <a:ahLst/>
              <a:cxnLst>
                <a:cxn ang="0">
                  <a:pos x="2958" y="4138"/>
                </a:cxn>
                <a:cxn ang="0">
                  <a:pos x="2670" y="3943"/>
                </a:cxn>
                <a:cxn ang="0">
                  <a:pos x="2436" y="3978"/>
                </a:cxn>
                <a:cxn ang="0">
                  <a:pos x="2385" y="3838"/>
                </a:cxn>
                <a:cxn ang="0">
                  <a:pos x="2160" y="3754"/>
                </a:cxn>
                <a:cxn ang="0">
                  <a:pos x="2067" y="3886"/>
                </a:cxn>
                <a:cxn ang="0">
                  <a:pos x="1728" y="3913"/>
                </a:cxn>
                <a:cxn ang="0">
                  <a:pos x="1517" y="3700"/>
                </a:cxn>
                <a:cxn ang="0">
                  <a:pos x="1112" y="3814"/>
                </a:cxn>
                <a:cxn ang="0">
                  <a:pos x="839" y="3697"/>
                </a:cxn>
                <a:cxn ang="0">
                  <a:pos x="660" y="3438"/>
                </a:cxn>
                <a:cxn ang="0">
                  <a:pos x="575" y="3166"/>
                </a:cxn>
                <a:cxn ang="0">
                  <a:pos x="548" y="2811"/>
                </a:cxn>
                <a:cxn ang="0">
                  <a:pos x="290" y="2517"/>
                </a:cxn>
                <a:cxn ang="0">
                  <a:pos x="80" y="2382"/>
                </a:cxn>
                <a:cxn ang="0">
                  <a:pos x="155" y="2148"/>
                </a:cxn>
                <a:cxn ang="0">
                  <a:pos x="0" y="1809"/>
                </a:cxn>
                <a:cxn ang="0">
                  <a:pos x="102" y="1444"/>
                </a:cxn>
                <a:cxn ang="0">
                  <a:pos x="324" y="1257"/>
                </a:cxn>
                <a:cxn ang="0">
                  <a:pos x="696" y="1680"/>
                </a:cxn>
                <a:cxn ang="0">
                  <a:pos x="1187" y="1698"/>
                </a:cxn>
                <a:cxn ang="0">
                  <a:pos x="1695" y="1632"/>
                </a:cxn>
                <a:cxn ang="0">
                  <a:pos x="1979" y="1410"/>
                </a:cxn>
                <a:cxn ang="0">
                  <a:pos x="2316" y="1609"/>
                </a:cxn>
                <a:cxn ang="0">
                  <a:pos x="2579" y="1489"/>
                </a:cxn>
                <a:cxn ang="0">
                  <a:pos x="2928" y="1498"/>
                </a:cxn>
                <a:cxn ang="0">
                  <a:pos x="3080" y="1275"/>
                </a:cxn>
                <a:cxn ang="0">
                  <a:pos x="3245" y="1002"/>
                </a:cxn>
                <a:cxn ang="0">
                  <a:pos x="3225" y="709"/>
                </a:cxn>
                <a:cxn ang="0">
                  <a:pos x="3450" y="471"/>
                </a:cxn>
                <a:cxn ang="0">
                  <a:pos x="3668" y="10"/>
                </a:cxn>
                <a:cxn ang="0">
                  <a:pos x="4190" y="0"/>
                </a:cxn>
                <a:cxn ang="0">
                  <a:pos x="4508" y="72"/>
                </a:cxn>
                <a:cxn ang="0">
                  <a:pos x="4439" y="268"/>
                </a:cxn>
                <a:cxn ang="0">
                  <a:pos x="4457" y="379"/>
                </a:cxn>
                <a:cxn ang="0">
                  <a:pos x="4353" y="553"/>
                </a:cxn>
                <a:cxn ang="0">
                  <a:pos x="4472" y="754"/>
                </a:cxn>
                <a:cxn ang="0">
                  <a:pos x="4725" y="1084"/>
                </a:cxn>
                <a:cxn ang="0">
                  <a:pos x="4656" y="1324"/>
                </a:cxn>
                <a:cxn ang="0">
                  <a:pos x="5030" y="1608"/>
                </a:cxn>
                <a:cxn ang="0">
                  <a:pos x="5099" y="1834"/>
                </a:cxn>
                <a:cxn ang="0">
                  <a:pos x="4683" y="1708"/>
                </a:cxn>
                <a:cxn ang="0">
                  <a:pos x="4638" y="1803"/>
                </a:cxn>
                <a:cxn ang="0">
                  <a:pos x="4503" y="1963"/>
                </a:cxn>
                <a:cxn ang="0">
                  <a:pos x="4400" y="2388"/>
                </a:cxn>
                <a:cxn ang="0">
                  <a:pos x="4505" y="2614"/>
                </a:cxn>
                <a:cxn ang="0">
                  <a:pos x="4290" y="2670"/>
                </a:cxn>
                <a:cxn ang="0">
                  <a:pos x="3929" y="3015"/>
                </a:cxn>
                <a:cxn ang="0">
                  <a:pos x="3765" y="3178"/>
                </a:cxn>
                <a:cxn ang="0">
                  <a:pos x="3887" y="3273"/>
                </a:cxn>
                <a:cxn ang="0">
                  <a:pos x="3810" y="3408"/>
                </a:cxn>
                <a:cxn ang="0">
                  <a:pos x="3945" y="3528"/>
                </a:cxn>
                <a:cxn ang="0">
                  <a:pos x="3839" y="3630"/>
                </a:cxn>
                <a:cxn ang="0">
                  <a:pos x="3780" y="3732"/>
                </a:cxn>
                <a:cxn ang="0">
                  <a:pos x="3695" y="3736"/>
                </a:cxn>
                <a:cxn ang="0">
                  <a:pos x="3800" y="4141"/>
                </a:cxn>
                <a:cxn ang="0">
                  <a:pos x="3630" y="4069"/>
                </a:cxn>
                <a:cxn ang="0">
                  <a:pos x="3242" y="4203"/>
                </a:cxn>
              </a:cxnLst>
              <a:rect l="0" t="0" r="r" b="b"/>
              <a:pathLst>
                <a:path w="5201" h="4384">
                  <a:moveTo>
                    <a:pt x="2945" y="4384"/>
                  </a:moveTo>
                  <a:lnTo>
                    <a:pt x="2958" y="4138"/>
                  </a:lnTo>
                  <a:lnTo>
                    <a:pt x="2850" y="3993"/>
                  </a:lnTo>
                  <a:lnTo>
                    <a:pt x="2670" y="3943"/>
                  </a:lnTo>
                  <a:lnTo>
                    <a:pt x="2523" y="4021"/>
                  </a:lnTo>
                  <a:lnTo>
                    <a:pt x="2436" y="3978"/>
                  </a:lnTo>
                  <a:lnTo>
                    <a:pt x="2451" y="3873"/>
                  </a:lnTo>
                  <a:lnTo>
                    <a:pt x="2385" y="3838"/>
                  </a:lnTo>
                  <a:lnTo>
                    <a:pt x="2279" y="3888"/>
                  </a:lnTo>
                  <a:lnTo>
                    <a:pt x="2160" y="3754"/>
                  </a:lnTo>
                  <a:lnTo>
                    <a:pt x="2088" y="3808"/>
                  </a:lnTo>
                  <a:lnTo>
                    <a:pt x="2067" y="3886"/>
                  </a:lnTo>
                  <a:lnTo>
                    <a:pt x="1908" y="3987"/>
                  </a:lnTo>
                  <a:lnTo>
                    <a:pt x="1728" y="3913"/>
                  </a:lnTo>
                  <a:lnTo>
                    <a:pt x="1521" y="4084"/>
                  </a:lnTo>
                  <a:lnTo>
                    <a:pt x="1517" y="3700"/>
                  </a:lnTo>
                  <a:lnTo>
                    <a:pt x="1274" y="3732"/>
                  </a:lnTo>
                  <a:lnTo>
                    <a:pt x="1112" y="3814"/>
                  </a:lnTo>
                  <a:lnTo>
                    <a:pt x="935" y="3783"/>
                  </a:lnTo>
                  <a:lnTo>
                    <a:pt x="839" y="3697"/>
                  </a:lnTo>
                  <a:lnTo>
                    <a:pt x="704" y="3777"/>
                  </a:lnTo>
                  <a:lnTo>
                    <a:pt x="660" y="3438"/>
                  </a:lnTo>
                  <a:lnTo>
                    <a:pt x="647" y="3259"/>
                  </a:lnTo>
                  <a:lnTo>
                    <a:pt x="575" y="3166"/>
                  </a:lnTo>
                  <a:lnTo>
                    <a:pt x="663" y="3018"/>
                  </a:lnTo>
                  <a:lnTo>
                    <a:pt x="548" y="2811"/>
                  </a:lnTo>
                  <a:lnTo>
                    <a:pt x="396" y="2700"/>
                  </a:lnTo>
                  <a:lnTo>
                    <a:pt x="290" y="2517"/>
                  </a:lnTo>
                  <a:lnTo>
                    <a:pt x="164" y="2554"/>
                  </a:lnTo>
                  <a:lnTo>
                    <a:pt x="80" y="2382"/>
                  </a:lnTo>
                  <a:lnTo>
                    <a:pt x="185" y="2295"/>
                  </a:lnTo>
                  <a:lnTo>
                    <a:pt x="155" y="2148"/>
                  </a:lnTo>
                  <a:lnTo>
                    <a:pt x="42" y="2086"/>
                  </a:lnTo>
                  <a:lnTo>
                    <a:pt x="0" y="1809"/>
                  </a:lnTo>
                  <a:lnTo>
                    <a:pt x="80" y="1662"/>
                  </a:lnTo>
                  <a:lnTo>
                    <a:pt x="102" y="1444"/>
                  </a:lnTo>
                  <a:lnTo>
                    <a:pt x="240" y="1375"/>
                  </a:lnTo>
                  <a:lnTo>
                    <a:pt x="324" y="1257"/>
                  </a:lnTo>
                  <a:lnTo>
                    <a:pt x="537" y="1455"/>
                  </a:lnTo>
                  <a:lnTo>
                    <a:pt x="696" y="1680"/>
                  </a:lnTo>
                  <a:lnTo>
                    <a:pt x="902" y="1755"/>
                  </a:lnTo>
                  <a:lnTo>
                    <a:pt x="1187" y="1698"/>
                  </a:lnTo>
                  <a:lnTo>
                    <a:pt x="1562" y="1722"/>
                  </a:lnTo>
                  <a:lnTo>
                    <a:pt x="1695" y="1632"/>
                  </a:lnTo>
                  <a:lnTo>
                    <a:pt x="1781" y="1434"/>
                  </a:lnTo>
                  <a:lnTo>
                    <a:pt x="1979" y="1410"/>
                  </a:lnTo>
                  <a:lnTo>
                    <a:pt x="2115" y="1456"/>
                  </a:lnTo>
                  <a:lnTo>
                    <a:pt x="2316" y="1609"/>
                  </a:lnTo>
                  <a:lnTo>
                    <a:pt x="2475" y="1603"/>
                  </a:lnTo>
                  <a:lnTo>
                    <a:pt x="2579" y="1489"/>
                  </a:lnTo>
                  <a:lnTo>
                    <a:pt x="2702" y="1489"/>
                  </a:lnTo>
                  <a:lnTo>
                    <a:pt x="2928" y="1498"/>
                  </a:lnTo>
                  <a:lnTo>
                    <a:pt x="2978" y="1368"/>
                  </a:lnTo>
                  <a:lnTo>
                    <a:pt x="3080" y="1275"/>
                  </a:lnTo>
                  <a:lnTo>
                    <a:pt x="3035" y="1114"/>
                  </a:lnTo>
                  <a:lnTo>
                    <a:pt x="3245" y="1002"/>
                  </a:lnTo>
                  <a:lnTo>
                    <a:pt x="3179" y="883"/>
                  </a:lnTo>
                  <a:lnTo>
                    <a:pt x="3225" y="709"/>
                  </a:lnTo>
                  <a:lnTo>
                    <a:pt x="3375" y="717"/>
                  </a:lnTo>
                  <a:lnTo>
                    <a:pt x="3450" y="471"/>
                  </a:lnTo>
                  <a:lnTo>
                    <a:pt x="3480" y="75"/>
                  </a:lnTo>
                  <a:lnTo>
                    <a:pt x="3668" y="10"/>
                  </a:lnTo>
                  <a:lnTo>
                    <a:pt x="3995" y="79"/>
                  </a:lnTo>
                  <a:lnTo>
                    <a:pt x="4190" y="0"/>
                  </a:lnTo>
                  <a:lnTo>
                    <a:pt x="4373" y="31"/>
                  </a:lnTo>
                  <a:lnTo>
                    <a:pt x="4508" y="72"/>
                  </a:lnTo>
                  <a:lnTo>
                    <a:pt x="4397" y="132"/>
                  </a:lnTo>
                  <a:lnTo>
                    <a:pt x="4439" y="268"/>
                  </a:lnTo>
                  <a:lnTo>
                    <a:pt x="4532" y="343"/>
                  </a:lnTo>
                  <a:lnTo>
                    <a:pt x="4457" y="379"/>
                  </a:lnTo>
                  <a:lnTo>
                    <a:pt x="4179" y="402"/>
                  </a:lnTo>
                  <a:lnTo>
                    <a:pt x="4353" y="553"/>
                  </a:lnTo>
                  <a:lnTo>
                    <a:pt x="4320" y="628"/>
                  </a:lnTo>
                  <a:lnTo>
                    <a:pt x="4472" y="754"/>
                  </a:lnTo>
                  <a:lnTo>
                    <a:pt x="4550" y="928"/>
                  </a:lnTo>
                  <a:lnTo>
                    <a:pt x="4725" y="1084"/>
                  </a:lnTo>
                  <a:lnTo>
                    <a:pt x="4620" y="1186"/>
                  </a:lnTo>
                  <a:lnTo>
                    <a:pt x="4656" y="1324"/>
                  </a:lnTo>
                  <a:lnTo>
                    <a:pt x="4857" y="1527"/>
                  </a:lnTo>
                  <a:lnTo>
                    <a:pt x="5030" y="1608"/>
                  </a:lnTo>
                  <a:lnTo>
                    <a:pt x="5201" y="1743"/>
                  </a:lnTo>
                  <a:lnTo>
                    <a:pt x="5099" y="1834"/>
                  </a:lnTo>
                  <a:lnTo>
                    <a:pt x="4803" y="1803"/>
                  </a:lnTo>
                  <a:lnTo>
                    <a:pt x="4683" y="1708"/>
                  </a:lnTo>
                  <a:lnTo>
                    <a:pt x="4604" y="1683"/>
                  </a:lnTo>
                  <a:lnTo>
                    <a:pt x="4638" y="1803"/>
                  </a:lnTo>
                  <a:lnTo>
                    <a:pt x="4535" y="1834"/>
                  </a:lnTo>
                  <a:lnTo>
                    <a:pt x="4503" y="1963"/>
                  </a:lnTo>
                  <a:lnTo>
                    <a:pt x="4415" y="2145"/>
                  </a:lnTo>
                  <a:lnTo>
                    <a:pt x="4400" y="2388"/>
                  </a:lnTo>
                  <a:lnTo>
                    <a:pt x="4457" y="2517"/>
                  </a:lnTo>
                  <a:lnTo>
                    <a:pt x="4505" y="2614"/>
                  </a:lnTo>
                  <a:lnTo>
                    <a:pt x="4416" y="2682"/>
                  </a:lnTo>
                  <a:lnTo>
                    <a:pt x="4290" y="2670"/>
                  </a:lnTo>
                  <a:lnTo>
                    <a:pt x="4127" y="2862"/>
                  </a:lnTo>
                  <a:lnTo>
                    <a:pt x="3929" y="3015"/>
                  </a:lnTo>
                  <a:lnTo>
                    <a:pt x="3753" y="3123"/>
                  </a:lnTo>
                  <a:lnTo>
                    <a:pt x="3765" y="3178"/>
                  </a:lnTo>
                  <a:lnTo>
                    <a:pt x="3860" y="3195"/>
                  </a:lnTo>
                  <a:lnTo>
                    <a:pt x="3887" y="3273"/>
                  </a:lnTo>
                  <a:lnTo>
                    <a:pt x="3801" y="3402"/>
                  </a:lnTo>
                  <a:lnTo>
                    <a:pt x="3810" y="3408"/>
                  </a:lnTo>
                  <a:lnTo>
                    <a:pt x="3930" y="3381"/>
                  </a:lnTo>
                  <a:lnTo>
                    <a:pt x="3945" y="3528"/>
                  </a:lnTo>
                  <a:lnTo>
                    <a:pt x="3798" y="3525"/>
                  </a:lnTo>
                  <a:lnTo>
                    <a:pt x="3839" y="3630"/>
                  </a:lnTo>
                  <a:lnTo>
                    <a:pt x="3840" y="3718"/>
                  </a:lnTo>
                  <a:lnTo>
                    <a:pt x="3780" y="3732"/>
                  </a:lnTo>
                  <a:lnTo>
                    <a:pt x="3734" y="3646"/>
                  </a:lnTo>
                  <a:lnTo>
                    <a:pt x="3695" y="3736"/>
                  </a:lnTo>
                  <a:lnTo>
                    <a:pt x="3738" y="3886"/>
                  </a:lnTo>
                  <a:lnTo>
                    <a:pt x="3800" y="4141"/>
                  </a:lnTo>
                  <a:lnTo>
                    <a:pt x="3726" y="4306"/>
                  </a:lnTo>
                  <a:lnTo>
                    <a:pt x="3630" y="4069"/>
                  </a:lnTo>
                  <a:lnTo>
                    <a:pt x="3531" y="4143"/>
                  </a:lnTo>
                  <a:lnTo>
                    <a:pt x="3242" y="4203"/>
                  </a:lnTo>
                  <a:lnTo>
                    <a:pt x="2945" y="438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119">
              <a:extLst>
                <a:ext uri="{FF2B5EF4-FFF2-40B4-BE49-F238E27FC236}">
                  <a16:creationId xmlns:a16="http://schemas.microsoft.com/office/drawing/2014/main" id="{A4AD5C99-8427-4686-B4B4-759A64922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7" y="13253"/>
              <a:ext cx="5274" cy="1432"/>
            </a:xfrm>
            <a:custGeom>
              <a:avLst/>
              <a:gdLst/>
              <a:ahLst/>
              <a:cxnLst>
                <a:cxn ang="0">
                  <a:pos x="429" y="564"/>
                </a:cxn>
                <a:cxn ang="0">
                  <a:pos x="517" y="729"/>
                </a:cxn>
                <a:cxn ang="0">
                  <a:pos x="1270" y="940"/>
                </a:cxn>
                <a:cxn ang="0">
                  <a:pos x="1645" y="871"/>
                </a:cxn>
                <a:cxn ang="0">
                  <a:pos x="1915" y="913"/>
                </a:cxn>
                <a:cxn ang="0">
                  <a:pos x="2323" y="1017"/>
                </a:cxn>
                <a:cxn ang="0">
                  <a:pos x="2587" y="1156"/>
                </a:cxn>
                <a:cxn ang="0">
                  <a:pos x="2778" y="1179"/>
                </a:cxn>
                <a:cxn ang="0">
                  <a:pos x="3774" y="1320"/>
                </a:cxn>
                <a:cxn ang="0">
                  <a:pos x="4081" y="1240"/>
                </a:cxn>
                <a:cxn ang="0">
                  <a:pos x="4546" y="1411"/>
                </a:cxn>
                <a:cxn ang="0">
                  <a:pos x="4662" y="1269"/>
                </a:cxn>
                <a:cxn ang="0">
                  <a:pos x="5113" y="1362"/>
                </a:cxn>
                <a:cxn ang="0">
                  <a:pos x="5136" y="1173"/>
                </a:cxn>
                <a:cxn ang="0">
                  <a:pos x="4804" y="1153"/>
                </a:cxn>
                <a:cxn ang="0">
                  <a:pos x="4585" y="1020"/>
                </a:cxn>
                <a:cxn ang="0">
                  <a:pos x="3936" y="955"/>
                </a:cxn>
                <a:cxn ang="0">
                  <a:pos x="3643" y="658"/>
                </a:cxn>
                <a:cxn ang="0">
                  <a:pos x="3453" y="535"/>
                </a:cxn>
                <a:cxn ang="0">
                  <a:pos x="3067" y="415"/>
                </a:cxn>
                <a:cxn ang="0">
                  <a:pos x="2797" y="276"/>
                </a:cxn>
                <a:cxn ang="0">
                  <a:pos x="2580" y="564"/>
                </a:cxn>
                <a:cxn ang="0">
                  <a:pos x="2109" y="504"/>
                </a:cxn>
                <a:cxn ang="0">
                  <a:pos x="1651" y="507"/>
                </a:cxn>
                <a:cxn ang="0">
                  <a:pos x="1443" y="226"/>
                </a:cxn>
                <a:cxn ang="0">
                  <a:pos x="1195" y="160"/>
                </a:cxn>
                <a:cxn ang="0">
                  <a:pos x="967" y="49"/>
                </a:cxn>
                <a:cxn ang="0">
                  <a:pos x="736" y="12"/>
                </a:cxn>
                <a:cxn ang="0">
                  <a:pos x="460" y="66"/>
                </a:cxn>
                <a:cxn ang="0">
                  <a:pos x="189" y="106"/>
                </a:cxn>
                <a:cxn ang="0">
                  <a:pos x="64" y="276"/>
                </a:cxn>
                <a:cxn ang="0">
                  <a:pos x="256" y="489"/>
                </a:cxn>
              </a:cxnLst>
              <a:rect l="0" t="0" r="r" b="b"/>
              <a:pathLst>
                <a:path w="5274" h="1432">
                  <a:moveTo>
                    <a:pt x="256" y="489"/>
                  </a:moveTo>
                  <a:lnTo>
                    <a:pt x="429" y="564"/>
                  </a:lnTo>
                  <a:lnTo>
                    <a:pt x="525" y="543"/>
                  </a:lnTo>
                  <a:lnTo>
                    <a:pt x="517" y="729"/>
                  </a:lnTo>
                  <a:lnTo>
                    <a:pt x="951" y="804"/>
                  </a:lnTo>
                  <a:lnTo>
                    <a:pt x="1270" y="940"/>
                  </a:lnTo>
                  <a:lnTo>
                    <a:pt x="1447" y="970"/>
                  </a:lnTo>
                  <a:lnTo>
                    <a:pt x="1645" y="871"/>
                  </a:lnTo>
                  <a:lnTo>
                    <a:pt x="1812" y="943"/>
                  </a:lnTo>
                  <a:lnTo>
                    <a:pt x="1915" y="913"/>
                  </a:lnTo>
                  <a:lnTo>
                    <a:pt x="2194" y="1017"/>
                  </a:lnTo>
                  <a:lnTo>
                    <a:pt x="2323" y="1017"/>
                  </a:lnTo>
                  <a:lnTo>
                    <a:pt x="2430" y="1114"/>
                  </a:lnTo>
                  <a:lnTo>
                    <a:pt x="2587" y="1156"/>
                  </a:lnTo>
                  <a:lnTo>
                    <a:pt x="2713" y="1155"/>
                  </a:lnTo>
                  <a:lnTo>
                    <a:pt x="2778" y="1179"/>
                  </a:lnTo>
                  <a:lnTo>
                    <a:pt x="3325" y="1225"/>
                  </a:lnTo>
                  <a:lnTo>
                    <a:pt x="3774" y="1320"/>
                  </a:lnTo>
                  <a:lnTo>
                    <a:pt x="3879" y="1231"/>
                  </a:lnTo>
                  <a:lnTo>
                    <a:pt x="4081" y="1240"/>
                  </a:lnTo>
                  <a:lnTo>
                    <a:pt x="4239" y="1374"/>
                  </a:lnTo>
                  <a:lnTo>
                    <a:pt x="4546" y="1411"/>
                  </a:lnTo>
                  <a:lnTo>
                    <a:pt x="4546" y="1321"/>
                  </a:lnTo>
                  <a:lnTo>
                    <a:pt x="4662" y="1269"/>
                  </a:lnTo>
                  <a:lnTo>
                    <a:pt x="5005" y="1432"/>
                  </a:lnTo>
                  <a:lnTo>
                    <a:pt x="5113" y="1362"/>
                  </a:lnTo>
                  <a:lnTo>
                    <a:pt x="5274" y="1273"/>
                  </a:lnTo>
                  <a:lnTo>
                    <a:pt x="5136" y="1173"/>
                  </a:lnTo>
                  <a:lnTo>
                    <a:pt x="5005" y="1134"/>
                  </a:lnTo>
                  <a:lnTo>
                    <a:pt x="4804" y="1153"/>
                  </a:lnTo>
                  <a:lnTo>
                    <a:pt x="4575" y="1155"/>
                  </a:lnTo>
                  <a:lnTo>
                    <a:pt x="4585" y="1020"/>
                  </a:lnTo>
                  <a:lnTo>
                    <a:pt x="4387" y="928"/>
                  </a:lnTo>
                  <a:lnTo>
                    <a:pt x="3936" y="955"/>
                  </a:lnTo>
                  <a:lnTo>
                    <a:pt x="3795" y="873"/>
                  </a:lnTo>
                  <a:lnTo>
                    <a:pt x="3643" y="658"/>
                  </a:lnTo>
                  <a:lnTo>
                    <a:pt x="3630" y="550"/>
                  </a:lnTo>
                  <a:lnTo>
                    <a:pt x="3453" y="535"/>
                  </a:lnTo>
                  <a:lnTo>
                    <a:pt x="3253" y="504"/>
                  </a:lnTo>
                  <a:lnTo>
                    <a:pt x="3067" y="415"/>
                  </a:lnTo>
                  <a:lnTo>
                    <a:pt x="2857" y="412"/>
                  </a:lnTo>
                  <a:lnTo>
                    <a:pt x="2797" y="276"/>
                  </a:lnTo>
                  <a:lnTo>
                    <a:pt x="2668" y="330"/>
                  </a:lnTo>
                  <a:lnTo>
                    <a:pt x="2580" y="564"/>
                  </a:lnTo>
                  <a:lnTo>
                    <a:pt x="2290" y="540"/>
                  </a:lnTo>
                  <a:lnTo>
                    <a:pt x="2109" y="504"/>
                  </a:lnTo>
                  <a:lnTo>
                    <a:pt x="1842" y="481"/>
                  </a:lnTo>
                  <a:lnTo>
                    <a:pt x="1651" y="507"/>
                  </a:lnTo>
                  <a:lnTo>
                    <a:pt x="1543" y="345"/>
                  </a:lnTo>
                  <a:lnTo>
                    <a:pt x="1443" y="226"/>
                  </a:lnTo>
                  <a:lnTo>
                    <a:pt x="1288" y="250"/>
                  </a:lnTo>
                  <a:lnTo>
                    <a:pt x="1195" y="160"/>
                  </a:lnTo>
                  <a:lnTo>
                    <a:pt x="1125" y="208"/>
                  </a:lnTo>
                  <a:lnTo>
                    <a:pt x="967" y="49"/>
                  </a:lnTo>
                  <a:lnTo>
                    <a:pt x="795" y="25"/>
                  </a:lnTo>
                  <a:lnTo>
                    <a:pt x="736" y="12"/>
                  </a:lnTo>
                  <a:lnTo>
                    <a:pt x="666" y="22"/>
                  </a:lnTo>
                  <a:lnTo>
                    <a:pt x="460" y="66"/>
                  </a:lnTo>
                  <a:lnTo>
                    <a:pt x="282" y="0"/>
                  </a:lnTo>
                  <a:lnTo>
                    <a:pt x="189" y="106"/>
                  </a:lnTo>
                  <a:lnTo>
                    <a:pt x="163" y="282"/>
                  </a:lnTo>
                  <a:lnTo>
                    <a:pt x="64" y="276"/>
                  </a:lnTo>
                  <a:lnTo>
                    <a:pt x="0" y="493"/>
                  </a:lnTo>
                  <a:lnTo>
                    <a:pt x="256" y="48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Freeform 120">
              <a:extLst>
                <a:ext uri="{FF2B5EF4-FFF2-40B4-BE49-F238E27FC236}">
                  <a16:creationId xmlns:a16="http://schemas.microsoft.com/office/drawing/2014/main" id="{6BC46F01-791A-6B2C-E9D3-9A7C58806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88" y="9381"/>
              <a:ext cx="3263" cy="3792"/>
            </a:xfrm>
            <a:custGeom>
              <a:avLst/>
              <a:gdLst/>
              <a:ahLst/>
              <a:cxnLst>
                <a:cxn ang="0">
                  <a:pos x="2996" y="150"/>
                </a:cxn>
                <a:cxn ang="0">
                  <a:pos x="2754" y="407"/>
                </a:cxn>
                <a:cxn ang="0">
                  <a:pos x="2184" y="393"/>
                </a:cxn>
                <a:cxn ang="0">
                  <a:pos x="1725" y="372"/>
                </a:cxn>
                <a:cxn ang="0">
                  <a:pos x="1419" y="360"/>
                </a:cxn>
                <a:cxn ang="0">
                  <a:pos x="1179" y="192"/>
                </a:cxn>
                <a:cxn ang="0">
                  <a:pos x="956" y="491"/>
                </a:cxn>
                <a:cxn ang="0">
                  <a:pos x="684" y="525"/>
                </a:cxn>
                <a:cxn ang="0">
                  <a:pos x="570" y="842"/>
                </a:cxn>
                <a:cxn ang="0">
                  <a:pos x="584" y="1274"/>
                </a:cxn>
                <a:cxn ang="0">
                  <a:pos x="399" y="1361"/>
                </a:cxn>
                <a:cxn ang="0">
                  <a:pos x="264" y="1589"/>
                </a:cxn>
                <a:cxn ang="0">
                  <a:pos x="209" y="2013"/>
                </a:cxn>
                <a:cxn ang="0">
                  <a:pos x="0" y="2261"/>
                </a:cxn>
                <a:cxn ang="0">
                  <a:pos x="146" y="2667"/>
                </a:cxn>
                <a:cxn ang="0">
                  <a:pos x="459" y="3170"/>
                </a:cxn>
                <a:cxn ang="0">
                  <a:pos x="309" y="3617"/>
                </a:cxn>
                <a:cxn ang="0">
                  <a:pos x="647" y="3722"/>
                </a:cxn>
                <a:cxn ang="0">
                  <a:pos x="774" y="3350"/>
                </a:cxn>
                <a:cxn ang="0">
                  <a:pos x="794" y="2928"/>
                </a:cxn>
                <a:cxn ang="0">
                  <a:pos x="744" y="2403"/>
                </a:cxn>
                <a:cxn ang="0">
                  <a:pos x="1164" y="2231"/>
                </a:cxn>
                <a:cxn ang="0">
                  <a:pos x="1089" y="2582"/>
                </a:cxn>
                <a:cxn ang="0">
                  <a:pos x="1482" y="2966"/>
                </a:cxn>
                <a:cxn ang="0">
                  <a:pos x="1572" y="3348"/>
                </a:cxn>
                <a:cxn ang="0">
                  <a:pos x="1740" y="3153"/>
                </a:cxn>
                <a:cxn ang="0">
                  <a:pos x="2129" y="3042"/>
                </a:cxn>
                <a:cxn ang="0">
                  <a:pos x="1779" y="2732"/>
                </a:cxn>
                <a:cxn ang="0">
                  <a:pos x="1827" y="2382"/>
                </a:cxn>
                <a:cxn ang="0">
                  <a:pos x="1526" y="1997"/>
                </a:cxn>
                <a:cxn ang="0">
                  <a:pos x="1290" y="1845"/>
                </a:cxn>
                <a:cxn ang="0">
                  <a:pos x="1587" y="1697"/>
                </a:cxn>
                <a:cxn ang="0">
                  <a:pos x="2114" y="1317"/>
                </a:cxn>
                <a:cxn ang="0">
                  <a:pos x="2424" y="1247"/>
                </a:cxn>
                <a:cxn ang="0">
                  <a:pos x="2127" y="1247"/>
                </a:cxn>
                <a:cxn ang="0">
                  <a:pos x="1616" y="1380"/>
                </a:cxn>
                <a:cxn ang="0">
                  <a:pos x="1299" y="1430"/>
                </a:cxn>
                <a:cxn ang="0">
                  <a:pos x="960" y="1578"/>
                </a:cxn>
                <a:cxn ang="0">
                  <a:pos x="777" y="1362"/>
                </a:cxn>
                <a:cxn ang="0">
                  <a:pos x="669" y="870"/>
                </a:cxn>
                <a:cxn ang="0">
                  <a:pos x="944" y="581"/>
                </a:cxn>
                <a:cxn ang="0">
                  <a:pos x="1380" y="627"/>
                </a:cxn>
                <a:cxn ang="0">
                  <a:pos x="1707" y="609"/>
                </a:cxn>
                <a:cxn ang="0">
                  <a:pos x="2486" y="707"/>
                </a:cxn>
                <a:cxn ang="0">
                  <a:pos x="3000" y="477"/>
                </a:cxn>
                <a:cxn ang="0">
                  <a:pos x="3173" y="0"/>
                </a:cxn>
              </a:cxnLst>
              <a:rect l="0" t="0" r="r" b="b"/>
              <a:pathLst>
                <a:path w="3263" h="3792">
                  <a:moveTo>
                    <a:pt x="3173" y="0"/>
                  </a:moveTo>
                  <a:lnTo>
                    <a:pt x="3098" y="132"/>
                  </a:lnTo>
                  <a:lnTo>
                    <a:pt x="2996" y="150"/>
                  </a:lnTo>
                  <a:lnTo>
                    <a:pt x="3029" y="270"/>
                  </a:lnTo>
                  <a:lnTo>
                    <a:pt x="2874" y="302"/>
                  </a:lnTo>
                  <a:lnTo>
                    <a:pt x="2754" y="407"/>
                  </a:lnTo>
                  <a:lnTo>
                    <a:pt x="2606" y="446"/>
                  </a:lnTo>
                  <a:lnTo>
                    <a:pt x="2379" y="423"/>
                  </a:lnTo>
                  <a:lnTo>
                    <a:pt x="2184" y="393"/>
                  </a:lnTo>
                  <a:lnTo>
                    <a:pt x="2100" y="480"/>
                  </a:lnTo>
                  <a:lnTo>
                    <a:pt x="1917" y="357"/>
                  </a:lnTo>
                  <a:lnTo>
                    <a:pt x="1725" y="372"/>
                  </a:lnTo>
                  <a:lnTo>
                    <a:pt x="1646" y="417"/>
                  </a:lnTo>
                  <a:lnTo>
                    <a:pt x="1620" y="294"/>
                  </a:lnTo>
                  <a:lnTo>
                    <a:pt x="1419" y="360"/>
                  </a:lnTo>
                  <a:lnTo>
                    <a:pt x="1361" y="257"/>
                  </a:lnTo>
                  <a:lnTo>
                    <a:pt x="1259" y="254"/>
                  </a:lnTo>
                  <a:lnTo>
                    <a:pt x="1179" y="192"/>
                  </a:lnTo>
                  <a:lnTo>
                    <a:pt x="1064" y="210"/>
                  </a:lnTo>
                  <a:lnTo>
                    <a:pt x="1029" y="347"/>
                  </a:lnTo>
                  <a:lnTo>
                    <a:pt x="956" y="491"/>
                  </a:lnTo>
                  <a:lnTo>
                    <a:pt x="852" y="495"/>
                  </a:lnTo>
                  <a:lnTo>
                    <a:pt x="794" y="420"/>
                  </a:lnTo>
                  <a:lnTo>
                    <a:pt x="684" y="525"/>
                  </a:lnTo>
                  <a:lnTo>
                    <a:pt x="656" y="614"/>
                  </a:lnTo>
                  <a:lnTo>
                    <a:pt x="537" y="735"/>
                  </a:lnTo>
                  <a:lnTo>
                    <a:pt x="570" y="842"/>
                  </a:lnTo>
                  <a:lnTo>
                    <a:pt x="537" y="978"/>
                  </a:lnTo>
                  <a:lnTo>
                    <a:pt x="521" y="1137"/>
                  </a:lnTo>
                  <a:lnTo>
                    <a:pt x="584" y="1274"/>
                  </a:lnTo>
                  <a:lnTo>
                    <a:pt x="540" y="1338"/>
                  </a:lnTo>
                  <a:lnTo>
                    <a:pt x="477" y="1247"/>
                  </a:lnTo>
                  <a:lnTo>
                    <a:pt x="399" y="1361"/>
                  </a:lnTo>
                  <a:lnTo>
                    <a:pt x="387" y="1449"/>
                  </a:lnTo>
                  <a:lnTo>
                    <a:pt x="315" y="1430"/>
                  </a:lnTo>
                  <a:lnTo>
                    <a:pt x="264" y="1589"/>
                  </a:lnTo>
                  <a:lnTo>
                    <a:pt x="315" y="1845"/>
                  </a:lnTo>
                  <a:lnTo>
                    <a:pt x="234" y="1902"/>
                  </a:lnTo>
                  <a:lnTo>
                    <a:pt x="209" y="2013"/>
                  </a:lnTo>
                  <a:lnTo>
                    <a:pt x="210" y="2127"/>
                  </a:lnTo>
                  <a:lnTo>
                    <a:pt x="128" y="2192"/>
                  </a:lnTo>
                  <a:lnTo>
                    <a:pt x="0" y="2261"/>
                  </a:lnTo>
                  <a:lnTo>
                    <a:pt x="72" y="2382"/>
                  </a:lnTo>
                  <a:lnTo>
                    <a:pt x="39" y="2549"/>
                  </a:lnTo>
                  <a:lnTo>
                    <a:pt x="146" y="2667"/>
                  </a:lnTo>
                  <a:lnTo>
                    <a:pt x="330" y="2637"/>
                  </a:lnTo>
                  <a:lnTo>
                    <a:pt x="464" y="2970"/>
                  </a:lnTo>
                  <a:lnTo>
                    <a:pt x="459" y="3170"/>
                  </a:lnTo>
                  <a:lnTo>
                    <a:pt x="390" y="3309"/>
                  </a:lnTo>
                  <a:lnTo>
                    <a:pt x="368" y="3456"/>
                  </a:lnTo>
                  <a:lnTo>
                    <a:pt x="309" y="3617"/>
                  </a:lnTo>
                  <a:lnTo>
                    <a:pt x="357" y="3717"/>
                  </a:lnTo>
                  <a:lnTo>
                    <a:pt x="534" y="3792"/>
                  </a:lnTo>
                  <a:lnTo>
                    <a:pt x="647" y="3722"/>
                  </a:lnTo>
                  <a:lnTo>
                    <a:pt x="849" y="3675"/>
                  </a:lnTo>
                  <a:lnTo>
                    <a:pt x="773" y="3500"/>
                  </a:lnTo>
                  <a:lnTo>
                    <a:pt x="774" y="3350"/>
                  </a:lnTo>
                  <a:lnTo>
                    <a:pt x="867" y="3237"/>
                  </a:lnTo>
                  <a:lnTo>
                    <a:pt x="821" y="3134"/>
                  </a:lnTo>
                  <a:lnTo>
                    <a:pt x="794" y="2928"/>
                  </a:lnTo>
                  <a:lnTo>
                    <a:pt x="869" y="2777"/>
                  </a:lnTo>
                  <a:lnTo>
                    <a:pt x="836" y="2609"/>
                  </a:lnTo>
                  <a:lnTo>
                    <a:pt x="744" y="2403"/>
                  </a:lnTo>
                  <a:lnTo>
                    <a:pt x="887" y="2288"/>
                  </a:lnTo>
                  <a:lnTo>
                    <a:pt x="1043" y="2193"/>
                  </a:lnTo>
                  <a:lnTo>
                    <a:pt x="1164" y="2231"/>
                  </a:lnTo>
                  <a:lnTo>
                    <a:pt x="1218" y="2331"/>
                  </a:lnTo>
                  <a:lnTo>
                    <a:pt x="1209" y="2514"/>
                  </a:lnTo>
                  <a:lnTo>
                    <a:pt x="1089" y="2582"/>
                  </a:lnTo>
                  <a:lnTo>
                    <a:pt x="1122" y="2670"/>
                  </a:lnTo>
                  <a:lnTo>
                    <a:pt x="1349" y="2894"/>
                  </a:lnTo>
                  <a:lnTo>
                    <a:pt x="1482" y="2966"/>
                  </a:lnTo>
                  <a:lnTo>
                    <a:pt x="1389" y="3134"/>
                  </a:lnTo>
                  <a:lnTo>
                    <a:pt x="1419" y="3282"/>
                  </a:lnTo>
                  <a:lnTo>
                    <a:pt x="1572" y="3348"/>
                  </a:lnTo>
                  <a:lnTo>
                    <a:pt x="1680" y="3333"/>
                  </a:lnTo>
                  <a:lnTo>
                    <a:pt x="1680" y="3239"/>
                  </a:lnTo>
                  <a:lnTo>
                    <a:pt x="1740" y="3153"/>
                  </a:lnTo>
                  <a:lnTo>
                    <a:pt x="1959" y="3116"/>
                  </a:lnTo>
                  <a:lnTo>
                    <a:pt x="2079" y="3123"/>
                  </a:lnTo>
                  <a:lnTo>
                    <a:pt x="2129" y="3042"/>
                  </a:lnTo>
                  <a:lnTo>
                    <a:pt x="2019" y="2969"/>
                  </a:lnTo>
                  <a:lnTo>
                    <a:pt x="1935" y="2853"/>
                  </a:lnTo>
                  <a:lnTo>
                    <a:pt x="1779" y="2732"/>
                  </a:lnTo>
                  <a:lnTo>
                    <a:pt x="1800" y="2609"/>
                  </a:lnTo>
                  <a:lnTo>
                    <a:pt x="1770" y="2469"/>
                  </a:lnTo>
                  <a:lnTo>
                    <a:pt x="1827" y="2382"/>
                  </a:lnTo>
                  <a:lnTo>
                    <a:pt x="1650" y="2255"/>
                  </a:lnTo>
                  <a:lnTo>
                    <a:pt x="1598" y="2139"/>
                  </a:lnTo>
                  <a:lnTo>
                    <a:pt x="1526" y="1997"/>
                  </a:lnTo>
                  <a:lnTo>
                    <a:pt x="1433" y="1967"/>
                  </a:lnTo>
                  <a:lnTo>
                    <a:pt x="1358" y="1905"/>
                  </a:lnTo>
                  <a:lnTo>
                    <a:pt x="1290" y="1845"/>
                  </a:lnTo>
                  <a:lnTo>
                    <a:pt x="1317" y="1767"/>
                  </a:lnTo>
                  <a:lnTo>
                    <a:pt x="1469" y="1857"/>
                  </a:lnTo>
                  <a:lnTo>
                    <a:pt x="1587" y="1697"/>
                  </a:lnTo>
                  <a:lnTo>
                    <a:pt x="1722" y="1695"/>
                  </a:lnTo>
                  <a:lnTo>
                    <a:pt x="1937" y="1572"/>
                  </a:lnTo>
                  <a:lnTo>
                    <a:pt x="2114" y="1317"/>
                  </a:lnTo>
                  <a:lnTo>
                    <a:pt x="2258" y="1334"/>
                  </a:lnTo>
                  <a:lnTo>
                    <a:pt x="2355" y="1428"/>
                  </a:lnTo>
                  <a:lnTo>
                    <a:pt x="2424" y="1247"/>
                  </a:lnTo>
                  <a:lnTo>
                    <a:pt x="2336" y="1184"/>
                  </a:lnTo>
                  <a:lnTo>
                    <a:pt x="2237" y="1164"/>
                  </a:lnTo>
                  <a:lnTo>
                    <a:pt x="2127" y="1247"/>
                  </a:lnTo>
                  <a:lnTo>
                    <a:pt x="1767" y="1275"/>
                  </a:lnTo>
                  <a:lnTo>
                    <a:pt x="1722" y="1367"/>
                  </a:lnTo>
                  <a:lnTo>
                    <a:pt x="1616" y="1380"/>
                  </a:lnTo>
                  <a:lnTo>
                    <a:pt x="1509" y="1361"/>
                  </a:lnTo>
                  <a:lnTo>
                    <a:pt x="1421" y="1301"/>
                  </a:lnTo>
                  <a:lnTo>
                    <a:pt x="1299" y="1430"/>
                  </a:lnTo>
                  <a:lnTo>
                    <a:pt x="1196" y="1592"/>
                  </a:lnTo>
                  <a:lnTo>
                    <a:pt x="1089" y="1607"/>
                  </a:lnTo>
                  <a:lnTo>
                    <a:pt x="960" y="1578"/>
                  </a:lnTo>
                  <a:lnTo>
                    <a:pt x="930" y="1413"/>
                  </a:lnTo>
                  <a:lnTo>
                    <a:pt x="851" y="1361"/>
                  </a:lnTo>
                  <a:lnTo>
                    <a:pt x="777" y="1362"/>
                  </a:lnTo>
                  <a:lnTo>
                    <a:pt x="692" y="1217"/>
                  </a:lnTo>
                  <a:lnTo>
                    <a:pt x="645" y="1019"/>
                  </a:lnTo>
                  <a:lnTo>
                    <a:pt x="669" y="870"/>
                  </a:lnTo>
                  <a:lnTo>
                    <a:pt x="719" y="752"/>
                  </a:lnTo>
                  <a:lnTo>
                    <a:pt x="804" y="647"/>
                  </a:lnTo>
                  <a:lnTo>
                    <a:pt x="944" y="581"/>
                  </a:lnTo>
                  <a:lnTo>
                    <a:pt x="1127" y="656"/>
                  </a:lnTo>
                  <a:lnTo>
                    <a:pt x="1229" y="644"/>
                  </a:lnTo>
                  <a:lnTo>
                    <a:pt x="1380" y="627"/>
                  </a:lnTo>
                  <a:lnTo>
                    <a:pt x="1485" y="572"/>
                  </a:lnTo>
                  <a:lnTo>
                    <a:pt x="1586" y="657"/>
                  </a:lnTo>
                  <a:lnTo>
                    <a:pt x="1707" y="609"/>
                  </a:lnTo>
                  <a:lnTo>
                    <a:pt x="2211" y="609"/>
                  </a:lnTo>
                  <a:lnTo>
                    <a:pt x="2322" y="744"/>
                  </a:lnTo>
                  <a:lnTo>
                    <a:pt x="2486" y="707"/>
                  </a:lnTo>
                  <a:lnTo>
                    <a:pt x="2618" y="717"/>
                  </a:lnTo>
                  <a:lnTo>
                    <a:pt x="2892" y="677"/>
                  </a:lnTo>
                  <a:lnTo>
                    <a:pt x="3000" y="477"/>
                  </a:lnTo>
                  <a:lnTo>
                    <a:pt x="3149" y="375"/>
                  </a:lnTo>
                  <a:lnTo>
                    <a:pt x="3263" y="65"/>
                  </a:lnTo>
                  <a:lnTo>
                    <a:pt x="317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Freeform 121">
              <a:extLst>
                <a:ext uri="{FF2B5EF4-FFF2-40B4-BE49-F238E27FC236}">
                  <a16:creationId xmlns:a16="http://schemas.microsoft.com/office/drawing/2014/main" id="{521C43ED-2E30-8A23-6B39-A7595BBAB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4" y="10380"/>
              <a:ext cx="402" cy="285"/>
            </a:xfrm>
            <a:custGeom>
              <a:avLst/>
              <a:gdLst/>
              <a:ahLst/>
              <a:cxnLst>
                <a:cxn ang="0">
                  <a:pos x="266" y="59"/>
                </a:cxn>
                <a:cxn ang="0">
                  <a:pos x="186" y="60"/>
                </a:cxn>
                <a:cxn ang="0">
                  <a:pos x="102" y="90"/>
                </a:cxn>
                <a:cxn ang="0">
                  <a:pos x="6" y="0"/>
                </a:cxn>
                <a:cxn ang="0">
                  <a:pos x="0" y="126"/>
                </a:cxn>
                <a:cxn ang="0">
                  <a:pos x="84" y="138"/>
                </a:cxn>
                <a:cxn ang="0">
                  <a:pos x="144" y="144"/>
                </a:cxn>
                <a:cxn ang="0">
                  <a:pos x="150" y="192"/>
                </a:cxn>
                <a:cxn ang="0">
                  <a:pos x="210" y="252"/>
                </a:cxn>
                <a:cxn ang="0">
                  <a:pos x="276" y="270"/>
                </a:cxn>
                <a:cxn ang="0">
                  <a:pos x="357" y="285"/>
                </a:cxn>
                <a:cxn ang="0">
                  <a:pos x="402" y="234"/>
                </a:cxn>
                <a:cxn ang="0">
                  <a:pos x="348" y="240"/>
                </a:cxn>
                <a:cxn ang="0">
                  <a:pos x="300" y="240"/>
                </a:cxn>
                <a:cxn ang="0">
                  <a:pos x="270" y="192"/>
                </a:cxn>
                <a:cxn ang="0">
                  <a:pos x="264" y="126"/>
                </a:cxn>
                <a:cxn ang="0">
                  <a:pos x="266" y="59"/>
                </a:cxn>
              </a:cxnLst>
              <a:rect l="0" t="0" r="r" b="b"/>
              <a:pathLst>
                <a:path w="402" h="285">
                  <a:moveTo>
                    <a:pt x="266" y="59"/>
                  </a:moveTo>
                  <a:lnTo>
                    <a:pt x="186" y="60"/>
                  </a:lnTo>
                  <a:lnTo>
                    <a:pt x="102" y="90"/>
                  </a:lnTo>
                  <a:lnTo>
                    <a:pt x="6" y="0"/>
                  </a:lnTo>
                  <a:lnTo>
                    <a:pt x="0" y="126"/>
                  </a:lnTo>
                  <a:lnTo>
                    <a:pt x="84" y="138"/>
                  </a:lnTo>
                  <a:lnTo>
                    <a:pt x="144" y="144"/>
                  </a:lnTo>
                  <a:lnTo>
                    <a:pt x="150" y="192"/>
                  </a:lnTo>
                  <a:lnTo>
                    <a:pt x="210" y="252"/>
                  </a:lnTo>
                  <a:lnTo>
                    <a:pt x="276" y="270"/>
                  </a:lnTo>
                  <a:lnTo>
                    <a:pt x="357" y="285"/>
                  </a:lnTo>
                  <a:lnTo>
                    <a:pt x="402" y="234"/>
                  </a:lnTo>
                  <a:lnTo>
                    <a:pt x="348" y="240"/>
                  </a:lnTo>
                  <a:lnTo>
                    <a:pt x="300" y="240"/>
                  </a:lnTo>
                  <a:lnTo>
                    <a:pt x="270" y="192"/>
                  </a:lnTo>
                  <a:lnTo>
                    <a:pt x="264" y="126"/>
                  </a:lnTo>
                  <a:lnTo>
                    <a:pt x="266" y="5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122">
              <a:extLst>
                <a:ext uri="{FF2B5EF4-FFF2-40B4-BE49-F238E27FC236}">
                  <a16:creationId xmlns:a16="http://schemas.microsoft.com/office/drawing/2014/main" id="{67BAE770-7F92-6595-FB1D-CF598FF2D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" y="8760"/>
              <a:ext cx="427" cy="312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0" y="96"/>
                </a:cxn>
                <a:cxn ang="0">
                  <a:pos x="64" y="136"/>
                </a:cxn>
                <a:cxn ang="0">
                  <a:pos x="144" y="176"/>
                </a:cxn>
                <a:cxn ang="0">
                  <a:pos x="232" y="208"/>
                </a:cxn>
                <a:cxn ang="0">
                  <a:pos x="360" y="312"/>
                </a:cxn>
                <a:cxn ang="0">
                  <a:pos x="427" y="227"/>
                </a:cxn>
                <a:cxn ang="0">
                  <a:pos x="360" y="208"/>
                </a:cxn>
                <a:cxn ang="0">
                  <a:pos x="280" y="152"/>
                </a:cxn>
                <a:cxn ang="0">
                  <a:pos x="152" y="88"/>
                </a:cxn>
                <a:cxn ang="0">
                  <a:pos x="64" y="0"/>
                </a:cxn>
              </a:cxnLst>
              <a:rect l="0" t="0" r="r" b="b"/>
              <a:pathLst>
                <a:path w="427" h="312">
                  <a:moveTo>
                    <a:pt x="64" y="0"/>
                  </a:moveTo>
                  <a:lnTo>
                    <a:pt x="0" y="96"/>
                  </a:lnTo>
                  <a:lnTo>
                    <a:pt x="64" y="136"/>
                  </a:lnTo>
                  <a:lnTo>
                    <a:pt x="144" y="176"/>
                  </a:lnTo>
                  <a:lnTo>
                    <a:pt x="232" y="208"/>
                  </a:lnTo>
                  <a:lnTo>
                    <a:pt x="360" y="312"/>
                  </a:lnTo>
                  <a:lnTo>
                    <a:pt x="427" y="227"/>
                  </a:lnTo>
                  <a:lnTo>
                    <a:pt x="360" y="208"/>
                  </a:lnTo>
                  <a:lnTo>
                    <a:pt x="280" y="152"/>
                  </a:lnTo>
                  <a:lnTo>
                    <a:pt x="152" y="88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Freeform 123">
              <a:extLst>
                <a:ext uri="{FF2B5EF4-FFF2-40B4-BE49-F238E27FC236}">
                  <a16:creationId xmlns:a16="http://schemas.microsoft.com/office/drawing/2014/main" id="{26BFB026-527D-A6DD-A75C-77508BFDD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1" y="9668"/>
              <a:ext cx="181" cy="140"/>
            </a:xfrm>
            <a:custGeom>
              <a:avLst/>
              <a:gdLst/>
              <a:ahLst/>
              <a:cxnLst>
                <a:cxn ang="0">
                  <a:pos x="157" y="140"/>
                </a:cxn>
                <a:cxn ang="0">
                  <a:pos x="181" y="45"/>
                </a:cxn>
                <a:cxn ang="0">
                  <a:pos x="91" y="0"/>
                </a:cxn>
                <a:cxn ang="0">
                  <a:pos x="0" y="45"/>
                </a:cxn>
                <a:cxn ang="0">
                  <a:pos x="69" y="84"/>
                </a:cxn>
                <a:cxn ang="0">
                  <a:pos x="157" y="140"/>
                </a:cxn>
              </a:cxnLst>
              <a:rect l="0" t="0" r="r" b="b"/>
              <a:pathLst>
                <a:path w="181" h="140">
                  <a:moveTo>
                    <a:pt x="157" y="140"/>
                  </a:moveTo>
                  <a:lnTo>
                    <a:pt x="181" y="45"/>
                  </a:lnTo>
                  <a:lnTo>
                    <a:pt x="91" y="0"/>
                  </a:lnTo>
                  <a:lnTo>
                    <a:pt x="0" y="45"/>
                  </a:lnTo>
                  <a:lnTo>
                    <a:pt x="69" y="84"/>
                  </a:lnTo>
                  <a:lnTo>
                    <a:pt x="157" y="14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Freeform 124">
              <a:extLst>
                <a:ext uri="{FF2B5EF4-FFF2-40B4-BE49-F238E27FC236}">
                  <a16:creationId xmlns:a16="http://schemas.microsoft.com/office/drawing/2014/main" id="{20C99790-722C-B87C-52F1-6423A994D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6" y="9176"/>
              <a:ext cx="159" cy="192"/>
            </a:xfrm>
            <a:custGeom>
              <a:avLst/>
              <a:gdLst/>
              <a:ahLst/>
              <a:cxnLst>
                <a:cxn ang="0">
                  <a:pos x="159" y="38"/>
                </a:cxn>
                <a:cxn ang="0">
                  <a:pos x="80" y="0"/>
                </a:cxn>
                <a:cxn ang="0">
                  <a:pos x="23" y="38"/>
                </a:cxn>
                <a:cxn ang="0">
                  <a:pos x="0" y="120"/>
                </a:cxn>
                <a:cxn ang="0">
                  <a:pos x="23" y="174"/>
                </a:cxn>
                <a:cxn ang="0">
                  <a:pos x="88" y="192"/>
                </a:cxn>
                <a:cxn ang="0">
                  <a:pos x="144" y="160"/>
                </a:cxn>
                <a:cxn ang="0">
                  <a:pos x="159" y="38"/>
                </a:cxn>
              </a:cxnLst>
              <a:rect l="0" t="0" r="r" b="b"/>
              <a:pathLst>
                <a:path w="159" h="192">
                  <a:moveTo>
                    <a:pt x="159" y="38"/>
                  </a:moveTo>
                  <a:lnTo>
                    <a:pt x="80" y="0"/>
                  </a:lnTo>
                  <a:lnTo>
                    <a:pt x="23" y="38"/>
                  </a:lnTo>
                  <a:lnTo>
                    <a:pt x="0" y="120"/>
                  </a:lnTo>
                  <a:lnTo>
                    <a:pt x="23" y="174"/>
                  </a:lnTo>
                  <a:lnTo>
                    <a:pt x="88" y="192"/>
                  </a:lnTo>
                  <a:lnTo>
                    <a:pt x="144" y="160"/>
                  </a:lnTo>
                  <a:lnTo>
                    <a:pt x="159" y="3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125">
              <a:extLst>
                <a:ext uri="{FF2B5EF4-FFF2-40B4-BE49-F238E27FC236}">
                  <a16:creationId xmlns:a16="http://schemas.microsoft.com/office/drawing/2014/main" id="{FB858FE5-B503-3EC8-6367-953FED5B1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0" y="9531"/>
              <a:ext cx="96" cy="221"/>
            </a:xfrm>
            <a:custGeom>
              <a:avLst/>
              <a:gdLst/>
              <a:ahLst/>
              <a:cxnLst>
                <a:cxn ang="0">
                  <a:pos x="96" y="125"/>
                </a:cxn>
                <a:cxn ang="0">
                  <a:pos x="8" y="0"/>
                </a:cxn>
                <a:cxn ang="0">
                  <a:pos x="0" y="117"/>
                </a:cxn>
                <a:cxn ang="0">
                  <a:pos x="32" y="221"/>
                </a:cxn>
                <a:cxn ang="0">
                  <a:pos x="96" y="205"/>
                </a:cxn>
                <a:cxn ang="0">
                  <a:pos x="96" y="125"/>
                </a:cxn>
              </a:cxnLst>
              <a:rect l="0" t="0" r="r" b="b"/>
              <a:pathLst>
                <a:path w="96" h="221">
                  <a:moveTo>
                    <a:pt x="96" y="125"/>
                  </a:moveTo>
                  <a:lnTo>
                    <a:pt x="8" y="0"/>
                  </a:lnTo>
                  <a:lnTo>
                    <a:pt x="0" y="117"/>
                  </a:lnTo>
                  <a:lnTo>
                    <a:pt x="32" y="221"/>
                  </a:lnTo>
                  <a:lnTo>
                    <a:pt x="96" y="205"/>
                  </a:lnTo>
                  <a:lnTo>
                    <a:pt x="96" y="12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126">
              <a:extLst>
                <a:ext uri="{FF2B5EF4-FFF2-40B4-BE49-F238E27FC236}">
                  <a16:creationId xmlns:a16="http://schemas.microsoft.com/office/drawing/2014/main" id="{795C18FF-8A1C-246A-BE3D-FD60C93CB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6" y="9744"/>
              <a:ext cx="200" cy="112"/>
            </a:xfrm>
            <a:custGeom>
              <a:avLst/>
              <a:gdLst/>
              <a:ahLst/>
              <a:cxnLst>
                <a:cxn ang="0">
                  <a:pos x="200" y="96"/>
                </a:cxn>
                <a:cxn ang="0">
                  <a:pos x="112" y="24"/>
                </a:cxn>
                <a:cxn ang="0">
                  <a:pos x="40" y="0"/>
                </a:cxn>
                <a:cxn ang="0">
                  <a:pos x="8" y="24"/>
                </a:cxn>
                <a:cxn ang="0">
                  <a:pos x="0" y="112"/>
                </a:cxn>
                <a:cxn ang="0">
                  <a:pos x="112" y="104"/>
                </a:cxn>
                <a:cxn ang="0">
                  <a:pos x="200" y="96"/>
                </a:cxn>
              </a:cxnLst>
              <a:rect l="0" t="0" r="r" b="b"/>
              <a:pathLst>
                <a:path w="200" h="112">
                  <a:moveTo>
                    <a:pt x="200" y="96"/>
                  </a:moveTo>
                  <a:lnTo>
                    <a:pt x="112" y="24"/>
                  </a:lnTo>
                  <a:lnTo>
                    <a:pt x="40" y="0"/>
                  </a:lnTo>
                  <a:lnTo>
                    <a:pt x="8" y="24"/>
                  </a:lnTo>
                  <a:lnTo>
                    <a:pt x="0" y="112"/>
                  </a:lnTo>
                  <a:lnTo>
                    <a:pt x="112" y="104"/>
                  </a:lnTo>
                  <a:lnTo>
                    <a:pt x="200" y="9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127">
              <a:extLst>
                <a:ext uri="{FF2B5EF4-FFF2-40B4-BE49-F238E27FC236}">
                  <a16:creationId xmlns:a16="http://schemas.microsoft.com/office/drawing/2014/main" id="{7029E769-0B58-506E-E83D-EFA120007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8" y="9688"/>
              <a:ext cx="144" cy="112"/>
            </a:xfrm>
            <a:custGeom>
              <a:avLst/>
              <a:gdLst/>
              <a:ahLst/>
              <a:cxnLst>
                <a:cxn ang="0">
                  <a:pos x="144" y="88"/>
                </a:cxn>
                <a:cxn ang="0">
                  <a:pos x="64" y="0"/>
                </a:cxn>
                <a:cxn ang="0">
                  <a:pos x="0" y="8"/>
                </a:cxn>
                <a:cxn ang="0">
                  <a:pos x="64" y="72"/>
                </a:cxn>
                <a:cxn ang="0">
                  <a:pos x="104" y="112"/>
                </a:cxn>
                <a:cxn ang="0">
                  <a:pos x="144" y="88"/>
                </a:cxn>
              </a:cxnLst>
              <a:rect l="0" t="0" r="r" b="b"/>
              <a:pathLst>
                <a:path w="144" h="112">
                  <a:moveTo>
                    <a:pt x="144" y="88"/>
                  </a:moveTo>
                  <a:lnTo>
                    <a:pt x="64" y="0"/>
                  </a:lnTo>
                  <a:lnTo>
                    <a:pt x="0" y="8"/>
                  </a:lnTo>
                  <a:lnTo>
                    <a:pt x="64" y="72"/>
                  </a:lnTo>
                  <a:lnTo>
                    <a:pt x="104" y="112"/>
                  </a:lnTo>
                  <a:lnTo>
                    <a:pt x="144" y="8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128">
              <a:extLst>
                <a:ext uri="{FF2B5EF4-FFF2-40B4-BE49-F238E27FC236}">
                  <a16:creationId xmlns:a16="http://schemas.microsoft.com/office/drawing/2014/main" id="{101BCCB3-1ED6-85B7-4CB2-564CC6849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9668"/>
              <a:ext cx="91" cy="116"/>
            </a:xfrm>
            <a:custGeom>
              <a:avLst/>
              <a:gdLst/>
              <a:ahLst/>
              <a:cxnLst>
                <a:cxn ang="0">
                  <a:pos x="91" y="84"/>
                </a:cxn>
                <a:cxn ang="0">
                  <a:pos x="91" y="0"/>
                </a:cxn>
                <a:cxn ang="0">
                  <a:pos x="0" y="0"/>
                </a:cxn>
                <a:cxn ang="0">
                  <a:pos x="19" y="76"/>
                </a:cxn>
                <a:cxn ang="0">
                  <a:pos x="51" y="116"/>
                </a:cxn>
                <a:cxn ang="0">
                  <a:pos x="91" y="84"/>
                </a:cxn>
              </a:cxnLst>
              <a:rect l="0" t="0" r="r" b="b"/>
              <a:pathLst>
                <a:path w="91" h="116">
                  <a:moveTo>
                    <a:pt x="91" y="84"/>
                  </a:moveTo>
                  <a:lnTo>
                    <a:pt x="91" y="0"/>
                  </a:lnTo>
                  <a:lnTo>
                    <a:pt x="0" y="0"/>
                  </a:lnTo>
                  <a:lnTo>
                    <a:pt x="19" y="76"/>
                  </a:lnTo>
                  <a:lnTo>
                    <a:pt x="51" y="116"/>
                  </a:lnTo>
                  <a:lnTo>
                    <a:pt x="91" y="8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129">
              <a:extLst>
                <a:ext uri="{FF2B5EF4-FFF2-40B4-BE49-F238E27FC236}">
                  <a16:creationId xmlns:a16="http://schemas.microsoft.com/office/drawing/2014/main" id="{DDF2BDA7-B140-7A2D-8472-597163D92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" y="10257"/>
              <a:ext cx="136" cy="272"/>
            </a:xfrm>
            <a:custGeom>
              <a:avLst/>
              <a:gdLst/>
              <a:ahLst/>
              <a:cxnLst>
                <a:cxn ang="0">
                  <a:pos x="46" y="272"/>
                </a:cxn>
                <a:cxn ang="0">
                  <a:pos x="0" y="227"/>
                </a:cxn>
                <a:cxn ang="0">
                  <a:pos x="40" y="167"/>
                </a:cxn>
                <a:cxn ang="0">
                  <a:pos x="46" y="46"/>
                </a:cxn>
                <a:cxn ang="0">
                  <a:pos x="91" y="0"/>
                </a:cxn>
                <a:cxn ang="0">
                  <a:pos x="136" y="46"/>
                </a:cxn>
                <a:cxn ang="0">
                  <a:pos x="120" y="175"/>
                </a:cxn>
                <a:cxn ang="0">
                  <a:pos x="46" y="272"/>
                </a:cxn>
              </a:cxnLst>
              <a:rect l="0" t="0" r="r" b="b"/>
              <a:pathLst>
                <a:path w="136" h="272">
                  <a:moveTo>
                    <a:pt x="46" y="272"/>
                  </a:moveTo>
                  <a:lnTo>
                    <a:pt x="0" y="227"/>
                  </a:lnTo>
                  <a:lnTo>
                    <a:pt x="40" y="167"/>
                  </a:lnTo>
                  <a:lnTo>
                    <a:pt x="46" y="46"/>
                  </a:lnTo>
                  <a:lnTo>
                    <a:pt x="91" y="0"/>
                  </a:lnTo>
                  <a:lnTo>
                    <a:pt x="136" y="46"/>
                  </a:lnTo>
                  <a:lnTo>
                    <a:pt x="120" y="175"/>
                  </a:lnTo>
                  <a:lnTo>
                    <a:pt x="46" y="27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130">
              <a:extLst>
                <a:ext uri="{FF2B5EF4-FFF2-40B4-BE49-F238E27FC236}">
                  <a16:creationId xmlns:a16="http://schemas.microsoft.com/office/drawing/2014/main" id="{5255FD47-18D7-B67A-B0D3-6DC14C2E5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2" y="14438"/>
              <a:ext cx="418" cy="174"/>
            </a:xfrm>
            <a:custGeom>
              <a:avLst/>
              <a:gdLst/>
              <a:ahLst/>
              <a:cxnLst>
                <a:cxn ang="0">
                  <a:pos x="227" y="174"/>
                </a:cxn>
                <a:cxn ang="0">
                  <a:pos x="332" y="120"/>
                </a:cxn>
                <a:cxn ang="0">
                  <a:pos x="418" y="39"/>
                </a:cxn>
                <a:cxn ang="0">
                  <a:pos x="389" y="0"/>
                </a:cxn>
                <a:cxn ang="0">
                  <a:pos x="332" y="63"/>
                </a:cxn>
                <a:cxn ang="0">
                  <a:pos x="216" y="77"/>
                </a:cxn>
                <a:cxn ang="0">
                  <a:pos x="149" y="58"/>
                </a:cxn>
                <a:cxn ang="0">
                  <a:pos x="149" y="10"/>
                </a:cxn>
                <a:cxn ang="0">
                  <a:pos x="72" y="20"/>
                </a:cxn>
                <a:cxn ang="0">
                  <a:pos x="0" y="38"/>
                </a:cxn>
                <a:cxn ang="0">
                  <a:pos x="39" y="106"/>
                </a:cxn>
                <a:cxn ang="0">
                  <a:pos x="111" y="96"/>
                </a:cxn>
                <a:cxn ang="0">
                  <a:pos x="227" y="174"/>
                </a:cxn>
              </a:cxnLst>
              <a:rect l="0" t="0" r="r" b="b"/>
              <a:pathLst>
                <a:path w="418" h="174">
                  <a:moveTo>
                    <a:pt x="227" y="174"/>
                  </a:moveTo>
                  <a:lnTo>
                    <a:pt x="332" y="120"/>
                  </a:lnTo>
                  <a:lnTo>
                    <a:pt x="418" y="39"/>
                  </a:lnTo>
                  <a:lnTo>
                    <a:pt x="389" y="0"/>
                  </a:lnTo>
                  <a:lnTo>
                    <a:pt x="332" y="63"/>
                  </a:lnTo>
                  <a:lnTo>
                    <a:pt x="216" y="77"/>
                  </a:lnTo>
                  <a:lnTo>
                    <a:pt x="149" y="58"/>
                  </a:lnTo>
                  <a:lnTo>
                    <a:pt x="149" y="10"/>
                  </a:lnTo>
                  <a:lnTo>
                    <a:pt x="72" y="20"/>
                  </a:lnTo>
                  <a:lnTo>
                    <a:pt x="0" y="38"/>
                  </a:lnTo>
                  <a:lnTo>
                    <a:pt x="39" y="106"/>
                  </a:lnTo>
                  <a:lnTo>
                    <a:pt x="111" y="96"/>
                  </a:lnTo>
                  <a:lnTo>
                    <a:pt x="227" y="17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Freeform 131">
              <a:extLst>
                <a:ext uri="{FF2B5EF4-FFF2-40B4-BE49-F238E27FC236}">
                  <a16:creationId xmlns:a16="http://schemas.microsoft.com/office/drawing/2014/main" id="{0E0FC5C3-16D3-8752-3BBC-1BD4D0FDE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8" y="10417"/>
              <a:ext cx="5306" cy="4526"/>
            </a:xfrm>
            <a:custGeom>
              <a:avLst/>
              <a:gdLst/>
              <a:ahLst/>
              <a:cxnLst>
                <a:cxn ang="0">
                  <a:pos x="56" y="122"/>
                </a:cxn>
                <a:cxn ang="0">
                  <a:pos x="140" y="137"/>
                </a:cxn>
                <a:cxn ang="0">
                  <a:pos x="167" y="201"/>
                </a:cxn>
                <a:cxn ang="0">
                  <a:pos x="231" y="198"/>
                </a:cxn>
                <a:cxn ang="0">
                  <a:pos x="309" y="192"/>
                </a:cxn>
                <a:cxn ang="0">
                  <a:pos x="333" y="221"/>
                </a:cxn>
                <a:cxn ang="0">
                  <a:pos x="294" y="231"/>
                </a:cxn>
                <a:cxn ang="0">
                  <a:pos x="212" y="255"/>
                </a:cxn>
                <a:cxn ang="0">
                  <a:pos x="135" y="248"/>
                </a:cxn>
                <a:cxn ang="0">
                  <a:pos x="176" y="273"/>
                </a:cxn>
                <a:cxn ang="0">
                  <a:pos x="204" y="306"/>
                </a:cxn>
                <a:cxn ang="0">
                  <a:pos x="228" y="332"/>
                </a:cxn>
                <a:cxn ang="0">
                  <a:pos x="227" y="386"/>
                </a:cxn>
                <a:cxn ang="0">
                  <a:pos x="285" y="360"/>
                </a:cxn>
                <a:cxn ang="0">
                  <a:pos x="297" y="327"/>
                </a:cxn>
                <a:cxn ang="0">
                  <a:pos x="342" y="350"/>
                </a:cxn>
                <a:cxn ang="0">
                  <a:pos x="371" y="372"/>
                </a:cxn>
                <a:cxn ang="0">
                  <a:pos x="401" y="374"/>
                </a:cxn>
                <a:cxn ang="0">
                  <a:pos x="447" y="363"/>
                </a:cxn>
                <a:cxn ang="0">
                  <a:pos x="416" y="395"/>
                </a:cxn>
                <a:cxn ang="0">
                  <a:pos x="468" y="420"/>
                </a:cxn>
                <a:cxn ang="0">
                  <a:pos x="584" y="450"/>
                </a:cxn>
                <a:cxn ang="0">
                  <a:pos x="750" y="521"/>
                </a:cxn>
                <a:cxn ang="0">
                  <a:pos x="786" y="570"/>
                </a:cxn>
                <a:cxn ang="0">
                  <a:pos x="825" y="641"/>
                </a:cxn>
                <a:cxn ang="0">
                  <a:pos x="777" y="731"/>
                </a:cxn>
                <a:cxn ang="0">
                  <a:pos x="722" y="792"/>
                </a:cxn>
                <a:cxn ang="0">
                  <a:pos x="753" y="822"/>
                </a:cxn>
                <a:cxn ang="0">
                  <a:pos x="837" y="824"/>
                </a:cxn>
                <a:cxn ang="0">
                  <a:pos x="869" y="789"/>
                </a:cxn>
                <a:cxn ang="0">
                  <a:pos x="950" y="800"/>
                </a:cxn>
                <a:cxn ang="0">
                  <a:pos x="1058" y="905"/>
                </a:cxn>
                <a:cxn ang="0">
                  <a:pos x="972" y="203"/>
                </a:cxn>
                <a:cxn ang="0">
                  <a:pos x="827" y="161"/>
                </a:cxn>
                <a:cxn ang="0">
                  <a:pos x="668" y="146"/>
                </a:cxn>
                <a:cxn ang="0">
                  <a:pos x="623" y="195"/>
                </a:cxn>
                <a:cxn ang="0">
                  <a:pos x="582" y="224"/>
                </a:cxn>
                <a:cxn ang="0">
                  <a:pos x="533" y="273"/>
                </a:cxn>
                <a:cxn ang="0">
                  <a:pos x="453" y="311"/>
                </a:cxn>
                <a:cxn ang="0">
                  <a:pos x="431" y="267"/>
                </a:cxn>
                <a:cxn ang="0">
                  <a:pos x="407" y="228"/>
                </a:cxn>
                <a:cxn ang="0">
                  <a:pos x="399" y="245"/>
                </a:cxn>
                <a:cxn ang="0">
                  <a:pos x="362" y="213"/>
                </a:cxn>
                <a:cxn ang="0">
                  <a:pos x="351" y="135"/>
                </a:cxn>
                <a:cxn ang="0">
                  <a:pos x="353" y="81"/>
                </a:cxn>
                <a:cxn ang="0">
                  <a:pos x="291" y="47"/>
                </a:cxn>
                <a:cxn ang="0">
                  <a:pos x="212" y="8"/>
                </a:cxn>
                <a:cxn ang="0">
                  <a:pos x="147" y="18"/>
                </a:cxn>
                <a:cxn ang="0">
                  <a:pos x="65" y="48"/>
                </a:cxn>
                <a:cxn ang="0">
                  <a:pos x="38" y="98"/>
                </a:cxn>
                <a:cxn ang="0">
                  <a:pos x="18" y="57"/>
                </a:cxn>
                <a:cxn ang="0">
                  <a:pos x="27" y="104"/>
                </a:cxn>
              </a:cxnLst>
              <a:rect l="0" t="0" r="r" b="b"/>
              <a:pathLst>
                <a:path w="1061" h="905">
                  <a:moveTo>
                    <a:pt x="27" y="104"/>
                  </a:moveTo>
                  <a:lnTo>
                    <a:pt x="56" y="122"/>
                  </a:lnTo>
                  <a:lnTo>
                    <a:pt x="69" y="107"/>
                  </a:lnTo>
                  <a:lnTo>
                    <a:pt x="140" y="137"/>
                  </a:lnTo>
                  <a:lnTo>
                    <a:pt x="135" y="168"/>
                  </a:lnTo>
                  <a:lnTo>
                    <a:pt x="167" y="201"/>
                  </a:lnTo>
                  <a:lnTo>
                    <a:pt x="195" y="188"/>
                  </a:lnTo>
                  <a:lnTo>
                    <a:pt x="231" y="198"/>
                  </a:lnTo>
                  <a:lnTo>
                    <a:pt x="270" y="191"/>
                  </a:lnTo>
                  <a:lnTo>
                    <a:pt x="309" y="192"/>
                  </a:lnTo>
                  <a:lnTo>
                    <a:pt x="339" y="182"/>
                  </a:lnTo>
                  <a:lnTo>
                    <a:pt x="333" y="221"/>
                  </a:lnTo>
                  <a:lnTo>
                    <a:pt x="314" y="240"/>
                  </a:lnTo>
                  <a:lnTo>
                    <a:pt x="294" y="231"/>
                  </a:lnTo>
                  <a:lnTo>
                    <a:pt x="249" y="218"/>
                  </a:lnTo>
                  <a:lnTo>
                    <a:pt x="212" y="255"/>
                  </a:lnTo>
                  <a:lnTo>
                    <a:pt x="180" y="237"/>
                  </a:lnTo>
                  <a:lnTo>
                    <a:pt x="135" y="248"/>
                  </a:lnTo>
                  <a:lnTo>
                    <a:pt x="149" y="269"/>
                  </a:lnTo>
                  <a:lnTo>
                    <a:pt x="176" y="273"/>
                  </a:lnTo>
                  <a:lnTo>
                    <a:pt x="191" y="284"/>
                  </a:lnTo>
                  <a:lnTo>
                    <a:pt x="204" y="306"/>
                  </a:lnTo>
                  <a:lnTo>
                    <a:pt x="224" y="317"/>
                  </a:lnTo>
                  <a:lnTo>
                    <a:pt x="228" y="332"/>
                  </a:lnTo>
                  <a:lnTo>
                    <a:pt x="218" y="350"/>
                  </a:lnTo>
                  <a:lnTo>
                    <a:pt x="227" y="386"/>
                  </a:lnTo>
                  <a:lnTo>
                    <a:pt x="275" y="375"/>
                  </a:lnTo>
                  <a:lnTo>
                    <a:pt x="285" y="360"/>
                  </a:lnTo>
                  <a:lnTo>
                    <a:pt x="281" y="345"/>
                  </a:lnTo>
                  <a:lnTo>
                    <a:pt x="297" y="327"/>
                  </a:lnTo>
                  <a:lnTo>
                    <a:pt x="327" y="336"/>
                  </a:lnTo>
                  <a:lnTo>
                    <a:pt x="342" y="350"/>
                  </a:lnTo>
                  <a:lnTo>
                    <a:pt x="362" y="354"/>
                  </a:lnTo>
                  <a:lnTo>
                    <a:pt x="371" y="372"/>
                  </a:lnTo>
                  <a:lnTo>
                    <a:pt x="386" y="365"/>
                  </a:lnTo>
                  <a:lnTo>
                    <a:pt x="401" y="374"/>
                  </a:lnTo>
                  <a:lnTo>
                    <a:pt x="416" y="362"/>
                  </a:lnTo>
                  <a:lnTo>
                    <a:pt x="447" y="363"/>
                  </a:lnTo>
                  <a:lnTo>
                    <a:pt x="414" y="381"/>
                  </a:lnTo>
                  <a:lnTo>
                    <a:pt x="416" y="395"/>
                  </a:lnTo>
                  <a:lnTo>
                    <a:pt x="438" y="410"/>
                  </a:lnTo>
                  <a:lnTo>
                    <a:pt x="468" y="420"/>
                  </a:lnTo>
                  <a:lnTo>
                    <a:pt x="537" y="420"/>
                  </a:lnTo>
                  <a:lnTo>
                    <a:pt x="584" y="450"/>
                  </a:lnTo>
                  <a:lnTo>
                    <a:pt x="683" y="480"/>
                  </a:lnTo>
                  <a:lnTo>
                    <a:pt x="750" y="521"/>
                  </a:lnTo>
                  <a:lnTo>
                    <a:pt x="758" y="552"/>
                  </a:lnTo>
                  <a:lnTo>
                    <a:pt x="786" y="570"/>
                  </a:lnTo>
                  <a:lnTo>
                    <a:pt x="801" y="620"/>
                  </a:lnTo>
                  <a:lnTo>
                    <a:pt x="825" y="641"/>
                  </a:lnTo>
                  <a:lnTo>
                    <a:pt x="825" y="714"/>
                  </a:lnTo>
                  <a:lnTo>
                    <a:pt x="777" y="731"/>
                  </a:lnTo>
                  <a:lnTo>
                    <a:pt x="747" y="750"/>
                  </a:lnTo>
                  <a:lnTo>
                    <a:pt x="722" y="792"/>
                  </a:lnTo>
                  <a:lnTo>
                    <a:pt x="716" y="828"/>
                  </a:lnTo>
                  <a:lnTo>
                    <a:pt x="753" y="822"/>
                  </a:lnTo>
                  <a:lnTo>
                    <a:pt x="792" y="822"/>
                  </a:lnTo>
                  <a:lnTo>
                    <a:pt x="837" y="824"/>
                  </a:lnTo>
                  <a:lnTo>
                    <a:pt x="845" y="810"/>
                  </a:lnTo>
                  <a:lnTo>
                    <a:pt x="869" y="789"/>
                  </a:lnTo>
                  <a:lnTo>
                    <a:pt x="887" y="807"/>
                  </a:lnTo>
                  <a:lnTo>
                    <a:pt x="950" y="800"/>
                  </a:lnTo>
                  <a:lnTo>
                    <a:pt x="999" y="845"/>
                  </a:lnTo>
                  <a:lnTo>
                    <a:pt x="1058" y="905"/>
                  </a:lnTo>
                  <a:lnTo>
                    <a:pt x="1061" y="237"/>
                  </a:lnTo>
                  <a:lnTo>
                    <a:pt x="972" y="203"/>
                  </a:lnTo>
                  <a:lnTo>
                    <a:pt x="939" y="213"/>
                  </a:lnTo>
                  <a:lnTo>
                    <a:pt x="827" y="161"/>
                  </a:lnTo>
                  <a:lnTo>
                    <a:pt x="734" y="116"/>
                  </a:lnTo>
                  <a:lnTo>
                    <a:pt x="668" y="146"/>
                  </a:lnTo>
                  <a:lnTo>
                    <a:pt x="674" y="182"/>
                  </a:lnTo>
                  <a:lnTo>
                    <a:pt x="623" y="195"/>
                  </a:lnTo>
                  <a:lnTo>
                    <a:pt x="585" y="192"/>
                  </a:lnTo>
                  <a:lnTo>
                    <a:pt x="582" y="224"/>
                  </a:lnTo>
                  <a:lnTo>
                    <a:pt x="545" y="243"/>
                  </a:lnTo>
                  <a:lnTo>
                    <a:pt x="533" y="273"/>
                  </a:lnTo>
                  <a:lnTo>
                    <a:pt x="492" y="311"/>
                  </a:lnTo>
                  <a:lnTo>
                    <a:pt x="453" y="311"/>
                  </a:lnTo>
                  <a:lnTo>
                    <a:pt x="425" y="291"/>
                  </a:lnTo>
                  <a:lnTo>
                    <a:pt x="431" y="267"/>
                  </a:lnTo>
                  <a:lnTo>
                    <a:pt x="413" y="263"/>
                  </a:lnTo>
                  <a:lnTo>
                    <a:pt x="407" y="228"/>
                  </a:lnTo>
                  <a:lnTo>
                    <a:pt x="396" y="228"/>
                  </a:lnTo>
                  <a:lnTo>
                    <a:pt x="399" y="245"/>
                  </a:lnTo>
                  <a:lnTo>
                    <a:pt x="386" y="263"/>
                  </a:lnTo>
                  <a:lnTo>
                    <a:pt x="362" y="213"/>
                  </a:lnTo>
                  <a:lnTo>
                    <a:pt x="357" y="179"/>
                  </a:lnTo>
                  <a:lnTo>
                    <a:pt x="351" y="135"/>
                  </a:lnTo>
                  <a:lnTo>
                    <a:pt x="371" y="111"/>
                  </a:lnTo>
                  <a:lnTo>
                    <a:pt x="353" y="81"/>
                  </a:lnTo>
                  <a:lnTo>
                    <a:pt x="329" y="38"/>
                  </a:lnTo>
                  <a:lnTo>
                    <a:pt x="291" y="47"/>
                  </a:lnTo>
                  <a:lnTo>
                    <a:pt x="267" y="33"/>
                  </a:lnTo>
                  <a:lnTo>
                    <a:pt x="212" y="8"/>
                  </a:lnTo>
                  <a:lnTo>
                    <a:pt x="174" y="0"/>
                  </a:lnTo>
                  <a:lnTo>
                    <a:pt x="147" y="18"/>
                  </a:lnTo>
                  <a:lnTo>
                    <a:pt x="120" y="41"/>
                  </a:lnTo>
                  <a:lnTo>
                    <a:pt x="65" y="48"/>
                  </a:lnTo>
                  <a:lnTo>
                    <a:pt x="57" y="89"/>
                  </a:lnTo>
                  <a:lnTo>
                    <a:pt x="38" y="98"/>
                  </a:lnTo>
                  <a:lnTo>
                    <a:pt x="36" y="62"/>
                  </a:lnTo>
                  <a:lnTo>
                    <a:pt x="18" y="57"/>
                  </a:lnTo>
                  <a:lnTo>
                    <a:pt x="0" y="74"/>
                  </a:lnTo>
                  <a:lnTo>
                    <a:pt x="27" y="10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Freeform 132">
              <a:extLst>
                <a:ext uri="{FF2B5EF4-FFF2-40B4-BE49-F238E27FC236}">
                  <a16:creationId xmlns:a16="http://schemas.microsoft.com/office/drawing/2014/main" id="{D0C86B18-4764-2DBE-1ABE-2B36D336F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2" y="12048"/>
              <a:ext cx="418" cy="114"/>
            </a:xfrm>
            <a:custGeom>
              <a:avLst/>
              <a:gdLst/>
              <a:ahLst/>
              <a:cxnLst>
                <a:cxn ang="0">
                  <a:pos x="55" y="114"/>
                </a:cxn>
                <a:cxn ang="0">
                  <a:pos x="0" y="88"/>
                </a:cxn>
                <a:cxn ang="0">
                  <a:pos x="120" y="8"/>
                </a:cxn>
                <a:cxn ang="0">
                  <a:pos x="232" y="0"/>
                </a:cxn>
                <a:cxn ang="0">
                  <a:pos x="320" y="8"/>
                </a:cxn>
                <a:cxn ang="0">
                  <a:pos x="418" y="24"/>
                </a:cxn>
                <a:cxn ang="0">
                  <a:pos x="368" y="56"/>
                </a:cxn>
                <a:cxn ang="0">
                  <a:pos x="248" y="64"/>
                </a:cxn>
                <a:cxn ang="0">
                  <a:pos x="144" y="80"/>
                </a:cxn>
                <a:cxn ang="0">
                  <a:pos x="55" y="114"/>
                </a:cxn>
              </a:cxnLst>
              <a:rect l="0" t="0" r="r" b="b"/>
              <a:pathLst>
                <a:path w="418" h="114">
                  <a:moveTo>
                    <a:pt x="55" y="114"/>
                  </a:moveTo>
                  <a:lnTo>
                    <a:pt x="0" y="88"/>
                  </a:lnTo>
                  <a:lnTo>
                    <a:pt x="120" y="8"/>
                  </a:lnTo>
                  <a:lnTo>
                    <a:pt x="232" y="0"/>
                  </a:lnTo>
                  <a:lnTo>
                    <a:pt x="320" y="8"/>
                  </a:lnTo>
                  <a:lnTo>
                    <a:pt x="418" y="24"/>
                  </a:lnTo>
                  <a:lnTo>
                    <a:pt x="368" y="56"/>
                  </a:lnTo>
                  <a:lnTo>
                    <a:pt x="248" y="64"/>
                  </a:lnTo>
                  <a:lnTo>
                    <a:pt x="144" y="80"/>
                  </a:lnTo>
                  <a:lnTo>
                    <a:pt x="55" y="11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C3EC80E0-E986-3A45-CE92-6E9B04A55495}"/>
              </a:ext>
            </a:extLst>
          </p:cNvPr>
          <p:cNvSpPr/>
          <p:nvPr/>
        </p:nvSpPr>
        <p:spPr>
          <a:xfrm>
            <a:off x="1372824" y="3579862"/>
            <a:ext cx="1224136" cy="122413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CBC8D4D-C991-D73A-D9CF-34A6F750A6C1}"/>
              </a:ext>
            </a:extLst>
          </p:cNvPr>
          <p:cNvSpPr txBox="1">
            <a:spLocks/>
          </p:cNvSpPr>
          <p:nvPr/>
        </p:nvSpPr>
        <p:spPr>
          <a:xfrm flipH="1">
            <a:off x="1482673" y="4381246"/>
            <a:ext cx="1004439" cy="1384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88690CC-87E1-AF8F-67EC-136427095BC7}"/>
              </a:ext>
            </a:extLst>
          </p:cNvPr>
          <p:cNvSpPr/>
          <p:nvPr/>
        </p:nvSpPr>
        <p:spPr>
          <a:xfrm>
            <a:off x="4088536" y="3579862"/>
            <a:ext cx="1224136" cy="122413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4" name="Inhaltsplatzhalter 4">
            <a:extLst>
              <a:ext uri="{FF2B5EF4-FFF2-40B4-BE49-F238E27FC236}">
                <a16:creationId xmlns:a16="http://schemas.microsoft.com/office/drawing/2014/main" id="{BB85504D-3C21-895F-0F5F-93BEB873C7C6}"/>
              </a:ext>
            </a:extLst>
          </p:cNvPr>
          <p:cNvSpPr txBox="1">
            <a:spLocks/>
          </p:cNvSpPr>
          <p:nvPr/>
        </p:nvSpPr>
        <p:spPr>
          <a:xfrm flipH="1">
            <a:off x="4198385" y="4381246"/>
            <a:ext cx="1004439" cy="1384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BF4832-0AB9-E1D1-7593-FC56828B9936}"/>
              </a:ext>
            </a:extLst>
          </p:cNvPr>
          <p:cNvSpPr/>
          <p:nvPr/>
        </p:nvSpPr>
        <p:spPr>
          <a:xfrm>
            <a:off x="6804248" y="3579862"/>
            <a:ext cx="1224136" cy="1224136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20" name="Inhaltsplatzhalter 4">
            <a:extLst>
              <a:ext uri="{FF2B5EF4-FFF2-40B4-BE49-F238E27FC236}">
                <a16:creationId xmlns:a16="http://schemas.microsoft.com/office/drawing/2014/main" id="{F8CFFBD4-D76A-14E8-98A5-FB76AE92F221}"/>
              </a:ext>
            </a:extLst>
          </p:cNvPr>
          <p:cNvSpPr txBox="1">
            <a:spLocks/>
          </p:cNvSpPr>
          <p:nvPr/>
        </p:nvSpPr>
        <p:spPr>
          <a:xfrm flipH="1">
            <a:off x="6914097" y="4381246"/>
            <a:ext cx="1004439" cy="1384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A98EBB3-8E40-9630-BB19-A5A1391D4CC5}"/>
              </a:ext>
            </a:extLst>
          </p:cNvPr>
          <p:cNvGrpSpPr/>
          <p:nvPr/>
        </p:nvGrpSpPr>
        <p:grpSpPr>
          <a:xfrm>
            <a:off x="4514806" y="3960118"/>
            <a:ext cx="397929" cy="247600"/>
            <a:chOff x="7145338" y="3636963"/>
            <a:chExt cx="357188" cy="222250"/>
          </a:xfrm>
          <a:solidFill>
            <a:srgbClr val="FFFFFF"/>
          </a:solidFill>
        </p:grpSpPr>
        <p:sp>
          <p:nvSpPr>
            <p:cNvPr id="25" name="Freeform 145">
              <a:extLst>
                <a:ext uri="{FF2B5EF4-FFF2-40B4-BE49-F238E27FC236}">
                  <a16:creationId xmlns:a16="http://schemas.microsoft.com/office/drawing/2014/main" id="{2E59BC0E-33CD-482A-F04D-B23DBDD26C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5338" y="3636963"/>
              <a:ext cx="357188" cy="222250"/>
            </a:xfrm>
            <a:custGeom>
              <a:avLst/>
              <a:gdLst/>
              <a:ahLst/>
              <a:cxnLst>
                <a:cxn ang="0">
                  <a:pos x="122" y="37"/>
                </a:cxn>
                <a:cxn ang="0">
                  <a:pos x="122" y="37"/>
                </a:cxn>
                <a:cxn ang="0">
                  <a:pos x="122" y="36"/>
                </a:cxn>
                <a:cxn ang="0">
                  <a:pos x="122" y="36"/>
                </a:cxn>
                <a:cxn ang="0">
                  <a:pos x="61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0" y="37"/>
                </a:cxn>
                <a:cxn ang="0">
                  <a:pos x="0" y="37"/>
                </a:cxn>
                <a:cxn ang="0">
                  <a:pos x="0" y="38"/>
                </a:cxn>
                <a:cxn ang="0">
                  <a:pos x="0" y="39"/>
                </a:cxn>
                <a:cxn ang="0">
                  <a:pos x="0" y="39"/>
                </a:cxn>
                <a:cxn ang="0">
                  <a:pos x="0" y="39"/>
                </a:cxn>
                <a:cxn ang="0">
                  <a:pos x="0" y="40"/>
                </a:cxn>
                <a:cxn ang="0">
                  <a:pos x="61" y="76"/>
                </a:cxn>
                <a:cxn ang="0">
                  <a:pos x="122" y="40"/>
                </a:cxn>
                <a:cxn ang="0">
                  <a:pos x="122" y="39"/>
                </a:cxn>
                <a:cxn ang="0">
                  <a:pos x="122" y="39"/>
                </a:cxn>
                <a:cxn ang="0">
                  <a:pos x="122" y="39"/>
                </a:cxn>
                <a:cxn ang="0">
                  <a:pos x="122" y="38"/>
                </a:cxn>
                <a:cxn ang="0">
                  <a:pos x="122" y="37"/>
                </a:cxn>
                <a:cxn ang="0">
                  <a:pos x="61" y="69"/>
                </a:cxn>
                <a:cxn ang="0">
                  <a:pos x="8" y="38"/>
                </a:cxn>
                <a:cxn ang="0">
                  <a:pos x="61" y="7"/>
                </a:cxn>
                <a:cxn ang="0">
                  <a:pos x="114" y="38"/>
                </a:cxn>
                <a:cxn ang="0">
                  <a:pos x="61" y="69"/>
                </a:cxn>
                <a:cxn ang="0">
                  <a:pos x="61" y="69"/>
                </a:cxn>
                <a:cxn ang="0">
                  <a:pos x="61" y="69"/>
                </a:cxn>
              </a:cxnLst>
              <a:rect l="0" t="0" r="r" b="b"/>
              <a:pathLst>
                <a:path w="122" h="76">
                  <a:moveTo>
                    <a:pt x="122" y="37"/>
                  </a:moveTo>
                  <a:cubicBezTo>
                    <a:pt x="122" y="37"/>
                    <a:pt x="122" y="37"/>
                    <a:pt x="122" y="37"/>
                  </a:cubicBezTo>
                  <a:cubicBezTo>
                    <a:pt x="122" y="37"/>
                    <a:pt x="122" y="37"/>
                    <a:pt x="122" y="36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11" y="15"/>
                    <a:pt x="86" y="0"/>
                    <a:pt x="61" y="0"/>
                  </a:cubicBezTo>
                  <a:cubicBezTo>
                    <a:pt x="35" y="0"/>
                    <a:pt x="11" y="15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8"/>
                    <a:pt x="0" y="38"/>
                  </a:cubicBez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1" y="61"/>
                    <a:pt x="35" y="76"/>
                    <a:pt x="61" y="76"/>
                  </a:cubicBezTo>
                  <a:cubicBezTo>
                    <a:pt x="86" y="76"/>
                    <a:pt x="111" y="61"/>
                    <a:pt x="122" y="40"/>
                  </a:cubicBezTo>
                  <a:cubicBezTo>
                    <a:pt x="122" y="40"/>
                    <a:pt x="122" y="40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8"/>
                    <a:pt x="122" y="38"/>
                  </a:cubicBezTo>
                  <a:cubicBezTo>
                    <a:pt x="122" y="38"/>
                    <a:pt x="122" y="37"/>
                    <a:pt x="122" y="37"/>
                  </a:cubicBezTo>
                  <a:close/>
                  <a:moveTo>
                    <a:pt x="61" y="69"/>
                  </a:moveTo>
                  <a:cubicBezTo>
                    <a:pt x="39" y="69"/>
                    <a:pt x="18" y="56"/>
                    <a:pt x="8" y="38"/>
                  </a:cubicBezTo>
                  <a:cubicBezTo>
                    <a:pt x="18" y="20"/>
                    <a:pt x="39" y="7"/>
                    <a:pt x="61" y="7"/>
                  </a:cubicBezTo>
                  <a:cubicBezTo>
                    <a:pt x="82" y="7"/>
                    <a:pt x="104" y="20"/>
                    <a:pt x="114" y="38"/>
                  </a:cubicBezTo>
                  <a:cubicBezTo>
                    <a:pt x="103" y="56"/>
                    <a:pt x="82" y="69"/>
                    <a:pt x="61" y="69"/>
                  </a:cubicBezTo>
                  <a:close/>
                  <a:moveTo>
                    <a:pt x="61" y="69"/>
                  </a:moveTo>
                  <a:cubicBezTo>
                    <a:pt x="61" y="69"/>
                    <a:pt x="61" y="69"/>
                    <a:pt x="61" y="6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6" name="Freeform 146">
              <a:extLst>
                <a:ext uri="{FF2B5EF4-FFF2-40B4-BE49-F238E27FC236}">
                  <a16:creationId xmlns:a16="http://schemas.microsoft.com/office/drawing/2014/main" id="{E78B2BF4-498C-E212-B293-29E3D1442D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0275" y="3703638"/>
              <a:ext cx="50800" cy="50800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" y="0"/>
                </a:cxn>
                <a:cxn ang="0">
                  <a:pos x="0" y="15"/>
                </a:cxn>
                <a:cxn ang="0">
                  <a:pos x="1" y="17"/>
                </a:cxn>
                <a:cxn ang="0">
                  <a:pos x="3" y="15"/>
                </a:cxn>
                <a:cxn ang="0">
                  <a:pos x="15" y="3"/>
                </a:cxn>
                <a:cxn ang="0">
                  <a:pos x="15" y="3"/>
                </a:cxn>
                <a:cxn ang="0">
                  <a:pos x="17" y="2"/>
                </a:cxn>
                <a:cxn ang="0">
                  <a:pos x="15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17" h="17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6"/>
                    <a:pt x="0" y="17"/>
                    <a:pt x="1" y="17"/>
                  </a:cubicBezTo>
                  <a:cubicBezTo>
                    <a:pt x="3" y="17"/>
                    <a:pt x="3" y="16"/>
                    <a:pt x="3" y="15"/>
                  </a:cubicBezTo>
                  <a:cubicBezTo>
                    <a:pt x="3" y="9"/>
                    <a:pt x="9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7" y="3"/>
                    <a:pt x="17" y="2"/>
                  </a:cubicBezTo>
                  <a:cubicBezTo>
                    <a:pt x="17" y="0"/>
                    <a:pt x="16" y="0"/>
                    <a:pt x="15" y="0"/>
                  </a:cubicBezTo>
                  <a:close/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7" name="Freeform 147">
              <a:extLst>
                <a:ext uri="{FF2B5EF4-FFF2-40B4-BE49-F238E27FC236}">
                  <a16:creationId xmlns:a16="http://schemas.microsoft.com/office/drawing/2014/main" id="{CE70E9AB-96E8-59DB-466E-5AD0630570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5350" y="3668713"/>
              <a:ext cx="158750" cy="158750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0" y="27"/>
                </a:cxn>
                <a:cxn ang="0">
                  <a:pos x="27" y="54"/>
                </a:cxn>
                <a:cxn ang="0">
                  <a:pos x="54" y="27"/>
                </a:cxn>
                <a:cxn ang="0">
                  <a:pos x="27" y="0"/>
                </a:cxn>
                <a:cxn ang="0">
                  <a:pos x="27" y="50"/>
                </a:cxn>
                <a:cxn ang="0">
                  <a:pos x="4" y="27"/>
                </a:cxn>
                <a:cxn ang="0">
                  <a:pos x="27" y="4"/>
                </a:cxn>
                <a:cxn ang="0">
                  <a:pos x="50" y="27"/>
                </a:cxn>
                <a:cxn ang="0">
                  <a:pos x="27" y="50"/>
                </a:cxn>
                <a:cxn ang="0">
                  <a:pos x="27" y="50"/>
                </a:cxn>
                <a:cxn ang="0">
                  <a:pos x="27" y="50"/>
                </a:cxn>
              </a:cxnLst>
              <a:rect l="0" t="0" r="r" b="b"/>
              <a:pathLst>
                <a:path w="54" h="54">
                  <a:moveTo>
                    <a:pt x="27" y="0"/>
                  </a:moveTo>
                  <a:cubicBezTo>
                    <a:pt x="12" y="0"/>
                    <a:pt x="0" y="12"/>
                    <a:pt x="0" y="27"/>
                  </a:cubicBezTo>
                  <a:cubicBezTo>
                    <a:pt x="0" y="42"/>
                    <a:pt x="12" y="54"/>
                    <a:pt x="27" y="54"/>
                  </a:cubicBezTo>
                  <a:cubicBezTo>
                    <a:pt x="42" y="54"/>
                    <a:pt x="54" y="42"/>
                    <a:pt x="54" y="27"/>
                  </a:cubicBezTo>
                  <a:cubicBezTo>
                    <a:pt x="54" y="12"/>
                    <a:pt x="42" y="0"/>
                    <a:pt x="27" y="0"/>
                  </a:cubicBezTo>
                  <a:close/>
                  <a:moveTo>
                    <a:pt x="27" y="50"/>
                  </a:moveTo>
                  <a:cubicBezTo>
                    <a:pt x="14" y="50"/>
                    <a:pt x="4" y="40"/>
                    <a:pt x="4" y="27"/>
                  </a:cubicBezTo>
                  <a:cubicBezTo>
                    <a:pt x="4" y="14"/>
                    <a:pt x="14" y="4"/>
                    <a:pt x="27" y="4"/>
                  </a:cubicBezTo>
                  <a:cubicBezTo>
                    <a:pt x="40" y="4"/>
                    <a:pt x="50" y="14"/>
                    <a:pt x="50" y="27"/>
                  </a:cubicBezTo>
                  <a:cubicBezTo>
                    <a:pt x="50" y="40"/>
                    <a:pt x="40" y="50"/>
                    <a:pt x="27" y="50"/>
                  </a:cubicBezTo>
                  <a:close/>
                  <a:moveTo>
                    <a:pt x="27" y="50"/>
                  </a:moveTo>
                  <a:cubicBezTo>
                    <a:pt x="27" y="50"/>
                    <a:pt x="27" y="50"/>
                    <a:pt x="27" y="5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28" name="组合 25">
            <a:extLst>
              <a:ext uri="{FF2B5EF4-FFF2-40B4-BE49-F238E27FC236}">
                <a16:creationId xmlns:a16="http://schemas.microsoft.com/office/drawing/2014/main" id="{8697633D-0C70-0E1F-A5B7-DF0A98A211AB}"/>
              </a:ext>
            </a:extLst>
          </p:cNvPr>
          <p:cNvGrpSpPr/>
          <p:nvPr/>
        </p:nvGrpSpPr>
        <p:grpSpPr>
          <a:xfrm>
            <a:off x="1749753" y="3868652"/>
            <a:ext cx="448416" cy="444679"/>
            <a:chOff x="4543813" y="2164449"/>
            <a:chExt cx="1628830" cy="1615256"/>
          </a:xfrm>
        </p:grpSpPr>
        <p:sp>
          <p:nvSpPr>
            <p:cNvPr id="29" name="椭圆 26">
              <a:extLst>
                <a:ext uri="{FF2B5EF4-FFF2-40B4-BE49-F238E27FC236}">
                  <a16:creationId xmlns:a16="http://schemas.microsoft.com/office/drawing/2014/main" id="{49EF209A-AABF-C50E-9CBE-45152A7E1C2E}"/>
                </a:ext>
              </a:extLst>
            </p:cNvPr>
            <p:cNvSpPr/>
            <p:nvPr/>
          </p:nvSpPr>
          <p:spPr>
            <a:xfrm>
              <a:off x="4996085" y="2164449"/>
              <a:ext cx="728142" cy="1615256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椭圆 27">
              <a:extLst>
                <a:ext uri="{FF2B5EF4-FFF2-40B4-BE49-F238E27FC236}">
                  <a16:creationId xmlns:a16="http://schemas.microsoft.com/office/drawing/2014/main" id="{A9DCDC5B-F85A-C07F-5A4E-618D91AD765D}"/>
                </a:ext>
              </a:extLst>
            </p:cNvPr>
            <p:cNvSpPr/>
            <p:nvPr/>
          </p:nvSpPr>
          <p:spPr>
            <a:xfrm rot="3591687">
              <a:off x="5000944" y="2150755"/>
              <a:ext cx="728143" cy="1615255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椭圆 28">
              <a:extLst>
                <a:ext uri="{FF2B5EF4-FFF2-40B4-BE49-F238E27FC236}">
                  <a16:creationId xmlns:a16="http://schemas.microsoft.com/office/drawing/2014/main" id="{556B65B8-295E-10AC-D55B-30409672EC9A}"/>
                </a:ext>
              </a:extLst>
            </p:cNvPr>
            <p:cNvSpPr/>
            <p:nvPr/>
          </p:nvSpPr>
          <p:spPr>
            <a:xfrm rot="7114774">
              <a:off x="4987369" y="2154830"/>
              <a:ext cx="728143" cy="1615255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椭圆 29">
              <a:extLst>
                <a:ext uri="{FF2B5EF4-FFF2-40B4-BE49-F238E27FC236}">
                  <a16:creationId xmlns:a16="http://schemas.microsoft.com/office/drawing/2014/main" id="{4FFCC6D0-9DFD-F349-B042-20FBAE0BE3AF}"/>
                </a:ext>
              </a:extLst>
            </p:cNvPr>
            <p:cNvSpPr/>
            <p:nvPr/>
          </p:nvSpPr>
          <p:spPr>
            <a:xfrm>
              <a:off x="5215272" y="2817573"/>
              <a:ext cx="289768" cy="289768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3" name="Graphic 32" descr="Statistics with solid fill">
            <a:extLst>
              <a:ext uri="{FF2B5EF4-FFF2-40B4-BE49-F238E27FC236}">
                <a16:creationId xmlns:a16="http://schemas.microsoft.com/office/drawing/2014/main" id="{84FF47CA-1D04-751C-4467-66209CBDA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33284" y="3786351"/>
            <a:ext cx="606986" cy="60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27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DEDBB53A-5662-365B-5385-AAD56B5EB94C}"/>
              </a:ext>
            </a:extLst>
          </p:cNvPr>
          <p:cNvSpPr/>
          <p:nvPr/>
        </p:nvSpPr>
        <p:spPr>
          <a:xfrm>
            <a:off x="2627784" y="1059582"/>
            <a:ext cx="3672408" cy="3845189"/>
          </a:xfrm>
          <a:prstGeom prst="ellipse">
            <a:avLst/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5F4DC2-6F5A-0E2E-C47B-717EBD588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Pakistan - The Critical Labor Reservoir</a:t>
            </a:r>
            <a:endParaRPr lang="en-US" altLang="zh-CN" b="0" i="0" u="none" strike="noStrike" kern="100" baseline="0" dirty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8294D4F2-FD38-D276-7D3C-098830DAAD39}"/>
              </a:ext>
            </a:extLst>
          </p:cNvPr>
          <p:cNvSpPr>
            <a:spLocks/>
          </p:cNvSpPr>
          <p:nvPr/>
        </p:nvSpPr>
        <p:spPr bwMode="auto">
          <a:xfrm>
            <a:off x="2987824" y="1653653"/>
            <a:ext cx="2815093" cy="2657045"/>
          </a:xfrm>
          <a:custGeom>
            <a:avLst/>
            <a:gdLst>
              <a:gd name="T0" fmla="*/ 1203 w 13719"/>
              <a:gd name="T1" fmla="*/ 10422 h 12951"/>
              <a:gd name="T2" fmla="*/ 2007 w 13719"/>
              <a:gd name="T3" fmla="*/ 9751 h 12951"/>
              <a:gd name="T4" fmla="*/ 1597 w 13719"/>
              <a:gd name="T5" fmla="*/ 8937 h 12951"/>
              <a:gd name="T6" fmla="*/ 492 w 13719"/>
              <a:gd name="T7" fmla="*/ 7839 h 12951"/>
              <a:gd name="T8" fmla="*/ 2992 w 13719"/>
              <a:gd name="T9" fmla="*/ 7308 h 12951"/>
              <a:gd name="T10" fmla="*/ 4608 w 13719"/>
              <a:gd name="T11" fmla="*/ 6486 h 12951"/>
              <a:gd name="T12" fmla="*/ 5230 w 13719"/>
              <a:gd name="T13" fmla="*/ 5680 h 12951"/>
              <a:gd name="T14" fmla="*/ 6010 w 13719"/>
              <a:gd name="T15" fmla="*/ 5262 h 12951"/>
              <a:gd name="T16" fmla="*/ 6792 w 13719"/>
              <a:gd name="T17" fmla="*/ 5284 h 12951"/>
              <a:gd name="T18" fmla="*/ 7071 w 13719"/>
              <a:gd name="T19" fmla="*/ 4596 h 12951"/>
              <a:gd name="T20" fmla="*/ 7275 w 13719"/>
              <a:gd name="T21" fmla="*/ 4104 h 12951"/>
              <a:gd name="T22" fmla="*/ 7734 w 13719"/>
              <a:gd name="T23" fmla="*/ 3784 h 12951"/>
              <a:gd name="T24" fmla="*/ 7681 w 13719"/>
              <a:gd name="T25" fmla="*/ 3279 h 12951"/>
              <a:gd name="T26" fmla="*/ 8557 w 13719"/>
              <a:gd name="T27" fmla="*/ 2962 h 12951"/>
              <a:gd name="T28" fmla="*/ 8614 w 13719"/>
              <a:gd name="T29" fmla="*/ 2314 h 12951"/>
              <a:gd name="T30" fmla="*/ 9087 w 13719"/>
              <a:gd name="T31" fmla="*/ 1807 h 12951"/>
              <a:gd name="T32" fmla="*/ 8952 w 13719"/>
              <a:gd name="T33" fmla="*/ 1302 h 12951"/>
              <a:gd name="T34" fmla="*/ 9030 w 13719"/>
              <a:gd name="T35" fmla="*/ 679 h 12951"/>
              <a:gd name="T36" fmla="*/ 9436 w 13719"/>
              <a:gd name="T37" fmla="*/ 496 h 12951"/>
              <a:gd name="T38" fmla="*/ 10378 w 13719"/>
              <a:gd name="T39" fmla="*/ 192 h 12951"/>
              <a:gd name="T40" fmla="*/ 11263 w 13719"/>
              <a:gd name="T41" fmla="*/ 159 h 12951"/>
              <a:gd name="T42" fmla="*/ 11737 w 13719"/>
              <a:gd name="T43" fmla="*/ 15 h 12951"/>
              <a:gd name="T44" fmla="*/ 12258 w 13719"/>
              <a:gd name="T45" fmla="*/ 261 h 12951"/>
              <a:gd name="T46" fmla="*/ 12745 w 13719"/>
              <a:gd name="T47" fmla="*/ 631 h 12951"/>
              <a:gd name="T48" fmla="*/ 12685 w 13719"/>
              <a:gd name="T49" fmla="*/ 955 h 12951"/>
              <a:gd name="T50" fmla="*/ 13083 w 13719"/>
              <a:gd name="T51" fmla="*/ 1174 h 12951"/>
              <a:gd name="T52" fmla="*/ 13498 w 13719"/>
              <a:gd name="T53" fmla="*/ 1623 h 12951"/>
              <a:gd name="T54" fmla="*/ 13297 w 13719"/>
              <a:gd name="T55" fmla="*/ 2254 h 12951"/>
              <a:gd name="T56" fmla="*/ 12208 w 13719"/>
              <a:gd name="T57" fmla="*/ 2454 h 12951"/>
              <a:gd name="T58" fmla="*/ 11314 w 13719"/>
              <a:gd name="T59" fmla="*/ 2230 h 12951"/>
              <a:gd name="T60" fmla="*/ 10861 w 13719"/>
              <a:gd name="T61" fmla="*/ 2677 h 12951"/>
              <a:gd name="T62" fmla="*/ 11109 w 13719"/>
              <a:gd name="T63" fmla="*/ 3153 h 12951"/>
              <a:gd name="T64" fmla="*/ 11190 w 13719"/>
              <a:gd name="T65" fmla="*/ 3894 h 12951"/>
              <a:gd name="T66" fmla="*/ 11428 w 13719"/>
              <a:gd name="T67" fmla="*/ 4144 h 12951"/>
              <a:gd name="T68" fmla="*/ 11949 w 13719"/>
              <a:gd name="T69" fmla="*/ 4465 h 12951"/>
              <a:gd name="T70" fmla="*/ 11899 w 13719"/>
              <a:gd name="T71" fmla="*/ 4899 h 12951"/>
              <a:gd name="T72" fmla="*/ 11517 w 13719"/>
              <a:gd name="T73" fmla="*/ 5770 h 12951"/>
              <a:gd name="T74" fmla="*/ 11250 w 13719"/>
              <a:gd name="T75" fmla="*/ 6195 h 12951"/>
              <a:gd name="T76" fmla="*/ 10855 w 13719"/>
              <a:gd name="T77" fmla="*/ 6829 h 12951"/>
              <a:gd name="T78" fmla="*/ 9516 w 13719"/>
              <a:gd name="T79" fmla="*/ 8494 h 12951"/>
              <a:gd name="T80" fmla="*/ 8326 w 13719"/>
              <a:gd name="T81" fmla="*/ 9075 h 12951"/>
              <a:gd name="T82" fmla="*/ 7726 w 13719"/>
              <a:gd name="T83" fmla="*/ 9225 h 12951"/>
              <a:gd name="T84" fmla="*/ 7818 w 13719"/>
              <a:gd name="T85" fmla="*/ 10216 h 12951"/>
              <a:gd name="T86" fmla="*/ 8089 w 13719"/>
              <a:gd name="T87" fmla="*/ 11043 h 12951"/>
              <a:gd name="T88" fmla="*/ 8518 w 13719"/>
              <a:gd name="T89" fmla="*/ 12117 h 12951"/>
              <a:gd name="T90" fmla="*/ 8260 w 13719"/>
              <a:gd name="T91" fmla="*/ 12478 h 12951"/>
              <a:gd name="T92" fmla="*/ 7432 w 13719"/>
              <a:gd name="T93" fmla="*/ 12526 h 12951"/>
              <a:gd name="T94" fmla="*/ 6765 w 13719"/>
              <a:gd name="T95" fmla="*/ 12433 h 12951"/>
              <a:gd name="T96" fmla="*/ 6121 w 13719"/>
              <a:gd name="T97" fmla="*/ 12810 h 12951"/>
              <a:gd name="T98" fmla="*/ 5853 w 13719"/>
              <a:gd name="T99" fmla="*/ 12793 h 12951"/>
              <a:gd name="T100" fmla="*/ 5604 w 13719"/>
              <a:gd name="T101" fmla="*/ 12655 h 12951"/>
              <a:gd name="T102" fmla="*/ 5356 w 13719"/>
              <a:gd name="T103" fmla="*/ 12126 h 12951"/>
              <a:gd name="T104" fmla="*/ 5034 w 13719"/>
              <a:gd name="T105" fmla="*/ 11877 h 12951"/>
              <a:gd name="T106" fmla="*/ 4765 w 13719"/>
              <a:gd name="T107" fmla="*/ 11247 h 12951"/>
              <a:gd name="T108" fmla="*/ 4647 w 13719"/>
              <a:gd name="T109" fmla="*/ 11244 h 12951"/>
              <a:gd name="T110" fmla="*/ 4297 w 13719"/>
              <a:gd name="T111" fmla="*/ 11308 h 12951"/>
              <a:gd name="T112" fmla="*/ 3280 w 13719"/>
              <a:gd name="T113" fmla="*/ 11440 h 12951"/>
              <a:gd name="T114" fmla="*/ 2736 w 13719"/>
              <a:gd name="T115" fmla="*/ 11296 h 12951"/>
              <a:gd name="T116" fmla="*/ 1863 w 13719"/>
              <a:gd name="T117" fmla="*/ 11464 h 12951"/>
              <a:gd name="T118" fmla="*/ 1017 w 13719"/>
              <a:gd name="T119" fmla="*/ 11631 h 12951"/>
              <a:gd name="T120" fmla="*/ 696 w 13719"/>
              <a:gd name="T121" fmla="*/ 11127 h 12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719" h="12951">
                <a:moveTo>
                  <a:pt x="651" y="10987"/>
                </a:moveTo>
                <a:lnTo>
                  <a:pt x="735" y="10959"/>
                </a:lnTo>
                <a:lnTo>
                  <a:pt x="765" y="10725"/>
                </a:lnTo>
                <a:lnTo>
                  <a:pt x="805" y="10539"/>
                </a:lnTo>
                <a:lnTo>
                  <a:pt x="972" y="10492"/>
                </a:lnTo>
                <a:lnTo>
                  <a:pt x="1057" y="10398"/>
                </a:lnTo>
                <a:lnTo>
                  <a:pt x="1203" y="10422"/>
                </a:lnTo>
                <a:lnTo>
                  <a:pt x="1164" y="10230"/>
                </a:lnTo>
                <a:lnTo>
                  <a:pt x="1374" y="10170"/>
                </a:lnTo>
                <a:lnTo>
                  <a:pt x="1591" y="10134"/>
                </a:lnTo>
                <a:lnTo>
                  <a:pt x="1945" y="10131"/>
                </a:lnTo>
                <a:lnTo>
                  <a:pt x="1932" y="9969"/>
                </a:lnTo>
                <a:lnTo>
                  <a:pt x="2004" y="9895"/>
                </a:lnTo>
                <a:lnTo>
                  <a:pt x="2007" y="9751"/>
                </a:lnTo>
                <a:lnTo>
                  <a:pt x="2053" y="9667"/>
                </a:lnTo>
                <a:lnTo>
                  <a:pt x="1920" y="9543"/>
                </a:lnTo>
                <a:lnTo>
                  <a:pt x="1786" y="9592"/>
                </a:lnTo>
                <a:lnTo>
                  <a:pt x="1597" y="9555"/>
                </a:lnTo>
                <a:lnTo>
                  <a:pt x="1609" y="9378"/>
                </a:lnTo>
                <a:lnTo>
                  <a:pt x="1659" y="9207"/>
                </a:lnTo>
                <a:lnTo>
                  <a:pt x="1597" y="8937"/>
                </a:lnTo>
                <a:lnTo>
                  <a:pt x="1620" y="8535"/>
                </a:lnTo>
                <a:lnTo>
                  <a:pt x="1467" y="8584"/>
                </a:lnTo>
                <a:lnTo>
                  <a:pt x="1296" y="8427"/>
                </a:lnTo>
                <a:lnTo>
                  <a:pt x="1047" y="8356"/>
                </a:lnTo>
                <a:lnTo>
                  <a:pt x="841" y="8235"/>
                </a:lnTo>
                <a:lnTo>
                  <a:pt x="625" y="8032"/>
                </a:lnTo>
                <a:lnTo>
                  <a:pt x="492" y="7839"/>
                </a:lnTo>
                <a:lnTo>
                  <a:pt x="384" y="7516"/>
                </a:lnTo>
                <a:lnTo>
                  <a:pt x="0" y="7017"/>
                </a:lnTo>
                <a:lnTo>
                  <a:pt x="1315" y="7470"/>
                </a:lnTo>
                <a:lnTo>
                  <a:pt x="2274" y="7360"/>
                </a:lnTo>
                <a:lnTo>
                  <a:pt x="2703" y="7485"/>
                </a:lnTo>
                <a:lnTo>
                  <a:pt x="2844" y="7356"/>
                </a:lnTo>
                <a:lnTo>
                  <a:pt x="2992" y="7308"/>
                </a:lnTo>
                <a:lnTo>
                  <a:pt x="3174" y="7282"/>
                </a:lnTo>
                <a:lnTo>
                  <a:pt x="3487" y="7324"/>
                </a:lnTo>
                <a:lnTo>
                  <a:pt x="4494" y="7036"/>
                </a:lnTo>
                <a:lnTo>
                  <a:pt x="4621" y="6915"/>
                </a:lnTo>
                <a:lnTo>
                  <a:pt x="4524" y="6820"/>
                </a:lnTo>
                <a:lnTo>
                  <a:pt x="4552" y="6645"/>
                </a:lnTo>
                <a:lnTo>
                  <a:pt x="4608" y="6486"/>
                </a:lnTo>
                <a:lnTo>
                  <a:pt x="4549" y="6327"/>
                </a:lnTo>
                <a:lnTo>
                  <a:pt x="4633" y="5967"/>
                </a:lnTo>
                <a:lnTo>
                  <a:pt x="4749" y="5958"/>
                </a:lnTo>
                <a:lnTo>
                  <a:pt x="4873" y="5862"/>
                </a:lnTo>
                <a:lnTo>
                  <a:pt x="4945" y="5703"/>
                </a:lnTo>
                <a:lnTo>
                  <a:pt x="5149" y="5586"/>
                </a:lnTo>
                <a:lnTo>
                  <a:pt x="5230" y="5680"/>
                </a:lnTo>
                <a:lnTo>
                  <a:pt x="5433" y="5691"/>
                </a:lnTo>
                <a:lnTo>
                  <a:pt x="5796" y="5572"/>
                </a:lnTo>
                <a:lnTo>
                  <a:pt x="5811" y="5499"/>
                </a:lnTo>
                <a:lnTo>
                  <a:pt x="5676" y="5514"/>
                </a:lnTo>
                <a:lnTo>
                  <a:pt x="5644" y="5407"/>
                </a:lnTo>
                <a:lnTo>
                  <a:pt x="5821" y="5379"/>
                </a:lnTo>
                <a:lnTo>
                  <a:pt x="6010" y="5262"/>
                </a:lnTo>
                <a:lnTo>
                  <a:pt x="6121" y="5131"/>
                </a:lnTo>
                <a:lnTo>
                  <a:pt x="6246" y="5151"/>
                </a:lnTo>
                <a:lnTo>
                  <a:pt x="6381" y="5142"/>
                </a:lnTo>
                <a:lnTo>
                  <a:pt x="6478" y="5115"/>
                </a:lnTo>
                <a:lnTo>
                  <a:pt x="6574" y="5182"/>
                </a:lnTo>
                <a:lnTo>
                  <a:pt x="6697" y="5296"/>
                </a:lnTo>
                <a:lnTo>
                  <a:pt x="6792" y="5284"/>
                </a:lnTo>
                <a:lnTo>
                  <a:pt x="6930" y="5248"/>
                </a:lnTo>
                <a:lnTo>
                  <a:pt x="6979" y="5139"/>
                </a:lnTo>
                <a:lnTo>
                  <a:pt x="7020" y="5068"/>
                </a:lnTo>
                <a:lnTo>
                  <a:pt x="7120" y="4998"/>
                </a:lnTo>
                <a:lnTo>
                  <a:pt x="7084" y="4887"/>
                </a:lnTo>
                <a:lnTo>
                  <a:pt x="7072" y="4764"/>
                </a:lnTo>
                <a:lnTo>
                  <a:pt x="7071" y="4596"/>
                </a:lnTo>
                <a:lnTo>
                  <a:pt x="7053" y="4512"/>
                </a:lnTo>
                <a:lnTo>
                  <a:pt x="7084" y="4432"/>
                </a:lnTo>
                <a:lnTo>
                  <a:pt x="7189" y="4386"/>
                </a:lnTo>
                <a:lnTo>
                  <a:pt x="7195" y="4302"/>
                </a:lnTo>
                <a:lnTo>
                  <a:pt x="7149" y="4210"/>
                </a:lnTo>
                <a:lnTo>
                  <a:pt x="7213" y="4156"/>
                </a:lnTo>
                <a:lnTo>
                  <a:pt x="7275" y="4104"/>
                </a:lnTo>
                <a:lnTo>
                  <a:pt x="7252" y="4041"/>
                </a:lnTo>
                <a:lnTo>
                  <a:pt x="7264" y="3954"/>
                </a:lnTo>
                <a:lnTo>
                  <a:pt x="7338" y="3904"/>
                </a:lnTo>
                <a:lnTo>
                  <a:pt x="7432" y="3891"/>
                </a:lnTo>
                <a:lnTo>
                  <a:pt x="7509" y="3841"/>
                </a:lnTo>
                <a:lnTo>
                  <a:pt x="7581" y="3879"/>
                </a:lnTo>
                <a:lnTo>
                  <a:pt x="7734" y="3784"/>
                </a:lnTo>
                <a:lnTo>
                  <a:pt x="7806" y="3784"/>
                </a:lnTo>
                <a:lnTo>
                  <a:pt x="7963" y="3651"/>
                </a:lnTo>
                <a:lnTo>
                  <a:pt x="7926" y="3547"/>
                </a:lnTo>
                <a:lnTo>
                  <a:pt x="7837" y="3469"/>
                </a:lnTo>
                <a:lnTo>
                  <a:pt x="7851" y="3358"/>
                </a:lnTo>
                <a:lnTo>
                  <a:pt x="7797" y="3295"/>
                </a:lnTo>
                <a:lnTo>
                  <a:pt x="7681" y="3279"/>
                </a:lnTo>
                <a:lnTo>
                  <a:pt x="7582" y="3057"/>
                </a:lnTo>
                <a:lnTo>
                  <a:pt x="7609" y="2982"/>
                </a:lnTo>
                <a:lnTo>
                  <a:pt x="7726" y="2983"/>
                </a:lnTo>
                <a:lnTo>
                  <a:pt x="7908" y="3033"/>
                </a:lnTo>
                <a:lnTo>
                  <a:pt x="8113" y="3037"/>
                </a:lnTo>
                <a:lnTo>
                  <a:pt x="8326" y="3033"/>
                </a:lnTo>
                <a:lnTo>
                  <a:pt x="8557" y="2962"/>
                </a:lnTo>
                <a:lnTo>
                  <a:pt x="8617" y="2890"/>
                </a:lnTo>
                <a:lnTo>
                  <a:pt x="8614" y="2769"/>
                </a:lnTo>
                <a:lnTo>
                  <a:pt x="8668" y="2682"/>
                </a:lnTo>
                <a:lnTo>
                  <a:pt x="8539" y="2565"/>
                </a:lnTo>
                <a:lnTo>
                  <a:pt x="8508" y="2482"/>
                </a:lnTo>
                <a:lnTo>
                  <a:pt x="8604" y="2449"/>
                </a:lnTo>
                <a:lnTo>
                  <a:pt x="8614" y="2314"/>
                </a:lnTo>
                <a:lnTo>
                  <a:pt x="8715" y="2296"/>
                </a:lnTo>
                <a:lnTo>
                  <a:pt x="8788" y="2167"/>
                </a:lnTo>
                <a:lnTo>
                  <a:pt x="8953" y="2074"/>
                </a:lnTo>
                <a:lnTo>
                  <a:pt x="9013" y="2008"/>
                </a:lnTo>
                <a:lnTo>
                  <a:pt x="9007" y="1936"/>
                </a:lnTo>
                <a:lnTo>
                  <a:pt x="9085" y="1881"/>
                </a:lnTo>
                <a:lnTo>
                  <a:pt x="9087" y="1807"/>
                </a:lnTo>
                <a:lnTo>
                  <a:pt x="9022" y="1728"/>
                </a:lnTo>
                <a:lnTo>
                  <a:pt x="9070" y="1639"/>
                </a:lnTo>
                <a:lnTo>
                  <a:pt x="9045" y="1558"/>
                </a:lnTo>
                <a:lnTo>
                  <a:pt x="9052" y="1498"/>
                </a:lnTo>
                <a:lnTo>
                  <a:pt x="8976" y="1422"/>
                </a:lnTo>
                <a:lnTo>
                  <a:pt x="9007" y="1330"/>
                </a:lnTo>
                <a:lnTo>
                  <a:pt x="8952" y="1302"/>
                </a:lnTo>
                <a:lnTo>
                  <a:pt x="8898" y="1155"/>
                </a:lnTo>
                <a:lnTo>
                  <a:pt x="8800" y="1077"/>
                </a:lnTo>
                <a:lnTo>
                  <a:pt x="8706" y="1018"/>
                </a:lnTo>
                <a:lnTo>
                  <a:pt x="8754" y="921"/>
                </a:lnTo>
                <a:lnTo>
                  <a:pt x="8887" y="850"/>
                </a:lnTo>
                <a:lnTo>
                  <a:pt x="8988" y="760"/>
                </a:lnTo>
                <a:lnTo>
                  <a:pt x="9030" y="679"/>
                </a:lnTo>
                <a:lnTo>
                  <a:pt x="9091" y="603"/>
                </a:lnTo>
                <a:lnTo>
                  <a:pt x="9228" y="679"/>
                </a:lnTo>
                <a:lnTo>
                  <a:pt x="9264" y="649"/>
                </a:lnTo>
                <a:lnTo>
                  <a:pt x="9223" y="577"/>
                </a:lnTo>
                <a:lnTo>
                  <a:pt x="9307" y="568"/>
                </a:lnTo>
                <a:lnTo>
                  <a:pt x="9337" y="505"/>
                </a:lnTo>
                <a:lnTo>
                  <a:pt x="9436" y="496"/>
                </a:lnTo>
                <a:lnTo>
                  <a:pt x="9453" y="435"/>
                </a:lnTo>
                <a:lnTo>
                  <a:pt x="9549" y="414"/>
                </a:lnTo>
                <a:lnTo>
                  <a:pt x="9580" y="319"/>
                </a:lnTo>
                <a:lnTo>
                  <a:pt x="9789" y="303"/>
                </a:lnTo>
                <a:lnTo>
                  <a:pt x="9925" y="232"/>
                </a:lnTo>
                <a:lnTo>
                  <a:pt x="10140" y="240"/>
                </a:lnTo>
                <a:lnTo>
                  <a:pt x="10378" y="192"/>
                </a:lnTo>
                <a:lnTo>
                  <a:pt x="10567" y="177"/>
                </a:lnTo>
                <a:lnTo>
                  <a:pt x="10773" y="193"/>
                </a:lnTo>
                <a:lnTo>
                  <a:pt x="10922" y="173"/>
                </a:lnTo>
                <a:lnTo>
                  <a:pt x="11013" y="235"/>
                </a:lnTo>
                <a:lnTo>
                  <a:pt x="11130" y="238"/>
                </a:lnTo>
                <a:lnTo>
                  <a:pt x="11158" y="156"/>
                </a:lnTo>
                <a:lnTo>
                  <a:pt x="11263" y="159"/>
                </a:lnTo>
                <a:lnTo>
                  <a:pt x="11335" y="102"/>
                </a:lnTo>
                <a:lnTo>
                  <a:pt x="11421" y="63"/>
                </a:lnTo>
                <a:lnTo>
                  <a:pt x="11527" y="112"/>
                </a:lnTo>
                <a:lnTo>
                  <a:pt x="11523" y="45"/>
                </a:lnTo>
                <a:lnTo>
                  <a:pt x="11614" y="0"/>
                </a:lnTo>
                <a:lnTo>
                  <a:pt x="11682" y="52"/>
                </a:lnTo>
                <a:lnTo>
                  <a:pt x="11737" y="15"/>
                </a:lnTo>
                <a:lnTo>
                  <a:pt x="11758" y="79"/>
                </a:lnTo>
                <a:lnTo>
                  <a:pt x="11820" y="142"/>
                </a:lnTo>
                <a:lnTo>
                  <a:pt x="11892" y="91"/>
                </a:lnTo>
                <a:lnTo>
                  <a:pt x="11991" y="63"/>
                </a:lnTo>
                <a:lnTo>
                  <a:pt x="12163" y="115"/>
                </a:lnTo>
                <a:lnTo>
                  <a:pt x="12228" y="153"/>
                </a:lnTo>
                <a:lnTo>
                  <a:pt x="12258" y="261"/>
                </a:lnTo>
                <a:lnTo>
                  <a:pt x="12264" y="346"/>
                </a:lnTo>
                <a:lnTo>
                  <a:pt x="12346" y="337"/>
                </a:lnTo>
                <a:lnTo>
                  <a:pt x="12388" y="303"/>
                </a:lnTo>
                <a:lnTo>
                  <a:pt x="12486" y="303"/>
                </a:lnTo>
                <a:lnTo>
                  <a:pt x="12666" y="447"/>
                </a:lnTo>
                <a:lnTo>
                  <a:pt x="12682" y="523"/>
                </a:lnTo>
                <a:lnTo>
                  <a:pt x="12745" y="631"/>
                </a:lnTo>
                <a:lnTo>
                  <a:pt x="12721" y="687"/>
                </a:lnTo>
                <a:lnTo>
                  <a:pt x="12742" y="751"/>
                </a:lnTo>
                <a:lnTo>
                  <a:pt x="12780" y="802"/>
                </a:lnTo>
                <a:lnTo>
                  <a:pt x="12751" y="841"/>
                </a:lnTo>
                <a:lnTo>
                  <a:pt x="12751" y="892"/>
                </a:lnTo>
                <a:lnTo>
                  <a:pt x="12691" y="898"/>
                </a:lnTo>
                <a:lnTo>
                  <a:pt x="12685" y="955"/>
                </a:lnTo>
                <a:lnTo>
                  <a:pt x="12717" y="1006"/>
                </a:lnTo>
                <a:lnTo>
                  <a:pt x="12846" y="1047"/>
                </a:lnTo>
                <a:lnTo>
                  <a:pt x="12870" y="1101"/>
                </a:lnTo>
                <a:lnTo>
                  <a:pt x="12876" y="1161"/>
                </a:lnTo>
                <a:lnTo>
                  <a:pt x="12892" y="1215"/>
                </a:lnTo>
                <a:lnTo>
                  <a:pt x="12988" y="1206"/>
                </a:lnTo>
                <a:lnTo>
                  <a:pt x="13083" y="1174"/>
                </a:lnTo>
                <a:lnTo>
                  <a:pt x="13182" y="1134"/>
                </a:lnTo>
                <a:lnTo>
                  <a:pt x="13245" y="1153"/>
                </a:lnTo>
                <a:lnTo>
                  <a:pt x="13245" y="1252"/>
                </a:lnTo>
                <a:lnTo>
                  <a:pt x="13321" y="1296"/>
                </a:lnTo>
                <a:lnTo>
                  <a:pt x="13372" y="1369"/>
                </a:lnTo>
                <a:lnTo>
                  <a:pt x="13386" y="1501"/>
                </a:lnTo>
                <a:lnTo>
                  <a:pt x="13498" y="1623"/>
                </a:lnTo>
                <a:lnTo>
                  <a:pt x="13593" y="1765"/>
                </a:lnTo>
                <a:lnTo>
                  <a:pt x="13654" y="1884"/>
                </a:lnTo>
                <a:lnTo>
                  <a:pt x="13719" y="1968"/>
                </a:lnTo>
                <a:lnTo>
                  <a:pt x="13603" y="1984"/>
                </a:lnTo>
                <a:lnTo>
                  <a:pt x="13554" y="2076"/>
                </a:lnTo>
                <a:lnTo>
                  <a:pt x="13390" y="2086"/>
                </a:lnTo>
                <a:lnTo>
                  <a:pt x="13297" y="2254"/>
                </a:lnTo>
                <a:lnTo>
                  <a:pt x="13180" y="2247"/>
                </a:lnTo>
                <a:lnTo>
                  <a:pt x="13120" y="2218"/>
                </a:lnTo>
                <a:lnTo>
                  <a:pt x="12870" y="2352"/>
                </a:lnTo>
                <a:lnTo>
                  <a:pt x="12780" y="2340"/>
                </a:lnTo>
                <a:lnTo>
                  <a:pt x="12517" y="2485"/>
                </a:lnTo>
                <a:lnTo>
                  <a:pt x="12351" y="2457"/>
                </a:lnTo>
                <a:lnTo>
                  <a:pt x="12208" y="2454"/>
                </a:lnTo>
                <a:lnTo>
                  <a:pt x="12099" y="2386"/>
                </a:lnTo>
                <a:lnTo>
                  <a:pt x="11932" y="2379"/>
                </a:lnTo>
                <a:lnTo>
                  <a:pt x="11799" y="2329"/>
                </a:lnTo>
                <a:lnTo>
                  <a:pt x="11640" y="2343"/>
                </a:lnTo>
                <a:lnTo>
                  <a:pt x="11539" y="2241"/>
                </a:lnTo>
                <a:lnTo>
                  <a:pt x="11425" y="2229"/>
                </a:lnTo>
                <a:lnTo>
                  <a:pt x="11314" y="2230"/>
                </a:lnTo>
                <a:lnTo>
                  <a:pt x="11193" y="2319"/>
                </a:lnTo>
                <a:lnTo>
                  <a:pt x="11040" y="2335"/>
                </a:lnTo>
                <a:lnTo>
                  <a:pt x="11013" y="2442"/>
                </a:lnTo>
                <a:lnTo>
                  <a:pt x="10969" y="2493"/>
                </a:lnTo>
                <a:lnTo>
                  <a:pt x="10926" y="2551"/>
                </a:lnTo>
                <a:lnTo>
                  <a:pt x="10860" y="2587"/>
                </a:lnTo>
                <a:lnTo>
                  <a:pt x="10861" y="2677"/>
                </a:lnTo>
                <a:lnTo>
                  <a:pt x="10983" y="2674"/>
                </a:lnTo>
                <a:lnTo>
                  <a:pt x="11044" y="2787"/>
                </a:lnTo>
                <a:lnTo>
                  <a:pt x="10954" y="2959"/>
                </a:lnTo>
                <a:lnTo>
                  <a:pt x="11247" y="2949"/>
                </a:lnTo>
                <a:lnTo>
                  <a:pt x="11274" y="3043"/>
                </a:lnTo>
                <a:lnTo>
                  <a:pt x="11202" y="3138"/>
                </a:lnTo>
                <a:lnTo>
                  <a:pt x="11109" y="3153"/>
                </a:lnTo>
                <a:lnTo>
                  <a:pt x="11013" y="3250"/>
                </a:lnTo>
                <a:lnTo>
                  <a:pt x="11062" y="3402"/>
                </a:lnTo>
                <a:lnTo>
                  <a:pt x="11124" y="3400"/>
                </a:lnTo>
                <a:lnTo>
                  <a:pt x="11209" y="3508"/>
                </a:lnTo>
                <a:lnTo>
                  <a:pt x="11197" y="3633"/>
                </a:lnTo>
                <a:lnTo>
                  <a:pt x="11052" y="3718"/>
                </a:lnTo>
                <a:lnTo>
                  <a:pt x="11190" y="3894"/>
                </a:lnTo>
                <a:lnTo>
                  <a:pt x="11241" y="3931"/>
                </a:lnTo>
                <a:lnTo>
                  <a:pt x="11307" y="3945"/>
                </a:lnTo>
                <a:lnTo>
                  <a:pt x="11326" y="3997"/>
                </a:lnTo>
                <a:lnTo>
                  <a:pt x="11317" y="4039"/>
                </a:lnTo>
                <a:lnTo>
                  <a:pt x="11376" y="4056"/>
                </a:lnTo>
                <a:lnTo>
                  <a:pt x="11433" y="4071"/>
                </a:lnTo>
                <a:lnTo>
                  <a:pt x="11428" y="4144"/>
                </a:lnTo>
                <a:lnTo>
                  <a:pt x="11497" y="4209"/>
                </a:lnTo>
                <a:lnTo>
                  <a:pt x="11635" y="4146"/>
                </a:lnTo>
                <a:lnTo>
                  <a:pt x="11589" y="4360"/>
                </a:lnTo>
                <a:lnTo>
                  <a:pt x="11658" y="4480"/>
                </a:lnTo>
                <a:lnTo>
                  <a:pt x="11740" y="4456"/>
                </a:lnTo>
                <a:lnTo>
                  <a:pt x="11854" y="4510"/>
                </a:lnTo>
                <a:lnTo>
                  <a:pt x="11949" y="4465"/>
                </a:lnTo>
                <a:lnTo>
                  <a:pt x="12031" y="4531"/>
                </a:lnTo>
                <a:lnTo>
                  <a:pt x="12130" y="4576"/>
                </a:lnTo>
                <a:lnTo>
                  <a:pt x="12156" y="4606"/>
                </a:lnTo>
                <a:lnTo>
                  <a:pt x="12217" y="4680"/>
                </a:lnTo>
                <a:lnTo>
                  <a:pt x="12123" y="4846"/>
                </a:lnTo>
                <a:lnTo>
                  <a:pt x="12063" y="4822"/>
                </a:lnTo>
                <a:lnTo>
                  <a:pt x="11899" y="4899"/>
                </a:lnTo>
                <a:lnTo>
                  <a:pt x="11835" y="4885"/>
                </a:lnTo>
                <a:lnTo>
                  <a:pt x="11716" y="4999"/>
                </a:lnTo>
                <a:lnTo>
                  <a:pt x="11652" y="4975"/>
                </a:lnTo>
                <a:lnTo>
                  <a:pt x="11502" y="5184"/>
                </a:lnTo>
                <a:lnTo>
                  <a:pt x="11595" y="5457"/>
                </a:lnTo>
                <a:lnTo>
                  <a:pt x="11520" y="5619"/>
                </a:lnTo>
                <a:lnTo>
                  <a:pt x="11517" y="5770"/>
                </a:lnTo>
                <a:lnTo>
                  <a:pt x="11616" y="5784"/>
                </a:lnTo>
                <a:lnTo>
                  <a:pt x="11634" y="5857"/>
                </a:lnTo>
                <a:lnTo>
                  <a:pt x="11595" y="5878"/>
                </a:lnTo>
                <a:lnTo>
                  <a:pt x="11536" y="5863"/>
                </a:lnTo>
                <a:lnTo>
                  <a:pt x="11482" y="5941"/>
                </a:lnTo>
                <a:lnTo>
                  <a:pt x="11376" y="6012"/>
                </a:lnTo>
                <a:lnTo>
                  <a:pt x="11250" y="6195"/>
                </a:lnTo>
                <a:lnTo>
                  <a:pt x="11142" y="6277"/>
                </a:lnTo>
                <a:lnTo>
                  <a:pt x="11119" y="6375"/>
                </a:lnTo>
                <a:lnTo>
                  <a:pt x="10998" y="6411"/>
                </a:lnTo>
                <a:lnTo>
                  <a:pt x="10957" y="6511"/>
                </a:lnTo>
                <a:lnTo>
                  <a:pt x="11004" y="6591"/>
                </a:lnTo>
                <a:lnTo>
                  <a:pt x="11022" y="6693"/>
                </a:lnTo>
                <a:lnTo>
                  <a:pt x="10855" y="6829"/>
                </a:lnTo>
                <a:lnTo>
                  <a:pt x="10539" y="6958"/>
                </a:lnTo>
                <a:lnTo>
                  <a:pt x="10491" y="7198"/>
                </a:lnTo>
                <a:lnTo>
                  <a:pt x="10353" y="7468"/>
                </a:lnTo>
                <a:lnTo>
                  <a:pt x="10158" y="7809"/>
                </a:lnTo>
                <a:lnTo>
                  <a:pt x="9723" y="8046"/>
                </a:lnTo>
                <a:lnTo>
                  <a:pt x="9622" y="8170"/>
                </a:lnTo>
                <a:lnTo>
                  <a:pt x="9516" y="8494"/>
                </a:lnTo>
                <a:lnTo>
                  <a:pt x="9300" y="8722"/>
                </a:lnTo>
                <a:lnTo>
                  <a:pt x="9288" y="8857"/>
                </a:lnTo>
                <a:lnTo>
                  <a:pt x="9081" y="8940"/>
                </a:lnTo>
                <a:lnTo>
                  <a:pt x="8889" y="8961"/>
                </a:lnTo>
                <a:lnTo>
                  <a:pt x="8758" y="8956"/>
                </a:lnTo>
                <a:lnTo>
                  <a:pt x="8418" y="9114"/>
                </a:lnTo>
                <a:lnTo>
                  <a:pt x="8326" y="9075"/>
                </a:lnTo>
                <a:lnTo>
                  <a:pt x="8271" y="9003"/>
                </a:lnTo>
                <a:lnTo>
                  <a:pt x="8251" y="8893"/>
                </a:lnTo>
                <a:lnTo>
                  <a:pt x="8158" y="8803"/>
                </a:lnTo>
                <a:lnTo>
                  <a:pt x="7974" y="8815"/>
                </a:lnTo>
                <a:lnTo>
                  <a:pt x="7858" y="8941"/>
                </a:lnTo>
                <a:lnTo>
                  <a:pt x="7773" y="9052"/>
                </a:lnTo>
                <a:lnTo>
                  <a:pt x="7726" y="9225"/>
                </a:lnTo>
                <a:lnTo>
                  <a:pt x="7554" y="9412"/>
                </a:lnTo>
                <a:lnTo>
                  <a:pt x="7351" y="9597"/>
                </a:lnTo>
                <a:lnTo>
                  <a:pt x="7254" y="9888"/>
                </a:lnTo>
                <a:lnTo>
                  <a:pt x="7270" y="10017"/>
                </a:lnTo>
                <a:lnTo>
                  <a:pt x="7590" y="10203"/>
                </a:lnTo>
                <a:lnTo>
                  <a:pt x="7683" y="10185"/>
                </a:lnTo>
                <a:lnTo>
                  <a:pt x="7818" y="10216"/>
                </a:lnTo>
                <a:lnTo>
                  <a:pt x="7828" y="10497"/>
                </a:lnTo>
                <a:lnTo>
                  <a:pt x="7774" y="10689"/>
                </a:lnTo>
                <a:lnTo>
                  <a:pt x="7782" y="10836"/>
                </a:lnTo>
                <a:lnTo>
                  <a:pt x="7879" y="10963"/>
                </a:lnTo>
                <a:lnTo>
                  <a:pt x="7914" y="11043"/>
                </a:lnTo>
                <a:lnTo>
                  <a:pt x="8020" y="11073"/>
                </a:lnTo>
                <a:lnTo>
                  <a:pt x="8089" y="11043"/>
                </a:lnTo>
                <a:lnTo>
                  <a:pt x="8188" y="11049"/>
                </a:lnTo>
                <a:lnTo>
                  <a:pt x="8262" y="11089"/>
                </a:lnTo>
                <a:lnTo>
                  <a:pt x="8262" y="11337"/>
                </a:lnTo>
                <a:lnTo>
                  <a:pt x="8430" y="11577"/>
                </a:lnTo>
                <a:lnTo>
                  <a:pt x="8481" y="11779"/>
                </a:lnTo>
                <a:lnTo>
                  <a:pt x="8595" y="12025"/>
                </a:lnTo>
                <a:lnTo>
                  <a:pt x="8518" y="12117"/>
                </a:lnTo>
                <a:lnTo>
                  <a:pt x="8542" y="12267"/>
                </a:lnTo>
                <a:lnTo>
                  <a:pt x="8623" y="12327"/>
                </a:lnTo>
                <a:lnTo>
                  <a:pt x="8491" y="12355"/>
                </a:lnTo>
                <a:lnTo>
                  <a:pt x="8431" y="12400"/>
                </a:lnTo>
                <a:lnTo>
                  <a:pt x="8451" y="12465"/>
                </a:lnTo>
                <a:lnTo>
                  <a:pt x="8377" y="12499"/>
                </a:lnTo>
                <a:lnTo>
                  <a:pt x="8260" y="12478"/>
                </a:lnTo>
                <a:lnTo>
                  <a:pt x="8148" y="12442"/>
                </a:lnTo>
                <a:lnTo>
                  <a:pt x="8182" y="12345"/>
                </a:lnTo>
                <a:lnTo>
                  <a:pt x="8146" y="12297"/>
                </a:lnTo>
                <a:lnTo>
                  <a:pt x="7944" y="12369"/>
                </a:lnTo>
                <a:lnTo>
                  <a:pt x="7741" y="12433"/>
                </a:lnTo>
                <a:lnTo>
                  <a:pt x="7707" y="12543"/>
                </a:lnTo>
                <a:lnTo>
                  <a:pt x="7432" y="12526"/>
                </a:lnTo>
                <a:lnTo>
                  <a:pt x="7335" y="12432"/>
                </a:lnTo>
                <a:lnTo>
                  <a:pt x="7218" y="12441"/>
                </a:lnTo>
                <a:lnTo>
                  <a:pt x="7117" y="12426"/>
                </a:lnTo>
                <a:lnTo>
                  <a:pt x="7032" y="12463"/>
                </a:lnTo>
                <a:lnTo>
                  <a:pt x="6922" y="12460"/>
                </a:lnTo>
                <a:lnTo>
                  <a:pt x="6859" y="12489"/>
                </a:lnTo>
                <a:lnTo>
                  <a:pt x="6765" y="12433"/>
                </a:lnTo>
                <a:lnTo>
                  <a:pt x="6727" y="12508"/>
                </a:lnTo>
                <a:lnTo>
                  <a:pt x="6693" y="12409"/>
                </a:lnTo>
                <a:lnTo>
                  <a:pt x="6648" y="12447"/>
                </a:lnTo>
                <a:lnTo>
                  <a:pt x="6628" y="12721"/>
                </a:lnTo>
                <a:lnTo>
                  <a:pt x="6325" y="12730"/>
                </a:lnTo>
                <a:lnTo>
                  <a:pt x="6175" y="12823"/>
                </a:lnTo>
                <a:lnTo>
                  <a:pt x="6121" y="12810"/>
                </a:lnTo>
                <a:lnTo>
                  <a:pt x="6123" y="12946"/>
                </a:lnTo>
                <a:lnTo>
                  <a:pt x="6072" y="12951"/>
                </a:lnTo>
                <a:lnTo>
                  <a:pt x="6085" y="12873"/>
                </a:lnTo>
                <a:lnTo>
                  <a:pt x="6078" y="12814"/>
                </a:lnTo>
                <a:lnTo>
                  <a:pt x="6007" y="12771"/>
                </a:lnTo>
                <a:lnTo>
                  <a:pt x="6027" y="12904"/>
                </a:lnTo>
                <a:lnTo>
                  <a:pt x="5853" y="12793"/>
                </a:lnTo>
                <a:lnTo>
                  <a:pt x="5853" y="12850"/>
                </a:lnTo>
                <a:lnTo>
                  <a:pt x="5758" y="12879"/>
                </a:lnTo>
                <a:lnTo>
                  <a:pt x="5685" y="12772"/>
                </a:lnTo>
                <a:lnTo>
                  <a:pt x="5661" y="12832"/>
                </a:lnTo>
                <a:lnTo>
                  <a:pt x="5596" y="12816"/>
                </a:lnTo>
                <a:lnTo>
                  <a:pt x="5610" y="12730"/>
                </a:lnTo>
                <a:lnTo>
                  <a:pt x="5604" y="12655"/>
                </a:lnTo>
                <a:lnTo>
                  <a:pt x="5421" y="12595"/>
                </a:lnTo>
                <a:lnTo>
                  <a:pt x="5394" y="12412"/>
                </a:lnTo>
                <a:lnTo>
                  <a:pt x="5443" y="12354"/>
                </a:lnTo>
                <a:lnTo>
                  <a:pt x="5406" y="12336"/>
                </a:lnTo>
                <a:lnTo>
                  <a:pt x="5385" y="12277"/>
                </a:lnTo>
                <a:lnTo>
                  <a:pt x="5323" y="12183"/>
                </a:lnTo>
                <a:lnTo>
                  <a:pt x="5356" y="12126"/>
                </a:lnTo>
                <a:lnTo>
                  <a:pt x="5292" y="12070"/>
                </a:lnTo>
                <a:lnTo>
                  <a:pt x="5353" y="11952"/>
                </a:lnTo>
                <a:lnTo>
                  <a:pt x="5257" y="11932"/>
                </a:lnTo>
                <a:lnTo>
                  <a:pt x="5185" y="11928"/>
                </a:lnTo>
                <a:lnTo>
                  <a:pt x="5130" y="11884"/>
                </a:lnTo>
                <a:lnTo>
                  <a:pt x="5110" y="11920"/>
                </a:lnTo>
                <a:lnTo>
                  <a:pt x="5034" y="11877"/>
                </a:lnTo>
                <a:lnTo>
                  <a:pt x="4968" y="11896"/>
                </a:lnTo>
                <a:lnTo>
                  <a:pt x="4884" y="11901"/>
                </a:lnTo>
                <a:lnTo>
                  <a:pt x="4870" y="11854"/>
                </a:lnTo>
                <a:lnTo>
                  <a:pt x="4894" y="11713"/>
                </a:lnTo>
                <a:lnTo>
                  <a:pt x="4947" y="11535"/>
                </a:lnTo>
                <a:lnTo>
                  <a:pt x="4798" y="11391"/>
                </a:lnTo>
                <a:lnTo>
                  <a:pt x="4765" y="11247"/>
                </a:lnTo>
                <a:lnTo>
                  <a:pt x="4621" y="11130"/>
                </a:lnTo>
                <a:lnTo>
                  <a:pt x="4488" y="11151"/>
                </a:lnTo>
                <a:lnTo>
                  <a:pt x="4443" y="11212"/>
                </a:lnTo>
                <a:lnTo>
                  <a:pt x="4500" y="11245"/>
                </a:lnTo>
                <a:lnTo>
                  <a:pt x="4533" y="11211"/>
                </a:lnTo>
                <a:lnTo>
                  <a:pt x="4597" y="11208"/>
                </a:lnTo>
                <a:lnTo>
                  <a:pt x="4647" y="11244"/>
                </a:lnTo>
                <a:lnTo>
                  <a:pt x="4692" y="11262"/>
                </a:lnTo>
                <a:lnTo>
                  <a:pt x="4731" y="11337"/>
                </a:lnTo>
                <a:lnTo>
                  <a:pt x="4626" y="11305"/>
                </a:lnTo>
                <a:lnTo>
                  <a:pt x="4570" y="11268"/>
                </a:lnTo>
                <a:lnTo>
                  <a:pt x="4507" y="11277"/>
                </a:lnTo>
                <a:lnTo>
                  <a:pt x="4444" y="11307"/>
                </a:lnTo>
                <a:lnTo>
                  <a:pt x="4297" y="11308"/>
                </a:lnTo>
                <a:lnTo>
                  <a:pt x="4161" y="11332"/>
                </a:lnTo>
                <a:lnTo>
                  <a:pt x="4050" y="11370"/>
                </a:lnTo>
                <a:lnTo>
                  <a:pt x="3906" y="11355"/>
                </a:lnTo>
                <a:lnTo>
                  <a:pt x="3717" y="11367"/>
                </a:lnTo>
                <a:lnTo>
                  <a:pt x="3615" y="11439"/>
                </a:lnTo>
                <a:lnTo>
                  <a:pt x="3421" y="11404"/>
                </a:lnTo>
                <a:lnTo>
                  <a:pt x="3280" y="11440"/>
                </a:lnTo>
                <a:lnTo>
                  <a:pt x="3193" y="11499"/>
                </a:lnTo>
                <a:lnTo>
                  <a:pt x="3171" y="11551"/>
                </a:lnTo>
                <a:lnTo>
                  <a:pt x="3108" y="11466"/>
                </a:lnTo>
                <a:lnTo>
                  <a:pt x="3001" y="11514"/>
                </a:lnTo>
                <a:lnTo>
                  <a:pt x="2836" y="11428"/>
                </a:lnTo>
                <a:lnTo>
                  <a:pt x="2727" y="11392"/>
                </a:lnTo>
                <a:lnTo>
                  <a:pt x="2736" y="11296"/>
                </a:lnTo>
                <a:lnTo>
                  <a:pt x="2617" y="11308"/>
                </a:lnTo>
                <a:lnTo>
                  <a:pt x="2655" y="11416"/>
                </a:lnTo>
                <a:lnTo>
                  <a:pt x="2469" y="11392"/>
                </a:lnTo>
                <a:lnTo>
                  <a:pt x="2307" y="11382"/>
                </a:lnTo>
                <a:lnTo>
                  <a:pt x="2208" y="11454"/>
                </a:lnTo>
                <a:lnTo>
                  <a:pt x="2211" y="11548"/>
                </a:lnTo>
                <a:lnTo>
                  <a:pt x="1863" y="11464"/>
                </a:lnTo>
                <a:lnTo>
                  <a:pt x="1732" y="11499"/>
                </a:lnTo>
                <a:lnTo>
                  <a:pt x="1455" y="11476"/>
                </a:lnTo>
                <a:lnTo>
                  <a:pt x="1297" y="11536"/>
                </a:lnTo>
                <a:lnTo>
                  <a:pt x="1215" y="11658"/>
                </a:lnTo>
                <a:lnTo>
                  <a:pt x="1129" y="11524"/>
                </a:lnTo>
                <a:lnTo>
                  <a:pt x="1023" y="11551"/>
                </a:lnTo>
                <a:lnTo>
                  <a:pt x="1017" y="11631"/>
                </a:lnTo>
                <a:lnTo>
                  <a:pt x="879" y="11620"/>
                </a:lnTo>
                <a:lnTo>
                  <a:pt x="825" y="11692"/>
                </a:lnTo>
                <a:lnTo>
                  <a:pt x="700" y="11704"/>
                </a:lnTo>
                <a:lnTo>
                  <a:pt x="733" y="11535"/>
                </a:lnTo>
                <a:lnTo>
                  <a:pt x="637" y="11514"/>
                </a:lnTo>
                <a:lnTo>
                  <a:pt x="658" y="11298"/>
                </a:lnTo>
                <a:lnTo>
                  <a:pt x="696" y="11127"/>
                </a:lnTo>
                <a:lnTo>
                  <a:pt x="651" y="10987"/>
                </a:lnTo>
                <a:close/>
              </a:path>
            </a:pathLst>
          </a:custGeom>
          <a:solidFill>
            <a:schemeClr val="accent5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E7BEB7-788C-B273-84C9-557FA53CBA09}"/>
              </a:ext>
            </a:extLst>
          </p:cNvPr>
          <p:cNvGrpSpPr/>
          <p:nvPr/>
        </p:nvGrpSpPr>
        <p:grpSpPr>
          <a:xfrm>
            <a:off x="1259632" y="1563638"/>
            <a:ext cx="1008112" cy="1008112"/>
            <a:chOff x="5428857" y="766299"/>
            <a:chExt cx="1334550" cy="1334550"/>
          </a:xfrm>
        </p:grpSpPr>
        <p:sp>
          <p:nvSpPr>
            <p:cNvPr id="12" name="Freeform 26">
              <a:extLst>
                <a:ext uri="{FF2B5EF4-FFF2-40B4-BE49-F238E27FC236}">
                  <a16:creationId xmlns:a16="http://schemas.microsoft.com/office/drawing/2014/main" id="{3B050BBF-D61D-6DEB-4D9F-490ACD0EDF6D}"/>
                </a:ext>
              </a:extLst>
            </p:cNvPr>
            <p:cNvSpPr/>
            <p:nvPr/>
          </p:nvSpPr>
          <p:spPr>
            <a:xfrm>
              <a:off x="5428857" y="766299"/>
              <a:ext cx="1334550" cy="1334550"/>
            </a:xfrm>
            <a:custGeom>
              <a:avLst/>
              <a:gdLst>
                <a:gd name="connsiteX0" fmla="*/ 667275 w 1334550"/>
                <a:gd name="connsiteY0" fmla="*/ 0 h 1334550"/>
                <a:gd name="connsiteX1" fmla="*/ 1334550 w 1334550"/>
                <a:gd name="connsiteY1" fmla="*/ 667275 h 1334550"/>
                <a:gd name="connsiteX2" fmla="*/ 667275 w 1334550"/>
                <a:gd name="connsiteY2" fmla="*/ 1334550 h 1334550"/>
                <a:gd name="connsiteX3" fmla="*/ 0 w 1334550"/>
                <a:gd name="connsiteY3" fmla="*/ 667275 h 1334550"/>
                <a:gd name="connsiteX4" fmla="*/ 667275 w 1334550"/>
                <a:gd name="connsiteY4" fmla="*/ 0 h 1334550"/>
                <a:gd name="connsiteX5" fmla="*/ 667275 w 1334550"/>
                <a:gd name="connsiteY5" fmla="*/ 86224 h 1334550"/>
                <a:gd name="connsiteX6" fmla="*/ 86224 w 1334550"/>
                <a:gd name="connsiteY6" fmla="*/ 667275 h 1334550"/>
                <a:gd name="connsiteX7" fmla="*/ 667275 w 1334550"/>
                <a:gd name="connsiteY7" fmla="*/ 1248326 h 1334550"/>
                <a:gd name="connsiteX8" fmla="*/ 1248326 w 1334550"/>
                <a:gd name="connsiteY8" fmla="*/ 667275 h 1334550"/>
                <a:gd name="connsiteX9" fmla="*/ 667275 w 1334550"/>
                <a:gd name="connsiteY9" fmla="*/ 86224 h 133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4550" h="1334550">
                  <a:moveTo>
                    <a:pt x="667275" y="0"/>
                  </a:moveTo>
                  <a:cubicBezTo>
                    <a:pt x="1035801" y="0"/>
                    <a:pt x="1334550" y="298749"/>
                    <a:pt x="1334550" y="667275"/>
                  </a:cubicBezTo>
                  <a:cubicBezTo>
                    <a:pt x="1334550" y="1035801"/>
                    <a:pt x="1035801" y="1334550"/>
                    <a:pt x="667275" y="1334550"/>
                  </a:cubicBezTo>
                  <a:cubicBezTo>
                    <a:pt x="298749" y="1334550"/>
                    <a:pt x="0" y="1035801"/>
                    <a:pt x="0" y="667275"/>
                  </a:cubicBezTo>
                  <a:cubicBezTo>
                    <a:pt x="0" y="298749"/>
                    <a:pt x="298749" y="0"/>
                    <a:pt x="667275" y="0"/>
                  </a:cubicBezTo>
                  <a:close/>
                  <a:moveTo>
                    <a:pt x="667275" y="86224"/>
                  </a:moveTo>
                  <a:cubicBezTo>
                    <a:pt x="346369" y="86224"/>
                    <a:pt x="86224" y="346369"/>
                    <a:pt x="86224" y="667275"/>
                  </a:cubicBezTo>
                  <a:cubicBezTo>
                    <a:pt x="86224" y="988181"/>
                    <a:pt x="346369" y="1248326"/>
                    <a:pt x="667275" y="1248326"/>
                  </a:cubicBezTo>
                  <a:cubicBezTo>
                    <a:pt x="988181" y="1248326"/>
                    <a:pt x="1248326" y="988181"/>
                    <a:pt x="1248326" y="667275"/>
                  </a:cubicBezTo>
                  <a:cubicBezTo>
                    <a:pt x="1248326" y="346369"/>
                    <a:pt x="988181" y="86224"/>
                    <a:pt x="667275" y="86224"/>
                  </a:cubicBezTo>
                  <a:close/>
                </a:path>
              </a:pathLst>
            </a:custGeom>
            <a:solidFill>
              <a:schemeClr val="accent6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709C30F-5444-7EDC-C4B9-5ACD8463BBD8}"/>
                </a:ext>
              </a:extLst>
            </p:cNvPr>
            <p:cNvSpPr/>
            <p:nvPr/>
          </p:nvSpPr>
          <p:spPr>
            <a:xfrm>
              <a:off x="5638835" y="976277"/>
              <a:ext cx="914594" cy="914594"/>
            </a:xfrm>
            <a:prstGeom prst="ellipse">
              <a:avLst/>
            </a:prstGeom>
            <a:solidFill>
              <a:schemeClr val="accent6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0FF5102-3AFB-4698-1C10-A5364CA9357E}"/>
              </a:ext>
            </a:extLst>
          </p:cNvPr>
          <p:cNvGrpSpPr/>
          <p:nvPr/>
        </p:nvGrpSpPr>
        <p:grpSpPr>
          <a:xfrm>
            <a:off x="1259632" y="3274408"/>
            <a:ext cx="1008112" cy="1008112"/>
            <a:chOff x="5428857" y="766299"/>
            <a:chExt cx="1334550" cy="1334550"/>
          </a:xfrm>
        </p:grpSpPr>
        <p:sp>
          <p:nvSpPr>
            <p:cNvPr id="15" name="Freeform 26">
              <a:extLst>
                <a:ext uri="{FF2B5EF4-FFF2-40B4-BE49-F238E27FC236}">
                  <a16:creationId xmlns:a16="http://schemas.microsoft.com/office/drawing/2014/main" id="{2F1DACD5-0855-8556-3F61-5253EDF77B0B}"/>
                </a:ext>
              </a:extLst>
            </p:cNvPr>
            <p:cNvSpPr/>
            <p:nvPr/>
          </p:nvSpPr>
          <p:spPr>
            <a:xfrm>
              <a:off x="5428857" y="766299"/>
              <a:ext cx="1334550" cy="1334550"/>
            </a:xfrm>
            <a:custGeom>
              <a:avLst/>
              <a:gdLst>
                <a:gd name="connsiteX0" fmla="*/ 667275 w 1334550"/>
                <a:gd name="connsiteY0" fmla="*/ 0 h 1334550"/>
                <a:gd name="connsiteX1" fmla="*/ 1334550 w 1334550"/>
                <a:gd name="connsiteY1" fmla="*/ 667275 h 1334550"/>
                <a:gd name="connsiteX2" fmla="*/ 667275 w 1334550"/>
                <a:gd name="connsiteY2" fmla="*/ 1334550 h 1334550"/>
                <a:gd name="connsiteX3" fmla="*/ 0 w 1334550"/>
                <a:gd name="connsiteY3" fmla="*/ 667275 h 1334550"/>
                <a:gd name="connsiteX4" fmla="*/ 667275 w 1334550"/>
                <a:gd name="connsiteY4" fmla="*/ 0 h 1334550"/>
                <a:gd name="connsiteX5" fmla="*/ 667275 w 1334550"/>
                <a:gd name="connsiteY5" fmla="*/ 86224 h 1334550"/>
                <a:gd name="connsiteX6" fmla="*/ 86224 w 1334550"/>
                <a:gd name="connsiteY6" fmla="*/ 667275 h 1334550"/>
                <a:gd name="connsiteX7" fmla="*/ 667275 w 1334550"/>
                <a:gd name="connsiteY7" fmla="*/ 1248326 h 1334550"/>
                <a:gd name="connsiteX8" fmla="*/ 1248326 w 1334550"/>
                <a:gd name="connsiteY8" fmla="*/ 667275 h 1334550"/>
                <a:gd name="connsiteX9" fmla="*/ 667275 w 1334550"/>
                <a:gd name="connsiteY9" fmla="*/ 86224 h 133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4550" h="1334550">
                  <a:moveTo>
                    <a:pt x="667275" y="0"/>
                  </a:moveTo>
                  <a:cubicBezTo>
                    <a:pt x="1035801" y="0"/>
                    <a:pt x="1334550" y="298749"/>
                    <a:pt x="1334550" y="667275"/>
                  </a:cubicBezTo>
                  <a:cubicBezTo>
                    <a:pt x="1334550" y="1035801"/>
                    <a:pt x="1035801" y="1334550"/>
                    <a:pt x="667275" y="1334550"/>
                  </a:cubicBezTo>
                  <a:cubicBezTo>
                    <a:pt x="298749" y="1334550"/>
                    <a:pt x="0" y="1035801"/>
                    <a:pt x="0" y="667275"/>
                  </a:cubicBezTo>
                  <a:cubicBezTo>
                    <a:pt x="0" y="298749"/>
                    <a:pt x="298749" y="0"/>
                    <a:pt x="667275" y="0"/>
                  </a:cubicBezTo>
                  <a:close/>
                  <a:moveTo>
                    <a:pt x="667275" y="86224"/>
                  </a:moveTo>
                  <a:cubicBezTo>
                    <a:pt x="346369" y="86224"/>
                    <a:pt x="86224" y="346369"/>
                    <a:pt x="86224" y="667275"/>
                  </a:cubicBezTo>
                  <a:cubicBezTo>
                    <a:pt x="86224" y="988181"/>
                    <a:pt x="346369" y="1248326"/>
                    <a:pt x="667275" y="1248326"/>
                  </a:cubicBezTo>
                  <a:cubicBezTo>
                    <a:pt x="988181" y="1248326"/>
                    <a:pt x="1248326" y="988181"/>
                    <a:pt x="1248326" y="667275"/>
                  </a:cubicBezTo>
                  <a:cubicBezTo>
                    <a:pt x="1248326" y="346369"/>
                    <a:pt x="988181" y="86224"/>
                    <a:pt x="667275" y="86224"/>
                  </a:cubicBezTo>
                  <a:close/>
                </a:path>
              </a:pathLst>
            </a:custGeom>
            <a:solidFill>
              <a:schemeClr val="accent2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141B593-08F3-A841-1716-FA85035B24D8}"/>
                </a:ext>
              </a:extLst>
            </p:cNvPr>
            <p:cNvSpPr/>
            <p:nvPr/>
          </p:nvSpPr>
          <p:spPr>
            <a:xfrm>
              <a:off x="5638835" y="976277"/>
              <a:ext cx="914594" cy="914594"/>
            </a:xfrm>
            <a:prstGeom prst="ellipse">
              <a:avLst/>
            </a:prstGeom>
            <a:solidFill>
              <a:schemeClr val="accent2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FB2392-13BC-56B6-3B1B-0C090B103727}"/>
              </a:ext>
            </a:extLst>
          </p:cNvPr>
          <p:cNvGrpSpPr/>
          <p:nvPr/>
        </p:nvGrpSpPr>
        <p:grpSpPr>
          <a:xfrm>
            <a:off x="6732240" y="1563638"/>
            <a:ext cx="1008112" cy="1008112"/>
            <a:chOff x="5428857" y="766299"/>
            <a:chExt cx="1334550" cy="1334550"/>
          </a:xfrm>
        </p:grpSpPr>
        <p:sp>
          <p:nvSpPr>
            <p:cNvPr id="18" name="Freeform 26">
              <a:extLst>
                <a:ext uri="{FF2B5EF4-FFF2-40B4-BE49-F238E27FC236}">
                  <a16:creationId xmlns:a16="http://schemas.microsoft.com/office/drawing/2014/main" id="{2B6F4BB9-40DD-A0F3-8996-50027F56A8F5}"/>
                </a:ext>
              </a:extLst>
            </p:cNvPr>
            <p:cNvSpPr/>
            <p:nvPr/>
          </p:nvSpPr>
          <p:spPr>
            <a:xfrm>
              <a:off x="5428857" y="766299"/>
              <a:ext cx="1334550" cy="1334550"/>
            </a:xfrm>
            <a:custGeom>
              <a:avLst/>
              <a:gdLst>
                <a:gd name="connsiteX0" fmla="*/ 667275 w 1334550"/>
                <a:gd name="connsiteY0" fmla="*/ 0 h 1334550"/>
                <a:gd name="connsiteX1" fmla="*/ 1334550 w 1334550"/>
                <a:gd name="connsiteY1" fmla="*/ 667275 h 1334550"/>
                <a:gd name="connsiteX2" fmla="*/ 667275 w 1334550"/>
                <a:gd name="connsiteY2" fmla="*/ 1334550 h 1334550"/>
                <a:gd name="connsiteX3" fmla="*/ 0 w 1334550"/>
                <a:gd name="connsiteY3" fmla="*/ 667275 h 1334550"/>
                <a:gd name="connsiteX4" fmla="*/ 667275 w 1334550"/>
                <a:gd name="connsiteY4" fmla="*/ 0 h 1334550"/>
                <a:gd name="connsiteX5" fmla="*/ 667275 w 1334550"/>
                <a:gd name="connsiteY5" fmla="*/ 86224 h 1334550"/>
                <a:gd name="connsiteX6" fmla="*/ 86224 w 1334550"/>
                <a:gd name="connsiteY6" fmla="*/ 667275 h 1334550"/>
                <a:gd name="connsiteX7" fmla="*/ 667275 w 1334550"/>
                <a:gd name="connsiteY7" fmla="*/ 1248326 h 1334550"/>
                <a:gd name="connsiteX8" fmla="*/ 1248326 w 1334550"/>
                <a:gd name="connsiteY8" fmla="*/ 667275 h 1334550"/>
                <a:gd name="connsiteX9" fmla="*/ 667275 w 1334550"/>
                <a:gd name="connsiteY9" fmla="*/ 86224 h 133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4550" h="1334550">
                  <a:moveTo>
                    <a:pt x="667275" y="0"/>
                  </a:moveTo>
                  <a:cubicBezTo>
                    <a:pt x="1035801" y="0"/>
                    <a:pt x="1334550" y="298749"/>
                    <a:pt x="1334550" y="667275"/>
                  </a:cubicBezTo>
                  <a:cubicBezTo>
                    <a:pt x="1334550" y="1035801"/>
                    <a:pt x="1035801" y="1334550"/>
                    <a:pt x="667275" y="1334550"/>
                  </a:cubicBezTo>
                  <a:cubicBezTo>
                    <a:pt x="298749" y="1334550"/>
                    <a:pt x="0" y="1035801"/>
                    <a:pt x="0" y="667275"/>
                  </a:cubicBezTo>
                  <a:cubicBezTo>
                    <a:pt x="0" y="298749"/>
                    <a:pt x="298749" y="0"/>
                    <a:pt x="667275" y="0"/>
                  </a:cubicBezTo>
                  <a:close/>
                  <a:moveTo>
                    <a:pt x="667275" y="86224"/>
                  </a:moveTo>
                  <a:cubicBezTo>
                    <a:pt x="346369" y="86224"/>
                    <a:pt x="86224" y="346369"/>
                    <a:pt x="86224" y="667275"/>
                  </a:cubicBezTo>
                  <a:cubicBezTo>
                    <a:pt x="86224" y="988181"/>
                    <a:pt x="346369" y="1248326"/>
                    <a:pt x="667275" y="1248326"/>
                  </a:cubicBezTo>
                  <a:cubicBezTo>
                    <a:pt x="988181" y="1248326"/>
                    <a:pt x="1248326" y="988181"/>
                    <a:pt x="1248326" y="667275"/>
                  </a:cubicBezTo>
                  <a:cubicBezTo>
                    <a:pt x="1248326" y="346369"/>
                    <a:pt x="988181" y="86224"/>
                    <a:pt x="667275" y="86224"/>
                  </a:cubicBezTo>
                  <a:close/>
                </a:path>
              </a:pathLst>
            </a:custGeom>
            <a:solidFill>
              <a:schemeClr val="accent1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C3A5A7C-1E65-5A89-C413-26F66BE3794D}"/>
                </a:ext>
              </a:extLst>
            </p:cNvPr>
            <p:cNvSpPr/>
            <p:nvPr/>
          </p:nvSpPr>
          <p:spPr>
            <a:xfrm>
              <a:off x="5638835" y="976277"/>
              <a:ext cx="914594" cy="914594"/>
            </a:xfrm>
            <a:prstGeom prst="ellipse">
              <a:avLst/>
            </a:prstGeom>
            <a:solidFill>
              <a:schemeClr val="accent1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4F6A857-9574-B1BE-ABF0-7DED94F72410}"/>
              </a:ext>
            </a:extLst>
          </p:cNvPr>
          <p:cNvGrpSpPr/>
          <p:nvPr/>
        </p:nvGrpSpPr>
        <p:grpSpPr>
          <a:xfrm>
            <a:off x="6732240" y="3274408"/>
            <a:ext cx="1008112" cy="1008112"/>
            <a:chOff x="5428857" y="766299"/>
            <a:chExt cx="1334550" cy="1334550"/>
          </a:xfrm>
        </p:grpSpPr>
        <p:sp>
          <p:nvSpPr>
            <p:cNvPr id="21" name="Freeform 26">
              <a:extLst>
                <a:ext uri="{FF2B5EF4-FFF2-40B4-BE49-F238E27FC236}">
                  <a16:creationId xmlns:a16="http://schemas.microsoft.com/office/drawing/2014/main" id="{9904E34A-D55A-908E-7F9B-4F44C4A93E2D}"/>
                </a:ext>
              </a:extLst>
            </p:cNvPr>
            <p:cNvSpPr/>
            <p:nvPr/>
          </p:nvSpPr>
          <p:spPr>
            <a:xfrm>
              <a:off x="5428857" y="766299"/>
              <a:ext cx="1334550" cy="1334550"/>
            </a:xfrm>
            <a:custGeom>
              <a:avLst/>
              <a:gdLst>
                <a:gd name="connsiteX0" fmla="*/ 667275 w 1334550"/>
                <a:gd name="connsiteY0" fmla="*/ 0 h 1334550"/>
                <a:gd name="connsiteX1" fmla="*/ 1334550 w 1334550"/>
                <a:gd name="connsiteY1" fmla="*/ 667275 h 1334550"/>
                <a:gd name="connsiteX2" fmla="*/ 667275 w 1334550"/>
                <a:gd name="connsiteY2" fmla="*/ 1334550 h 1334550"/>
                <a:gd name="connsiteX3" fmla="*/ 0 w 1334550"/>
                <a:gd name="connsiteY3" fmla="*/ 667275 h 1334550"/>
                <a:gd name="connsiteX4" fmla="*/ 667275 w 1334550"/>
                <a:gd name="connsiteY4" fmla="*/ 0 h 1334550"/>
                <a:gd name="connsiteX5" fmla="*/ 667275 w 1334550"/>
                <a:gd name="connsiteY5" fmla="*/ 86224 h 1334550"/>
                <a:gd name="connsiteX6" fmla="*/ 86224 w 1334550"/>
                <a:gd name="connsiteY6" fmla="*/ 667275 h 1334550"/>
                <a:gd name="connsiteX7" fmla="*/ 667275 w 1334550"/>
                <a:gd name="connsiteY7" fmla="*/ 1248326 h 1334550"/>
                <a:gd name="connsiteX8" fmla="*/ 1248326 w 1334550"/>
                <a:gd name="connsiteY8" fmla="*/ 667275 h 1334550"/>
                <a:gd name="connsiteX9" fmla="*/ 667275 w 1334550"/>
                <a:gd name="connsiteY9" fmla="*/ 86224 h 133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4550" h="1334550">
                  <a:moveTo>
                    <a:pt x="667275" y="0"/>
                  </a:moveTo>
                  <a:cubicBezTo>
                    <a:pt x="1035801" y="0"/>
                    <a:pt x="1334550" y="298749"/>
                    <a:pt x="1334550" y="667275"/>
                  </a:cubicBezTo>
                  <a:cubicBezTo>
                    <a:pt x="1334550" y="1035801"/>
                    <a:pt x="1035801" y="1334550"/>
                    <a:pt x="667275" y="1334550"/>
                  </a:cubicBezTo>
                  <a:cubicBezTo>
                    <a:pt x="298749" y="1334550"/>
                    <a:pt x="0" y="1035801"/>
                    <a:pt x="0" y="667275"/>
                  </a:cubicBezTo>
                  <a:cubicBezTo>
                    <a:pt x="0" y="298749"/>
                    <a:pt x="298749" y="0"/>
                    <a:pt x="667275" y="0"/>
                  </a:cubicBezTo>
                  <a:close/>
                  <a:moveTo>
                    <a:pt x="667275" y="86224"/>
                  </a:moveTo>
                  <a:cubicBezTo>
                    <a:pt x="346369" y="86224"/>
                    <a:pt x="86224" y="346369"/>
                    <a:pt x="86224" y="667275"/>
                  </a:cubicBezTo>
                  <a:cubicBezTo>
                    <a:pt x="86224" y="988181"/>
                    <a:pt x="346369" y="1248326"/>
                    <a:pt x="667275" y="1248326"/>
                  </a:cubicBezTo>
                  <a:cubicBezTo>
                    <a:pt x="988181" y="1248326"/>
                    <a:pt x="1248326" y="988181"/>
                    <a:pt x="1248326" y="667275"/>
                  </a:cubicBezTo>
                  <a:cubicBezTo>
                    <a:pt x="1248326" y="346369"/>
                    <a:pt x="988181" y="86224"/>
                    <a:pt x="667275" y="86224"/>
                  </a:cubicBezTo>
                  <a:close/>
                </a:path>
              </a:pathLst>
            </a:cu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724FBBF-12AC-6B06-232A-FBD77403E41C}"/>
                </a:ext>
              </a:extLst>
            </p:cNvPr>
            <p:cNvSpPr/>
            <p:nvPr/>
          </p:nvSpPr>
          <p:spPr>
            <a:xfrm>
              <a:off x="5638835" y="976277"/>
              <a:ext cx="914594" cy="914594"/>
            </a:xfrm>
            <a:prstGeom prst="ellipse">
              <a:avLst/>
            </a:pr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/>
            </a:p>
          </p:txBody>
        </p:sp>
      </p:grpSp>
      <p:pic>
        <p:nvPicPr>
          <p:cNvPr id="23" name="Graphic 22" descr="Snowflake with solid fill">
            <a:extLst>
              <a:ext uri="{FF2B5EF4-FFF2-40B4-BE49-F238E27FC236}">
                <a16:creationId xmlns:a16="http://schemas.microsoft.com/office/drawing/2014/main" id="{9A3B05D8-D678-D211-16EE-ED90D8781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8248" y="1739766"/>
            <a:ext cx="694928" cy="694928"/>
          </a:xfrm>
          <a:prstGeom prst="rect">
            <a:avLst/>
          </a:prstGeom>
        </p:spPr>
      </p:pic>
      <p:pic>
        <p:nvPicPr>
          <p:cNvPr id="24" name="Graphic 23" descr="Scales of justice with solid fill">
            <a:extLst>
              <a:ext uri="{FF2B5EF4-FFF2-40B4-BE49-F238E27FC236}">
                <a16:creationId xmlns:a16="http://schemas.microsoft.com/office/drawing/2014/main" id="{FFDE400F-6C39-82CE-223D-6D1033C104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68447" y="1774220"/>
            <a:ext cx="567476" cy="567476"/>
          </a:xfrm>
          <a:prstGeom prst="rect">
            <a:avLst/>
          </a:prstGeom>
        </p:spPr>
      </p:pic>
      <p:sp>
        <p:nvSpPr>
          <p:cNvPr id="25" name="Shape 2587">
            <a:extLst>
              <a:ext uri="{FF2B5EF4-FFF2-40B4-BE49-F238E27FC236}">
                <a16:creationId xmlns:a16="http://schemas.microsoft.com/office/drawing/2014/main" id="{476C47ED-8AAA-9755-82A5-9726D9F56A66}"/>
              </a:ext>
            </a:extLst>
          </p:cNvPr>
          <p:cNvSpPr/>
          <p:nvPr/>
        </p:nvSpPr>
        <p:spPr>
          <a:xfrm>
            <a:off x="1540586" y="3592403"/>
            <a:ext cx="372120" cy="3721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26" name="Shape 2944">
            <a:extLst>
              <a:ext uri="{FF2B5EF4-FFF2-40B4-BE49-F238E27FC236}">
                <a16:creationId xmlns:a16="http://schemas.microsoft.com/office/drawing/2014/main" id="{ACE80C97-E8A7-A470-5DC2-6A977A41EC9A}"/>
              </a:ext>
            </a:extLst>
          </p:cNvPr>
          <p:cNvSpPr/>
          <p:nvPr/>
        </p:nvSpPr>
        <p:spPr>
          <a:xfrm>
            <a:off x="7030304" y="3551525"/>
            <a:ext cx="432048" cy="4320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15846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724CA-4EE3-0575-BDFF-85E3BCD98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 Nigeria </a:t>
            </a:r>
            <a:r>
              <a:rPr lang="en-US" altLang="zh-CN" dirty="0"/>
              <a:t>- </a:t>
            </a:r>
            <a:r>
              <a:rPr lang="en-US" altLang="zh-CN" b="1" dirty="0"/>
              <a:t>Africa's Demographic Spearhead</a:t>
            </a:r>
            <a:endParaRPr lang="en-US" altLang="zh-CN" b="0" i="0" u="none" strike="noStrike" kern="100" baseline="0" dirty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A2100AA-DB2B-C9E8-B48F-CC77123E5897}"/>
              </a:ext>
            </a:extLst>
          </p:cNvPr>
          <p:cNvSpPr/>
          <p:nvPr/>
        </p:nvSpPr>
        <p:spPr>
          <a:xfrm>
            <a:off x="755576" y="1131590"/>
            <a:ext cx="4536504" cy="3744416"/>
          </a:xfrm>
          <a:prstGeom prst="ellipse">
            <a:avLst/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Freeform 28">
            <a:extLst>
              <a:ext uri="{FF2B5EF4-FFF2-40B4-BE49-F238E27FC236}">
                <a16:creationId xmlns:a16="http://schemas.microsoft.com/office/drawing/2014/main" id="{F34E784B-B65A-C3FA-B1A4-C293D62EEDCA}"/>
              </a:ext>
            </a:extLst>
          </p:cNvPr>
          <p:cNvSpPr>
            <a:spLocks/>
          </p:cNvSpPr>
          <p:nvPr/>
        </p:nvSpPr>
        <p:spPr bwMode="auto">
          <a:xfrm>
            <a:off x="1619672" y="1707654"/>
            <a:ext cx="3074892" cy="2914574"/>
          </a:xfrm>
          <a:custGeom>
            <a:avLst/>
            <a:gdLst>
              <a:gd name="T0" fmla="*/ 27 w 14387"/>
              <a:gd name="T1" fmla="*/ 10280 h 13637"/>
              <a:gd name="T2" fmla="*/ 47 w 14387"/>
              <a:gd name="T3" fmla="*/ 9679 h 13637"/>
              <a:gd name="T4" fmla="*/ 46 w 14387"/>
              <a:gd name="T5" fmla="*/ 9104 h 13637"/>
              <a:gd name="T6" fmla="*/ 85 w 14387"/>
              <a:gd name="T7" fmla="*/ 8599 h 13637"/>
              <a:gd name="T8" fmla="*/ 145 w 14387"/>
              <a:gd name="T9" fmla="*/ 7943 h 13637"/>
              <a:gd name="T10" fmla="*/ 173 w 14387"/>
              <a:gd name="T11" fmla="*/ 7168 h 13637"/>
              <a:gd name="T12" fmla="*/ 735 w 14387"/>
              <a:gd name="T13" fmla="*/ 6372 h 13637"/>
              <a:gd name="T14" fmla="*/ 1085 w 14387"/>
              <a:gd name="T15" fmla="*/ 5576 h 13637"/>
              <a:gd name="T16" fmla="*/ 1306 w 14387"/>
              <a:gd name="T17" fmla="*/ 5168 h 13637"/>
              <a:gd name="T18" fmla="*/ 1420 w 14387"/>
              <a:gd name="T19" fmla="*/ 4292 h 13637"/>
              <a:gd name="T20" fmla="*/ 1138 w 14387"/>
              <a:gd name="T21" fmla="*/ 3442 h 13637"/>
              <a:gd name="T22" fmla="*/ 1262 w 14387"/>
              <a:gd name="T23" fmla="*/ 2953 h 13637"/>
              <a:gd name="T24" fmla="*/ 1245 w 14387"/>
              <a:gd name="T25" fmla="*/ 2311 h 13637"/>
              <a:gd name="T26" fmla="*/ 1486 w 14387"/>
              <a:gd name="T27" fmla="*/ 1710 h 13637"/>
              <a:gd name="T28" fmla="*/ 1959 w 14387"/>
              <a:gd name="T29" fmla="*/ 1064 h 13637"/>
              <a:gd name="T30" fmla="*/ 1975 w 14387"/>
              <a:gd name="T31" fmla="*/ 561 h 13637"/>
              <a:gd name="T32" fmla="*/ 3297 w 14387"/>
              <a:gd name="T33" fmla="*/ 55 h 13637"/>
              <a:gd name="T34" fmla="*/ 4430 w 14387"/>
              <a:gd name="T35" fmla="*/ 360 h 13637"/>
              <a:gd name="T36" fmla="*/ 5116 w 14387"/>
              <a:gd name="T37" fmla="*/ 1009 h 13637"/>
              <a:gd name="T38" fmla="*/ 5881 w 14387"/>
              <a:gd name="T39" fmla="*/ 1050 h 13637"/>
              <a:gd name="T40" fmla="*/ 6805 w 14387"/>
              <a:gd name="T41" fmla="*/ 1048 h 13637"/>
              <a:gd name="T42" fmla="*/ 7701 w 14387"/>
              <a:gd name="T43" fmla="*/ 1563 h 13637"/>
              <a:gd name="T44" fmla="*/ 8779 w 14387"/>
              <a:gd name="T45" fmla="*/ 1265 h 13637"/>
              <a:gd name="T46" fmla="*/ 9583 w 14387"/>
              <a:gd name="T47" fmla="*/ 794 h 13637"/>
              <a:gd name="T48" fmla="*/ 10879 w 14387"/>
              <a:gd name="T49" fmla="*/ 894 h 13637"/>
              <a:gd name="T50" fmla="*/ 11840 w 14387"/>
              <a:gd name="T51" fmla="*/ 1014 h 13637"/>
              <a:gd name="T52" fmla="*/ 12680 w 14387"/>
              <a:gd name="T53" fmla="*/ 357 h 13637"/>
              <a:gd name="T54" fmla="*/ 13485 w 14387"/>
              <a:gd name="T55" fmla="*/ 718 h 13637"/>
              <a:gd name="T56" fmla="*/ 13812 w 14387"/>
              <a:gd name="T57" fmla="*/ 2019 h 13637"/>
              <a:gd name="T58" fmla="*/ 14343 w 14387"/>
              <a:gd name="T59" fmla="*/ 2628 h 13637"/>
              <a:gd name="T60" fmla="*/ 14087 w 14387"/>
              <a:gd name="T61" fmla="*/ 3450 h 13637"/>
              <a:gd name="T62" fmla="*/ 13437 w 14387"/>
              <a:gd name="T63" fmla="*/ 3985 h 13637"/>
              <a:gd name="T64" fmla="*/ 13139 w 14387"/>
              <a:gd name="T65" fmla="*/ 4887 h 13637"/>
              <a:gd name="T66" fmla="*/ 12755 w 14387"/>
              <a:gd name="T67" fmla="*/ 5747 h 13637"/>
              <a:gd name="T68" fmla="*/ 12420 w 14387"/>
              <a:gd name="T69" fmla="*/ 6297 h 13637"/>
              <a:gd name="T70" fmla="*/ 12098 w 14387"/>
              <a:gd name="T71" fmla="*/ 7371 h 13637"/>
              <a:gd name="T72" fmla="*/ 11472 w 14387"/>
              <a:gd name="T73" fmla="*/ 8095 h 13637"/>
              <a:gd name="T74" fmla="*/ 11249 w 14387"/>
              <a:gd name="T75" fmla="*/ 8865 h 13637"/>
              <a:gd name="T76" fmla="*/ 10986 w 14387"/>
              <a:gd name="T77" fmla="*/ 9595 h 13637"/>
              <a:gd name="T78" fmla="*/ 10450 w 14387"/>
              <a:gd name="T79" fmla="*/ 10430 h 13637"/>
              <a:gd name="T80" fmla="*/ 9601 w 14387"/>
              <a:gd name="T81" fmla="*/ 9618 h 13637"/>
              <a:gd name="T82" fmla="*/ 8897 w 14387"/>
              <a:gd name="T83" fmla="*/ 9834 h 13637"/>
              <a:gd name="T84" fmla="*/ 8187 w 14387"/>
              <a:gd name="T85" fmla="*/ 10571 h 13637"/>
              <a:gd name="T86" fmla="*/ 7519 w 14387"/>
              <a:gd name="T87" fmla="*/ 11196 h 13637"/>
              <a:gd name="T88" fmla="*/ 7414 w 14387"/>
              <a:gd name="T89" fmla="*/ 11917 h 13637"/>
              <a:gd name="T90" fmla="*/ 7130 w 14387"/>
              <a:gd name="T91" fmla="*/ 12682 h 13637"/>
              <a:gd name="T92" fmla="*/ 7039 w 14387"/>
              <a:gd name="T93" fmla="*/ 13363 h 13637"/>
              <a:gd name="T94" fmla="*/ 6654 w 14387"/>
              <a:gd name="T95" fmla="*/ 12729 h 13637"/>
              <a:gd name="T96" fmla="*/ 6463 w 14387"/>
              <a:gd name="T97" fmla="*/ 13222 h 13637"/>
              <a:gd name="T98" fmla="*/ 5535 w 14387"/>
              <a:gd name="T99" fmla="*/ 13389 h 13637"/>
              <a:gd name="T100" fmla="*/ 5020 w 14387"/>
              <a:gd name="T101" fmla="*/ 13460 h 13637"/>
              <a:gd name="T102" fmla="*/ 4437 w 14387"/>
              <a:gd name="T103" fmla="*/ 13515 h 13637"/>
              <a:gd name="T104" fmla="*/ 3751 w 14387"/>
              <a:gd name="T105" fmla="*/ 13365 h 13637"/>
              <a:gd name="T106" fmla="*/ 3432 w 14387"/>
              <a:gd name="T107" fmla="*/ 12710 h 13637"/>
              <a:gd name="T108" fmla="*/ 2988 w 14387"/>
              <a:gd name="T109" fmla="*/ 11804 h 13637"/>
              <a:gd name="T110" fmla="*/ 2684 w 14387"/>
              <a:gd name="T111" fmla="*/ 11216 h 13637"/>
              <a:gd name="T112" fmla="*/ 1929 w 14387"/>
              <a:gd name="T113" fmla="*/ 10569 h 13637"/>
              <a:gd name="T114" fmla="*/ 890 w 14387"/>
              <a:gd name="T115" fmla="*/ 10343 h 13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387" h="13637">
                <a:moveTo>
                  <a:pt x="659" y="10386"/>
                </a:moveTo>
                <a:lnTo>
                  <a:pt x="561" y="10435"/>
                </a:lnTo>
                <a:lnTo>
                  <a:pt x="294" y="10452"/>
                </a:lnTo>
                <a:lnTo>
                  <a:pt x="159" y="10419"/>
                </a:lnTo>
                <a:lnTo>
                  <a:pt x="50" y="10435"/>
                </a:lnTo>
                <a:lnTo>
                  <a:pt x="0" y="10367"/>
                </a:lnTo>
                <a:lnTo>
                  <a:pt x="27" y="10280"/>
                </a:lnTo>
                <a:lnTo>
                  <a:pt x="43" y="10181"/>
                </a:lnTo>
                <a:lnTo>
                  <a:pt x="43" y="9929"/>
                </a:lnTo>
                <a:lnTo>
                  <a:pt x="29" y="9877"/>
                </a:lnTo>
                <a:lnTo>
                  <a:pt x="60" y="9839"/>
                </a:lnTo>
                <a:lnTo>
                  <a:pt x="40" y="9780"/>
                </a:lnTo>
                <a:lnTo>
                  <a:pt x="65" y="9730"/>
                </a:lnTo>
                <a:lnTo>
                  <a:pt x="47" y="9679"/>
                </a:lnTo>
                <a:lnTo>
                  <a:pt x="32" y="9584"/>
                </a:lnTo>
                <a:lnTo>
                  <a:pt x="35" y="9475"/>
                </a:lnTo>
                <a:lnTo>
                  <a:pt x="58" y="9374"/>
                </a:lnTo>
                <a:lnTo>
                  <a:pt x="62" y="9292"/>
                </a:lnTo>
                <a:lnTo>
                  <a:pt x="46" y="9222"/>
                </a:lnTo>
                <a:lnTo>
                  <a:pt x="57" y="9146"/>
                </a:lnTo>
                <a:lnTo>
                  <a:pt x="46" y="9104"/>
                </a:lnTo>
                <a:lnTo>
                  <a:pt x="35" y="9044"/>
                </a:lnTo>
                <a:lnTo>
                  <a:pt x="39" y="8985"/>
                </a:lnTo>
                <a:lnTo>
                  <a:pt x="50" y="8938"/>
                </a:lnTo>
                <a:lnTo>
                  <a:pt x="40" y="8837"/>
                </a:lnTo>
                <a:lnTo>
                  <a:pt x="57" y="8745"/>
                </a:lnTo>
                <a:lnTo>
                  <a:pt x="85" y="8641"/>
                </a:lnTo>
                <a:lnTo>
                  <a:pt x="85" y="8599"/>
                </a:lnTo>
                <a:lnTo>
                  <a:pt x="101" y="8492"/>
                </a:lnTo>
                <a:lnTo>
                  <a:pt x="104" y="8421"/>
                </a:lnTo>
                <a:lnTo>
                  <a:pt x="116" y="8354"/>
                </a:lnTo>
                <a:lnTo>
                  <a:pt x="138" y="8302"/>
                </a:lnTo>
                <a:lnTo>
                  <a:pt x="148" y="8190"/>
                </a:lnTo>
                <a:lnTo>
                  <a:pt x="132" y="8109"/>
                </a:lnTo>
                <a:lnTo>
                  <a:pt x="145" y="7943"/>
                </a:lnTo>
                <a:lnTo>
                  <a:pt x="140" y="7804"/>
                </a:lnTo>
                <a:lnTo>
                  <a:pt x="119" y="7704"/>
                </a:lnTo>
                <a:lnTo>
                  <a:pt x="140" y="7603"/>
                </a:lnTo>
                <a:lnTo>
                  <a:pt x="141" y="7413"/>
                </a:lnTo>
                <a:lnTo>
                  <a:pt x="181" y="7360"/>
                </a:lnTo>
                <a:lnTo>
                  <a:pt x="218" y="7214"/>
                </a:lnTo>
                <a:lnTo>
                  <a:pt x="173" y="7168"/>
                </a:lnTo>
                <a:lnTo>
                  <a:pt x="174" y="7018"/>
                </a:lnTo>
                <a:lnTo>
                  <a:pt x="217" y="6870"/>
                </a:lnTo>
                <a:lnTo>
                  <a:pt x="267" y="6797"/>
                </a:lnTo>
                <a:lnTo>
                  <a:pt x="333" y="6773"/>
                </a:lnTo>
                <a:lnTo>
                  <a:pt x="433" y="6772"/>
                </a:lnTo>
                <a:lnTo>
                  <a:pt x="688" y="6473"/>
                </a:lnTo>
                <a:lnTo>
                  <a:pt x="735" y="6372"/>
                </a:lnTo>
                <a:lnTo>
                  <a:pt x="730" y="6175"/>
                </a:lnTo>
                <a:lnTo>
                  <a:pt x="777" y="6078"/>
                </a:lnTo>
                <a:lnTo>
                  <a:pt x="804" y="5968"/>
                </a:lnTo>
                <a:lnTo>
                  <a:pt x="865" y="5927"/>
                </a:lnTo>
                <a:lnTo>
                  <a:pt x="912" y="5818"/>
                </a:lnTo>
                <a:lnTo>
                  <a:pt x="997" y="5681"/>
                </a:lnTo>
                <a:lnTo>
                  <a:pt x="1085" y="5576"/>
                </a:lnTo>
                <a:lnTo>
                  <a:pt x="1154" y="5538"/>
                </a:lnTo>
                <a:lnTo>
                  <a:pt x="1207" y="5488"/>
                </a:lnTo>
                <a:lnTo>
                  <a:pt x="1253" y="5436"/>
                </a:lnTo>
                <a:lnTo>
                  <a:pt x="1253" y="5338"/>
                </a:lnTo>
                <a:lnTo>
                  <a:pt x="1292" y="5240"/>
                </a:lnTo>
                <a:lnTo>
                  <a:pt x="1328" y="5211"/>
                </a:lnTo>
                <a:lnTo>
                  <a:pt x="1306" y="5168"/>
                </a:lnTo>
                <a:lnTo>
                  <a:pt x="1344" y="5116"/>
                </a:lnTo>
                <a:lnTo>
                  <a:pt x="1260" y="5070"/>
                </a:lnTo>
                <a:lnTo>
                  <a:pt x="1259" y="4871"/>
                </a:lnTo>
                <a:lnTo>
                  <a:pt x="1348" y="4819"/>
                </a:lnTo>
                <a:lnTo>
                  <a:pt x="1408" y="4743"/>
                </a:lnTo>
                <a:lnTo>
                  <a:pt x="1432" y="4625"/>
                </a:lnTo>
                <a:lnTo>
                  <a:pt x="1420" y="4292"/>
                </a:lnTo>
                <a:lnTo>
                  <a:pt x="1431" y="4175"/>
                </a:lnTo>
                <a:lnTo>
                  <a:pt x="1430" y="4062"/>
                </a:lnTo>
                <a:lnTo>
                  <a:pt x="1441" y="3970"/>
                </a:lnTo>
                <a:lnTo>
                  <a:pt x="1356" y="3842"/>
                </a:lnTo>
                <a:lnTo>
                  <a:pt x="1308" y="3738"/>
                </a:lnTo>
                <a:lnTo>
                  <a:pt x="1138" y="3543"/>
                </a:lnTo>
                <a:lnTo>
                  <a:pt x="1138" y="3442"/>
                </a:lnTo>
                <a:lnTo>
                  <a:pt x="1183" y="3342"/>
                </a:lnTo>
                <a:lnTo>
                  <a:pt x="1138" y="3296"/>
                </a:lnTo>
                <a:lnTo>
                  <a:pt x="1135" y="3197"/>
                </a:lnTo>
                <a:lnTo>
                  <a:pt x="1182" y="3146"/>
                </a:lnTo>
                <a:lnTo>
                  <a:pt x="1224" y="3045"/>
                </a:lnTo>
                <a:lnTo>
                  <a:pt x="1228" y="2996"/>
                </a:lnTo>
                <a:lnTo>
                  <a:pt x="1262" y="2953"/>
                </a:lnTo>
                <a:lnTo>
                  <a:pt x="1237" y="2850"/>
                </a:lnTo>
                <a:lnTo>
                  <a:pt x="1270" y="2797"/>
                </a:lnTo>
                <a:lnTo>
                  <a:pt x="1231" y="2752"/>
                </a:lnTo>
                <a:lnTo>
                  <a:pt x="1240" y="2615"/>
                </a:lnTo>
                <a:lnTo>
                  <a:pt x="1207" y="2515"/>
                </a:lnTo>
                <a:lnTo>
                  <a:pt x="1232" y="2412"/>
                </a:lnTo>
                <a:lnTo>
                  <a:pt x="1245" y="2311"/>
                </a:lnTo>
                <a:lnTo>
                  <a:pt x="1276" y="2201"/>
                </a:lnTo>
                <a:lnTo>
                  <a:pt x="1315" y="2107"/>
                </a:lnTo>
                <a:lnTo>
                  <a:pt x="1330" y="2008"/>
                </a:lnTo>
                <a:lnTo>
                  <a:pt x="1351" y="1925"/>
                </a:lnTo>
                <a:lnTo>
                  <a:pt x="1447" y="1810"/>
                </a:lnTo>
                <a:lnTo>
                  <a:pt x="1450" y="1755"/>
                </a:lnTo>
                <a:lnTo>
                  <a:pt x="1486" y="1710"/>
                </a:lnTo>
                <a:lnTo>
                  <a:pt x="1523" y="1616"/>
                </a:lnTo>
                <a:lnTo>
                  <a:pt x="1788" y="1464"/>
                </a:lnTo>
                <a:lnTo>
                  <a:pt x="1830" y="1359"/>
                </a:lnTo>
                <a:lnTo>
                  <a:pt x="1916" y="1268"/>
                </a:lnTo>
                <a:lnTo>
                  <a:pt x="1960" y="1165"/>
                </a:lnTo>
                <a:lnTo>
                  <a:pt x="2000" y="1116"/>
                </a:lnTo>
                <a:lnTo>
                  <a:pt x="1959" y="1064"/>
                </a:lnTo>
                <a:lnTo>
                  <a:pt x="1960" y="868"/>
                </a:lnTo>
                <a:lnTo>
                  <a:pt x="1998" y="819"/>
                </a:lnTo>
                <a:lnTo>
                  <a:pt x="1934" y="760"/>
                </a:lnTo>
                <a:lnTo>
                  <a:pt x="1975" y="708"/>
                </a:lnTo>
                <a:lnTo>
                  <a:pt x="1938" y="664"/>
                </a:lnTo>
                <a:lnTo>
                  <a:pt x="1975" y="612"/>
                </a:lnTo>
                <a:lnTo>
                  <a:pt x="1975" y="561"/>
                </a:lnTo>
                <a:lnTo>
                  <a:pt x="2025" y="507"/>
                </a:lnTo>
                <a:lnTo>
                  <a:pt x="2189" y="365"/>
                </a:lnTo>
                <a:lnTo>
                  <a:pt x="2318" y="316"/>
                </a:lnTo>
                <a:lnTo>
                  <a:pt x="2665" y="117"/>
                </a:lnTo>
                <a:lnTo>
                  <a:pt x="3101" y="118"/>
                </a:lnTo>
                <a:lnTo>
                  <a:pt x="3177" y="63"/>
                </a:lnTo>
                <a:lnTo>
                  <a:pt x="3297" y="55"/>
                </a:lnTo>
                <a:lnTo>
                  <a:pt x="3406" y="16"/>
                </a:lnTo>
                <a:lnTo>
                  <a:pt x="3528" y="15"/>
                </a:lnTo>
                <a:lnTo>
                  <a:pt x="3641" y="0"/>
                </a:lnTo>
                <a:lnTo>
                  <a:pt x="3748" y="19"/>
                </a:lnTo>
                <a:lnTo>
                  <a:pt x="3832" y="118"/>
                </a:lnTo>
                <a:lnTo>
                  <a:pt x="3925" y="170"/>
                </a:lnTo>
                <a:lnTo>
                  <a:pt x="4430" y="360"/>
                </a:lnTo>
                <a:lnTo>
                  <a:pt x="4708" y="474"/>
                </a:lnTo>
                <a:lnTo>
                  <a:pt x="4809" y="583"/>
                </a:lnTo>
                <a:lnTo>
                  <a:pt x="4813" y="730"/>
                </a:lnTo>
                <a:lnTo>
                  <a:pt x="4782" y="835"/>
                </a:lnTo>
                <a:lnTo>
                  <a:pt x="4906" y="907"/>
                </a:lnTo>
                <a:lnTo>
                  <a:pt x="5041" y="944"/>
                </a:lnTo>
                <a:lnTo>
                  <a:pt x="5116" y="1009"/>
                </a:lnTo>
                <a:lnTo>
                  <a:pt x="5292" y="1394"/>
                </a:lnTo>
                <a:lnTo>
                  <a:pt x="5350" y="1329"/>
                </a:lnTo>
                <a:lnTo>
                  <a:pt x="5440" y="1279"/>
                </a:lnTo>
                <a:lnTo>
                  <a:pt x="5529" y="1181"/>
                </a:lnTo>
                <a:lnTo>
                  <a:pt x="5662" y="1129"/>
                </a:lnTo>
                <a:lnTo>
                  <a:pt x="5791" y="1127"/>
                </a:lnTo>
                <a:lnTo>
                  <a:pt x="5881" y="1050"/>
                </a:lnTo>
                <a:lnTo>
                  <a:pt x="6001" y="933"/>
                </a:lnTo>
                <a:lnTo>
                  <a:pt x="6132" y="933"/>
                </a:lnTo>
                <a:lnTo>
                  <a:pt x="6394" y="833"/>
                </a:lnTo>
                <a:lnTo>
                  <a:pt x="6526" y="833"/>
                </a:lnTo>
                <a:lnTo>
                  <a:pt x="6698" y="885"/>
                </a:lnTo>
                <a:lnTo>
                  <a:pt x="6740" y="983"/>
                </a:lnTo>
                <a:lnTo>
                  <a:pt x="6805" y="1048"/>
                </a:lnTo>
                <a:lnTo>
                  <a:pt x="6866" y="1078"/>
                </a:lnTo>
                <a:lnTo>
                  <a:pt x="6974" y="1081"/>
                </a:lnTo>
                <a:lnTo>
                  <a:pt x="7142" y="1216"/>
                </a:lnTo>
                <a:lnTo>
                  <a:pt x="7431" y="1428"/>
                </a:lnTo>
                <a:lnTo>
                  <a:pt x="7560" y="1477"/>
                </a:lnTo>
                <a:lnTo>
                  <a:pt x="7646" y="1525"/>
                </a:lnTo>
                <a:lnTo>
                  <a:pt x="7701" y="1563"/>
                </a:lnTo>
                <a:lnTo>
                  <a:pt x="7880" y="1519"/>
                </a:lnTo>
                <a:lnTo>
                  <a:pt x="8012" y="1467"/>
                </a:lnTo>
                <a:lnTo>
                  <a:pt x="8147" y="1516"/>
                </a:lnTo>
                <a:lnTo>
                  <a:pt x="8322" y="1570"/>
                </a:lnTo>
                <a:lnTo>
                  <a:pt x="8577" y="1567"/>
                </a:lnTo>
                <a:lnTo>
                  <a:pt x="8631" y="1371"/>
                </a:lnTo>
                <a:lnTo>
                  <a:pt x="8779" y="1265"/>
                </a:lnTo>
                <a:lnTo>
                  <a:pt x="8818" y="1119"/>
                </a:lnTo>
                <a:lnTo>
                  <a:pt x="8908" y="1016"/>
                </a:lnTo>
                <a:lnTo>
                  <a:pt x="9083" y="915"/>
                </a:lnTo>
                <a:lnTo>
                  <a:pt x="9226" y="879"/>
                </a:lnTo>
                <a:lnTo>
                  <a:pt x="9346" y="838"/>
                </a:lnTo>
                <a:lnTo>
                  <a:pt x="9477" y="853"/>
                </a:lnTo>
                <a:lnTo>
                  <a:pt x="9583" y="794"/>
                </a:lnTo>
                <a:lnTo>
                  <a:pt x="9677" y="845"/>
                </a:lnTo>
                <a:lnTo>
                  <a:pt x="9901" y="791"/>
                </a:lnTo>
                <a:lnTo>
                  <a:pt x="10199" y="769"/>
                </a:lnTo>
                <a:lnTo>
                  <a:pt x="10370" y="740"/>
                </a:lnTo>
                <a:lnTo>
                  <a:pt x="10532" y="778"/>
                </a:lnTo>
                <a:lnTo>
                  <a:pt x="10693" y="827"/>
                </a:lnTo>
                <a:lnTo>
                  <a:pt x="10879" y="894"/>
                </a:lnTo>
                <a:lnTo>
                  <a:pt x="11030" y="996"/>
                </a:lnTo>
                <a:lnTo>
                  <a:pt x="11197" y="1065"/>
                </a:lnTo>
                <a:lnTo>
                  <a:pt x="11327" y="1165"/>
                </a:lnTo>
                <a:lnTo>
                  <a:pt x="11500" y="1117"/>
                </a:lnTo>
                <a:lnTo>
                  <a:pt x="11619" y="1092"/>
                </a:lnTo>
                <a:lnTo>
                  <a:pt x="11702" y="1108"/>
                </a:lnTo>
                <a:lnTo>
                  <a:pt x="11840" y="1014"/>
                </a:lnTo>
                <a:lnTo>
                  <a:pt x="11928" y="914"/>
                </a:lnTo>
                <a:lnTo>
                  <a:pt x="12061" y="863"/>
                </a:lnTo>
                <a:lnTo>
                  <a:pt x="12143" y="762"/>
                </a:lnTo>
                <a:lnTo>
                  <a:pt x="12224" y="613"/>
                </a:lnTo>
                <a:lnTo>
                  <a:pt x="12378" y="528"/>
                </a:lnTo>
                <a:lnTo>
                  <a:pt x="12621" y="473"/>
                </a:lnTo>
                <a:lnTo>
                  <a:pt x="12680" y="357"/>
                </a:lnTo>
                <a:lnTo>
                  <a:pt x="12755" y="252"/>
                </a:lnTo>
                <a:lnTo>
                  <a:pt x="12902" y="225"/>
                </a:lnTo>
                <a:lnTo>
                  <a:pt x="13121" y="223"/>
                </a:lnTo>
                <a:lnTo>
                  <a:pt x="13227" y="412"/>
                </a:lnTo>
                <a:lnTo>
                  <a:pt x="13351" y="568"/>
                </a:lnTo>
                <a:lnTo>
                  <a:pt x="13371" y="673"/>
                </a:lnTo>
                <a:lnTo>
                  <a:pt x="13485" y="718"/>
                </a:lnTo>
                <a:lnTo>
                  <a:pt x="13525" y="865"/>
                </a:lnTo>
                <a:lnTo>
                  <a:pt x="13602" y="980"/>
                </a:lnTo>
                <a:lnTo>
                  <a:pt x="13646" y="1077"/>
                </a:lnTo>
                <a:lnTo>
                  <a:pt x="13736" y="1482"/>
                </a:lnTo>
                <a:lnTo>
                  <a:pt x="13781" y="1631"/>
                </a:lnTo>
                <a:lnTo>
                  <a:pt x="13817" y="1888"/>
                </a:lnTo>
                <a:lnTo>
                  <a:pt x="13812" y="2019"/>
                </a:lnTo>
                <a:lnTo>
                  <a:pt x="13871" y="2102"/>
                </a:lnTo>
                <a:lnTo>
                  <a:pt x="14089" y="2106"/>
                </a:lnTo>
                <a:lnTo>
                  <a:pt x="14209" y="2171"/>
                </a:lnTo>
                <a:lnTo>
                  <a:pt x="14326" y="2291"/>
                </a:lnTo>
                <a:lnTo>
                  <a:pt x="14359" y="2360"/>
                </a:lnTo>
                <a:lnTo>
                  <a:pt x="14387" y="2500"/>
                </a:lnTo>
                <a:lnTo>
                  <a:pt x="14343" y="2628"/>
                </a:lnTo>
                <a:lnTo>
                  <a:pt x="14343" y="2752"/>
                </a:lnTo>
                <a:lnTo>
                  <a:pt x="14290" y="2893"/>
                </a:lnTo>
                <a:lnTo>
                  <a:pt x="14313" y="2984"/>
                </a:lnTo>
                <a:lnTo>
                  <a:pt x="14370" y="3096"/>
                </a:lnTo>
                <a:lnTo>
                  <a:pt x="14343" y="3247"/>
                </a:lnTo>
                <a:lnTo>
                  <a:pt x="14189" y="3388"/>
                </a:lnTo>
                <a:lnTo>
                  <a:pt x="14087" y="3450"/>
                </a:lnTo>
                <a:lnTo>
                  <a:pt x="14012" y="3519"/>
                </a:lnTo>
                <a:lnTo>
                  <a:pt x="13856" y="3633"/>
                </a:lnTo>
                <a:lnTo>
                  <a:pt x="13735" y="3631"/>
                </a:lnTo>
                <a:lnTo>
                  <a:pt x="13623" y="3579"/>
                </a:lnTo>
                <a:lnTo>
                  <a:pt x="13510" y="3757"/>
                </a:lnTo>
                <a:lnTo>
                  <a:pt x="13452" y="3885"/>
                </a:lnTo>
                <a:lnTo>
                  <a:pt x="13437" y="3985"/>
                </a:lnTo>
                <a:lnTo>
                  <a:pt x="13287" y="4113"/>
                </a:lnTo>
                <a:lnTo>
                  <a:pt x="13362" y="4161"/>
                </a:lnTo>
                <a:lnTo>
                  <a:pt x="13317" y="4321"/>
                </a:lnTo>
                <a:lnTo>
                  <a:pt x="13308" y="4425"/>
                </a:lnTo>
                <a:lnTo>
                  <a:pt x="13146" y="4608"/>
                </a:lnTo>
                <a:lnTo>
                  <a:pt x="13104" y="4756"/>
                </a:lnTo>
                <a:lnTo>
                  <a:pt x="13139" y="4887"/>
                </a:lnTo>
                <a:lnTo>
                  <a:pt x="13146" y="5052"/>
                </a:lnTo>
                <a:lnTo>
                  <a:pt x="13076" y="5127"/>
                </a:lnTo>
                <a:lnTo>
                  <a:pt x="12999" y="5311"/>
                </a:lnTo>
                <a:lnTo>
                  <a:pt x="12885" y="5403"/>
                </a:lnTo>
                <a:lnTo>
                  <a:pt x="12810" y="5484"/>
                </a:lnTo>
                <a:lnTo>
                  <a:pt x="12797" y="5607"/>
                </a:lnTo>
                <a:lnTo>
                  <a:pt x="12755" y="5747"/>
                </a:lnTo>
                <a:lnTo>
                  <a:pt x="12807" y="5857"/>
                </a:lnTo>
                <a:lnTo>
                  <a:pt x="12807" y="5997"/>
                </a:lnTo>
                <a:lnTo>
                  <a:pt x="12819" y="6076"/>
                </a:lnTo>
                <a:lnTo>
                  <a:pt x="12756" y="6181"/>
                </a:lnTo>
                <a:lnTo>
                  <a:pt x="12627" y="6193"/>
                </a:lnTo>
                <a:lnTo>
                  <a:pt x="12507" y="6219"/>
                </a:lnTo>
                <a:lnTo>
                  <a:pt x="12420" y="6297"/>
                </a:lnTo>
                <a:lnTo>
                  <a:pt x="12363" y="6444"/>
                </a:lnTo>
                <a:lnTo>
                  <a:pt x="12365" y="6585"/>
                </a:lnTo>
                <a:lnTo>
                  <a:pt x="12323" y="6789"/>
                </a:lnTo>
                <a:lnTo>
                  <a:pt x="12323" y="6931"/>
                </a:lnTo>
                <a:lnTo>
                  <a:pt x="12299" y="7071"/>
                </a:lnTo>
                <a:lnTo>
                  <a:pt x="12153" y="7335"/>
                </a:lnTo>
                <a:lnTo>
                  <a:pt x="12098" y="7371"/>
                </a:lnTo>
                <a:lnTo>
                  <a:pt x="12018" y="7378"/>
                </a:lnTo>
                <a:lnTo>
                  <a:pt x="11879" y="7480"/>
                </a:lnTo>
                <a:lnTo>
                  <a:pt x="11750" y="7585"/>
                </a:lnTo>
                <a:lnTo>
                  <a:pt x="11630" y="7627"/>
                </a:lnTo>
                <a:lnTo>
                  <a:pt x="11541" y="7777"/>
                </a:lnTo>
                <a:lnTo>
                  <a:pt x="11529" y="7917"/>
                </a:lnTo>
                <a:lnTo>
                  <a:pt x="11472" y="8095"/>
                </a:lnTo>
                <a:lnTo>
                  <a:pt x="11429" y="8245"/>
                </a:lnTo>
                <a:lnTo>
                  <a:pt x="11414" y="8362"/>
                </a:lnTo>
                <a:lnTo>
                  <a:pt x="11411" y="8467"/>
                </a:lnTo>
                <a:lnTo>
                  <a:pt x="11357" y="8575"/>
                </a:lnTo>
                <a:lnTo>
                  <a:pt x="11363" y="8709"/>
                </a:lnTo>
                <a:lnTo>
                  <a:pt x="11357" y="8824"/>
                </a:lnTo>
                <a:lnTo>
                  <a:pt x="11249" y="8865"/>
                </a:lnTo>
                <a:lnTo>
                  <a:pt x="11155" y="8947"/>
                </a:lnTo>
                <a:lnTo>
                  <a:pt x="10984" y="8990"/>
                </a:lnTo>
                <a:lnTo>
                  <a:pt x="10984" y="9132"/>
                </a:lnTo>
                <a:lnTo>
                  <a:pt x="10974" y="9253"/>
                </a:lnTo>
                <a:lnTo>
                  <a:pt x="10944" y="9391"/>
                </a:lnTo>
                <a:lnTo>
                  <a:pt x="10989" y="9532"/>
                </a:lnTo>
                <a:lnTo>
                  <a:pt x="10986" y="9595"/>
                </a:lnTo>
                <a:lnTo>
                  <a:pt x="10896" y="9788"/>
                </a:lnTo>
                <a:lnTo>
                  <a:pt x="10725" y="9983"/>
                </a:lnTo>
                <a:lnTo>
                  <a:pt x="10680" y="10078"/>
                </a:lnTo>
                <a:lnTo>
                  <a:pt x="10681" y="10128"/>
                </a:lnTo>
                <a:lnTo>
                  <a:pt x="10593" y="10226"/>
                </a:lnTo>
                <a:lnTo>
                  <a:pt x="10555" y="10324"/>
                </a:lnTo>
                <a:lnTo>
                  <a:pt x="10450" y="10430"/>
                </a:lnTo>
                <a:lnTo>
                  <a:pt x="10340" y="10475"/>
                </a:lnTo>
                <a:lnTo>
                  <a:pt x="10259" y="10452"/>
                </a:lnTo>
                <a:lnTo>
                  <a:pt x="10201" y="10419"/>
                </a:lnTo>
                <a:lnTo>
                  <a:pt x="10119" y="10176"/>
                </a:lnTo>
                <a:lnTo>
                  <a:pt x="9987" y="10016"/>
                </a:lnTo>
                <a:lnTo>
                  <a:pt x="9819" y="9787"/>
                </a:lnTo>
                <a:lnTo>
                  <a:pt x="9601" y="9618"/>
                </a:lnTo>
                <a:lnTo>
                  <a:pt x="9502" y="9627"/>
                </a:lnTo>
                <a:lnTo>
                  <a:pt x="9357" y="9744"/>
                </a:lnTo>
                <a:lnTo>
                  <a:pt x="9305" y="9833"/>
                </a:lnTo>
                <a:lnTo>
                  <a:pt x="9211" y="9883"/>
                </a:lnTo>
                <a:lnTo>
                  <a:pt x="9043" y="9869"/>
                </a:lnTo>
                <a:lnTo>
                  <a:pt x="8982" y="9834"/>
                </a:lnTo>
                <a:lnTo>
                  <a:pt x="8897" y="9834"/>
                </a:lnTo>
                <a:lnTo>
                  <a:pt x="8796" y="9891"/>
                </a:lnTo>
                <a:lnTo>
                  <a:pt x="8740" y="9967"/>
                </a:lnTo>
                <a:lnTo>
                  <a:pt x="8653" y="10030"/>
                </a:lnTo>
                <a:lnTo>
                  <a:pt x="8569" y="10131"/>
                </a:lnTo>
                <a:lnTo>
                  <a:pt x="8429" y="10141"/>
                </a:lnTo>
                <a:lnTo>
                  <a:pt x="8325" y="10337"/>
                </a:lnTo>
                <a:lnTo>
                  <a:pt x="8187" y="10571"/>
                </a:lnTo>
                <a:lnTo>
                  <a:pt x="8117" y="10571"/>
                </a:lnTo>
                <a:lnTo>
                  <a:pt x="8004" y="10610"/>
                </a:lnTo>
                <a:lnTo>
                  <a:pt x="7929" y="10721"/>
                </a:lnTo>
                <a:lnTo>
                  <a:pt x="7908" y="10901"/>
                </a:lnTo>
                <a:lnTo>
                  <a:pt x="7720" y="11112"/>
                </a:lnTo>
                <a:lnTo>
                  <a:pt x="7624" y="11205"/>
                </a:lnTo>
                <a:lnTo>
                  <a:pt x="7519" y="11196"/>
                </a:lnTo>
                <a:lnTo>
                  <a:pt x="7439" y="11221"/>
                </a:lnTo>
                <a:lnTo>
                  <a:pt x="7434" y="11289"/>
                </a:lnTo>
                <a:lnTo>
                  <a:pt x="7389" y="11490"/>
                </a:lnTo>
                <a:lnTo>
                  <a:pt x="7334" y="11562"/>
                </a:lnTo>
                <a:lnTo>
                  <a:pt x="7304" y="11641"/>
                </a:lnTo>
                <a:lnTo>
                  <a:pt x="7473" y="11842"/>
                </a:lnTo>
                <a:lnTo>
                  <a:pt x="7414" y="11917"/>
                </a:lnTo>
                <a:lnTo>
                  <a:pt x="7345" y="11988"/>
                </a:lnTo>
                <a:lnTo>
                  <a:pt x="7334" y="12075"/>
                </a:lnTo>
                <a:lnTo>
                  <a:pt x="7387" y="12211"/>
                </a:lnTo>
                <a:lnTo>
                  <a:pt x="7384" y="12321"/>
                </a:lnTo>
                <a:lnTo>
                  <a:pt x="7318" y="12473"/>
                </a:lnTo>
                <a:lnTo>
                  <a:pt x="7261" y="12581"/>
                </a:lnTo>
                <a:lnTo>
                  <a:pt x="7130" y="12682"/>
                </a:lnTo>
                <a:lnTo>
                  <a:pt x="7136" y="12785"/>
                </a:lnTo>
                <a:lnTo>
                  <a:pt x="7087" y="12878"/>
                </a:lnTo>
                <a:lnTo>
                  <a:pt x="7043" y="12989"/>
                </a:lnTo>
                <a:lnTo>
                  <a:pt x="7086" y="13093"/>
                </a:lnTo>
                <a:lnTo>
                  <a:pt x="7130" y="13218"/>
                </a:lnTo>
                <a:lnTo>
                  <a:pt x="7131" y="13321"/>
                </a:lnTo>
                <a:lnTo>
                  <a:pt x="7039" y="13363"/>
                </a:lnTo>
                <a:lnTo>
                  <a:pt x="6911" y="13143"/>
                </a:lnTo>
                <a:lnTo>
                  <a:pt x="6880" y="13039"/>
                </a:lnTo>
                <a:lnTo>
                  <a:pt x="6842" y="12954"/>
                </a:lnTo>
                <a:lnTo>
                  <a:pt x="6797" y="12878"/>
                </a:lnTo>
                <a:lnTo>
                  <a:pt x="6740" y="12830"/>
                </a:lnTo>
                <a:lnTo>
                  <a:pt x="6712" y="12773"/>
                </a:lnTo>
                <a:lnTo>
                  <a:pt x="6654" y="12729"/>
                </a:lnTo>
                <a:lnTo>
                  <a:pt x="6599" y="12625"/>
                </a:lnTo>
                <a:lnTo>
                  <a:pt x="6483" y="12579"/>
                </a:lnTo>
                <a:lnTo>
                  <a:pt x="6507" y="12664"/>
                </a:lnTo>
                <a:lnTo>
                  <a:pt x="6577" y="12829"/>
                </a:lnTo>
                <a:lnTo>
                  <a:pt x="6646" y="13026"/>
                </a:lnTo>
                <a:lnTo>
                  <a:pt x="6615" y="13148"/>
                </a:lnTo>
                <a:lnTo>
                  <a:pt x="6463" y="13222"/>
                </a:lnTo>
                <a:lnTo>
                  <a:pt x="6243" y="13222"/>
                </a:lnTo>
                <a:lnTo>
                  <a:pt x="6154" y="13273"/>
                </a:lnTo>
                <a:lnTo>
                  <a:pt x="6072" y="13370"/>
                </a:lnTo>
                <a:lnTo>
                  <a:pt x="5852" y="13371"/>
                </a:lnTo>
                <a:lnTo>
                  <a:pt x="5716" y="13281"/>
                </a:lnTo>
                <a:lnTo>
                  <a:pt x="5629" y="13330"/>
                </a:lnTo>
                <a:lnTo>
                  <a:pt x="5535" y="13389"/>
                </a:lnTo>
                <a:lnTo>
                  <a:pt x="5480" y="13521"/>
                </a:lnTo>
                <a:lnTo>
                  <a:pt x="5422" y="13605"/>
                </a:lnTo>
                <a:lnTo>
                  <a:pt x="5317" y="13575"/>
                </a:lnTo>
                <a:lnTo>
                  <a:pt x="5253" y="13510"/>
                </a:lnTo>
                <a:lnTo>
                  <a:pt x="5163" y="13457"/>
                </a:lnTo>
                <a:lnTo>
                  <a:pt x="5079" y="13433"/>
                </a:lnTo>
                <a:lnTo>
                  <a:pt x="5020" y="13460"/>
                </a:lnTo>
                <a:lnTo>
                  <a:pt x="4918" y="13499"/>
                </a:lnTo>
                <a:lnTo>
                  <a:pt x="4834" y="13515"/>
                </a:lnTo>
                <a:lnTo>
                  <a:pt x="4771" y="13507"/>
                </a:lnTo>
                <a:lnTo>
                  <a:pt x="4647" y="13556"/>
                </a:lnTo>
                <a:lnTo>
                  <a:pt x="4609" y="13543"/>
                </a:lnTo>
                <a:lnTo>
                  <a:pt x="4536" y="13447"/>
                </a:lnTo>
                <a:lnTo>
                  <a:pt x="4437" y="13515"/>
                </a:lnTo>
                <a:lnTo>
                  <a:pt x="4281" y="13578"/>
                </a:lnTo>
                <a:lnTo>
                  <a:pt x="4211" y="13637"/>
                </a:lnTo>
                <a:lnTo>
                  <a:pt x="4107" y="13630"/>
                </a:lnTo>
                <a:lnTo>
                  <a:pt x="4004" y="13562"/>
                </a:lnTo>
                <a:lnTo>
                  <a:pt x="3880" y="13564"/>
                </a:lnTo>
                <a:lnTo>
                  <a:pt x="3806" y="13496"/>
                </a:lnTo>
                <a:lnTo>
                  <a:pt x="3751" y="13365"/>
                </a:lnTo>
                <a:lnTo>
                  <a:pt x="3665" y="13414"/>
                </a:lnTo>
                <a:lnTo>
                  <a:pt x="3577" y="13368"/>
                </a:lnTo>
                <a:lnTo>
                  <a:pt x="3548" y="13308"/>
                </a:lnTo>
                <a:lnTo>
                  <a:pt x="3542" y="13192"/>
                </a:lnTo>
                <a:lnTo>
                  <a:pt x="3505" y="13067"/>
                </a:lnTo>
                <a:lnTo>
                  <a:pt x="3506" y="12968"/>
                </a:lnTo>
                <a:lnTo>
                  <a:pt x="3432" y="12710"/>
                </a:lnTo>
                <a:lnTo>
                  <a:pt x="3300" y="12451"/>
                </a:lnTo>
                <a:lnTo>
                  <a:pt x="3250" y="12402"/>
                </a:lnTo>
                <a:lnTo>
                  <a:pt x="3155" y="12249"/>
                </a:lnTo>
                <a:lnTo>
                  <a:pt x="3115" y="12141"/>
                </a:lnTo>
                <a:lnTo>
                  <a:pt x="3051" y="12035"/>
                </a:lnTo>
                <a:lnTo>
                  <a:pt x="3045" y="11939"/>
                </a:lnTo>
                <a:lnTo>
                  <a:pt x="2988" y="11804"/>
                </a:lnTo>
                <a:lnTo>
                  <a:pt x="2922" y="11692"/>
                </a:lnTo>
                <a:lnTo>
                  <a:pt x="2883" y="11545"/>
                </a:lnTo>
                <a:lnTo>
                  <a:pt x="2824" y="11482"/>
                </a:lnTo>
                <a:lnTo>
                  <a:pt x="2778" y="11392"/>
                </a:lnTo>
                <a:lnTo>
                  <a:pt x="2780" y="11302"/>
                </a:lnTo>
                <a:lnTo>
                  <a:pt x="2735" y="11290"/>
                </a:lnTo>
                <a:lnTo>
                  <a:pt x="2684" y="11216"/>
                </a:lnTo>
                <a:lnTo>
                  <a:pt x="2630" y="11136"/>
                </a:lnTo>
                <a:lnTo>
                  <a:pt x="2594" y="11063"/>
                </a:lnTo>
                <a:lnTo>
                  <a:pt x="2403" y="10864"/>
                </a:lnTo>
                <a:lnTo>
                  <a:pt x="2337" y="10769"/>
                </a:lnTo>
                <a:lnTo>
                  <a:pt x="2226" y="10656"/>
                </a:lnTo>
                <a:lnTo>
                  <a:pt x="2088" y="10588"/>
                </a:lnTo>
                <a:lnTo>
                  <a:pt x="1929" y="10569"/>
                </a:lnTo>
                <a:lnTo>
                  <a:pt x="1808" y="10516"/>
                </a:lnTo>
                <a:lnTo>
                  <a:pt x="1767" y="10467"/>
                </a:lnTo>
                <a:lnTo>
                  <a:pt x="1579" y="10444"/>
                </a:lnTo>
                <a:lnTo>
                  <a:pt x="1322" y="10444"/>
                </a:lnTo>
                <a:lnTo>
                  <a:pt x="1246" y="10388"/>
                </a:lnTo>
                <a:lnTo>
                  <a:pt x="1152" y="10394"/>
                </a:lnTo>
                <a:lnTo>
                  <a:pt x="890" y="10343"/>
                </a:lnTo>
                <a:lnTo>
                  <a:pt x="769" y="10395"/>
                </a:lnTo>
                <a:lnTo>
                  <a:pt x="659" y="10386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Rectangle: Single Corner Snipped 4">
            <a:extLst>
              <a:ext uri="{FF2B5EF4-FFF2-40B4-BE49-F238E27FC236}">
                <a16:creationId xmlns:a16="http://schemas.microsoft.com/office/drawing/2014/main" id="{5D613084-6EC9-EFB8-6979-2189A65DCBAF}"/>
              </a:ext>
            </a:extLst>
          </p:cNvPr>
          <p:cNvSpPr/>
          <p:nvPr/>
        </p:nvSpPr>
        <p:spPr>
          <a:xfrm>
            <a:off x="5724128" y="1203598"/>
            <a:ext cx="1143000" cy="1008112"/>
          </a:xfrm>
          <a:prstGeom prst="snip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596CF58D-E87E-9989-48DA-F05AC6D00E30}"/>
              </a:ext>
            </a:extLst>
          </p:cNvPr>
          <p:cNvSpPr/>
          <p:nvPr/>
        </p:nvSpPr>
        <p:spPr>
          <a:xfrm>
            <a:off x="5724128" y="2424484"/>
            <a:ext cx="1143000" cy="1008112"/>
          </a:xfrm>
          <a:prstGeom prst="snip1Rect">
            <a:avLst>
              <a:gd name="adj" fmla="val 50000"/>
            </a:avLst>
          </a:prstGeom>
          <a:solidFill>
            <a:srgbClr val="C3B996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0C2E6533-65EB-4A8D-99B6-A8D3F101B974}"/>
              </a:ext>
            </a:extLst>
          </p:cNvPr>
          <p:cNvSpPr/>
          <p:nvPr/>
        </p:nvSpPr>
        <p:spPr>
          <a:xfrm>
            <a:off x="5724128" y="3645370"/>
            <a:ext cx="1143000" cy="1008112"/>
          </a:xfrm>
          <a:prstGeom prst="snip1Rect">
            <a:avLst>
              <a:gd name="adj" fmla="val 50000"/>
            </a:avLst>
          </a:prstGeom>
          <a:solidFill>
            <a:srgbClr val="D99694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pic>
        <p:nvPicPr>
          <p:cNvPr id="9" name="Graphic 8" descr="Bar chart with solid fill">
            <a:extLst>
              <a:ext uri="{FF2B5EF4-FFF2-40B4-BE49-F238E27FC236}">
                <a16:creationId xmlns:a16="http://schemas.microsoft.com/office/drawing/2014/main" id="{8D2F9026-A0FF-E206-F932-E02913904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7415" y="1419622"/>
            <a:ext cx="709042" cy="709042"/>
          </a:xfrm>
          <a:prstGeom prst="rect">
            <a:avLst/>
          </a:prstGeom>
        </p:spPr>
      </p:pic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D9499939-5893-10A6-BAD3-C9F593731C50}"/>
              </a:ext>
            </a:extLst>
          </p:cNvPr>
          <p:cNvSpPr txBox="1">
            <a:spLocks/>
          </p:cNvSpPr>
          <p:nvPr/>
        </p:nvSpPr>
        <p:spPr>
          <a:xfrm flipH="1">
            <a:off x="7092280" y="1473046"/>
            <a:ext cx="1739474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1200" b="1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Insert Text Here</a:t>
            </a:r>
            <a:br>
              <a:rPr lang="en-US" sz="11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zh-CN" sz="9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9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93B485AA-8D93-80A1-5C1D-D53897C53D4E}"/>
              </a:ext>
            </a:extLst>
          </p:cNvPr>
          <p:cNvSpPr txBox="1">
            <a:spLocks/>
          </p:cNvSpPr>
          <p:nvPr/>
        </p:nvSpPr>
        <p:spPr>
          <a:xfrm flipH="1">
            <a:off x="7092280" y="2656229"/>
            <a:ext cx="1739474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Insert Text Here</a:t>
            </a:r>
            <a:br>
              <a:rPr lang="en-US" sz="11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zh-CN" sz="9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9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Inhaltsplatzhalter 4">
            <a:extLst>
              <a:ext uri="{FF2B5EF4-FFF2-40B4-BE49-F238E27FC236}">
                <a16:creationId xmlns:a16="http://schemas.microsoft.com/office/drawing/2014/main" id="{C2C85EF2-5DB6-7A27-1A88-388803E8B2B4}"/>
              </a:ext>
            </a:extLst>
          </p:cNvPr>
          <p:cNvSpPr txBox="1">
            <a:spLocks/>
          </p:cNvSpPr>
          <p:nvPr/>
        </p:nvSpPr>
        <p:spPr>
          <a:xfrm flipH="1">
            <a:off x="7092280" y="3914818"/>
            <a:ext cx="1739474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12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Insert Text Here</a:t>
            </a:r>
            <a:br>
              <a:rPr lang="en-US" sz="11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zh-CN" sz="9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9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Graphic 12" descr="Puzzle with solid fill">
            <a:extLst>
              <a:ext uri="{FF2B5EF4-FFF2-40B4-BE49-F238E27FC236}">
                <a16:creationId xmlns:a16="http://schemas.microsoft.com/office/drawing/2014/main" id="{FF2290E2-A510-C6A2-595E-2F746D8B5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8712" y="2702093"/>
            <a:ext cx="646935" cy="646935"/>
          </a:xfrm>
          <a:prstGeom prst="rect">
            <a:avLst/>
          </a:prstGeom>
        </p:spPr>
      </p:pic>
      <p:pic>
        <p:nvPicPr>
          <p:cNvPr id="15" name="Graphic 14" descr="Playing card with solid fill">
            <a:extLst>
              <a:ext uri="{FF2B5EF4-FFF2-40B4-BE49-F238E27FC236}">
                <a16:creationId xmlns:a16="http://schemas.microsoft.com/office/drawing/2014/main" id="{79903CCA-5DB0-A0DF-2DBD-FD12AF6BE7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65093" y="377403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57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4506</TotalTime>
  <Words>530</Words>
  <Application>Microsoft Office PowerPoint</Application>
  <PresentationFormat>On-screen Show (16:9)</PresentationFormat>
  <Paragraphs>33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Gill Sans</vt:lpstr>
      <vt:lpstr>宋体</vt:lpstr>
      <vt:lpstr>Arial</vt:lpstr>
      <vt:lpstr>Calibri</vt:lpstr>
      <vt:lpstr>Open Sans</vt:lpstr>
      <vt:lpstr>Open Sans Light</vt:lpstr>
      <vt:lpstr>Times New Roman</vt:lpstr>
      <vt:lpstr>Wingdings</vt:lpstr>
      <vt:lpstr>Office 主题​​</vt:lpstr>
      <vt:lpstr>The 2024 Demographic Powerhouses</vt:lpstr>
      <vt:lpstr>India - The New Consumer Frontier</vt:lpstr>
      <vt:lpstr>China - The Rebalancing Giant</vt:lpstr>
      <vt:lpstr>United States - The High-Value Anomaly</vt:lpstr>
      <vt:lpstr>Indonesia - The ASEAN Anchor</vt:lpstr>
      <vt:lpstr>Pakistan - The Critical Labor Reservoir</vt:lpstr>
      <vt:lpstr> Nigeria - Africa's Demographic Spearhead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116</cp:revision>
  <dcterms:created xsi:type="dcterms:W3CDTF">2016-05-15T02:42:52Z</dcterms:created>
  <dcterms:modified xsi:type="dcterms:W3CDTF">2025-12-02T13:47:34Z</dcterms:modified>
</cp:coreProperties>
</file>